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4129" r:id="rId2"/>
    <p:sldId id="256" r:id="rId3"/>
    <p:sldId id="280" r:id="rId4"/>
    <p:sldId id="302" r:id="rId5"/>
    <p:sldId id="275" r:id="rId6"/>
    <p:sldId id="303" r:id="rId7"/>
    <p:sldId id="1346" r:id="rId8"/>
    <p:sldId id="1223" r:id="rId9"/>
    <p:sldId id="1338" r:id="rId10"/>
    <p:sldId id="1343" r:id="rId11"/>
    <p:sldId id="1389" r:id="rId12"/>
    <p:sldId id="502" r:id="rId13"/>
    <p:sldId id="1450" r:id="rId14"/>
    <p:sldId id="1791"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7300"/>
    <a:srgbClr val="024654"/>
    <a:srgbClr val="D77505"/>
    <a:srgbClr val="F1EFE7"/>
    <a:srgbClr val="023E4D"/>
    <a:srgbClr val="001A2F"/>
    <a:srgbClr val="00142A"/>
    <a:srgbClr val="24C7D7"/>
    <a:srgbClr val="FFD505"/>
    <a:srgbClr val="CB365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43D3E88-23D2-4D0D-BBC8-4E2C97E4204B}" v="3" dt="2025-06-09T15:44:58.55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233" autoAdjust="0"/>
    <p:restoredTop sz="94660"/>
  </p:normalViewPr>
  <p:slideViewPr>
    <p:cSldViewPr snapToGrid="0">
      <p:cViewPr varScale="1">
        <p:scale>
          <a:sx n="112" d="100"/>
          <a:sy n="112" d="100"/>
        </p:scale>
        <p:origin x="594" y="108"/>
      </p:cViewPr>
      <p:guideLst/>
    </p:cSldViewPr>
  </p:slideViewPr>
  <p:notesTextViewPr>
    <p:cViewPr>
      <p:scale>
        <a:sx n="3" d="2"/>
        <a:sy n="3" d="2"/>
      </p:scale>
      <p:origin x="0" y="0"/>
    </p:cViewPr>
  </p:notesTextViewPr>
  <p:notesViewPr>
    <p:cSldViewPr snapToGrid="0">
      <p:cViewPr varScale="1">
        <p:scale>
          <a:sx n="52" d="100"/>
          <a:sy n="52" d="100"/>
        </p:scale>
        <p:origin x="2862"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lie Serrano Delgado" userId="d52b4219-5c60-4a0c-87ad-b1ec335c0c37" providerId="ADAL" clId="{B43D3E88-23D2-4D0D-BBC8-4E2C97E4204B}"/>
    <pc:docChg chg="custSel addSld delSld modSld sldOrd">
      <pc:chgData name="Jolie Serrano Delgado" userId="d52b4219-5c60-4a0c-87ad-b1ec335c0c37" providerId="ADAL" clId="{B43D3E88-23D2-4D0D-BBC8-4E2C97E4204B}" dt="2025-06-09T15:45:00.809" v="9" actId="478"/>
      <pc:docMkLst>
        <pc:docMk/>
      </pc:docMkLst>
      <pc:sldChg chg="del">
        <pc:chgData name="Jolie Serrano Delgado" userId="d52b4219-5c60-4a0c-87ad-b1ec335c0c37" providerId="ADAL" clId="{B43D3E88-23D2-4D0D-BBC8-4E2C97E4204B}" dt="2025-06-09T15:44:47.752" v="5" actId="47"/>
        <pc:sldMkLst>
          <pc:docMk/>
          <pc:sldMk cId="0" sldId="1448"/>
        </pc:sldMkLst>
      </pc:sldChg>
      <pc:sldChg chg="del">
        <pc:chgData name="Jolie Serrano Delgado" userId="d52b4219-5c60-4a0c-87ad-b1ec335c0c37" providerId="ADAL" clId="{B43D3E88-23D2-4D0D-BBC8-4E2C97E4204B}" dt="2025-06-09T15:44:35.913" v="3" actId="47"/>
        <pc:sldMkLst>
          <pc:docMk/>
          <pc:sldMk cId="4040804473" sldId="1449"/>
        </pc:sldMkLst>
      </pc:sldChg>
      <pc:sldChg chg="modSp add mod ord">
        <pc:chgData name="Jolie Serrano Delgado" userId="d52b4219-5c60-4a0c-87ad-b1ec335c0c37" providerId="ADAL" clId="{B43D3E88-23D2-4D0D-BBC8-4E2C97E4204B}" dt="2025-06-09T15:44:37.977" v="4" actId="207"/>
        <pc:sldMkLst>
          <pc:docMk/>
          <pc:sldMk cId="3573392034" sldId="1791"/>
        </pc:sldMkLst>
        <pc:spChg chg="mod">
          <ac:chgData name="Jolie Serrano Delgado" userId="d52b4219-5c60-4a0c-87ad-b1ec335c0c37" providerId="ADAL" clId="{B43D3E88-23D2-4D0D-BBC8-4E2C97E4204B}" dt="2025-06-09T15:44:37.977" v="4" actId="207"/>
          <ac:spMkLst>
            <pc:docMk/>
            <pc:sldMk cId="3573392034" sldId="1791"/>
            <ac:spMk id="5" creationId="{7FCA87B9-E211-0E4B-A9F7-DF87D6193A8C}"/>
          </ac:spMkLst>
        </pc:spChg>
      </pc:sldChg>
      <pc:sldChg chg="delSp modSp add mod">
        <pc:chgData name="Jolie Serrano Delgado" userId="d52b4219-5c60-4a0c-87ad-b1ec335c0c37" providerId="ADAL" clId="{B43D3E88-23D2-4D0D-BBC8-4E2C97E4204B}" dt="2025-06-09T15:45:00.809" v="9" actId="478"/>
        <pc:sldMkLst>
          <pc:docMk/>
          <pc:sldMk cId="0" sldId="4129"/>
        </pc:sldMkLst>
        <pc:spChg chg="mod">
          <ac:chgData name="Jolie Serrano Delgado" userId="d52b4219-5c60-4a0c-87ad-b1ec335c0c37" providerId="ADAL" clId="{B43D3E88-23D2-4D0D-BBC8-4E2C97E4204B}" dt="2025-06-09T15:44:58.552" v="8" actId="1076"/>
          <ac:spMkLst>
            <pc:docMk/>
            <pc:sldMk cId="0" sldId="4129"/>
            <ac:spMk id="3" creationId="{4FD16BAF-8F85-4252-90D0-A30F2681D6B9}"/>
          </ac:spMkLst>
        </pc:spChg>
        <pc:spChg chg="mod">
          <ac:chgData name="Jolie Serrano Delgado" userId="d52b4219-5c60-4a0c-87ad-b1ec335c0c37" providerId="ADAL" clId="{B43D3E88-23D2-4D0D-BBC8-4E2C97E4204B}" dt="2025-06-09T15:44:49.457" v="6" actId="207"/>
          <ac:spMkLst>
            <pc:docMk/>
            <pc:sldMk cId="0" sldId="4129"/>
            <ac:spMk id="18" creationId="{8F5F15BF-00E8-0146-9639-0FB07145B42A}"/>
          </ac:spMkLst>
        </pc:spChg>
        <pc:spChg chg="mod">
          <ac:chgData name="Jolie Serrano Delgado" userId="d52b4219-5c60-4a0c-87ad-b1ec335c0c37" providerId="ADAL" clId="{B43D3E88-23D2-4D0D-BBC8-4E2C97E4204B}" dt="2025-06-09T15:44:58.552" v="8" actId="1076"/>
          <ac:spMkLst>
            <pc:docMk/>
            <pc:sldMk cId="0" sldId="4129"/>
            <ac:spMk id="30" creationId="{4994152A-3327-45D6-9425-D1DCEF519E86}"/>
          </ac:spMkLst>
        </pc:spChg>
        <pc:spChg chg="del">
          <ac:chgData name="Jolie Serrano Delgado" userId="d52b4219-5c60-4a0c-87ad-b1ec335c0c37" providerId="ADAL" clId="{B43D3E88-23D2-4D0D-BBC8-4E2C97E4204B}" dt="2025-06-09T15:45:00.809" v="9" actId="478"/>
          <ac:spMkLst>
            <pc:docMk/>
            <pc:sldMk cId="0" sldId="4129"/>
            <ac:spMk id="99" creationId="{00000000-0000-0000-0000-000000000000}"/>
          </ac:spMkLst>
        </pc:spChg>
        <pc:spChg chg="del">
          <ac:chgData name="Jolie Serrano Delgado" userId="d52b4219-5c60-4a0c-87ad-b1ec335c0c37" providerId="ADAL" clId="{B43D3E88-23D2-4D0D-BBC8-4E2C97E4204B}" dt="2025-06-09T15:44:54.696" v="7" actId="478"/>
          <ac:spMkLst>
            <pc:docMk/>
            <pc:sldMk cId="0" sldId="4129"/>
            <ac:spMk id="55309" creationId="{00000000-0000-0000-0000-000000000000}"/>
          </ac:spMkLst>
        </pc:spChg>
        <pc:spChg chg="mod">
          <ac:chgData name="Jolie Serrano Delgado" userId="d52b4219-5c60-4a0c-87ad-b1ec335c0c37" providerId="ADAL" clId="{B43D3E88-23D2-4D0D-BBC8-4E2C97E4204B}" dt="2025-06-09T15:44:58.552" v="8" actId="1076"/>
          <ac:spMkLst>
            <pc:docMk/>
            <pc:sldMk cId="0" sldId="4129"/>
            <ac:spMk id="55311"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C954D19-FD35-44E8-86B7-90E3D25DDD9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CEE12292-5D83-45D8-8246-31A494D4E247}"/>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B3D3E5B-3B80-487D-8B8D-ED6B886C50BD}" type="datetimeFigureOut">
              <a:rPr lang="en-US" smtClean="0"/>
              <a:t>6/9/2025</a:t>
            </a:fld>
            <a:endParaRPr lang="en-US"/>
          </a:p>
        </p:txBody>
      </p:sp>
      <p:sp>
        <p:nvSpPr>
          <p:cNvPr id="4" name="Footer Placeholder 3">
            <a:extLst>
              <a:ext uri="{FF2B5EF4-FFF2-40B4-BE49-F238E27FC236}">
                <a16:creationId xmlns:a16="http://schemas.microsoft.com/office/drawing/2014/main" id="{A9F0F97B-3810-4C79-A70F-E1EED0CCB334}"/>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613A2D6A-CFF0-4A98-BEF3-4C26B553D62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D757E0C-B345-4C76-A706-4ED245B8DDE9}" type="slidenum">
              <a:rPr lang="en-US" smtClean="0"/>
              <a:t>‹#›</a:t>
            </a:fld>
            <a:endParaRPr lang="en-US"/>
          </a:p>
        </p:txBody>
      </p:sp>
    </p:spTree>
    <p:extLst>
      <p:ext uri="{BB962C8B-B14F-4D97-AF65-F5344CB8AC3E}">
        <p14:creationId xmlns:p14="http://schemas.microsoft.com/office/powerpoint/2010/main" val="420238457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B82301F-19DB-43DE-8BE8-B598AB07BC26}" type="datetimeFigureOut">
              <a:rPr lang="en-US" smtClean="0"/>
              <a:t>6/9/2025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6940C13-4458-439A-B49C-8C0231ABA990}" type="slidenum">
              <a:rPr lang="en-US" smtClean="0"/>
              <a:t>‹#›</a:t>
            </a:fld>
            <a:endParaRPr lang="en-US"/>
          </a:p>
        </p:txBody>
      </p:sp>
    </p:spTree>
    <p:extLst>
      <p:ext uri="{BB962C8B-B14F-4D97-AF65-F5344CB8AC3E}">
        <p14:creationId xmlns:p14="http://schemas.microsoft.com/office/powerpoint/2010/main" val="6363113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0658"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en-US" altLang="es-MX">
                <a:latin typeface="Calibri Light" panose="020F0302020204030204" pitchFamily="34" charset="0"/>
              </a:rPr>
              <a:t>If you want to change the picture background.</a:t>
            </a:r>
          </a:p>
          <a:p>
            <a:pPr>
              <a:spcBef>
                <a:spcPct val="0"/>
              </a:spcBef>
            </a:pPr>
            <a:r>
              <a:rPr lang="en-US" altLang="es-MX">
                <a:latin typeface="Calibri Light" panose="020F0302020204030204" pitchFamily="34" charset="0"/>
              </a:rPr>
              <a:t>1) Select the shape (in front of the image) and send it to back</a:t>
            </a:r>
          </a:p>
          <a:p>
            <a:pPr>
              <a:spcBef>
                <a:spcPct val="0"/>
              </a:spcBef>
            </a:pPr>
            <a:r>
              <a:rPr lang="en-US" altLang="es-MX">
                <a:latin typeface="Calibri Light" panose="020F0302020204030204" pitchFamily="34" charset="0"/>
              </a:rPr>
              <a:t>2) Delete the image and drag and drop you own // 3) Send to back the new image</a:t>
            </a:r>
          </a:p>
        </p:txBody>
      </p:sp>
      <p:sp>
        <p:nvSpPr>
          <p:cNvPr id="70659"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fld id="{EFC9844B-A883-485B-AC84-494B9DA8FD0C}" type="slidenum">
              <a:rPr lang="en-US" altLang="es-MX" sz="1200">
                <a:latin typeface="Calibri Light" panose="020F0302020204030204" pitchFamily="34" charset="0"/>
              </a:rPr>
              <a:pPr/>
              <a:t>9</a:t>
            </a:fld>
            <a:endParaRPr lang="en-US" altLang="es-MX" sz="1200">
              <a:latin typeface="Calibri Light" panose="020F030202020403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Tree>
    <p:extLst>
      <p:ext uri="{BB962C8B-B14F-4D97-AF65-F5344CB8AC3E}">
        <p14:creationId xmlns:p14="http://schemas.microsoft.com/office/powerpoint/2010/main" val="18569079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0701562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Master Slide 1">
    <p:spTree>
      <p:nvGrpSpPr>
        <p:cNvPr id="1" name=""/>
        <p:cNvGrpSpPr/>
        <p:nvPr/>
      </p:nvGrpSpPr>
      <p:grpSpPr>
        <a:xfrm>
          <a:off x="0" y="0"/>
          <a:ext cx="0" cy="0"/>
          <a:chOff x="0" y="0"/>
          <a:chExt cx="0" cy="0"/>
        </a:xfrm>
      </p:grpSpPr>
    </p:spTree>
    <p:extLst>
      <p:ext uri="{BB962C8B-B14F-4D97-AF65-F5344CB8AC3E}">
        <p14:creationId xmlns:p14="http://schemas.microsoft.com/office/powerpoint/2010/main" val="1544250861"/>
      </p:ext>
    </p:extLst>
  </p:cSld>
  <p:clrMapOvr>
    <a:masterClrMapping/>
  </p:clrMapOvr>
  <p:transition advClick="0" advTm="3000"/>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iPad ">
    <p:spTree>
      <p:nvGrpSpPr>
        <p:cNvPr id="1" name=""/>
        <p:cNvGrpSpPr/>
        <p:nvPr/>
      </p:nvGrpSpPr>
      <p:grpSpPr>
        <a:xfrm>
          <a:off x="0" y="0"/>
          <a:ext cx="0" cy="0"/>
          <a:chOff x="0" y="0"/>
          <a:chExt cx="0" cy="0"/>
        </a:xfrm>
      </p:grpSpPr>
      <p:sp>
        <p:nvSpPr>
          <p:cNvPr id="8" name="Picture Placeholder 2"/>
          <p:cNvSpPr>
            <a:spLocks noGrp="1"/>
          </p:cNvSpPr>
          <p:nvPr>
            <p:ph type="pic" sz="quarter" idx="10"/>
          </p:nvPr>
        </p:nvSpPr>
        <p:spPr>
          <a:xfrm>
            <a:off x="0" y="0"/>
            <a:ext cx="12192000" cy="6858000"/>
          </a:xfrm>
        </p:spPr>
        <p:txBody>
          <a:bodyPr rtlCol="0">
            <a:normAutofit/>
          </a:bodyPr>
          <a:lstStyle/>
          <a:p>
            <a:pPr lvl="0"/>
            <a:endParaRPr lang="en-US" noProof="0"/>
          </a:p>
        </p:txBody>
      </p:sp>
    </p:spTree>
    <p:extLst>
      <p:ext uri="{BB962C8B-B14F-4D97-AF65-F5344CB8AC3E}">
        <p14:creationId xmlns:p14="http://schemas.microsoft.com/office/powerpoint/2010/main" val="2870482950"/>
      </p:ext>
    </p:extLst>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8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131635396"/>
      </p:ext>
    </p:extLst>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29878948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4_Diseño personalizado">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A5B7A72-B186-EC36-C88A-38743385E8A9}"/>
              </a:ext>
            </a:extLst>
          </p:cNvPr>
          <p:cNvSpPr>
            <a:spLocks noGrp="1"/>
          </p:cNvSpPr>
          <p:nvPr>
            <p:ph type="pic" sz="quarter" idx="10"/>
          </p:nvPr>
        </p:nvSpPr>
        <p:spPr>
          <a:xfrm>
            <a:off x="0" y="2"/>
            <a:ext cx="9479844" cy="5504657"/>
          </a:xfrm>
          <a:prstGeom prst="rect">
            <a:avLst/>
          </a:prstGeom>
        </p:spPr>
        <p:txBody>
          <a:bodyPr/>
          <a:lstStyle>
            <a:lvl1pPr>
              <a:defRPr>
                <a:latin typeface="Lato Light" panose="020F0302020204030203" pitchFamily="34" charset="0"/>
              </a:defRPr>
            </a:lvl1pPr>
          </a:lstStyle>
          <a:p>
            <a:endParaRPr lang="es-CO" dirty="0"/>
          </a:p>
        </p:txBody>
      </p:sp>
    </p:spTree>
    <p:extLst>
      <p:ext uri="{BB962C8B-B14F-4D97-AF65-F5344CB8AC3E}">
        <p14:creationId xmlns:p14="http://schemas.microsoft.com/office/powerpoint/2010/main" val="37744303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Marcador de posición de imagen 2">
            <a:extLst>
              <a:ext uri="{FF2B5EF4-FFF2-40B4-BE49-F238E27FC236}">
                <a16:creationId xmlns:a16="http://schemas.microsoft.com/office/drawing/2014/main" id="{7F5BC12C-038E-4B31-AA3E-687C3D5D13C1}"/>
              </a:ext>
            </a:extLst>
          </p:cNvPr>
          <p:cNvSpPr>
            <a:spLocks noGrp="1"/>
          </p:cNvSpPr>
          <p:nvPr>
            <p:ph type="pic" sz="quarter" idx="10"/>
          </p:nvPr>
        </p:nvSpPr>
        <p:spPr>
          <a:xfrm>
            <a:off x="2702114" y="727603"/>
            <a:ext cx="8270686" cy="2946929"/>
          </a:xfrm>
          <a:prstGeom prst="rect">
            <a:avLst/>
          </a:prstGeom>
        </p:spPr>
        <p:txBody>
          <a:bodyPr/>
          <a:lstStyle/>
          <a:p>
            <a:endParaRPr lang="en-US"/>
          </a:p>
        </p:txBody>
      </p:sp>
    </p:spTree>
    <p:extLst>
      <p:ext uri="{BB962C8B-B14F-4D97-AF65-F5344CB8AC3E}">
        <p14:creationId xmlns:p14="http://schemas.microsoft.com/office/powerpoint/2010/main" val="9556576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Marcador de posición de imagen 2">
            <a:extLst>
              <a:ext uri="{FF2B5EF4-FFF2-40B4-BE49-F238E27FC236}">
                <a16:creationId xmlns:a16="http://schemas.microsoft.com/office/drawing/2014/main" id="{2414B4BF-878C-4981-A810-C7F69890FE7E}"/>
              </a:ext>
            </a:extLst>
          </p:cNvPr>
          <p:cNvSpPr>
            <a:spLocks noGrp="1"/>
          </p:cNvSpPr>
          <p:nvPr>
            <p:ph type="pic" sz="quarter" idx="10"/>
          </p:nvPr>
        </p:nvSpPr>
        <p:spPr>
          <a:xfrm>
            <a:off x="992281" y="1906588"/>
            <a:ext cx="2125388" cy="2125388"/>
          </a:xfrm>
          <a:prstGeom prst="ellipse">
            <a:avLst/>
          </a:prstGeom>
        </p:spPr>
        <p:txBody>
          <a:bodyPr/>
          <a:lstStyle/>
          <a:p>
            <a:endParaRPr lang="en-US"/>
          </a:p>
        </p:txBody>
      </p:sp>
      <p:sp>
        <p:nvSpPr>
          <p:cNvPr id="4" name="Marcador de posición de imagen 2">
            <a:extLst>
              <a:ext uri="{FF2B5EF4-FFF2-40B4-BE49-F238E27FC236}">
                <a16:creationId xmlns:a16="http://schemas.microsoft.com/office/drawing/2014/main" id="{942D6561-7E1B-42F2-9A3A-1BD0DCCCEA81}"/>
              </a:ext>
            </a:extLst>
          </p:cNvPr>
          <p:cNvSpPr>
            <a:spLocks noGrp="1"/>
          </p:cNvSpPr>
          <p:nvPr>
            <p:ph type="pic" sz="quarter" idx="11"/>
          </p:nvPr>
        </p:nvSpPr>
        <p:spPr>
          <a:xfrm>
            <a:off x="3652749" y="1906588"/>
            <a:ext cx="2125388" cy="2125388"/>
          </a:xfrm>
          <a:prstGeom prst="ellipse">
            <a:avLst/>
          </a:prstGeom>
        </p:spPr>
        <p:txBody>
          <a:bodyPr/>
          <a:lstStyle/>
          <a:p>
            <a:endParaRPr lang="en-US"/>
          </a:p>
        </p:txBody>
      </p:sp>
      <p:sp>
        <p:nvSpPr>
          <p:cNvPr id="5" name="Marcador de posición de imagen 2">
            <a:extLst>
              <a:ext uri="{FF2B5EF4-FFF2-40B4-BE49-F238E27FC236}">
                <a16:creationId xmlns:a16="http://schemas.microsoft.com/office/drawing/2014/main" id="{50C239A6-1A9A-46B0-B690-372C929FF06A}"/>
              </a:ext>
            </a:extLst>
          </p:cNvPr>
          <p:cNvSpPr>
            <a:spLocks noGrp="1"/>
          </p:cNvSpPr>
          <p:nvPr>
            <p:ph type="pic" sz="quarter" idx="12"/>
          </p:nvPr>
        </p:nvSpPr>
        <p:spPr>
          <a:xfrm>
            <a:off x="6313217" y="1906588"/>
            <a:ext cx="2125388" cy="2125388"/>
          </a:xfrm>
          <a:prstGeom prst="ellipse">
            <a:avLst/>
          </a:prstGeom>
        </p:spPr>
        <p:txBody>
          <a:bodyPr/>
          <a:lstStyle/>
          <a:p>
            <a:endParaRPr lang="en-US"/>
          </a:p>
        </p:txBody>
      </p:sp>
      <p:sp>
        <p:nvSpPr>
          <p:cNvPr id="6" name="Marcador de posición de imagen 2">
            <a:extLst>
              <a:ext uri="{FF2B5EF4-FFF2-40B4-BE49-F238E27FC236}">
                <a16:creationId xmlns:a16="http://schemas.microsoft.com/office/drawing/2014/main" id="{30A06651-14F9-42E7-B6E4-A82EA6AE6183}"/>
              </a:ext>
            </a:extLst>
          </p:cNvPr>
          <p:cNvSpPr>
            <a:spLocks noGrp="1"/>
          </p:cNvSpPr>
          <p:nvPr>
            <p:ph type="pic" sz="quarter" idx="13"/>
          </p:nvPr>
        </p:nvSpPr>
        <p:spPr>
          <a:xfrm>
            <a:off x="8904018" y="1906588"/>
            <a:ext cx="2125388" cy="2125388"/>
          </a:xfrm>
          <a:prstGeom prst="ellipse">
            <a:avLst/>
          </a:prstGeom>
        </p:spPr>
        <p:txBody>
          <a:bodyPr/>
          <a:lstStyle/>
          <a:p>
            <a:endParaRPr lang="en-US"/>
          </a:p>
        </p:txBody>
      </p:sp>
    </p:spTree>
    <p:extLst>
      <p:ext uri="{BB962C8B-B14F-4D97-AF65-F5344CB8AC3E}">
        <p14:creationId xmlns:p14="http://schemas.microsoft.com/office/powerpoint/2010/main" val="5399819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99" name="Marcador de posición de imagen 95">
            <a:extLst>
              <a:ext uri="{FF2B5EF4-FFF2-40B4-BE49-F238E27FC236}">
                <a16:creationId xmlns:a16="http://schemas.microsoft.com/office/drawing/2014/main" id="{CAF036A2-DD72-4607-9C46-E99FA5DA72BE}"/>
              </a:ext>
            </a:extLst>
          </p:cNvPr>
          <p:cNvSpPr>
            <a:spLocks noGrp="1"/>
          </p:cNvSpPr>
          <p:nvPr>
            <p:ph type="pic" sz="quarter" idx="10"/>
          </p:nvPr>
        </p:nvSpPr>
        <p:spPr>
          <a:xfrm>
            <a:off x="5561846" y="1116940"/>
            <a:ext cx="8203547" cy="5226719"/>
          </a:xfrm>
          <a:prstGeom prst="rect">
            <a:avLst/>
          </a:prstGeom>
        </p:spPr>
        <p:txBody>
          <a:bodyPr/>
          <a:lstStyle/>
          <a:p>
            <a:endParaRPr lang="en-US"/>
          </a:p>
        </p:txBody>
      </p:sp>
    </p:spTree>
    <p:extLst>
      <p:ext uri="{BB962C8B-B14F-4D97-AF65-F5344CB8AC3E}">
        <p14:creationId xmlns:p14="http://schemas.microsoft.com/office/powerpoint/2010/main" val="29326941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Marcador de posición de imagen 3">
            <a:extLst>
              <a:ext uri="{FF2B5EF4-FFF2-40B4-BE49-F238E27FC236}">
                <a16:creationId xmlns:a16="http://schemas.microsoft.com/office/drawing/2014/main" id="{8000AEBB-0601-4A7F-A9E3-28E38365B50C}"/>
              </a:ext>
            </a:extLst>
          </p:cNvPr>
          <p:cNvSpPr>
            <a:spLocks noGrp="1"/>
          </p:cNvSpPr>
          <p:nvPr>
            <p:ph type="pic" sz="quarter" idx="10"/>
          </p:nvPr>
        </p:nvSpPr>
        <p:spPr>
          <a:xfrm>
            <a:off x="0" y="3298209"/>
            <a:ext cx="6096000" cy="3559791"/>
          </a:xfrm>
          <a:prstGeom prst="rect">
            <a:avLst/>
          </a:prstGeom>
        </p:spPr>
        <p:txBody>
          <a:bodyPr/>
          <a:lstStyle/>
          <a:p>
            <a:endParaRPr lang="en-US"/>
          </a:p>
        </p:txBody>
      </p:sp>
      <p:sp>
        <p:nvSpPr>
          <p:cNvPr id="4" name="Marcador de posición de imagen 3">
            <a:extLst>
              <a:ext uri="{FF2B5EF4-FFF2-40B4-BE49-F238E27FC236}">
                <a16:creationId xmlns:a16="http://schemas.microsoft.com/office/drawing/2014/main" id="{B287CE7B-6C67-4DCD-8EC9-131580A7DD2F}"/>
              </a:ext>
            </a:extLst>
          </p:cNvPr>
          <p:cNvSpPr>
            <a:spLocks noGrp="1"/>
          </p:cNvSpPr>
          <p:nvPr>
            <p:ph type="pic" sz="quarter" idx="11"/>
          </p:nvPr>
        </p:nvSpPr>
        <p:spPr>
          <a:xfrm>
            <a:off x="6096000" y="-130791"/>
            <a:ext cx="6096000" cy="3429000"/>
          </a:xfrm>
          <a:prstGeom prst="rect">
            <a:avLst/>
          </a:prstGeom>
        </p:spPr>
        <p:txBody>
          <a:bodyPr/>
          <a:lstStyle/>
          <a:p>
            <a:endParaRPr lang="en-US"/>
          </a:p>
        </p:txBody>
      </p:sp>
    </p:spTree>
    <p:extLst>
      <p:ext uri="{BB962C8B-B14F-4D97-AF65-F5344CB8AC3E}">
        <p14:creationId xmlns:p14="http://schemas.microsoft.com/office/powerpoint/2010/main" val="41878667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6" name="Marcador de posición de imagen 5">
            <a:extLst>
              <a:ext uri="{FF2B5EF4-FFF2-40B4-BE49-F238E27FC236}">
                <a16:creationId xmlns:a16="http://schemas.microsoft.com/office/drawing/2014/main" id="{E0F1D2CD-45DD-4A88-A5D3-61A6803A981C}"/>
              </a:ext>
            </a:extLst>
          </p:cNvPr>
          <p:cNvSpPr>
            <a:spLocks noGrp="1"/>
          </p:cNvSpPr>
          <p:nvPr>
            <p:ph type="pic" sz="quarter" idx="10"/>
          </p:nvPr>
        </p:nvSpPr>
        <p:spPr>
          <a:xfrm>
            <a:off x="1790700" y="1476375"/>
            <a:ext cx="3086100" cy="3714750"/>
          </a:xfrm>
          <a:prstGeom prst="flowChartAlternateProcess">
            <a:avLst/>
          </a:prstGeom>
        </p:spPr>
        <p:txBody>
          <a:bodyPr/>
          <a:lstStyle/>
          <a:p>
            <a:endParaRPr lang="en-US"/>
          </a:p>
        </p:txBody>
      </p:sp>
    </p:spTree>
    <p:extLst>
      <p:ext uri="{BB962C8B-B14F-4D97-AF65-F5344CB8AC3E}">
        <p14:creationId xmlns:p14="http://schemas.microsoft.com/office/powerpoint/2010/main" val="41596307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Picture Placeholder 4">
            <a:extLst>
              <a:ext uri="{FF2B5EF4-FFF2-40B4-BE49-F238E27FC236}">
                <a16:creationId xmlns:a16="http://schemas.microsoft.com/office/drawing/2014/main" id="{8DBACB0D-817C-44A8-9593-50211A900A38}"/>
              </a:ext>
            </a:extLst>
          </p:cNvPr>
          <p:cNvSpPr>
            <a:spLocks noGrp="1"/>
          </p:cNvSpPr>
          <p:nvPr>
            <p:ph type="pic" sz="quarter" idx="10"/>
          </p:nvPr>
        </p:nvSpPr>
        <p:spPr>
          <a:xfrm>
            <a:off x="7429500" y="1"/>
            <a:ext cx="3247571" cy="3581400"/>
          </a:xfrm>
          <a:prstGeom prst="rect">
            <a:avLst/>
          </a:prstGeom>
        </p:spPr>
        <p:txBody>
          <a:bodyPr/>
          <a:lstStyle/>
          <a:p>
            <a:endParaRPr lang="en-US"/>
          </a:p>
        </p:txBody>
      </p:sp>
    </p:spTree>
    <p:extLst>
      <p:ext uri="{BB962C8B-B14F-4D97-AF65-F5344CB8AC3E}">
        <p14:creationId xmlns:p14="http://schemas.microsoft.com/office/powerpoint/2010/main" val="37858900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Vertical Title and Text">
    <p:spTree>
      <p:nvGrpSpPr>
        <p:cNvPr id="1" name=""/>
        <p:cNvGrpSpPr/>
        <p:nvPr/>
      </p:nvGrpSpPr>
      <p:grpSpPr>
        <a:xfrm>
          <a:off x="0" y="0"/>
          <a:ext cx="0" cy="0"/>
          <a:chOff x="0" y="0"/>
          <a:chExt cx="0" cy="0"/>
        </a:xfrm>
      </p:grpSpPr>
      <p:sp>
        <p:nvSpPr>
          <p:cNvPr id="5" name="Marcador de posición de imagen 4">
            <a:extLst>
              <a:ext uri="{FF2B5EF4-FFF2-40B4-BE49-F238E27FC236}">
                <a16:creationId xmlns:a16="http://schemas.microsoft.com/office/drawing/2014/main" id="{41026213-34CC-41CA-9F90-FE6B62220B45}"/>
              </a:ext>
            </a:extLst>
          </p:cNvPr>
          <p:cNvSpPr>
            <a:spLocks noGrp="1"/>
          </p:cNvSpPr>
          <p:nvPr>
            <p:ph type="pic" sz="quarter" idx="10"/>
          </p:nvPr>
        </p:nvSpPr>
        <p:spPr>
          <a:xfrm>
            <a:off x="2031547" y="1146175"/>
            <a:ext cx="3352800" cy="4514850"/>
          </a:xfrm>
          <a:prstGeom prst="rect">
            <a:avLst/>
          </a:prstGeom>
        </p:spPr>
        <p:txBody>
          <a:bodyPr/>
          <a:lstStyle/>
          <a:p>
            <a:endParaRPr lang="en-US"/>
          </a:p>
        </p:txBody>
      </p:sp>
    </p:spTree>
    <p:extLst>
      <p:ext uri="{BB962C8B-B14F-4D97-AF65-F5344CB8AC3E}">
        <p14:creationId xmlns:p14="http://schemas.microsoft.com/office/powerpoint/2010/main" val="20366433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116" name="Marcador de posición de imagen 115">
            <a:extLst>
              <a:ext uri="{FF2B5EF4-FFF2-40B4-BE49-F238E27FC236}">
                <a16:creationId xmlns:a16="http://schemas.microsoft.com/office/drawing/2014/main" id="{661F7F5F-BB6D-40C4-B1B5-FD7AEDA78DC0}"/>
              </a:ext>
            </a:extLst>
          </p:cNvPr>
          <p:cNvSpPr>
            <a:spLocks noGrp="1"/>
          </p:cNvSpPr>
          <p:nvPr>
            <p:ph type="pic" sz="quarter" idx="10"/>
          </p:nvPr>
        </p:nvSpPr>
        <p:spPr>
          <a:xfrm>
            <a:off x="7994650" y="3825875"/>
            <a:ext cx="2133600" cy="2984500"/>
          </a:xfrm>
          <a:prstGeom prst="rect">
            <a:avLst/>
          </a:prstGeom>
        </p:spPr>
        <p:txBody>
          <a:bodyPr/>
          <a:lstStyle/>
          <a:p>
            <a:endParaRPr lang="en-US"/>
          </a:p>
        </p:txBody>
      </p:sp>
      <p:sp>
        <p:nvSpPr>
          <p:cNvPr id="227" name="Marcador de posición de imagen 115">
            <a:extLst>
              <a:ext uri="{FF2B5EF4-FFF2-40B4-BE49-F238E27FC236}">
                <a16:creationId xmlns:a16="http://schemas.microsoft.com/office/drawing/2014/main" id="{E152DF87-D010-42AA-BEEB-1B73A09230AA}"/>
              </a:ext>
            </a:extLst>
          </p:cNvPr>
          <p:cNvSpPr>
            <a:spLocks noGrp="1"/>
          </p:cNvSpPr>
          <p:nvPr>
            <p:ph type="pic" sz="quarter" idx="11"/>
          </p:nvPr>
        </p:nvSpPr>
        <p:spPr>
          <a:xfrm>
            <a:off x="4152425" y="-113079"/>
            <a:ext cx="2133600" cy="2231167"/>
          </a:xfrm>
          <a:prstGeom prst="rect">
            <a:avLst/>
          </a:prstGeom>
        </p:spPr>
        <p:txBody>
          <a:bodyPr/>
          <a:lstStyle/>
          <a:p>
            <a:endParaRPr lang="en-US"/>
          </a:p>
        </p:txBody>
      </p:sp>
      <p:sp>
        <p:nvSpPr>
          <p:cNvPr id="228" name="Marcador de posición de imagen 4">
            <a:extLst>
              <a:ext uri="{FF2B5EF4-FFF2-40B4-BE49-F238E27FC236}">
                <a16:creationId xmlns:a16="http://schemas.microsoft.com/office/drawing/2014/main" id="{8C1491D1-BBBF-4BD7-87AA-A6A90FD21587}"/>
              </a:ext>
            </a:extLst>
          </p:cNvPr>
          <p:cNvSpPr>
            <a:spLocks noGrp="1"/>
          </p:cNvSpPr>
          <p:nvPr>
            <p:ph type="pic" sz="quarter" idx="12"/>
          </p:nvPr>
        </p:nvSpPr>
        <p:spPr>
          <a:xfrm rot="5400000">
            <a:off x="8923718" y="-1559721"/>
            <a:ext cx="3352800" cy="4514850"/>
          </a:xfrm>
          <a:prstGeom prst="rect">
            <a:avLst/>
          </a:prstGeom>
        </p:spPr>
        <p:txBody>
          <a:bodyPr/>
          <a:lstStyle/>
          <a:p>
            <a:endParaRPr lang="en-US"/>
          </a:p>
        </p:txBody>
      </p:sp>
    </p:spTree>
    <p:extLst>
      <p:ext uri="{BB962C8B-B14F-4D97-AF65-F5344CB8AC3E}">
        <p14:creationId xmlns:p14="http://schemas.microsoft.com/office/powerpoint/2010/main" val="29433918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hyperlink" Target="http://free-powerpoint-templates-download.com/" TargetMode="Externa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A51BBCB5-5864-4A69-9045-24BC74A51B09}"/>
              </a:ext>
            </a:extLst>
          </p:cNvPr>
          <p:cNvPicPr>
            <a:picLocks noChangeAspect="1"/>
          </p:cNvPicPr>
          <p:nvPr userDrawn="1"/>
        </p:nvPicPr>
        <p:blipFill>
          <a:blip r:embed="rId17">
            <a:extLst>
              <a:ext uri="{28A0092B-C50C-407E-A947-70E740481C1C}">
                <a14:useLocalDpi xmlns:a14="http://schemas.microsoft.com/office/drawing/2010/main" val="0"/>
              </a:ext>
            </a:extLst>
          </a:blip>
          <a:stretch>
            <a:fillRect/>
          </a:stretch>
        </p:blipFill>
        <p:spPr>
          <a:xfrm>
            <a:off x="0" y="-1106282"/>
            <a:ext cx="1555777" cy="1106282"/>
          </a:xfrm>
          <a:prstGeom prst="rect">
            <a:avLst/>
          </a:prstGeom>
        </p:spPr>
      </p:pic>
      <p:sp>
        <p:nvSpPr>
          <p:cNvPr id="4" name="CuadroTexto 3">
            <a:extLst>
              <a:ext uri="{FF2B5EF4-FFF2-40B4-BE49-F238E27FC236}">
                <a16:creationId xmlns:a16="http://schemas.microsoft.com/office/drawing/2014/main" id="{84E3BFB7-174F-465B-B095-80C5C63D6E8E}"/>
              </a:ext>
            </a:extLst>
          </p:cNvPr>
          <p:cNvSpPr txBox="1"/>
          <p:nvPr userDrawn="1"/>
        </p:nvSpPr>
        <p:spPr>
          <a:xfrm>
            <a:off x="1555777" y="-423761"/>
            <a:ext cx="5134739" cy="369332"/>
          </a:xfrm>
          <a:prstGeom prst="rect">
            <a:avLst/>
          </a:prstGeom>
          <a:noFill/>
        </p:spPr>
        <p:txBody>
          <a:bodyPr wrap="none" rtlCol="0">
            <a:spAutoFit/>
          </a:bodyPr>
          <a:lstStyle/>
          <a:p>
            <a:r>
              <a:rPr lang="en-US" dirty="0">
                <a:hlinkClick r:id="rId18"/>
              </a:rPr>
              <a:t>http://free-powerpoint-templates-download.com/</a:t>
            </a:r>
            <a:r>
              <a:rPr lang="en-US" dirty="0"/>
              <a:t> </a:t>
            </a:r>
          </a:p>
        </p:txBody>
      </p:sp>
    </p:spTree>
    <p:extLst>
      <p:ext uri="{BB962C8B-B14F-4D97-AF65-F5344CB8AC3E}">
        <p14:creationId xmlns:p14="http://schemas.microsoft.com/office/powerpoint/2010/main" val="2916016287"/>
      </p:ext>
    </p:extLst>
  </p:cSld>
  <p:clrMap bg1="lt1" tx1="dk1" bg2="lt2" tx2="dk2" accent1="accent1" accent2="accent2" accent3="accent3" accent4="accent4" accent5="accent5" accent6="accent6" hlink="hlink" folHlink="folHlink"/>
  <p:sldLayoutIdLst>
    <p:sldLayoutId id="2147483651" r:id="rId1"/>
    <p:sldLayoutId id="2147483652" r:id="rId2"/>
    <p:sldLayoutId id="2147483649" r:id="rId3"/>
    <p:sldLayoutId id="2147483650" r:id="rId4"/>
    <p:sldLayoutId id="2147483654" r:id="rId5"/>
    <p:sldLayoutId id="2147483653" r:id="rId6"/>
    <p:sldLayoutId id="2147483661" r:id="rId7"/>
    <p:sldLayoutId id="2147483659" r:id="rId8"/>
    <p:sldLayoutId id="2147483664" r:id="rId9"/>
    <p:sldLayoutId id="2147483666" r:id="rId10"/>
    <p:sldLayoutId id="2147483667" r:id="rId11"/>
    <p:sldLayoutId id="2147483668" r:id="rId12"/>
    <p:sldLayoutId id="2147483669" r:id="rId13"/>
    <p:sldLayoutId id="2147483670" r:id="rId14"/>
    <p:sldLayoutId id="2147483671" r:id="rId1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2" Type="http://schemas.openxmlformats.org/officeDocument/2006/relationships/hyperlink" Target="http://www.free-powerpoint-templates-download.com/" TargetMode="Externa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8" Type="http://schemas.openxmlformats.org/officeDocument/2006/relationships/hyperlink" Target="http://www.slidesgratis.com/" TargetMode="External"/><Relationship Id="rId3" Type="http://schemas.openxmlformats.org/officeDocument/2006/relationships/hyperlink" Target="https://www.facebook.com/ppthemess" TargetMode="External"/><Relationship Id="rId7" Type="http://schemas.openxmlformats.org/officeDocument/2006/relationships/hyperlink" Target="https://ppthemes.com/" TargetMode="External"/><Relationship Id="rId2" Type="http://schemas.openxmlformats.org/officeDocument/2006/relationships/hyperlink" Target="https://www.instagram.com/ppthemes/" TargetMode="External"/><Relationship Id="rId1" Type="http://schemas.openxmlformats.org/officeDocument/2006/relationships/slideLayout" Target="../slideLayouts/slideLayout15.xml"/><Relationship Id="rId6" Type="http://schemas.openxmlformats.org/officeDocument/2006/relationships/hyperlink" Target="https://www.facebook.com/pptheme" TargetMode="External"/><Relationship Id="rId5" Type="http://schemas.openxmlformats.org/officeDocument/2006/relationships/hyperlink" Target="https://www.tiktok.com/@Ppthemes" TargetMode="External"/><Relationship Id="rId4" Type="http://schemas.openxmlformats.org/officeDocument/2006/relationships/hyperlink" Target="https://www.youtube.com/@Ppthemes" TargetMode="External"/><Relationship Id="rId9" Type="http://schemas.openxmlformats.org/officeDocument/2006/relationships/hyperlink" Target="https://www.pptbundle.com/" TargetMode="External"/></Relationships>
</file>

<file path=ppt/slides/_rels/slide2.xml.rels><?xml version="1.0" encoding="UTF-8" standalone="yes"?>
<Relationships xmlns="http://schemas.openxmlformats.org/package/2006/relationships"><Relationship Id="rId2" Type="http://schemas.openxmlformats.org/officeDocument/2006/relationships/hyperlink" Target="http://www.free-powerpoint-templates-download.com/"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oleObject" Target="../embeddings/oleObject1.bin"/><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oleObject" Target="../embeddings/oleObject3.bin"/><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ángulo 17">
            <a:extLst>
              <a:ext uri="{FF2B5EF4-FFF2-40B4-BE49-F238E27FC236}">
                <a16:creationId xmlns:a16="http://schemas.microsoft.com/office/drawing/2014/main" id="{8F5F15BF-00E8-0146-9639-0FB07145B42A}"/>
              </a:ext>
            </a:extLst>
          </p:cNvPr>
          <p:cNvSpPr/>
          <p:nvPr/>
        </p:nvSpPr>
        <p:spPr>
          <a:xfrm>
            <a:off x="4763" y="1785"/>
            <a:ext cx="12182478" cy="6854429"/>
          </a:xfrm>
          <a:prstGeom prst="rect">
            <a:avLst/>
          </a:prstGeom>
          <a:solidFill>
            <a:schemeClr val="tx1">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63" name="Text Box 322"/>
          <p:cNvSpPr txBox="1">
            <a:spLocks noChangeArrowheads="1"/>
          </p:cNvSpPr>
          <p:nvPr/>
        </p:nvSpPr>
        <p:spPr bwMode="auto">
          <a:xfrm>
            <a:off x="2054229" y="1921911"/>
            <a:ext cx="801501" cy="83054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01</a:t>
            </a:r>
          </a:p>
        </p:txBody>
      </p:sp>
      <p:sp>
        <p:nvSpPr>
          <p:cNvPr id="75" name="Text Box 334"/>
          <p:cNvSpPr txBox="1">
            <a:spLocks noChangeArrowheads="1"/>
          </p:cNvSpPr>
          <p:nvPr/>
        </p:nvSpPr>
        <p:spPr bwMode="auto">
          <a:xfrm>
            <a:off x="2054229" y="2935531"/>
            <a:ext cx="801501" cy="83054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02</a:t>
            </a:r>
          </a:p>
        </p:txBody>
      </p:sp>
      <p:sp>
        <p:nvSpPr>
          <p:cNvPr id="87" name="Text Box 346"/>
          <p:cNvSpPr txBox="1">
            <a:spLocks noChangeArrowheads="1"/>
          </p:cNvSpPr>
          <p:nvPr/>
        </p:nvSpPr>
        <p:spPr bwMode="auto">
          <a:xfrm>
            <a:off x="2054229" y="3953117"/>
            <a:ext cx="801501" cy="83054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03</a:t>
            </a:r>
          </a:p>
        </p:txBody>
      </p:sp>
      <p:sp>
        <p:nvSpPr>
          <p:cNvPr id="55311" name="TextBox 124"/>
          <p:cNvSpPr txBox="1">
            <a:spLocks noChangeArrowheads="1"/>
          </p:cNvSpPr>
          <p:nvPr/>
        </p:nvSpPr>
        <p:spPr bwMode="auto">
          <a:xfrm>
            <a:off x="2928240" y="3983036"/>
            <a:ext cx="7317416"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Enjoy! If you like this template, don’t forget to leave a comment and share it on your social media—someone else might find it helpful too. And remember to check back often! We’ll keep uploading new options to help you keep impressing your audience.</a:t>
            </a:r>
          </a:p>
        </p:txBody>
      </p:sp>
      <p:sp>
        <p:nvSpPr>
          <p:cNvPr id="55317" name="TextBox 29"/>
          <p:cNvSpPr txBox="1">
            <a:spLocks noChangeArrowheads="1"/>
          </p:cNvSpPr>
          <p:nvPr/>
        </p:nvSpPr>
        <p:spPr bwMode="auto">
          <a:xfrm>
            <a:off x="2029397" y="507482"/>
            <a:ext cx="3151825" cy="5997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297" b="1" dirty="0">
                <a:solidFill>
                  <a:schemeClr val="bg1"/>
                </a:solidFill>
                <a:cs typeface="Arial" panose="020B0604020202020204" pitchFamily="34" charset="0"/>
              </a:rPr>
              <a:t>Read Before Use</a:t>
            </a:r>
          </a:p>
        </p:txBody>
      </p:sp>
      <p:grpSp>
        <p:nvGrpSpPr>
          <p:cNvPr id="55318" name="Group 30"/>
          <p:cNvGrpSpPr>
            <a:grpSpLocks/>
          </p:cNvGrpSpPr>
          <p:nvPr/>
        </p:nvGrpSpPr>
        <p:grpSpPr bwMode="auto">
          <a:xfrm>
            <a:off x="2109503" y="1101537"/>
            <a:ext cx="1138935" cy="36486"/>
            <a:chOff x="1775295" y="2028842"/>
            <a:chExt cx="3021910" cy="45719"/>
          </a:xfrm>
          <a:solidFill>
            <a:srgbClr val="0099B8"/>
          </a:solidFill>
        </p:grpSpPr>
        <p:sp>
          <p:nvSpPr>
            <p:cNvPr id="32" name="Rectangle 31"/>
            <p:cNvSpPr/>
            <p:nvPr/>
          </p:nvSpPr>
          <p:spPr>
            <a:xfrm flipV="1">
              <a:off x="177529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3" name="Rectangle 32"/>
            <p:cNvSpPr/>
            <p:nvPr/>
          </p:nvSpPr>
          <p:spPr>
            <a:xfrm flipV="1">
              <a:off x="239188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4" name="Rectangle 33"/>
            <p:cNvSpPr/>
            <p:nvPr/>
          </p:nvSpPr>
          <p:spPr>
            <a:xfrm flipV="1">
              <a:off x="302530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5" name="Rectangle 34"/>
            <p:cNvSpPr/>
            <p:nvPr/>
          </p:nvSpPr>
          <p:spPr>
            <a:xfrm flipV="1">
              <a:off x="364189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6" name="Rectangle 35"/>
            <p:cNvSpPr/>
            <p:nvPr/>
          </p:nvSpPr>
          <p:spPr>
            <a:xfrm flipV="1">
              <a:off x="4256376" y="2028842"/>
              <a:ext cx="540829"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grpSp>
      <p:sp>
        <p:nvSpPr>
          <p:cNvPr id="30" name="TextBox 121">
            <a:extLst>
              <a:ext uri="{FF2B5EF4-FFF2-40B4-BE49-F238E27FC236}">
                <a16:creationId xmlns:a16="http://schemas.microsoft.com/office/drawing/2014/main" id="{4994152A-3327-45D6-9425-D1DCEF519E86}"/>
              </a:ext>
            </a:extLst>
          </p:cNvPr>
          <p:cNvSpPr txBox="1">
            <a:spLocks noChangeArrowheads="1"/>
          </p:cNvSpPr>
          <p:nvPr/>
        </p:nvSpPr>
        <p:spPr bwMode="auto">
          <a:xfrm>
            <a:off x="2928241" y="3001203"/>
            <a:ext cx="7317416"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Some images may be missing, giving you the freedom to use your own. The images used were sourced from www.pexels.com, where you can find free alternatives. Feel free to replace them with your own!</a:t>
            </a:r>
          </a:p>
        </p:txBody>
      </p:sp>
      <p:sp>
        <p:nvSpPr>
          <p:cNvPr id="2" name="Rectángulo 1">
            <a:extLst>
              <a:ext uri="{FF2B5EF4-FFF2-40B4-BE49-F238E27FC236}">
                <a16:creationId xmlns:a16="http://schemas.microsoft.com/office/drawing/2014/main" id="{A861E1E4-650F-4B58-BD99-93E6FC21ADED}"/>
              </a:ext>
            </a:extLst>
          </p:cNvPr>
          <p:cNvSpPr/>
          <p:nvPr/>
        </p:nvSpPr>
        <p:spPr>
          <a:xfrm>
            <a:off x="2029396" y="1084176"/>
            <a:ext cx="6091240" cy="645882"/>
          </a:xfrm>
          <a:prstGeom prst="rect">
            <a:avLst/>
          </a:prstGeom>
        </p:spPr>
        <p:txBody>
          <a:bodyPr>
            <a:spAutoFit/>
          </a:bodyPr>
          <a:lstStyle/>
          <a:p>
            <a:r>
              <a:rPr lang="en-US" sz="3597" b="1" dirty="0">
                <a:solidFill>
                  <a:schemeClr val="accent2"/>
                </a:solidFill>
                <a:latin typeface="Lato Light" panose="020F0302020204030203" pitchFamily="34" charset="0"/>
              </a:rPr>
              <a:t>Thanks for downloading</a:t>
            </a:r>
          </a:p>
        </p:txBody>
      </p:sp>
      <p:sp>
        <p:nvSpPr>
          <p:cNvPr id="3" name="Rectángulo 2">
            <a:extLst>
              <a:ext uri="{FF2B5EF4-FFF2-40B4-BE49-F238E27FC236}">
                <a16:creationId xmlns:a16="http://schemas.microsoft.com/office/drawing/2014/main" id="{4FD16BAF-8F85-4252-90D0-A30F2681D6B9}"/>
              </a:ext>
            </a:extLst>
          </p:cNvPr>
          <p:cNvSpPr/>
          <p:nvPr/>
        </p:nvSpPr>
        <p:spPr>
          <a:xfrm>
            <a:off x="3044603" y="2017874"/>
            <a:ext cx="7223830" cy="782265"/>
          </a:xfrm>
          <a:prstGeom prst="rect">
            <a:avLst/>
          </a:prstGeom>
        </p:spPr>
        <p:txBody>
          <a:bodyPr wrap="square">
            <a:spAutoFit/>
          </a:bodyPr>
          <a:lstStyle/>
          <a:p>
            <a:pPr>
              <a:lnSpc>
                <a:spcPct val="110000"/>
              </a:lnSpc>
            </a:pPr>
            <a:r>
              <a:rPr lang="en-US" altLang="es-MX" sz="1400" dirty="0">
                <a:solidFill>
                  <a:schemeClr val="bg1"/>
                </a:solidFill>
                <a:latin typeface="Lato Light" panose="020F0302020204030203" pitchFamily="34" charset="0"/>
                <a:cs typeface="Arial" panose="020B0604020202020204" pitchFamily="34" charset="0"/>
              </a:rPr>
              <a:t>Someone once said, </a:t>
            </a:r>
            <a:r>
              <a:rPr lang="en-US" altLang="es-MX" sz="1400" b="1" dirty="0">
                <a:solidFill>
                  <a:schemeClr val="bg1"/>
                </a:solidFill>
                <a:latin typeface="Lato Light" panose="020F0302020204030203" pitchFamily="34" charset="0"/>
                <a:cs typeface="Arial" panose="020B0604020202020204" pitchFamily="34" charset="0"/>
              </a:rPr>
              <a:t>"Creativity is the key to future success." </a:t>
            </a:r>
            <a:r>
              <a:rPr lang="en-US" altLang="es-MX" sz="1400" dirty="0">
                <a:solidFill>
                  <a:schemeClr val="bg1"/>
                </a:solidFill>
                <a:latin typeface="Lato Light" panose="020F0302020204030203" pitchFamily="34" charset="0"/>
                <a:cs typeface="Arial" panose="020B0604020202020204" pitchFamily="34" charset="0"/>
              </a:rPr>
              <a:t>Feel free to make this template your own—unleash your creativity by customizing the colors, icons, and images to match your brand!</a:t>
            </a:r>
          </a:p>
        </p:txBody>
      </p:sp>
    </p:spTree>
  </p:cSld>
  <p:clrMapOvr>
    <a:masterClrMapping/>
  </p:clrMapOvr>
  <p:transition advClick="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8E5C3ADB-0DF4-4FDE-B6B0-C6586ED6A074}"/>
              </a:ext>
            </a:extLst>
          </p:cNvPr>
          <p:cNvSpPr/>
          <p:nvPr/>
        </p:nvSpPr>
        <p:spPr>
          <a:xfrm>
            <a:off x="0" y="0"/>
            <a:ext cx="12192000" cy="6858000"/>
          </a:xfrm>
          <a:prstGeom prst="rect">
            <a:avLst/>
          </a:prstGeom>
          <a:gradFill>
            <a:gsLst>
              <a:gs pos="0">
                <a:srgbClr val="00142A"/>
              </a:gs>
              <a:gs pos="52000">
                <a:srgbClr val="023E4D"/>
              </a:gs>
              <a:gs pos="100000">
                <a:srgbClr val="024654"/>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5" name="Up Arrow 214"/>
          <p:cNvSpPr/>
          <p:nvPr/>
        </p:nvSpPr>
        <p:spPr>
          <a:xfrm>
            <a:off x="3536950" y="2135188"/>
            <a:ext cx="2556669" cy="3748882"/>
          </a:xfrm>
          <a:prstGeom prst="upArrow">
            <a:avLst>
              <a:gd name="adj1" fmla="val 69872"/>
              <a:gd name="adj2" fmla="val 45564"/>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a:p>
        </p:txBody>
      </p:sp>
      <p:sp>
        <p:nvSpPr>
          <p:cNvPr id="217" name="Up Arrow 216"/>
          <p:cNvSpPr/>
          <p:nvPr/>
        </p:nvSpPr>
        <p:spPr>
          <a:xfrm>
            <a:off x="6094413" y="2135188"/>
            <a:ext cx="2556669" cy="3748882"/>
          </a:xfrm>
          <a:prstGeom prst="upArrow">
            <a:avLst>
              <a:gd name="adj1" fmla="val 69872"/>
              <a:gd name="adj2" fmla="val 45564"/>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a:p>
        </p:txBody>
      </p:sp>
      <p:sp>
        <p:nvSpPr>
          <p:cNvPr id="218" name="Up Arrow 217"/>
          <p:cNvSpPr/>
          <p:nvPr/>
        </p:nvSpPr>
        <p:spPr>
          <a:xfrm>
            <a:off x="8651082" y="2135188"/>
            <a:ext cx="2555875" cy="3748882"/>
          </a:xfrm>
          <a:prstGeom prst="upArrow">
            <a:avLst>
              <a:gd name="adj1" fmla="val 69872"/>
              <a:gd name="adj2" fmla="val 45564"/>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a:p>
        </p:txBody>
      </p:sp>
      <p:sp>
        <p:nvSpPr>
          <p:cNvPr id="2" name="Up Arrow 1"/>
          <p:cNvSpPr/>
          <p:nvPr/>
        </p:nvSpPr>
        <p:spPr>
          <a:xfrm>
            <a:off x="980282" y="2135188"/>
            <a:ext cx="2556669" cy="3748882"/>
          </a:xfrm>
          <a:prstGeom prst="upArrow">
            <a:avLst>
              <a:gd name="adj1" fmla="val 69872"/>
              <a:gd name="adj2" fmla="val 45564"/>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a:p>
        </p:txBody>
      </p:sp>
      <p:sp>
        <p:nvSpPr>
          <p:cNvPr id="36872" name="Title 20"/>
          <p:cNvSpPr txBox="1">
            <a:spLocks/>
          </p:cNvSpPr>
          <p:nvPr/>
        </p:nvSpPr>
        <p:spPr bwMode="auto">
          <a:xfrm>
            <a:off x="777875" y="1291930"/>
            <a:ext cx="10631488" cy="7268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21926" tIns="60963" rIns="121926" bIns="60963" anchor="ctr">
            <a:spAutoFit/>
          </a:bodyPr>
          <a:lstStyle>
            <a:lvl1pPr defTabSz="457200">
              <a:defRPr sz="3600">
                <a:solidFill>
                  <a:schemeClr val="tx1"/>
                </a:solidFill>
                <a:latin typeface="Lato Light" panose="020F0302020204030203" pitchFamily="34" charset="0"/>
                <a:ea typeface="MS PGothic" panose="020B0600070205080204" pitchFamily="34" charset="-128"/>
              </a:defRPr>
            </a:lvl1pPr>
            <a:lvl2pPr marL="742950" indent="-285750" defTabSz="457200">
              <a:defRPr sz="3600">
                <a:solidFill>
                  <a:schemeClr val="tx1"/>
                </a:solidFill>
                <a:latin typeface="Lato Light" panose="020F0302020204030203" pitchFamily="34" charset="0"/>
                <a:ea typeface="MS PGothic" panose="020B0600070205080204" pitchFamily="34" charset="-128"/>
              </a:defRPr>
            </a:lvl2pPr>
            <a:lvl3pPr marL="1143000" indent="-228600" defTabSz="457200">
              <a:defRPr sz="3600">
                <a:solidFill>
                  <a:schemeClr val="tx1"/>
                </a:solidFill>
                <a:latin typeface="Lato Light" panose="020F0302020204030203" pitchFamily="34" charset="0"/>
                <a:ea typeface="MS PGothic" panose="020B0600070205080204" pitchFamily="34" charset="-128"/>
              </a:defRPr>
            </a:lvl3pPr>
            <a:lvl4pPr marL="1600200" indent="-228600" defTabSz="457200">
              <a:defRPr sz="3600">
                <a:solidFill>
                  <a:schemeClr val="tx1"/>
                </a:solidFill>
                <a:latin typeface="Lato Light" panose="020F0302020204030203" pitchFamily="34" charset="0"/>
                <a:ea typeface="MS PGothic" panose="020B0600070205080204" pitchFamily="34" charset="-128"/>
              </a:defRPr>
            </a:lvl4pPr>
            <a:lvl5pPr marL="2057400" indent="-228600" defTabSz="457200">
              <a:defRPr sz="3600">
                <a:solidFill>
                  <a:schemeClr val="tx1"/>
                </a:solidFill>
                <a:latin typeface="Lato Light" panose="020F0302020204030203" pitchFamily="34" charset="0"/>
                <a:ea typeface="MS PGothic" panose="020B0600070205080204" pitchFamily="34" charset="-128"/>
              </a:defRPr>
            </a:lvl5pPr>
            <a:lvl6pPr marL="25146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a:lnSpc>
                <a:spcPct val="150000"/>
              </a:lnSpc>
            </a:pPr>
            <a:r>
              <a:rPr lang="fr-FR" altLang="es-MX" sz="1400" dirty="0">
                <a:solidFill>
                  <a:schemeClr val="bg1"/>
                </a:solidFill>
              </a:rPr>
              <a:t>Lorem ipsum </a:t>
            </a:r>
            <a:r>
              <a:rPr lang="fr-FR" altLang="es-MX" sz="1400" dirty="0" err="1">
                <a:solidFill>
                  <a:schemeClr val="bg1"/>
                </a:solidFill>
              </a:rPr>
              <a:t>dolor</a:t>
            </a:r>
            <a:r>
              <a:rPr lang="fr-FR" altLang="es-MX" sz="1400" dirty="0">
                <a:solidFill>
                  <a:schemeClr val="bg1"/>
                </a:solidFill>
              </a:rPr>
              <a:t> </a:t>
            </a:r>
            <a:r>
              <a:rPr lang="fr-FR" altLang="es-MX" sz="1400" dirty="0" err="1">
                <a:solidFill>
                  <a:schemeClr val="bg1"/>
                </a:solidFill>
              </a:rPr>
              <a:t>sit</a:t>
            </a:r>
            <a:r>
              <a:rPr lang="fr-FR" altLang="es-MX" sz="1400" dirty="0">
                <a:solidFill>
                  <a:schemeClr val="bg1"/>
                </a:solidFill>
              </a:rPr>
              <a:t> </a:t>
            </a:r>
            <a:r>
              <a:rPr lang="fr-FR" altLang="es-MX" sz="1400" dirty="0" err="1">
                <a:solidFill>
                  <a:schemeClr val="bg1"/>
                </a:solidFill>
              </a:rPr>
              <a:t>amet</a:t>
            </a:r>
            <a:r>
              <a:rPr lang="fr-FR" altLang="es-MX" sz="1400" dirty="0">
                <a:solidFill>
                  <a:schemeClr val="bg1"/>
                </a:solidFill>
              </a:rPr>
              <a:t>, consectetur adipiscing </a:t>
            </a:r>
            <a:r>
              <a:rPr lang="fr-FR" altLang="es-MX" sz="1400" dirty="0" err="1">
                <a:solidFill>
                  <a:schemeClr val="bg1"/>
                </a:solidFill>
              </a:rPr>
              <a:t>elit</a:t>
            </a:r>
            <a:r>
              <a:rPr lang="fr-FR" altLang="es-MX" sz="1400" dirty="0">
                <a:solidFill>
                  <a:schemeClr val="bg1"/>
                </a:solidFill>
              </a:rPr>
              <a:t>. </a:t>
            </a:r>
            <a:r>
              <a:rPr lang="fr-FR" altLang="es-MX" sz="1400" dirty="0" err="1">
                <a:solidFill>
                  <a:schemeClr val="bg1"/>
                </a:solidFill>
              </a:rPr>
              <a:t>Aliquam</a:t>
            </a:r>
            <a:r>
              <a:rPr lang="fr-FR" altLang="es-MX" sz="1400" dirty="0">
                <a:solidFill>
                  <a:schemeClr val="bg1"/>
                </a:solidFill>
              </a:rPr>
              <a:t> </a:t>
            </a:r>
            <a:r>
              <a:rPr lang="fr-FR" altLang="es-MX" sz="1400" dirty="0" err="1">
                <a:solidFill>
                  <a:schemeClr val="bg1"/>
                </a:solidFill>
              </a:rPr>
              <a:t>tincidunt</a:t>
            </a:r>
            <a:r>
              <a:rPr lang="fr-FR" altLang="es-MX" sz="1400" dirty="0">
                <a:solidFill>
                  <a:schemeClr val="bg1"/>
                </a:solidFill>
              </a:rPr>
              <a:t> ante nec </a:t>
            </a:r>
            <a:r>
              <a:rPr lang="fr-FR" altLang="es-MX" sz="1400" dirty="0" err="1">
                <a:solidFill>
                  <a:schemeClr val="bg1"/>
                </a:solidFill>
              </a:rPr>
              <a:t>sem</a:t>
            </a:r>
            <a:r>
              <a:rPr lang="fr-FR" altLang="es-MX" sz="1400" dirty="0">
                <a:solidFill>
                  <a:schemeClr val="bg1"/>
                </a:solidFill>
              </a:rPr>
              <a:t> </a:t>
            </a:r>
            <a:r>
              <a:rPr lang="fr-FR" altLang="es-MX" sz="1400" dirty="0" err="1">
                <a:solidFill>
                  <a:schemeClr val="bg1"/>
                </a:solidFill>
              </a:rPr>
              <a:t>congue</a:t>
            </a:r>
            <a:r>
              <a:rPr lang="fr-FR" altLang="es-MX" sz="1400" dirty="0">
                <a:solidFill>
                  <a:schemeClr val="bg1"/>
                </a:solidFill>
              </a:rPr>
              <a:t> </a:t>
            </a:r>
            <a:r>
              <a:rPr lang="fr-FR" altLang="es-MX" sz="1400" dirty="0" err="1">
                <a:solidFill>
                  <a:schemeClr val="bg1"/>
                </a:solidFill>
              </a:rPr>
              <a:t>convallis</a:t>
            </a:r>
            <a:r>
              <a:rPr lang="fr-FR" altLang="es-MX" sz="1400" dirty="0">
                <a:solidFill>
                  <a:schemeClr val="bg1"/>
                </a:solidFill>
              </a:rPr>
              <a:t>. </a:t>
            </a:r>
            <a:r>
              <a:rPr lang="fr-FR" altLang="es-MX" sz="1400" dirty="0" err="1">
                <a:solidFill>
                  <a:schemeClr val="bg1"/>
                </a:solidFill>
              </a:rPr>
              <a:t>Pellentesque</a:t>
            </a:r>
            <a:r>
              <a:rPr lang="fr-FR" altLang="es-MX" sz="1400" dirty="0">
                <a:solidFill>
                  <a:schemeClr val="bg1"/>
                </a:solidFill>
              </a:rPr>
              <a:t> </a:t>
            </a:r>
            <a:r>
              <a:rPr lang="fr-FR" altLang="es-MX" sz="1400" dirty="0" err="1">
                <a:solidFill>
                  <a:schemeClr val="bg1"/>
                </a:solidFill>
              </a:rPr>
              <a:t>vel</a:t>
            </a:r>
            <a:r>
              <a:rPr lang="fr-FR" altLang="es-MX" sz="1400" dirty="0">
                <a:solidFill>
                  <a:schemeClr val="bg1"/>
                </a:solidFill>
              </a:rPr>
              <a:t> </a:t>
            </a:r>
            <a:r>
              <a:rPr lang="fr-FR" altLang="es-MX" sz="1400" dirty="0" err="1">
                <a:solidFill>
                  <a:schemeClr val="bg1"/>
                </a:solidFill>
              </a:rPr>
              <a:t>mauris</a:t>
            </a:r>
            <a:r>
              <a:rPr lang="fr-FR" altLang="es-MX" sz="1400" dirty="0">
                <a:solidFill>
                  <a:schemeClr val="bg1"/>
                </a:solidFill>
              </a:rPr>
              <a:t> </a:t>
            </a:r>
            <a:r>
              <a:rPr lang="fr-FR" altLang="es-MX" sz="1400" dirty="0" err="1">
                <a:solidFill>
                  <a:schemeClr val="bg1"/>
                </a:solidFill>
              </a:rPr>
              <a:t>quis</a:t>
            </a:r>
            <a:r>
              <a:rPr lang="fr-FR" altLang="es-MX" sz="1400" dirty="0">
                <a:solidFill>
                  <a:schemeClr val="bg1"/>
                </a:solidFill>
              </a:rPr>
              <a:t> </a:t>
            </a:r>
            <a:r>
              <a:rPr lang="fr-FR" altLang="es-MX" sz="1400" dirty="0" err="1">
                <a:solidFill>
                  <a:schemeClr val="bg1"/>
                </a:solidFill>
              </a:rPr>
              <a:t>nisl</a:t>
            </a:r>
            <a:r>
              <a:rPr lang="fr-FR" altLang="es-MX" sz="1400" dirty="0">
                <a:solidFill>
                  <a:schemeClr val="bg1"/>
                </a:solidFill>
              </a:rPr>
              <a:t> </a:t>
            </a:r>
            <a:r>
              <a:rPr lang="fr-FR" altLang="es-MX" sz="1400" dirty="0" err="1">
                <a:solidFill>
                  <a:schemeClr val="bg1"/>
                </a:solidFill>
              </a:rPr>
              <a:t>ornare</a:t>
            </a:r>
            <a:r>
              <a:rPr lang="fr-FR" altLang="es-MX" sz="1400" dirty="0">
                <a:solidFill>
                  <a:schemeClr val="bg1"/>
                </a:solidFill>
              </a:rPr>
              <a:t> rutrum in id </a:t>
            </a:r>
            <a:r>
              <a:rPr lang="fr-FR" altLang="es-MX" sz="1400" dirty="0" err="1">
                <a:solidFill>
                  <a:schemeClr val="bg1"/>
                </a:solidFill>
              </a:rPr>
              <a:t>risus</a:t>
            </a:r>
            <a:r>
              <a:rPr lang="fr-FR" altLang="es-MX" sz="1400" dirty="0">
                <a:solidFill>
                  <a:schemeClr val="bg1"/>
                </a:solidFill>
              </a:rPr>
              <a:t>. </a:t>
            </a:r>
            <a:r>
              <a:rPr lang="fr-FR" altLang="es-MX" sz="1400" dirty="0" err="1">
                <a:solidFill>
                  <a:schemeClr val="bg1"/>
                </a:solidFill>
              </a:rPr>
              <a:t>Proin</a:t>
            </a:r>
            <a:r>
              <a:rPr lang="fr-FR" altLang="es-MX" sz="1400" dirty="0">
                <a:solidFill>
                  <a:schemeClr val="bg1"/>
                </a:solidFill>
              </a:rPr>
              <a:t> </a:t>
            </a:r>
            <a:r>
              <a:rPr lang="fr-FR" altLang="es-MX" sz="1400" dirty="0" err="1">
                <a:solidFill>
                  <a:schemeClr val="bg1"/>
                </a:solidFill>
              </a:rPr>
              <a:t>vehicula</a:t>
            </a:r>
            <a:r>
              <a:rPr lang="fr-FR" altLang="es-MX" sz="1400" dirty="0">
                <a:solidFill>
                  <a:schemeClr val="bg1"/>
                </a:solidFill>
              </a:rPr>
              <a:t> ut </a:t>
            </a:r>
            <a:r>
              <a:rPr lang="fr-FR" altLang="es-MX" sz="1400" dirty="0" err="1">
                <a:solidFill>
                  <a:schemeClr val="bg1"/>
                </a:solidFill>
              </a:rPr>
              <a:t>sem</a:t>
            </a:r>
            <a:r>
              <a:rPr lang="fr-FR" altLang="es-MX" sz="1400" dirty="0">
                <a:solidFill>
                  <a:schemeClr val="bg1"/>
                </a:solidFill>
              </a:rPr>
              <a:t> et </a:t>
            </a:r>
            <a:r>
              <a:rPr lang="fr-FR" altLang="es-MX" sz="1400" dirty="0" err="1">
                <a:solidFill>
                  <a:schemeClr val="bg1"/>
                </a:solidFill>
              </a:rPr>
              <a:t>tempus</a:t>
            </a:r>
            <a:r>
              <a:rPr lang="fr-FR" altLang="es-MX" sz="1400" dirty="0">
                <a:solidFill>
                  <a:schemeClr val="bg1"/>
                </a:solidFill>
              </a:rPr>
              <a:t>. </a:t>
            </a:r>
            <a:r>
              <a:rPr lang="fr-FR" altLang="es-MX" sz="1400" dirty="0" err="1">
                <a:solidFill>
                  <a:schemeClr val="bg1"/>
                </a:solidFill>
              </a:rPr>
              <a:t>Interdum</a:t>
            </a:r>
            <a:r>
              <a:rPr lang="fr-FR" altLang="es-MX" sz="1400" dirty="0">
                <a:solidFill>
                  <a:schemeClr val="bg1"/>
                </a:solidFill>
              </a:rPr>
              <a:t> et </a:t>
            </a:r>
            <a:r>
              <a:rPr lang="fr-FR" altLang="es-MX" sz="1400" dirty="0" err="1">
                <a:solidFill>
                  <a:schemeClr val="bg1"/>
                </a:solidFill>
              </a:rPr>
              <a:t>malesuada</a:t>
            </a:r>
            <a:r>
              <a:rPr lang="fr-FR" altLang="es-MX" sz="1400" dirty="0">
                <a:solidFill>
                  <a:schemeClr val="bg1"/>
                </a:solidFill>
              </a:rPr>
              <a:t> </a:t>
            </a:r>
            <a:r>
              <a:rPr lang="fr-FR" altLang="es-MX" sz="1400" dirty="0" err="1">
                <a:solidFill>
                  <a:schemeClr val="bg1"/>
                </a:solidFill>
              </a:rPr>
              <a:t>fames</a:t>
            </a:r>
            <a:r>
              <a:rPr lang="fr-FR" altLang="es-MX" sz="1400" dirty="0">
                <a:solidFill>
                  <a:schemeClr val="bg1"/>
                </a:solidFill>
              </a:rPr>
              <a:t> </a:t>
            </a:r>
            <a:r>
              <a:rPr lang="fr-FR" altLang="es-MX" sz="1400" dirty="0" err="1">
                <a:solidFill>
                  <a:schemeClr val="bg1"/>
                </a:solidFill>
              </a:rPr>
              <a:t>ac</a:t>
            </a:r>
            <a:r>
              <a:rPr lang="fr-FR" altLang="es-MX" sz="1400" dirty="0">
                <a:solidFill>
                  <a:schemeClr val="bg1"/>
                </a:solidFill>
              </a:rPr>
              <a:t> ante ipsum </a:t>
            </a:r>
            <a:r>
              <a:rPr lang="fr-FR" altLang="es-MX" sz="1400" dirty="0" err="1">
                <a:solidFill>
                  <a:schemeClr val="bg1"/>
                </a:solidFill>
              </a:rPr>
              <a:t>primis</a:t>
            </a:r>
            <a:r>
              <a:rPr lang="fr-FR" altLang="es-MX" sz="1400" dirty="0">
                <a:solidFill>
                  <a:schemeClr val="bg1"/>
                </a:solidFill>
              </a:rPr>
              <a:t> in </a:t>
            </a:r>
            <a:r>
              <a:rPr lang="fr-FR" altLang="es-MX" sz="1400" dirty="0" err="1">
                <a:solidFill>
                  <a:schemeClr val="bg1"/>
                </a:solidFill>
              </a:rPr>
              <a:t>faucibus</a:t>
            </a:r>
            <a:r>
              <a:rPr lang="fr-FR" altLang="es-MX" sz="1400" dirty="0">
                <a:solidFill>
                  <a:schemeClr val="bg1"/>
                </a:solidFill>
              </a:rPr>
              <a:t>. </a:t>
            </a:r>
            <a:r>
              <a:rPr lang="fr-FR" altLang="es-MX" sz="1400" dirty="0" err="1">
                <a:solidFill>
                  <a:schemeClr val="bg1"/>
                </a:solidFill>
              </a:rPr>
              <a:t>Pellentesque</a:t>
            </a:r>
            <a:endParaRPr lang="en-US" altLang="es-MX" sz="1400" dirty="0">
              <a:solidFill>
                <a:schemeClr val="bg1"/>
              </a:solidFill>
            </a:endParaRPr>
          </a:p>
        </p:txBody>
      </p:sp>
      <p:sp>
        <p:nvSpPr>
          <p:cNvPr id="211" name="Freeform 22"/>
          <p:cNvSpPr>
            <a:spLocks noChangeArrowheads="1"/>
          </p:cNvSpPr>
          <p:nvPr/>
        </p:nvSpPr>
        <p:spPr bwMode="auto">
          <a:xfrm>
            <a:off x="1919288" y="2960688"/>
            <a:ext cx="631825" cy="631825"/>
          </a:xfrm>
          <a:custGeom>
            <a:avLst/>
            <a:gdLst>
              <a:gd name="T0" fmla="*/ 630438 w 461"/>
              <a:gd name="T1" fmla="*/ 21928 h 461"/>
              <a:gd name="T2" fmla="*/ 630438 w 461"/>
              <a:gd name="T3" fmla="*/ 21928 h 461"/>
              <a:gd name="T4" fmla="*/ 0 w 461"/>
              <a:gd name="T5" fmla="*/ 655105 h 461"/>
              <a:gd name="T6" fmla="*/ 630438 w 461"/>
              <a:gd name="T7" fmla="*/ 1260872 h 461"/>
              <a:gd name="T8" fmla="*/ 1260877 w 461"/>
              <a:gd name="T9" fmla="*/ 630436 h 461"/>
              <a:gd name="T10" fmla="*/ 630438 w 461"/>
              <a:gd name="T11" fmla="*/ 21928 h 461"/>
              <a:gd name="T12" fmla="*/ 630438 w 461"/>
              <a:gd name="T13" fmla="*/ 95936 h 461"/>
              <a:gd name="T14" fmla="*/ 630438 w 461"/>
              <a:gd name="T15" fmla="*/ 95936 h 461"/>
              <a:gd name="T16" fmla="*/ 874391 w 461"/>
              <a:gd name="T17" fmla="*/ 145274 h 461"/>
              <a:gd name="T18" fmla="*/ 797642 w 461"/>
              <a:gd name="T19" fmla="*/ 290549 h 461"/>
              <a:gd name="T20" fmla="*/ 630438 w 461"/>
              <a:gd name="T21" fmla="*/ 265880 h 461"/>
              <a:gd name="T22" fmla="*/ 460494 w 461"/>
              <a:gd name="T23" fmla="*/ 290549 h 461"/>
              <a:gd name="T24" fmla="*/ 386486 w 461"/>
              <a:gd name="T25" fmla="*/ 145274 h 461"/>
              <a:gd name="T26" fmla="*/ 630438 w 461"/>
              <a:gd name="T27" fmla="*/ 95936 h 461"/>
              <a:gd name="T28" fmla="*/ 290550 w 461"/>
              <a:gd name="T29" fmla="*/ 800380 h 461"/>
              <a:gd name="T30" fmla="*/ 290550 w 461"/>
              <a:gd name="T31" fmla="*/ 800380 h 461"/>
              <a:gd name="T32" fmla="*/ 145275 w 461"/>
              <a:gd name="T33" fmla="*/ 896316 h 461"/>
              <a:gd name="T34" fmla="*/ 95936 w 461"/>
              <a:gd name="T35" fmla="*/ 655105 h 461"/>
              <a:gd name="T36" fmla="*/ 145275 w 461"/>
              <a:gd name="T37" fmla="*/ 386485 h 461"/>
              <a:gd name="T38" fmla="*/ 290550 w 461"/>
              <a:gd name="T39" fmla="*/ 457751 h 461"/>
              <a:gd name="T40" fmla="*/ 241211 w 461"/>
              <a:gd name="T41" fmla="*/ 630436 h 461"/>
              <a:gd name="T42" fmla="*/ 290550 w 461"/>
              <a:gd name="T43" fmla="*/ 800380 h 461"/>
              <a:gd name="T44" fmla="*/ 630438 w 461"/>
              <a:gd name="T45" fmla="*/ 1186864 h 461"/>
              <a:gd name="T46" fmla="*/ 630438 w 461"/>
              <a:gd name="T47" fmla="*/ 1186864 h 461"/>
              <a:gd name="T48" fmla="*/ 386486 w 461"/>
              <a:gd name="T49" fmla="*/ 1115598 h 461"/>
              <a:gd name="T50" fmla="*/ 460494 w 461"/>
              <a:gd name="T51" fmla="*/ 970323 h 461"/>
              <a:gd name="T52" fmla="*/ 630438 w 461"/>
              <a:gd name="T53" fmla="*/ 1019662 h 461"/>
              <a:gd name="T54" fmla="*/ 797642 w 461"/>
              <a:gd name="T55" fmla="*/ 970323 h 461"/>
              <a:gd name="T56" fmla="*/ 874391 w 461"/>
              <a:gd name="T57" fmla="*/ 1115598 h 461"/>
              <a:gd name="T58" fmla="*/ 630438 w 461"/>
              <a:gd name="T59" fmla="*/ 1186864 h 461"/>
              <a:gd name="T60" fmla="*/ 630438 w 461"/>
              <a:gd name="T61" fmla="*/ 945654 h 461"/>
              <a:gd name="T62" fmla="*/ 630438 w 461"/>
              <a:gd name="T63" fmla="*/ 945654 h 461"/>
              <a:gd name="T64" fmla="*/ 339889 w 461"/>
              <a:gd name="T65" fmla="*/ 630436 h 461"/>
              <a:gd name="T66" fmla="*/ 630438 w 461"/>
              <a:gd name="T67" fmla="*/ 337146 h 461"/>
              <a:gd name="T68" fmla="*/ 920988 w 461"/>
              <a:gd name="T69" fmla="*/ 630436 h 461"/>
              <a:gd name="T70" fmla="*/ 630438 w 461"/>
              <a:gd name="T71" fmla="*/ 945654 h 461"/>
              <a:gd name="T72" fmla="*/ 970327 w 461"/>
              <a:gd name="T73" fmla="*/ 800380 h 461"/>
              <a:gd name="T74" fmla="*/ 970327 w 461"/>
              <a:gd name="T75" fmla="*/ 800380 h 461"/>
              <a:gd name="T76" fmla="*/ 1019666 w 461"/>
              <a:gd name="T77" fmla="*/ 630436 h 461"/>
              <a:gd name="T78" fmla="*/ 970327 w 461"/>
              <a:gd name="T79" fmla="*/ 457751 h 461"/>
              <a:gd name="T80" fmla="*/ 1115602 w 461"/>
              <a:gd name="T81" fmla="*/ 386485 h 461"/>
              <a:gd name="T82" fmla="*/ 1164941 w 461"/>
              <a:gd name="T83" fmla="*/ 630436 h 461"/>
              <a:gd name="T84" fmla="*/ 1115602 w 461"/>
              <a:gd name="T85" fmla="*/ 896316 h 461"/>
              <a:gd name="T86" fmla="*/ 970327 w 461"/>
              <a:gd name="T87" fmla="*/ 800380 h 461"/>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461" h="461">
                <a:moveTo>
                  <a:pt x="230" y="8"/>
                </a:moveTo>
                <a:lnTo>
                  <a:pt x="230" y="8"/>
                </a:lnTo>
                <a:cubicBezTo>
                  <a:pt x="97" y="8"/>
                  <a:pt x="0" y="106"/>
                  <a:pt x="0" y="239"/>
                </a:cubicBezTo>
                <a:cubicBezTo>
                  <a:pt x="0" y="363"/>
                  <a:pt x="106" y="460"/>
                  <a:pt x="230" y="460"/>
                </a:cubicBezTo>
                <a:cubicBezTo>
                  <a:pt x="363" y="460"/>
                  <a:pt x="460" y="354"/>
                  <a:pt x="460" y="230"/>
                </a:cubicBezTo>
                <a:cubicBezTo>
                  <a:pt x="460" y="106"/>
                  <a:pt x="354" y="0"/>
                  <a:pt x="230" y="8"/>
                </a:cubicBezTo>
                <a:close/>
                <a:moveTo>
                  <a:pt x="230" y="35"/>
                </a:moveTo>
                <a:lnTo>
                  <a:pt x="230" y="35"/>
                </a:lnTo>
                <a:cubicBezTo>
                  <a:pt x="256" y="35"/>
                  <a:pt x="291" y="44"/>
                  <a:pt x="319" y="53"/>
                </a:cubicBezTo>
                <a:cubicBezTo>
                  <a:pt x="291" y="106"/>
                  <a:pt x="291" y="106"/>
                  <a:pt x="291" y="106"/>
                </a:cubicBezTo>
                <a:cubicBezTo>
                  <a:pt x="275" y="97"/>
                  <a:pt x="247" y="97"/>
                  <a:pt x="230" y="97"/>
                </a:cubicBezTo>
                <a:cubicBezTo>
                  <a:pt x="203" y="97"/>
                  <a:pt x="185" y="97"/>
                  <a:pt x="168" y="106"/>
                </a:cubicBezTo>
                <a:cubicBezTo>
                  <a:pt x="141" y="53"/>
                  <a:pt x="141" y="53"/>
                  <a:pt x="141" y="53"/>
                </a:cubicBezTo>
                <a:cubicBezTo>
                  <a:pt x="168" y="44"/>
                  <a:pt x="194" y="35"/>
                  <a:pt x="230" y="35"/>
                </a:cubicBezTo>
                <a:close/>
                <a:moveTo>
                  <a:pt x="106" y="292"/>
                </a:moveTo>
                <a:lnTo>
                  <a:pt x="106" y="292"/>
                </a:lnTo>
                <a:cubicBezTo>
                  <a:pt x="53" y="327"/>
                  <a:pt x="53" y="327"/>
                  <a:pt x="53" y="327"/>
                </a:cubicBezTo>
                <a:cubicBezTo>
                  <a:pt x="35" y="301"/>
                  <a:pt x="35" y="265"/>
                  <a:pt x="35" y="239"/>
                </a:cubicBezTo>
                <a:cubicBezTo>
                  <a:pt x="26" y="204"/>
                  <a:pt x="35" y="167"/>
                  <a:pt x="53" y="141"/>
                </a:cubicBezTo>
                <a:cubicBezTo>
                  <a:pt x="106" y="167"/>
                  <a:pt x="106" y="167"/>
                  <a:pt x="106" y="167"/>
                </a:cubicBezTo>
                <a:cubicBezTo>
                  <a:pt x="97" y="185"/>
                  <a:pt x="88" y="212"/>
                  <a:pt x="88" y="230"/>
                </a:cubicBezTo>
                <a:cubicBezTo>
                  <a:pt x="88" y="257"/>
                  <a:pt x="97" y="274"/>
                  <a:pt x="106" y="292"/>
                </a:cubicBezTo>
                <a:close/>
                <a:moveTo>
                  <a:pt x="230" y="433"/>
                </a:moveTo>
                <a:lnTo>
                  <a:pt x="230" y="433"/>
                </a:lnTo>
                <a:cubicBezTo>
                  <a:pt x="194" y="433"/>
                  <a:pt x="168" y="425"/>
                  <a:pt x="141" y="407"/>
                </a:cubicBezTo>
                <a:cubicBezTo>
                  <a:pt x="168" y="354"/>
                  <a:pt x="168" y="354"/>
                  <a:pt x="168" y="354"/>
                </a:cubicBezTo>
                <a:cubicBezTo>
                  <a:pt x="185" y="363"/>
                  <a:pt x="203" y="372"/>
                  <a:pt x="230" y="372"/>
                </a:cubicBezTo>
                <a:cubicBezTo>
                  <a:pt x="247" y="372"/>
                  <a:pt x="275" y="363"/>
                  <a:pt x="291" y="354"/>
                </a:cubicBezTo>
                <a:cubicBezTo>
                  <a:pt x="319" y="407"/>
                  <a:pt x="319" y="407"/>
                  <a:pt x="319" y="407"/>
                </a:cubicBezTo>
                <a:cubicBezTo>
                  <a:pt x="291" y="425"/>
                  <a:pt x="266" y="433"/>
                  <a:pt x="230" y="433"/>
                </a:cubicBezTo>
                <a:close/>
                <a:moveTo>
                  <a:pt x="230" y="345"/>
                </a:moveTo>
                <a:lnTo>
                  <a:pt x="230" y="345"/>
                </a:lnTo>
                <a:cubicBezTo>
                  <a:pt x="168" y="345"/>
                  <a:pt x="124" y="292"/>
                  <a:pt x="124" y="230"/>
                </a:cubicBezTo>
                <a:cubicBezTo>
                  <a:pt x="124" y="167"/>
                  <a:pt x="168" y="123"/>
                  <a:pt x="230" y="123"/>
                </a:cubicBezTo>
                <a:cubicBezTo>
                  <a:pt x="291" y="123"/>
                  <a:pt x="336" y="167"/>
                  <a:pt x="336" y="230"/>
                </a:cubicBezTo>
                <a:cubicBezTo>
                  <a:pt x="336" y="292"/>
                  <a:pt x="291" y="345"/>
                  <a:pt x="230" y="345"/>
                </a:cubicBezTo>
                <a:close/>
                <a:moveTo>
                  <a:pt x="354" y="292"/>
                </a:moveTo>
                <a:lnTo>
                  <a:pt x="354" y="292"/>
                </a:lnTo>
                <a:cubicBezTo>
                  <a:pt x="363" y="274"/>
                  <a:pt x="372" y="257"/>
                  <a:pt x="372" y="230"/>
                </a:cubicBezTo>
                <a:cubicBezTo>
                  <a:pt x="372" y="212"/>
                  <a:pt x="363" y="185"/>
                  <a:pt x="354" y="167"/>
                </a:cubicBezTo>
                <a:cubicBezTo>
                  <a:pt x="407" y="141"/>
                  <a:pt x="407" y="141"/>
                  <a:pt x="407" y="141"/>
                </a:cubicBezTo>
                <a:cubicBezTo>
                  <a:pt x="416" y="167"/>
                  <a:pt x="425" y="195"/>
                  <a:pt x="425" y="230"/>
                </a:cubicBezTo>
                <a:cubicBezTo>
                  <a:pt x="425" y="265"/>
                  <a:pt x="416" y="292"/>
                  <a:pt x="407" y="327"/>
                </a:cubicBezTo>
                <a:lnTo>
                  <a:pt x="354" y="292"/>
                </a:lnTo>
                <a:close/>
              </a:path>
            </a:pathLst>
          </a:custGeom>
          <a:solidFill>
            <a:schemeClr val="bg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7145" tIns="8573" rIns="17145" bIns="8573" anchor="ctr"/>
          <a:lstStyle/>
          <a:p>
            <a:endParaRPr lang="es-MX" sz="900"/>
          </a:p>
        </p:txBody>
      </p:sp>
      <p:sp>
        <p:nvSpPr>
          <p:cNvPr id="212" name="Freeform 29"/>
          <p:cNvSpPr>
            <a:spLocks noChangeArrowheads="1"/>
          </p:cNvSpPr>
          <p:nvPr/>
        </p:nvSpPr>
        <p:spPr bwMode="auto">
          <a:xfrm>
            <a:off x="4517232" y="2966244"/>
            <a:ext cx="635794" cy="656431"/>
          </a:xfrm>
          <a:custGeom>
            <a:avLst/>
            <a:gdLst>
              <a:gd name="T0" fmla="*/ 710565 w 444"/>
              <a:gd name="T1" fmla="*/ 957406 h 462"/>
              <a:gd name="T2" fmla="*/ 710565 w 444"/>
              <a:gd name="T3" fmla="*/ 957406 h 462"/>
              <a:gd name="T4" fmla="*/ 916858 w 444"/>
              <a:gd name="T5" fmla="*/ 730129 h 462"/>
              <a:gd name="T6" fmla="*/ 1269276 w 444"/>
              <a:gd name="T7" fmla="*/ 201709 h 462"/>
              <a:gd name="T8" fmla="*/ 1220568 w 444"/>
              <a:gd name="T9" fmla="*/ 150571 h 462"/>
              <a:gd name="T10" fmla="*/ 991353 w 444"/>
              <a:gd name="T11" fmla="*/ 150571 h 462"/>
              <a:gd name="T12" fmla="*/ 636071 w 444"/>
              <a:gd name="T13" fmla="*/ 0 h 462"/>
              <a:gd name="T14" fmla="*/ 280788 w 444"/>
              <a:gd name="T15" fmla="*/ 150571 h 462"/>
              <a:gd name="T16" fmla="*/ 51573 w 444"/>
              <a:gd name="T17" fmla="*/ 150571 h 462"/>
              <a:gd name="T18" fmla="*/ 0 w 444"/>
              <a:gd name="T19" fmla="*/ 201709 h 462"/>
              <a:gd name="T20" fmla="*/ 355283 w 444"/>
              <a:gd name="T21" fmla="*/ 730129 h 462"/>
              <a:gd name="T22" fmla="*/ 558711 w 444"/>
              <a:gd name="T23" fmla="*/ 957406 h 462"/>
              <a:gd name="T24" fmla="*/ 558711 w 444"/>
              <a:gd name="T25" fmla="*/ 1056840 h 462"/>
              <a:gd name="T26" fmla="*/ 306575 w 444"/>
              <a:gd name="T27" fmla="*/ 1181842 h 462"/>
              <a:gd name="T28" fmla="*/ 636071 w 444"/>
              <a:gd name="T29" fmla="*/ 1309686 h 462"/>
              <a:gd name="T30" fmla="*/ 939780 w 444"/>
              <a:gd name="T31" fmla="*/ 1181842 h 462"/>
              <a:gd name="T32" fmla="*/ 710565 w 444"/>
              <a:gd name="T33" fmla="*/ 1056840 h 462"/>
              <a:gd name="T34" fmla="*/ 710565 w 444"/>
              <a:gd name="T35" fmla="*/ 957406 h 462"/>
              <a:gd name="T36" fmla="*/ 916858 w 444"/>
              <a:gd name="T37" fmla="*/ 602285 h 462"/>
              <a:gd name="T38" fmla="*/ 916858 w 444"/>
              <a:gd name="T39" fmla="*/ 602285 h 462"/>
              <a:gd name="T40" fmla="*/ 991353 w 444"/>
              <a:gd name="T41" fmla="*/ 252846 h 462"/>
              <a:gd name="T42" fmla="*/ 1168994 w 444"/>
              <a:gd name="T43" fmla="*/ 252846 h 462"/>
              <a:gd name="T44" fmla="*/ 916858 w 444"/>
              <a:gd name="T45" fmla="*/ 602285 h 462"/>
              <a:gd name="T46" fmla="*/ 636071 w 444"/>
              <a:gd name="T47" fmla="*/ 102275 h 462"/>
              <a:gd name="T48" fmla="*/ 636071 w 444"/>
              <a:gd name="T49" fmla="*/ 102275 h 462"/>
              <a:gd name="T50" fmla="*/ 916858 w 444"/>
              <a:gd name="T51" fmla="*/ 201709 h 462"/>
              <a:gd name="T52" fmla="*/ 636071 w 444"/>
              <a:gd name="T53" fmla="*/ 326711 h 462"/>
              <a:gd name="T54" fmla="*/ 355283 w 444"/>
              <a:gd name="T55" fmla="*/ 201709 h 462"/>
              <a:gd name="T56" fmla="*/ 636071 w 444"/>
              <a:gd name="T57" fmla="*/ 102275 h 462"/>
              <a:gd name="T58" fmla="*/ 103147 w 444"/>
              <a:gd name="T59" fmla="*/ 252846 h 462"/>
              <a:gd name="T60" fmla="*/ 103147 w 444"/>
              <a:gd name="T61" fmla="*/ 252846 h 462"/>
              <a:gd name="T62" fmla="*/ 280788 w 444"/>
              <a:gd name="T63" fmla="*/ 252846 h 462"/>
              <a:gd name="T64" fmla="*/ 355283 w 444"/>
              <a:gd name="T65" fmla="*/ 602285 h 462"/>
              <a:gd name="T66" fmla="*/ 103147 w 444"/>
              <a:gd name="T67" fmla="*/ 252846 h 462"/>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444" h="462">
                <a:moveTo>
                  <a:pt x="248" y="337"/>
                </a:moveTo>
                <a:lnTo>
                  <a:pt x="248" y="337"/>
                </a:lnTo>
                <a:cubicBezTo>
                  <a:pt x="248" y="302"/>
                  <a:pt x="275" y="283"/>
                  <a:pt x="320" y="257"/>
                </a:cubicBezTo>
                <a:cubicBezTo>
                  <a:pt x="373" y="221"/>
                  <a:pt x="443" y="177"/>
                  <a:pt x="443" y="71"/>
                </a:cubicBezTo>
                <a:cubicBezTo>
                  <a:pt x="443" y="62"/>
                  <a:pt x="434" y="53"/>
                  <a:pt x="426" y="53"/>
                </a:cubicBezTo>
                <a:cubicBezTo>
                  <a:pt x="346" y="53"/>
                  <a:pt x="346" y="53"/>
                  <a:pt x="346" y="53"/>
                </a:cubicBezTo>
                <a:cubicBezTo>
                  <a:pt x="328" y="27"/>
                  <a:pt x="293" y="0"/>
                  <a:pt x="222" y="0"/>
                </a:cubicBezTo>
                <a:cubicBezTo>
                  <a:pt x="151" y="0"/>
                  <a:pt x="116" y="27"/>
                  <a:pt x="98" y="53"/>
                </a:cubicBezTo>
                <a:cubicBezTo>
                  <a:pt x="18" y="53"/>
                  <a:pt x="18" y="53"/>
                  <a:pt x="18" y="53"/>
                </a:cubicBezTo>
                <a:cubicBezTo>
                  <a:pt x="9" y="53"/>
                  <a:pt x="0" y="62"/>
                  <a:pt x="0" y="71"/>
                </a:cubicBezTo>
                <a:cubicBezTo>
                  <a:pt x="0" y="177"/>
                  <a:pt x="62" y="221"/>
                  <a:pt x="124" y="257"/>
                </a:cubicBezTo>
                <a:cubicBezTo>
                  <a:pt x="169" y="283"/>
                  <a:pt x="195" y="302"/>
                  <a:pt x="195" y="337"/>
                </a:cubicBezTo>
                <a:cubicBezTo>
                  <a:pt x="195" y="372"/>
                  <a:pt x="195" y="372"/>
                  <a:pt x="195" y="372"/>
                </a:cubicBezTo>
                <a:cubicBezTo>
                  <a:pt x="142" y="381"/>
                  <a:pt x="107" y="399"/>
                  <a:pt x="107" y="416"/>
                </a:cubicBezTo>
                <a:cubicBezTo>
                  <a:pt x="107" y="443"/>
                  <a:pt x="160" y="461"/>
                  <a:pt x="222" y="461"/>
                </a:cubicBezTo>
                <a:cubicBezTo>
                  <a:pt x="283" y="461"/>
                  <a:pt x="328" y="443"/>
                  <a:pt x="328" y="416"/>
                </a:cubicBezTo>
                <a:cubicBezTo>
                  <a:pt x="328" y="399"/>
                  <a:pt x="302" y="381"/>
                  <a:pt x="248" y="372"/>
                </a:cubicBezTo>
                <a:lnTo>
                  <a:pt x="248" y="337"/>
                </a:lnTo>
                <a:close/>
                <a:moveTo>
                  <a:pt x="320" y="212"/>
                </a:moveTo>
                <a:lnTo>
                  <a:pt x="320" y="212"/>
                </a:lnTo>
                <a:cubicBezTo>
                  <a:pt x="337" y="186"/>
                  <a:pt x="346" y="142"/>
                  <a:pt x="346" y="89"/>
                </a:cubicBezTo>
                <a:cubicBezTo>
                  <a:pt x="408" y="89"/>
                  <a:pt x="408" y="89"/>
                  <a:pt x="408" y="89"/>
                </a:cubicBezTo>
                <a:cubicBezTo>
                  <a:pt x="399" y="151"/>
                  <a:pt x="364" y="186"/>
                  <a:pt x="320" y="212"/>
                </a:cubicBezTo>
                <a:close/>
                <a:moveTo>
                  <a:pt x="222" y="36"/>
                </a:moveTo>
                <a:lnTo>
                  <a:pt x="222" y="36"/>
                </a:lnTo>
                <a:cubicBezTo>
                  <a:pt x="293" y="36"/>
                  <a:pt x="320" y="62"/>
                  <a:pt x="320" y="71"/>
                </a:cubicBezTo>
                <a:cubicBezTo>
                  <a:pt x="320" y="80"/>
                  <a:pt x="293" y="106"/>
                  <a:pt x="222" y="115"/>
                </a:cubicBezTo>
                <a:cubicBezTo>
                  <a:pt x="151" y="106"/>
                  <a:pt x="124" y="80"/>
                  <a:pt x="124" y="71"/>
                </a:cubicBezTo>
                <a:cubicBezTo>
                  <a:pt x="124" y="62"/>
                  <a:pt x="151" y="36"/>
                  <a:pt x="222" y="36"/>
                </a:cubicBezTo>
                <a:close/>
                <a:moveTo>
                  <a:pt x="36" y="89"/>
                </a:moveTo>
                <a:lnTo>
                  <a:pt x="36" y="89"/>
                </a:lnTo>
                <a:cubicBezTo>
                  <a:pt x="98" y="89"/>
                  <a:pt x="98" y="89"/>
                  <a:pt x="98" y="89"/>
                </a:cubicBezTo>
                <a:cubicBezTo>
                  <a:pt x="98" y="142"/>
                  <a:pt x="107" y="186"/>
                  <a:pt x="124" y="212"/>
                </a:cubicBezTo>
                <a:cubicBezTo>
                  <a:pt x="80" y="186"/>
                  <a:pt x="36" y="151"/>
                  <a:pt x="36" y="89"/>
                </a:cubicBezTo>
                <a:close/>
              </a:path>
            </a:pathLst>
          </a:custGeom>
          <a:solidFill>
            <a:schemeClr val="bg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7145" tIns="8573" rIns="17145" bIns="8573" anchor="ctr"/>
          <a:lstStyle/>
          <a:p>
            <a:endParaRPr lang="es-MX" sz="900"/>
          </a:p>
        </p:txBody>
      </p:sp>
      <p:sp>
        <p:nvSpPr>
          <p:cNvPr id="213" name="Freeform 67"/>
          <p:cNvSpPr>
            <a:spLocks noChangeArrowheads="1"/>
          </p:cNvSpPr>
          <p:nvPr/>
        </p:nvSpPr>
        <p:spPr bwMode="auto">
          <a:xfrm>
            <a:off x="7130257" y="2929732"/>
            <a:ext cx="584200" cy="679450"/>
          </a:xfrm>
          <a:custGeom>
            <a:avLst/>
            <a:gdLst>
              <a:gd name="T0" fmla="*/ 1119625 w 453"/>
              <a:gd name="T1" fmla="*/ 474208 h 533"/>
              <a:gd name="T2" fmla="*/ 1119625 w 453"/>
              <a:gd name="T3" fmla="*/ 474208 h 533"/>
              <a:gd name="T4" fmla="*/ 113510 w 453"/>
              <a:gd name="T5" fmla="*/ 407921 h 533"/>
              <a:gd name="T6" fmla="*/ 0 w 453"/>
              <a:gd name="T7" fmla="*/ 453812 h 533"/>
              <a:gd name="T8" fmla="*/ 227021 w 453"/>
              <a:gd name="T9" fmla="*/ 1356337 h 533"/>
              <a:gd name="T10" fmla="*/ 363749 w 453"/>
              <a:gd name="T11" fmla="*/ 1356337 h 533"/>
              <a:gd name="T12" fmla="*/ 250239 w 453"/>
              <a:gd name="T13" fmla="*/ 905075 h 533"/>
              <a:gd name="T14" fmla="*/ 1142843 w 453"/>
              <a:gd name="T15" fmla="*/ 497154 h 533"/>
              <a:gd name="T16" fmla="*/ 1119625 w 453"/>
              <a:gd name="T17" fmla="*/ 474208 h 53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453" h="533">
                <a:moveTo>
                  <a:pt x="434" y="186"/>
                </a:moveTo>
                <a:lnTo>
                  <a:pt x="434" y="186"/>
                </a:lnTo>
                <a:cubicBezTo>
                  <a:pt x="151" y="301"/>
                  <a:pt x="266" y="0"/>
                  <a:pt x="44" y="160"/>
                </a:cubicBezTo>
                <a:cubicBezTo>
                  <a:pt x="0" y="178"/>
                  <a:pt x="0" y="178"/>
                  <a:pt x="0" y="178"/>
                </a:cubicBezTo>
                <a:cubicBezTo>
                  <a:pt x="88" y="532"/>
                  <a:pt x="88" y="532"/>
                  <a:pt x="88" y="532"/>
                </a:cubicBezTo>
                <a:cubicBezTo>
                  <a:pt x="141" y="532"/>
                  <a:pt x="141" y="532"/>
                  <a:pt x="141" y="532"/>
                </a:cubicBezTo>
                <a:cubicBezTo>
                  <a:pt x="97" y="355"/>
                  <a:pt x="97" y="355"/>
                  <a:pt x="97" y="355"/>
                </a:cubicBezTo>
                <a:cubicBezTo>
                  <a:pt x="293" y="195"/>
                  <a:pt x="213" y="532"/>
                  <a:pt x="443" y="195"/>
                </a:cubicBezTo>
                <a:cubicBezTo>
                  <a:pt x="452" y="195"/>
                  <a:pt x="443" y="186"/>
                  <a:pt x="434" y="186"/>
                </a:cubicBezTo>
              </a:path>
            </a:pathLst>
          </a:custGeom>
          <a:solidFill>
            <a:schemeClr val="bg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7145" tIns="8573" rIns="17145" bIns="8573" anchor="ctr"/>
          <a:lstStyle/>
          <a:p>
            <a:endParaRPr lang="es-MX" sz="900"/>
          </a:p>
        </p:txBody>
      </p:sp>
      <p:sp>
        <p:nvSpPr>
          <p:cNvPr id="36876" name="Freeform 120"/>
          <p:cNvSpPr>
            <a:spLocks noEditPoints="1"/>
          </p:cNvSpPr>
          <p:nvPr/>
        </p:nvSpPr>
        <p:spPr bwMode="auto">
          <a:xfrm>
            <a:off x="9658350" y="3071019"/>
            <a:ext cx="547688" cy="469106"/>
          </a:xfrm>
          <a:custGeom>
            <a:avLst/>
            <a:gdLst>
              <a:gd name="T0" fmla="*/ 608049243 w 68"/>
              <a:gd name="T1" fmla="*/ 2147483647 h 58"/>
              <a:gd name="T2" fmla="*/ 497488978 w 68"/>
              <a:gd name="T3" fmla="*/ 2147483647 h 58"/>
              <a:gd name="T4" fmla="*/ 0 w 68"/>
              <a:gd name="T5" fmla="*/ 2147483647 h 58"/>
              <a:gd name="T6" fmla="*/ 0 w 68"/>
              <a:gd name="T7" fmla="*/ 1004818993 h 58"/>
              <a:gd name="T8" fmla="*/ 497488978 w 68"/>
              <a:gd name="T9" fmla="*/ 502401403 h 58"/>
              <a:gd name="T10" fmla="*/ 608049243 w 68"/>
              <a:gd name="T11" fmla="*/ 502401403 h 58"/>
              <a:gd name="T12" fmla="*/ 608049243 w 68"/>
              <a:gd name="T13" fmla="*/ 2147483647 h 58"/>
              <a:gd name="T14" fmla="*/ 2147483647 w 68"/>
              <a:gd name="T15" fmla="*/ 2147483647 h 58"/>
              <a:gd name="T16" fmla="*/ 829153665 w 68"/>
              <a:gd name="T17" fmla="*/ 2147483647 h 58"/>
              <a:gd name="T18" fmla="*/ 829153665 w 68"/>
              <a:gd name="T19" fmla="*/ 502401403 h 58"/>
              <a:gd name="T20" fmla="*/ 1105538220 w 68"/>
              <a:gd name="T21" fmla="*/ 502401403 h 58"/>
              <a:gd name="T22" fmla="*/ 1105538220 w 68"/>
              <a:gd name="T23" fmla="*/ 167467134 h 58"/>
              <a:gd name="T24" fmla="*/ 1326642643 w 68"/>
              <a:gd name="T25" fmla="*/ 0 h 58"/>
              <a:gd name="T26" fmla="*/ 2147483647 w 68"/>
              <a:gd name="T27" fmla="*/ 0 h 58"/>
              <a:gd name="T28" fmla="*/ 2147483647 w 68"/>
              <a:gd name="T29" fmla="*/ 167467134 h 58"/>
              <a:gd name="T30" fmla="*/ 2147483647 w 68"/>
              <a:gd name="T31" fmla="*/ 502401403 h 58"/>
              <a:gd name="T32" fmla="*/ 2147483647 w 68"/>
              <a:gd name="T33" fmla="*/ 502401403 h 58"/>
              <a:gd name="T34" fmla="*/ 2147483647 w 68"/>
              <a:gd name="T35" fmla="*/ 2147483647 h 58"/>
              <a:gd name="T36" fmla="*/ 2147483647 w 68"/>
              <a:gd name="T37" fmla="*/ 502401403 h 58"/>
              <a:gd name="T38" fmla="*/ 2147483647 w 68"/>
              <a:gd name="T39" fmla="*/ 223294908 h 58"/>
              <a:gd name="T40" fmla="*/ 1381922775 w 68"/>
              <a:gd name="T41" fmla="*/ 223294908 h 58"/>
              <a:gd name="T42" fmla="*/ 1381922775 w 68"/>
              <a:gd name="T43" fmla="*/ 502401403 h 58"/>
              <a:gd name="T44" fmla="*/ 2147483647 w 68"/>
              <a:gd name="T45" fmla="*/ 502401403 h 58"/>
              <a:gd name="T46" fmla="*/ 2147483647 w 68"/>
              <a:gd name="T47" fmla="*/ 2147483647 h 58"/>
              <a:gd name="T48" fmla="*/ 2147483647 w 68"/>
              <a:gd name="T49" fmla="*/ 2147483647 h 58"/>
              <a:gd name="T50" fmla="*/ 2147483647 w 68"/>
              <a:gd name="T51" fmla="*/ 2147483647 h 58"/>
              <a:gd name="T52" fmla="*/ 2147483647 w 68"/>
              <a:gd name="T53" fmla="*/ 502401403 h 58"/>
              <a:gd name="T54" fmla="*/ 2147483647 w 68"/>
              <a:gd name="T55" fmla="*/ 502401403 h 58"/>
              <a:gd name="T56" fmla="*/ 2147483647 w 68"/>
              <a:gd name="T57" fmla="*/ 1004818993 h 58"/>
              <a:gd name="T58" fmla="*/ 2147483647 w 68"/>
              <a:gd name="T59" fmla="*/ 2147483647 h 58"/>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68" h="58">
                <a:moveTo>
                  <a:pt x="11" y="58"/>
                </a:moveTo>
                <a:cubicBezTo>
                  <a:pt x="9" y="58"/>
                  <a:pt x="9" y="58"/>
                  <a:pt x="9" y="58"/>
                </a:cubicBezTo>
                <a:cubicBezTo>
                  <a:pt x="4" y="58"/>
                  <a:pt x="0" y="54"/>
                  <a:pt x="0" y="49"/>
                </a:cubicBezTo>
                <a:cubicBezTo>
                  <a:pt x="0" y="18"/>
                  <a:pt x="0" y="18"/>
                  <a:pt x="0" y="18"/>
                </a:cubicBezTo>
                <a:cubicBezTo>
                  <a:pt x="0" y="13"/>
                  <a:pt x="4" y="9"/>
                  <a:pt x="9" y="9"/>
                </a:cubicBezTo>
                <a:cubicBezTo>
                  <a:pt x="11" y="9"/>
                  <a:pt x="11" y="9"/>
                  <a:pt x="11" y="9"/>
                </a:cubicBezTo>
                <a:lnTo>
                  <a:pt x="11" y="58"/>
                </a:lnTo>
                <a:close/>
                <a:moveTo>
                  <a:pt x="54" y="58"/>
                </a:moveTo>
                <a:cubicBezTo>
                  <a:pt x="15" y="58"/>
                  <a:pt x="15" y="58"/>
                  <a:pt x="15" y="58"/>
                </a:cubicBezTo>
                <a:cubicBezTo>
                  <a:pt x="15" y="9"/>
                  <a:pt x="15" y="9"/>
                  <a:pt x="15" y="9"/>
                </a:cubicBezTo>
                <a:cubicBezTo>
                  <a:pt x="20" y="9"/>
                  <a:pt x="20" y="9"/>
                  <a:pt x="20" y="9"/>
                </a:cubicBezTo>
                <a:cubicBezTo>
                  <a:pt x="20" y="3"/>
                  <a:pt x="20" y="3"/>
                  <a:pt x="20" y="3"/>
                </a:cubicBezTo>
                <a:cubicBezTo>
                  <a:pt x="20" y="1"/>
                  <a:pt x="22" y="0"/>
                  <a:pt x="24" y="0"/>
                </a:cubicBezTo>
                <a:cubicBezTo>
                  <a:pt x="45" y="0"/>
                  <a:pt x="45" y="0"/>
                  <a:pt x="45" y="0"/>
                </a:cubicBezTo>
                <a:cubicBezTo>
                  <a:pt x="47" y="0"/>
                  <a:pt x="49" y="1"/>
                  <a:pt x="49" y="3"/>
                </a:cubicBezTo>
                <a:cubicBezTo>
                  <a:pt x="49" y="9"/>
                  <a:pt x="49" y="9"/>
                  <a:pt x="49" y="9"/>
                </a:cubicBezTo>
                <a:cubicBezTo>
                  <a:pt x="54" y="9"/>
                  <a:pt x="54" y="9"/>
                  <a:pt x="54" y="9"/>
                </a:cubicBezTo>
                <a:lnTo>
                  <a:pt x="54" y="58"/>
                </a:lnTo>
                <a:close/>
                <a:moveTo>
                  <a:pt x="44" y="9"/>
                </a:moveTo>
                <a:cubicBezTo>
                  <a:pt x="44" y="4"/>
                  <a:pt x="44" y="4"/>
                  <a:pt x="44" y="4"/>
                </a:cubicBezTo>
                <a:cubicBezTo>
                  <a:pt x="25" y="4"/>
                  <a:pt x="25" y="4"/>
                  <a:pt x="25" y="4"/>
                </a:cubicBezTo>
                <a:cubicBezTo>
                  <a:pt x="25" y="9"/>
                  <a:pt x="25" y="9"/>
                  <a:pt x="25" y="9"/>
                </a:cubicBezTo>
                <a:lnTo>
                  <a:pt x="44" y="9"/>
                </a:lnTo>
                <a:close/>
                <a:moveTo>
                  <a:pt x="68" y="49"/>
                </a:moveTo>
                <a:cubicBezTo>
                  <a:pt x="68" y="54"/>
                  <a:pt x="65" y="58"/>
                  <a:pt x="60" y="58"/>
                </a:cubicBezTo>
                <a:cubicBezTo>
                  <a:pt x="58" y="58"/>
                  <a:pt x="58" y="58"/>
                  <a:pt x="58" y="58"/>
                </a:cubicBezTo>
                <a:cubicBezTo>
                  <a:pt x="58" y="9"/>
                  <a:pt x="58" y="9"/>
                  <a:pt x="58" y="9"/>
                </a:cubicBezTo>
                <a:cubicBezTo>
                  <a:pt x="60" y="9"/>
                  <a:pt x="60" y="9"/>
                  <a:pt x="60" y="9"/>
                </a:cubicBezTo>
                <a:cubicBezTo>
                  <a:pt x="65" y="9"/>
                  <a:pt x="68" y="13"/>
                  <a:pt x="68" y="18"/>
                </a:cubicBezTo>
                <a:lnTo>
                  <a:pt x="68" y="4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36877" name="TextBox 218"/>
          <p:cNvSpPr txBox="1">
            <a:spLocks noChangeArrowheads="1"/>
          </p:cNvSpPr>
          <p:nvPr/>
        </p:nvSpPr>
        <p:spPr bwMode="auto">
          <a:xfrm>
            <a:off x="1383507" y="3839369"/>
            <a:ext cx="1735138"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2200" b="1" dirty="0">
                <a:solidFill>
                  <a:srgbClr val="FFFFFF"/>
                </a:solidFill>
                <a:latin typeface="+mj-lt"/>
              </a:rPr>
              <a:t>ELEMENT ONE</a:t>
            </a:r>
          </a:p>
        </p:txBody>
      </p:sp>
      <p:sp>
        <p:nvSpPr>
          <p:cNvPr id="36878" name="TextBox 219"/>
          <p:cNvSpPr txBox="1">
            <a:spLocks noChangeArrowheads="1"/>
          </p:cNvSpPr>
          <p:nvPr/>
        </p:nvSpPr>
        <p:spPr bwMode="auto">
          <a:xfrm>
            <a:off x="1383507" y="4559300"/>
            <a:ext cx="1735138" cy="8925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300" dirty="0">
                <a:solidFill>
                  <a:srgbClr val="FFFFFF"/>
                </a:solidFill>
                <a:latin typeface="Calibri Light" panose="020F0302020204030204" pitchFamily="34" charset="0"/>
                <a:cs typeface="Calibri Light" panose="020F0302020204030204" pitchFamily="34" charset="0"/>
              </a:rPr>
              <a:t>You have to fight for your dreams, you have to work hard everyday in order to</a:t>
            </a:r>
          </a:p>
        </p:txBody>
      </p:sp>
      <p:sp>
        <p:nvSpPr>
          <p:cNvPr id="36879" name="TextBox 220"/>
          <p:cNvSpPr txBox="1">
            <a:spLocks noChangeArrowheads="1"/>
          </p:cNvSpPr>
          <p:nvPr/>
        </p:nvSpPr>
        <p:spPr bwMode="auto">
          <a:xfrm>
            <a:off x="3952082" y="3839369"/>
            <a:ext cx="1734344"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2200" b="1">
                <a:solidFill>
                  <a:srgbClr val="FFFFFF"/>
                </a:solidFill>
                <a:latin typeface="+mj-lt"/>
              </a:rPr>
              <a:t>ELEMENT TWO</a:t>
            </a:r>
          </a:p>
        </p:txBody>
      </p:sp>
      <p:sp>
        <p:nvSpPr>
          <p:cNvPr id="36880" name="TextBox 221"/>
          <p:cNvSpPr txBox="1">
            <a:spLocks noChangeArrowheads="1"/>
          </p:cNvSpPr>
          <p:nvPr/>
        </p:nvSpPr>
        <p:spPr bwMode="auto">
          <a:xfrm>
            <a:off x="3952082" y="4559300"/>
            <a:ext cx="1734344" cy="8925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300">
                <a:solidFill>
                  <a:srgbClr val="FFFFFF"/>
                </a:solidFill>
                <a:latin typeface="Calibri Light" panose="020F0302020204030204" pitchFamily="34" charset="0"/>
                <a:cs typeface="Calibri Light" panose="020F0302020204030204" pitchFamily="34" charset="0"/>
              </a:rPr>
              <a:t>You have to fight for your dreams, you have to work hard everyday in order to</a:t>
            </a:r>
          </a:p>
        </p:txBody>
      </p:sp>
      <p:sp>
        <p:nvSpPr>
          <p:cNvPr id="36881" name="TextBox 222"/>
          <p:cNvSpPr txBox="1">
            <a:spLocks noChangeArrowheads="1"/>
          </p:cNvSpPr>
          <p:nvPr/>
        </p:nvSpPr>
        <p:spPr bwMode="auto">
          <a:xfrm>
            <a:off x="6506369" y="3839369"/>
            <a:ext cx="1734344"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2200" b="1">
                <a:solidFill>
                  <a:srgbClr val="FFFFFF"/>
                </a:solidFill>
                <a:latin typeface="+mj-lt"/>
              </a:rPr>
              <a:t>ELEMENT THREE</a:t>
            </a:r>
          </a:p>
        </p:txBody>
      </p:sp>
      <p:sp>
        <p:nvSpPr>
          <p:cNvPr id="36882" name="TextBox 223"/>
          <p:cNvSpPr txBox="1">
            <a:spLocks noChangeArrowheads="1"/>
          </p:cNvSpPr>
          <p:nvPr/>
        </p:nvSpPr>
        <p:spPr bwMode="auto">
          <a:xfrm>
            <a:off x="6506369" y="4559300"/>
            <a:ext cx="1734344" cy="8925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300">
                <a:solidFill>
                  <a:srgbClr val="FFFFFF"/>
                </a:solidFill>
                <a:latin typeface="Calibri Light" panose="020F0302020204030204" pitchFamily="34" charset="0"/>
                <a:cs typeface="Calibri Light" panose="020F0302020204030204" pitchFamily="34" charset="0"/>
              </a:rPr>
              <a:t>You have to fight for your dreams, you have to work hard everyday in order to</a:t>
            </a:r>
          </a:p>
        </p:txBody>
      </p:sp>
      <p:sp>
        <p:nvSpPr>
          <p:cNvPr id="36883" name="TextBox 224"/>
          <p:cNvSpPr txBox="1">
            <a:spLocks noChangeArrowheads="1"/>
          </p:cNvSpPr>
          <p:nvPr/>
        </p:nvSpPr>
        <p:spPr bwMode="auto">
          <a:xfrm>
            <a:off x="9074150" y="3839369"/>
            <a:ext cx="1735138"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2200" b="1">
                <a:solidFill>
                  <a:srgbClr val="FFFFFF"/>
                </a:solidFill>
                <a:latin typeface="+mj-lt"/>
              </a:rPr>
              <a:t>ELEMENT FOUR</a:t>
            </a:r>
          </a:p>
        </p:txBody>
      </p:sp>
      <p:sp>
        <p:nvSpPr>
          <p:cNvPr id="36884" name="TextBox 225"/>
          <p:cNvSpPr txBox="1">
            <a:spLocks noChangeArrowheads="1"/>
          </p:cNvSpPr>
          <p:nvPr/>
        </p:nvSpPr>
        <p:spPr bwMode="auto">
          <a:xfrm>
            <a:off x="9074150" y="4559300"/>
            <a:ext cx="1735138" cy="8925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300">
                <a:solidFill>
                  <a:srgbClr val="FFFFFF"/>
                </a:solidFill>
                <a:latin typeface="Calibri Light" panose="020F0302020204030204" pitchFamily="34" charset="0"/>
                <a:cs typeface="Calibri Light" panose="020F0302020204030204" pitchFamily="34" charset="0"/>
              </a:rPr>
              <a:t>You have to fight for your dreams, you have to work hard everyday in order to</a:t>
            </a:r>
          </a:p>
        </p:txBody>
      </p:sp>
      <p:sp>
        <p:nvSpPr>
          <p:cNvPr id="4" name="TextBox 198">
            <a:extLst>
              <a:ext uri="{FF2B5EF4-FFF2-40B4-BE49-F238E27FC236}">
                <a16:creationId xmlns:a16="http://schemas.microsoft.com/office/drawing/2014/main" id="{81308374-8838-4814-855D-278AD5465067}"/>
              </a:ext>
            </a:extLst>
          </p:cNvPr>
          <p:cNvSpPr txBox="1">
            <a:spLocks noChangeArrowheads="1"/>
          </p:cNvSpPr>
          <p:nvPr/>
        </p:nvSpPr>
        <p:spPr bwMode="auto">
          <a:xfrm>
            <a:off x="777875" y="847962"/>
            <a:ext cx="5758179" cy="5057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20000"/>
              </a:lnSpc>
            </a:pPr>
            <a:r>
              <a:rPr lang="en-US" altLang="es-MX" sz="2400" dirty="0">
                <a:solidFill>
                  <a:srgbClr val="FF7300"/>
                </a:solidFill>
                <a:latin typeface="+mj-lt"/>
              </a:rPr>
              <a:t>4 ELEMENTS </a:t>
            </a:r>
            <a:r>
              <a:rPr lang="en-US" altLang="es-MX" sz="2400" dirty="0">
                <a:solidFill>
                  <a:schemeClr val="bg1"/>
                </a:solidFill>
                <a:latin typeface="+mj-lt"/>
              </a:rPr>
              <a:t>TO TAKE ACCOUNT</a:t>
            </a: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DCD5FBDD-5477-4B14-B623-D9B427C4E141}"/>
              </a:ext>
            </a:extLst>
          </p:cNvPr>
          <p:cNvSpPr/>
          <p:nvPr/>
        </p:nvSpPr>
        <p:spPr>
          <a:xfrm>
            <a:off x="0" y="0"/>
            <a:ext cx="6312665" cy="6858000"/>
          </a:xfrm>
          <a:prstGeom prst="rect">
            <a:avLst/>
          </a:prstGeom>
          <a:gradFill>
            <a:gsLst>
              <a:gs pos="0">
                <a:srgbClr val="00142A"/>
              </a:gs>
              <a:gs pos="52000">
                <a:srgbClr val="023E4D"/>
              </a:gs>
              <a:gs pos="100000">
                <a:srgbClr val="024654"/>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9697" name="Group 250"/>
          <p:cNvGrpSpPr>
            <a:grpSpLocks/>
          </p:cNvGrpSpPr>
          <p:nvPr/>
        </p:nvGrpSpPr>
        <p:grpSpPr bwMode="auto">
          <a:xfrm>
            <a:off x="2511946" y="4445795"/>
            <a:ext cx="625475" cy="1394619"/>
            <a:chOff x="5657013" y="6342038"/>
            <a:chExt cx="1250441" cy="2789720"/>
          </a:xfrm>
        </p:grpSpPr>
        <p:sp>
          <p:nvSpPr>
            <p:cNvPr id="252" name="Freeform 10"/>
            <p:cNvSpPr>
              <a:spLocks noChangeArrowheads="1"/>
            </p:cNvSpPr>
            <p:nvPr/>
          </p:nvSpPr>
          <p:spPr bwMode="auto">
            <a:xfrm>
              <a:off x="5755398" y="8685594"/>
              <a:ext cx="1098103" cy="446164"/>
            </a:xfrm>
            <a:custGeom>
              <a:avLst/>
              <a:gdLst>
                <a:gd name="T0" fmla="*/ 1369 w 1426"/>
                <a:gd name="T1" fmla="*/ 178 h 582"/>
                <a:gd name="T2" fmla="*/ 1369 w 1426"/>
                <a:gd name="T3" fmla="*/ 178 h 582"/>
                <a:gd name="T4" fmla="*/ 713 w 1426"/>
                <a:gd name="T5" fmla="*/ 0 h 582"/>
                <a:gd name="T6" fmla="*/ 56 w 1426"/>
                <a:gd name="T7" fmla="*/ 178 h 582"/>
                <a:gd name="T8" fmla="*/ 0 w 1426"/>
                <a:gd name="T9" fmla="*/ 178 h 582"/>
                <a:gd name="T10" fmla="*/ 0 w 1426"/>
                <a:gd name="T11" fmla="*/ 290 h 582"/>
                <a:gd name="T12" fmla="*/ 713 w 1426"/>
                <a:gd name="T13" fmla="*/ 581 h 582"/>
                <a:gd name="T14" fmla="*/ 1425 w 1426"/>
                <a:gd name="T15" fmla="*/ 290 h 582"/>
                <a:gd name="T16" fmla="*/ 1425 w 1426"/>
                <a:gd name="T17" fmla="*/ 178 h 582"/>
                <a:gd name="T18" fmla="*/ 1369 w 1426"/>
                <a:gd name="T19" fmla="*/ 178 h 5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426" h="582">
                  <a:moveTo>
                    <a:pt x="1369" y="178"/>
                  </a:moveTo>
                  <a:lnTo>
                    <a:pt x="1369" y="178"/>
                  </a:lnTo>
                  <a:cubicBezTo>
                    <a:pt x="1261" y="75"/>
                    <a:pt x="1008" y="0"/>
                    <a:pt x="713" y="0"/>
                  </a:cubicBezTo>
                  <a:cubicBezTo>
                    <a:pt x="417" y="0"/>
                    <a:pt x="164" y="75"/>
                    <a:pt x="56" y="178"/>
                  </a:cubicBezTo>
                  <a:cubicBezTo>
                    <a:pt x="0" y="178"/>
                    <a:pt x="0" y="178"/>
                    <a:pt x="0" y="178"/>
                  </a:cubicBezTo>
                  <a:cubicBezTo>
                    <a:pt x="0" y="290"/>
                    <a:pt x="0" y="290"/>
                    <a:pt x="0" y="290"/>
                  </a:cubicBezTo>
                  <a:cubicBezTo>
                    <a:pt x="0" y="455"/>
                    <a:pt x="319" y="581"/>
                    <a:pt x="713" y="581"/>
                  </a:cubicBezTo>
                  <a:cubicBezTo>
                    <a:pt x="1106" y="581"/>
                    <a:pt x="1425" y="455"/>
                    <a:pt x="1425" y="290"/>
                  </a:cubicBezTo>
                  <a:cubicBezTo>
                    <a:pt x="1425" y="178"/>
                    <a:pt x="1425" y="178"/>
                    <a:pt x="1425" y="178"/>
                  </a:cubicBezTo>
                  <a:lnTo>
                    <a:pt x="1369" y="178"/>
                  </a:lnTo>
                </a:path>
              </a:pathLst>
            </a:custGeom>
            <a:solidFill>
              <a:schemeClr val="bg1">
                <a:lumMod val="75000"/>
              </a:schemeClr>
            </a:solidFill>
            <a:ln>
              <a:noFill/>
            </a:ln>
            <a:effectLst/>
          </p:spPr>
          <p:txBody>
            <a:bodyPr wrap="none" anchor="ctr"/>
            <a:lstStyle/>
            <a:p>
              <a:pPr defTabSz="914217">
                <a:defRPr/>
              </a:pPr>
              <a:endParaRPr lang="en-US" sz="900">
                <a:latin typeface="Calibri Light"/>
              </a:endParaRPr>
            </a:p>
          </p:txBody>
        </p:sp>
        <p:sp>
          <p:nvSpPr>
            <p:cNvPr id="253" name="Freeform 11"/>
            <p:cNvSpPr>
              <a:spLocks noChangeArrowheads="1"/>
            </p:cNvSpPr>
            <p:nvPr/>
          </p:nvSpPr>
          <p:spPr bwMode="auto">
            <a:xfrm>
              <a:off x="5755398" y="8596678"/>
              <a:ext cx="1098103" cy="446164"/>
            </a:xfrm>
            <a:custGeom>
              <a:avLst/>
              <a:gdLst>
                <a:gd name="T0" fmla="*/ 1425 w 1426"/>
                <a:gd name="T1" fmla="*/ 290 h 581"/>
                <a:gd name="T2" fmla="*/ 1425 w 1426"/>
                <a:gd name="T3" fmla="*/ 290 h 581"/>
                <a:gd name="T4" fmla="*/ 713 w 1426"/>
                <a:gd name="T5" fmla="*/ 580 h 581"/>
                <a:gd name="T6" fmla="*/ 0 w 1426"/>
                <a:gd name="T7" fmla="*/ 290 h 581"/>
                <a:gd name="T8" fmla="*/ 713 w 1426"/>
                <a:gd name="T9" fmla="*/ 0 h 581"/>
                <a:gd name="T10" fmla="*/ 1425 w 1426"/>
                <a:gd name="T11" fmla="*/ 290 h 581"/>
              </a:gdLst>
              <a:ahLst/>
              <a:cxnLst>
                <a:cxn ang="0">
                  <a:pos x="T0" y="T1"/>
                </a:cxn>
                <a:cxn ang="0">
                  <a:pos x="T2" y="T3"/>
                </a:cxn>
                <a:cxn ang="0">
                  <a:pos x="T4" y="T5"/>
                </a:cxn>
                <a:cxn ang="0">
                  <a:pos x="T6" y="T7"/>
                </a:cxn>
                <a:cxn ang="0">
                  <a:pos x="T8" y="T9"/>
                </a:cxn>
                <a:cxn ang="0">
                  <a:pos x="T10" y="T11"/>
                </a:cxn>
              </a:cxnLst>
              <a:rect l="0" t="0" r="r" b="b"/>
              <a:pathLst>
                <a:path w="1426" h="581">
                  <a:moveTo>
                    <a:pt x="1425" y="290"/>
                  </a:moveTo>
                  <a:lnTo>
                    <a:pt x="1425" y="290"/>
                  </a:lnTo>
                  <a:cubicBezTo>
                    <a:pt x="1425" y="449"/>
                    <a:pt x="1106" y="580"/>
                    <a:pt x="713" y="580"/>
                  </a:cubicBezTo>
                  <a:cubicBezTo>
                    <a:pt x="319" y="580"/>
                    <a:pt x="0" y="449"/>
                    <a:pt x="0" y="290"/>
                  </a:cubicBezTo>
                  <a:cubicBezTo>
                    <a:pt x="0" y="131"/>
                    <a:pt x="319" y="0"/>
                    <a:pt x="713" y="0"/>
                  </a:cubicBezTo>
                  <a:cubicBezTo>
                    <a:pt x="1106" y="0"/>
                    <a:pt x="1425" y="131"/>
                    <a:pt x="1425" y="290"/>
                  </a:cubicBezTo>
                </a:path>
              </a:pathLst>
            </a:custGeom>
            <a:solidFill>
              <a:schemeClr val="bg1">
                <a:lumMod val="50000"/>
              </a:schemeClr>
            </a:solidFill>
            <a:ln>
              <a:noFill/>
            </a:ln>
            <a:effectLst/>
          </p:spPr>
          <p:txBody>
            <a:bodyPr wrap="none" anchor="ctr"/>
            <a:lstStyle/>
            <a:p>
              <a:pPr defTabSz="914217">
                <a:defRPr/>
              </a:pPr>
              <a:endParaRPr lang="en-US" sz="900">
                <a:latin typeface="Calibri Light"/>
              </a:endParaRPr>
            </a:p>
          </p:txBody>
        </p:sp>
        <p:sp>
          <p:nvSpPr>
            <p:cNvPr id="254" name="Freeform 12"/>
            <p:cNvSpPr>
              <a:spLocks noChangeArrowheads="1"/>
            </p:cNvSpPr>
            <p:nvPr/>
          </p:nvSpPr>
          <p:spPr bwMode="auto">
            <a:xfrm>
              <a:off x="5830780" y="8610601"/>
              <a:ext cx="950607" cy="371281"/>
            </a:xfrm>
            <a:custGeom>
              <a:avLst/>
              <a:gdLst>
                <a:gd name="T0" fmla="*/ 949837 w 1234"/>
                <a:gd name="T1" fmla="*/ 183339 h 484"/>
                <a:gd name="T2" fmla="*/ 949837 w 1234"/>
                <a:gd name="T3" fmla="*/ 183339 h 484"/>
                <a:gd name="T4" fmla="*/ 476844 w 1234"/>
                <a:gd name="T5" fmla="*/ 370514 h 484"/>
                <a:gd name="T6" fmla="*/ 0 w 1234"/>
                <a:gd name="T7" fmla="*/ 183339 h 484"/>
                <a:gd name="T8" fmla="*/ 476844 w 1234"/>
                <a:gd name="T9" fmla="*/ 0 h 484"/>
                <a:gd name="T10" fmla="*/ 949837 w 1234"/>
                <a:gd name="T11" fmla="*/ 183339 h 48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34" h="484">
                  <a:moveTo>
                    <a:pt x="1233" y="239"/>
                  </a:moveTo>
                  <a:lnTo>
                    <a:pt x="1233" y="239"/>
                  </a:lnTo>
                  <a:cubicBezTo>
                    <a:pt x="1233" y="375"/>
                    <a:pt x="956" y="483"/>
                    <a:pt x="619" y="483"/>
                  </a:cubicBezTo>
                  <a:cubicBezTo>
                    <a:pt x="277" y="483"/>
                    <a:pt x="0" y="375"/>
                    <a:pt x="0" y="239"/>
                  </a:cubicBezTo>
                  <a:cubicBezTo>
                    <a:pt x="0" y="108"/>
                    <a:pt x="277" y="0"/>
                    <a:pt x="619" y="0"/>
                  </a:cubicBezTo>
                  <a:cubicBezTo>
                    <a:pt x="956" y="0"/>
                    <a:pt x="1233" y="108"/>
                    <a:pt x="1233" y="239"/>
                  </a:cubicBez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255" name="Freeform 13"/>
            <p:cNvSpPr>
              <a:spLocks noChangeArrowheads="1"/>
            </p:cNvSpPr>
            <p:nvPr/>
          </p:nvSpPr>
          <p:spPr bwMode="auto">
            <a:xfrm>
              <a:off x="5718900" y="8566510"/>
              <a:ext cx="1096517" cy="446165"/>
            </a:xfrm>
            <a:custGeom>
              <a:avLst/>
              <a:gdLst>
                <a:gd name="T0" fmla="*/ 1368 w 1426"/>
                <a:gd name="T1" fmla="*/ 177 h 581"/>
                <a:gd name="T2" fmla="*/ 1368 w 1426"/>
                <a:gd name="T3" fmla="*/ 177 h 581"/>
                <a:gd name="T4" fmla="*/ 712 w 1426"/>
                <a:gd name="T5" fmla="*/ 0 h 581"/>
                <a:gd name="T6" fmla="*/ 56 w 1426"/>
                <a:gd name="T7" fmla="*/ 177 h 581"/>
                <a:gd name="T8" fmla="*/ 0 w 1426"/>
                <a:gd name="T9" fmla="*/ 177 h 581"/>
                <a:gd name="T10" fmla="*/ 0 w 1426"/>
                <a:gd name="T11" fmla="*/ 290 h 581"/>
                <a:gd name="T12" fmla="*/ 712 w 1426"/>
                <a:gd name="T13" fmla="*/ 580 h 581"/>
                <a:gd name="T14" fmla="*/ 1425 w 1426"/>
                <a:gd name="T15" fmla="*/ 290 h 581"/>
                <a:gd name="T16" fmla="*/ 1425 w 1426"/>
                <a:gd name="T17" fmla="*/ 177 h 581"/>
                <a:gd name="T18" fmla="*/ 1368 w 1426"/>
                <a:gd name="T19" fmla="*/ 177 h 5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426" h="581">
                  <a:moveTo>
                    <a:pt x="1368" y="177"/>
                  </a:moveTo>
                  <a:lnTo>
                    <a:pt x="1368" y="177"/>
                  </a:lnTo>
                  <a:cubicBezTo>
                    <a:pt x="1260" y="74"/>
                    <a:pt x="1007" y="0"/>
                    <a:pt x="712" y="0"/>
                  </a:cubicBezTo>
                  <a:cubicBezTo>
                    <a:pt x="417" y="0"/>
                    <a:pt x="164" y="74"/>
                    <a:pt x="56" y="177"/>
                  </a:cubicBezTo>
                  <a:cubicBezTo>
                    <a:pt x="0" y="177"/>
                    <a:pt x="0" y="177"/>
                    <a:pt x="0" y="177"/>
                  </a:cubicBezTo>
                  <a:cubicBezTo>
                    <a:pt x="0" y="290"/>
                    <a:pt x="0" y="290"/>
                    <a:pt x="0" y="290"/>
                  </a:cubicBezTo>
                  <a:cubicBezTo>
                    <a:pt x="0" y="454"/>
                    <a:pt x="318" y="580"/>
                    <a:pt x="712" y="580"/>
                  </a:cubicBezTo>
                  <a:cubicBezTo>
                    <a:pt x="1106" y="580"/>
                    <a:pt x="1425" y="454"/>
                    <a:pt x="1425" y="290"/>
                  </a:cubicBezTo>
                  <a:cubicBezTo>
                    <a:pt x="1425" y="177"/>
                    <a:pt x="1425" y="177"/>
                    <a:pt x="1425" y="177"/>
                  </a:cubicBezTo>
                  <a:lnTo>
                    <a:pt x="1368" y="177"/>
                  </a:lnTo>
                </a:path>
              </a:pathLst>
            </a:custGeom>
            <a:solidFill>
              <a:schemeClr val="bg1">
                <a:lumMod val="75000"/>
              </a:schemeClr>
            </a:solidFill>
            <a:ln>
              <a:noFill/>
            </a:ln>
            <a:effectLst/>
          </p:spPr>
          <p:txBody>
            <a:bodyPr wrap="none" anchor="ctr"/>
            <a:lstStyle/>
            <a:p>
              <a:pPr defTabSz="914217">
                <a:defRPr/>
              </a:pPr>
              <a:endParaRPr lang="en-US" sz="900">
                <a:latin typeface="Calibri Light"/>
              </a:endParaRPr>
            </a:p>
          </p:txBody>
        </p:sp>
        <p:sp>
          <p:nvSpPr>
            <p:cNvPr id="256" name="Freeform 14"/>
            <p:cNvSpPr>
              <a:spLocks noChangeArrowheads="1"/>
            </p:cNvSpPr>
            <p:nvPr/>
          </p:nvSpPr>
          <p:spPr bwMode="auto">
            <a:xfrm>
              <a:off x="5718900" y="8477595"/>
              <a:ext cx="1096517" cy="446165"/>
            </a:xfrm>
            <a:custGeom>
              <a:avLst/>
              <a:gdLst>
                <a:gd name="T0" fmla="*/ 1425 w 1426"/>
                <a:gd name="T1" fmla="*/ 290 h 582"/>
                <a:gd name="T2" fmla="*/ 1425 w 1426"/>
                <a:gd name="T3" fmla="*/ 290 h 582"/>
                <a:gd name="T4" fmla="*/ 712 w 1426"/>
                <a:gd name="T5" fmla="*/ 581 h 582"/>
                <a:gd name="T6" fmla="*/ 0 w 1426"/>
                <a:gd name="T7" fmla="*/ 290 h 582"/>
                <a:gd name="T8" fmla="*/ 712 w 1426"/>
                <a:gd name="T9" fmla="*/ 0 h 582"/>
                <a:gd name="T10" fmla="*/ 1425 w 1426"/>
                <a:gd name="T11" fmla="*/ 290 h 582"/>
              </a:gdLst>
              <a:ahLst/>
              <a:cxnLst>
                <a:cxn ang="0">
                  <a:pos x="T0" y="T1"/>
                </a:cxn>
                <a:cxn ang="0">
                  <a:pos x="T2" y="T3"/>
                </a:cxn>
                <a:cxn ang="0">
                  <a:pos x="T4" y="T5"/>
                </a:cxn>
                <a:cxn ang="0">
                  <a:pos x="T6" y="T7"/>
                </a:cxn>
                <a:cxn ang="0">
                  <a:pos x="T8" y="T9"/>
                </a:cxn>
                <a:cxn ang="0">
                  <a:pos x="T10" y="T11"/>
                </a:cxn>
              </a:cxnLst>
              <a:rect l="0" t="0" r="r" b="b"/>
              <a:pathLst>
                <a:path w="1426" h="582">
                  <a:moveTo>
                    <a:pt x="1425" y="290"/>
                  </a:moveTo>
                  <a:lnTo>
                    <a:pt x="1425" y="290"/>
                  </a:lnTo>
                  <a:cubicBezTo>
                    <a:pt x="1425" y="450"/>
                    <a:pt x="1106" y="581"/>
                    <a:pt x="712" y="581"/>
                  </a:cubicBezTo>
                  <a:cubicBezTo>
                    <a:pt x="318" y="581"/>
                    <a:pt x="0" y="450"/>
                    <a:pt x="0" y="290"/>
                  </a:cubicBezTo>
                  <a:cubicBezTo>
                    <a:pt x="0" y="131"/>
                    <a:pt x="318" y="0"/>
                    <a:pt x="712" y="0"/>
                  </a:cubicBezTo>
                  <a:cubicBezTo>
                    <a:pt x="1106" y="0"/>
                    <a:pt x="1425" y="131"/>
                    <a:pt x="1425" y="290"/>
                  </a:cubicBezTo>
                </a:path>
              </a:pathLst>
            </a:custGeom>
            <a:solidFill>
              <a:schemeClr val="bg1">
                <a:lumMod val="50000"/>
              </a:schemeClr>
            </a:solidFill>
            <a:ln>
              <a:noFill/>
            </a:ln>
            <a:effectLst/>
          </p:spPr>
          <p:txBody>
            <a:bodyPr wrap="none" anchor="ctr"/>
            <a:lstStyle/>
            <a:p>
              <a:pPr defTabSz="914217">
                <a:defRPr/>
              </a:pPr>
              <a:endParaRPr lang="en-US" sz="900">
                <a:latin typeface="Calibri Light"/>
              </a:endParaRPr>
            </a:p>
          </p:txBody>
        </p:sp>
        <p:sp>
          <p:nvSpPr>
            <p:cNvPr id="257" name="Freeform 15"/>
            <p:cNvSpPr>
              <a:spLocks noChangeArrowheads="1"/>
            </p:cNvSpPr>
            <p:nvPr/>
          </p:nvSpPr>
          <p:spPr bwMode="auto">
            <a:xfrm>
              <a:off x="5789894" y="8491383"/>
              <a:ext cx="950607" cy="371281"/>
            </a:xfrm>
            <a:custGeom>
              <a:avLst/>
              <a:gdLst>
                <a:gd name="T0" fmla="*/ 949836 w 1233"/>
                <a:gd name="T1" fmla="*/ 186794 h 483"/>
                <a:gd name="T2" fmla="*/ 949836 w 1233"/>
                <a:gd name="T3" fmla="*/ 186794 h 483"/>
                <a:gd name="T4" fmla="*/ 476460 w 1233"/>
                <a:gd name="T5" fmla="*/ 370512 h 483"/>
                <a:gd name="T6" fmla="*/ 0 w 1233"/>
                <a:gd name="T7" fmla="*/ 186794 h 483"/>
                <a:gd name="T8" fmla="*/ 476460 w 1233"/>
                <a:gd name="T9" fmla="*/ 0 h 483"/>
                <a:gd name="T10" fmla="*/ 949836 w 1233"/>
                <a:gd name="T11" fmla="*/ 186794 h 48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33" h="483">
                  <a:moveTo>
                    <a:pt x="1232" y="243"/>
                  </a:moveTo>
                  <a:lnTo>
                    <a:pt x="1232" y="243"/>
                  </a:lnTo>
                  <a:cubicBezTo>
                    <a:pt x="1232" y="374"/>
                    <a:pt x="956" y="482"/>
                    <a:pt x="618" y="482"/>
                  </a:cubicBezTo>
                  <a:cubicBezTo>
                    <a:pt x="276" y="482"/>
                    <a:pt x="0" y="374"/>
                    <a:pt x="0" y="243"/>
                  </a:cubicBezTo>
                  <a:cubicBezTo>
                    <a:pt x="0" y="107"/>
                    <a:pt x="276" y="0"/>
                    <a:pt x="618" y="0"/>
                  </a:cubicBezTo>
                  <a:cubicBezTo>
                    <a:pt x="956" y="0"/>
                    <a:pt x="1232" y="107"/>
                    <a:pt x="1232" y="243"/>
                  </a:cubicBez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258" name="Freeform 16"/>
            <p:cNvSpPr>
              <a:spLocks noChangeArrowheads="1"/>
            </p:cNvSpPr>
            <p:nvPr/>
          </p:nvSpPr>
          <p:spPr bwMode="auto">
            <a:xfrm>
              <a:off x="5718900" y="8460130"/>
              <a:ext cx="1096517" cy="446164"/>
            </a:xfrm>
            <a:custGeom>
              <a:avLst/>
              <a:gdLst>
                <a:gd name="T0" fmla="*/ 1368 w 1426"/>
                <a:gd name="T1" fmla="*/ 174 h 582"/>
                <a:gd name="T2" fmla="*/ 1368 w 1426"/>
                <a:gd name="T3" fmla="*/ 174 h 582"/>
                <a:gd name="T4" fmla="*/ 712 w 1426"/>
                <a:gd name="T5" fmla="*/ 0 h 582"/>
                <a:gd name="T6" fmla="*/ 56 w 1426"/>
                <a:gd name="T7" fmla="*/ 174 h 582"/>
                <a:gd name="T8" fmla="*/ 0 w 1426"/>
                <a:gd name="T9" fmla="*/ 174 h 582"/>
                <a:gd name="T10" fmla="*/ 0 w 1426"/>
                <a:gd name="T11" fmla="*/ 291 h 582"/>
                <a:gd name="T12" fmla="*/ 712 w 1426"/>
                <a:gd name="T13" fmla="*/ 581 h 582"/>
                <a:gd name="T14" fmla="*/ 1425 w 1426"/>
                <a:gd name="T15" fmla="*/ 291 h 582"/>
                <a:gd name="T16" fmla="*/ 1425 w 1426"/>
                <a:gd name="T17" fmla="*/ 174 h 582"/>
                <a:gd name="T18" fmla="*/ 1368 w 1426"/>
                <a:gd name="T19" fmla="*/ 174 h 5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426" h="582">
                  <a:moveTo>
                    <a:pt x="1368" y="174"/>
                  </a:moveTo>
                  <a:lnTo>
                    <a:pt x="1368" y="174"/>
                  </a:lnTo>
                  <a:cubicBezTo>
                    <a:pt x="1260" y="71"/>
                    <a:pt x="1007" y="0"/>
                    <a:pt x="712" y="0"/>
                  </a:cubicBezTo>
                  <a:cubicBezTo>
                    <a:pt x="417" y="0"/>
                    <a:pt x="164" y="71"/>
                    <a:pt x="56" y="174"/>
                  </a:cubicBezTo>
                  <a:cubicBezTo>
                    <a:pt x="0" y="174"/>
                    <a:pt x="0" y="174"/>
                    <a:pt x="0" y="174"/>
                  </a:cubicBezTo>
                  <a:cubicBezTo>
                    <a:pt x="0" y="291"/>
                    <a:pt x="0" y="291"/>
                    <a:pt x="0" y="291"/>
                  </a:cubicBezTo>
                  <a:cubicBezTo>
                    <a:pt x="0" y="451"/>
                    <a:pt x="318" y="581"/>
                    <a:pt x="712" y="581"/>
                  </a:cubicBezTo>
                  <a:cubicBezTo>
                    <a:pt x="1106" y="581"/>
                    <a:pt x="1425" y="451"/>
                    <a:pt x="1425" y="291"/>
                  </a:cubicBezTo>
                  <a:cubicBezTo>
                    <a:pt x="1425" y="174"/>
                    <a:pt x="1425" y="174"/>
                    <a:pt x="1425" y="174"/>
                  </a:cubicBezTo>
                  <a:lnTo>
                    <a:pt x="1368" y="174"/>
                  </a:lnTo>
                </a:path>
              </a:pathLst>
            </a:custGeom>
            <a:solidFill>
              <a:schemeClr val="bg1">
                <a:lumMod val="75000"/>
              </a:schemeClr>
            </a:solidFill>
            <a:ln>
              <a:noFill/>
            </a:ln>
            <a:effectLst/>
          </p:spPr>
          <p:txBody>
            <a:bodyPr wrap="none" anchor="ctr"/>
            <a:lstStyle/>
            <a:p>
              <a:pPr defTabSz="914217">
                <a:defRPr/>
              </a:pPr>
              <a:endParaRPr lang="en-US" sz="900">
                <a:latin typeface="Calibri Light"/>
              </a:endParaRPr>
            </a:p>
          </p:txBody>
        </p:sp>
        <p:sp>
          <p:nvSpPr>
            <p:cNvPr id="259" name="Freeform 17"/>
            <p:cNvSpPr>
              <a:spLocks noChangeArrowheads="1"/>
            </p:cNvSpPr>
            <p:nvPr/>
          </p:nvSpPr>
          <p:spPr bwMode="auto">
            <a:xfrm>
              <a:off x="5718900" y="8368039"/>
              <a:ext cx="1096517" cy="446164"/>
            </a:xfrm>
            <a:custGeom>
              <a:avLst/>
              <a:gdLst>
                <a:gd name="T0" fmla="*/ 1425 w 1426"/>
                <a:gd name="T1" fmla="*/ 291 h 582"/>
                <a:gd name="T2" fmla="*/ 1425 w 1426"/>
                <a:gd name="T3" fmla="*/ 291 h 582"/>
                <a:gd name="T4" fmla="*/ 712 w 1426"/>
                <a:gd name="T5" fmla="*/ 581 h 582"/>
                <a:gd name="T6" fmla="*/ 0 w 1426"/>
                <a:gd name="T7" fmla="*/ 291 h 582"/>
                <a:gd name="T8" fmla="*/ 712 w 1426"/>
                <a:gd name="T9" fmla="*/ 0 h 582"/>
                <a:gd name="T10" fmla="*/ 1425 w 1426"/>
                <a:gd name="T11" fmla="*/ 291 h 582"/>
              </a:gdLst>
              <a:ahLst/>
              <a:cxnLst>
                <a:cxn ang="0">
                  <a:pos x="T0" y="T1"/>
                </a:cxn>
                <a:cxn ang="0">
                  <a:pos x="T2" y="T3"/>
                </a:cxn>
                <a:cxn ang="0">
                  <a:pos x="T4" y="T5"/>
                </a:cxn>
                <a:cxn ang="0">
                  <a:pos x="T6" y="T7"/>
                </a:cxn>
                <a:cxn ang="0">
                  <a:pos x="T8" y="T9"/>
                </a:cxn>
                <a:cxn ang="0">
                  <a:pos x="T10" y="T11"/>
                </a:cxn>
              </a:cxnLst>
              <a:rect l="0" t="0" r="r" b="b"/>
              <a:pathLst>
                <a:path w="1426" h="582">
                  <a:moveTo>
                    <a:pt x="1425" y="291"/>
                  </a:moveTo>
                  <a:lnTo>
                    <a:pt x="1425" y="291"/>
                  </a:lnTo>
                  <a:cubicBezTo>
                    <a:pt x="1425" y="450"/>
                    <a:pt x="1106" y="581"/>
                    <a:pt x="712" y="581"/>
                  </a:cubicBezTo>
                  <a:cubicBezTo>
                    <a:pt x="318" y="581"/>
                    <a:pt x="0" y="450"/>
                    <a:pt x="0" y="291"/>
                  </a:cubicBezTo>
                  <a:cubicBezTo>
                    <a:pt x="0" y="131"/>
                    <a:pt x="318" y="0"/>
                    <a:pt x="712" y="0"/>
                  </a:cubicBezTo>
                  <a:cubicBezTo>
                    <a:pt x="1106" y="0"/>
                    <a:pt x="1425" y="131"/>
                    <a:pt x="1425" y="291"/>
                  </a:cubicBezTo>
                </a:path>
              </a:pathLst>
            </a:custGeom>
            <a:solidFill>
              <a:schemeClr val="bg1">
                <a:lumMod val="50000"/>
              </a:schemeClr>
            </a:solidFill>
            <a:ln>
              <a:noFill/>
            </a:ln>
            <a:effectLst/>
          </p:spPr>
          <p:txBody>
            <a:bodyPr wrap="none" anchor="ctr"/>
            <a:lstStyle/>
            <a:p>
              <a:pPr defTabSz="914217">
                <a:defRPr/>
              </a:pPr>
              <a:endParaRPr lang="en-US" sz="900">
                <a:latin typeface="Calibri Light"/>
              </a:endParaRPr>
            </a:p>
          </p:txBody>
        </p:sp>
        <p:sp>
          <p:nvSpPr>
            <p:cNvPr id="260" name="Freeform 18"/>
            <p:cNvSpPr>
              <a:spLocks noChangeArrowheads="1"/>
            </p:cNvSpPr>
            <p:nvPr/>
          </p:nvSpPr>
          <p:spPr bwMode="auto">
            <a:xfrm>
              <a:off x="5789894" y="8382383"/>
              <a:ext cx="950607" cy="371281"/>
            </a:xfrm>
            <a:custGeom>
              <a:avLst/>
              <a:gdLst>
                <a:gd name="T0" fmla="*/ 949836 w 1233"/>
                <a:gd name="T1" fmla="*/ 186408 h 484"/>
                <a:gd name="T2" fmla="*/ 949836 w 1233"/>
                <a:gd name="T3" fmla="*/ 186408 h 484"/>
                <a:gd name="T4" fmla="*/ 476460 w 1233"/>
                <a:gd name="T5" fmla="*/ 370514 h 484"/>
                <a:gd name="T6" fmla="*/ 0 w 1233"/>
                <a:gd name="T7" fmla="*/ 186408 h 484"/>
                <a:gd name="T8" fmla="*/ 476460 w 1233"/>
                <a:gd name="T9" fmla="*/ 0 h 484"/>
                <a:gd name="T10" fmla="*/ 949836 w 1233"/>
                <a:gd name="T11" fmla="*/ 186408 h 48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33" h="484">
                  <a:moveTo>
                    <a:pt x="1232" y="243"/>
                  </a:moveTo>
                  <a:lnTo>
                    <a:pt x="1232" y="243"/>
                  </a:lnTo>
                  <a:cubicBezTo>
                    <a:pt x="1232" y="375"/>
                    <a:pt x="956" y="483"/>
                    <a:pt x="618" y="483"/>
                  </a:cubicBezTo>
                  <a:cubicBezTo>
                    <a:pt x="276" y="483"/>
                    <a:pt x="0" y="375"/>
                    <a:pt x="0" y="243"/>
                  </a:cubicBezTo>
                  <a:cubicBezTo>
                    <a:pt x="0" y="108"/>
                    <a:pt x="276" y="0"/>
                    <a:pt x="618" y="0"/>
                  </a:cubicBezTo>
                  <a:cubicBezTo>
                    <a:pt x="956" y="0"/>
                    <a:pt x="1232" y="108"/>
                    <a:pt x="1232" y="243"/>
                  </a:cubicBez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261" name="Freeform 19"/>
            <p:cNvSpPr>
              <a:spLocks noChangeArrowheads="1"/>
            </p:cNvSpPr>
            <p:nvPr/>
          </p:nvSpPr>
          <p:spPr bwMode="auto">
            <a:xfrm>
              <a:off x="5718900" y="8348985"/>
              <a:ext cx="1096517" cy="446164"/>
            </a:xfrm>
            <a:custGeom>
              <a:avLst/>
              <a:gdLst>
                <a:gd name="T0" fmla="*/ 1368 w 1426"/>
                <a:gd name="T1" fmla="*/ 174 h 582"/>
                <a:gd name="T2" fmla="*/ 1368 w 1426"/>
                <a:gd name="T3" fmla="*/ 174 h 582"/>
                <a:gd name="T4" fmla="*/ 712 w 1426"/>
                <a:gd name="T5" fmla="*/ 0 h 582"/>
                <a:gd name="T6" fmla="*/ 56 w 1426"/>
                <a:gd name="T7" fmla="*/ 174 h 582"/>
                <a:gd name="T8" fmla="*/ 0 w 1426"/>
                <a:gd name="T9" fmla="*/ 174 h 582"/>
                <a:gd name="T10" fmla="*/ 0 w 1426"/>
                <a:gd name="T11" fmla="*/ 290 h 582"/>
                <a:gd name="T12" fmla="*/ 712 w 1426"/>
                <a:gd name="T13" fmla="*/ 581 h 582"/>
                <a:gd name="T14" fmla="*/ 1425 w 1426"/>
                <a:gd name="T15" fmla="*/ 290 h 582"/>
                <a:gd name="T16" fmla="*/ 1425 w 1426"/>
                <a:gd name="T17" fmla="*/ 174 h 582"/>
                <a:gd name="T18" fmla="*/ 1368 w 1426"/>
                <a:gd name="T19" fmla="*/ 174 h 5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426" h="582">
                  <a:moveTo>
                    <a:pt x="1368" y="174"/>
                  </a:moveTo>
                  <a:lnTo>
                    <a:pt x="1368" y="174"/>
                  </a:lnTo>
                  <a:cubicBezTo>
                    <a:pt x="1260" y="71"/>
                    <a:pt x="1007" y="0"/>
                    <a:pt x="712" y="0"/>
                  </a:cubicBezTo>
                  <a:cubicBezTo>
                    <a:pt x="417" y="0"/>
                    <a:pt x="164" y="71"/>
                    <a:pt x="56" y="174"/>
                  </a:cubicBezTo>
                  <a:cubicBezTo>
                    <a:pt x="0" y="174"/>
                    <a:pt x="0" y="174"/>
                    <a:pt x="0" y="174"/>
                  </a:cubicBezTo>
                  <a:cubicBezTo>
                    <a:pt x="0" y="290"/>
                    <a:pt x="0" y="290"/>
                    <a:pt x="0" y="290"/>
                  </a:cubicBezTo>
                  <a:cubicBezTo>
                    <a:pt x="0" y="450"/>
                    <a:pt x="318" y="581"/>
                    <a:pt x="712" y="581"/>
                  </a:cubicBezTo>
                  <a:cubicBezTo>
                    <a:pt x="1106" y="581"/>
                    <a:pt x="1425" y="450"/>
                    <a:pt x="1425" y="290"/>
                  </a:cubicBezTo>
                  <a:cubicBezTo>
                    <a:pt x="1425" y="174"/>
                    <a:pt x="1425" y="174"/>
                    <a:pt x="1425" y="174"/>
                  </a:cubicBezTo>
                  <a:lnTo>
                    <a:pt x="1368" y="174"/>
                  </a:lnTo>
                </a:path>
              </a:pathLst>
            </a:custGeom>
            <a:solidFill>
              <a:schemeClr val="bg1">
                <a:lumMod val="75000"/>
              </a:schemeClr>
            </a:solidFill>
            <a:ln>
              <a:noFill/>
            </a:ln>
            <a:effectLst/>
          </p:spPr>
          <p:txBody>
            <a:bodyPr wrap="none" anchor="ctr"/>
            <a:lstStyle/>
            <a:p>
              <a:pPr defTabSz="914217">
                <a:defRPr/>
              </a:pPr>
              <a:endParaRPr lang="en-US" sz="900">
                <a:latin typeface="Calibri Light"/>
              </a:endParaRPr>
            </a:p>
          </p:txBody>
        </p:sp>
        <p:sp>
          <p:nvSpPr>
            <p:cNvPr id="262" name="Freeform 20"/>
            <p:cNvSpPr>
              <a:spLocks noChangeArrowheads="1"/>
            </p:cNvSpPr>
            <p:nvPr/>
          </p:nvSpPr>
          <p:spPr bwMode="auto">
            <a:xfrm>
              <a:off x="5718900" y="8256895"/>
              <a:ext cx="1096517" cy="446164"/>
            </a:xfrm>
            <a:custGeom>
              <a:avLst/>
              <a:gdLst>
                <a:gd name="T0" fmla="*/ 1425 w 1426"/>
                <a:gd name="T1" fmla="*/ 291 h 582"/>
                <a:gd name="T2" fmla="*/ 1425 w 1426"/>
                <a:gd name="T3" fmla="*/ 291 h 582"/>
                <a:gd name="T4" fmla="*/ 712 w 1426"/>
                <a:gd name="T5" fmla="*/ 581 h 582"/>
                <a:gd name="T6" fmla="*/ 0 w 1426"/>
                <a:gd name="T7" fmla="*/ 291 h 582"/>
                <a:gd name="T8" fmla="*/ 712 w 1426"/>
                <a:gd name="T9" fmla="*/ 0 h 582"/>
                <a:gd name="T10" fmla="*/ 1425 w 1426"/>
                <a:gd name="T11" fmla="*/ 291 h 582"/>
              </a:gdLst>
              <a:ahLst/>
              <a:cxnLst>
                <a:cxn ang="0">
                  <a:pos x="T0" y="T1"/>
                </a:cxn>
                <a:cxn ang="0">
                  <a:pos x="T2" y="T3"/>
                </a:cxn>
                <a:cxn ang="0">
                  <a:pos x="T4" y="T5"/>
                </a:cxn>
                <a:cxn ang="0">
                  <a:pos x="T6" y="T7"/>
                </a:cxn>
                <a:cxn ang="0">
                  <a:pos x="T8" y="T9"/>
                </a:cxn>
                <a:cxn ang="0">
                  <a:pos x="T10" y="T11"/>
                </a:cxn>
              </a:cxnLst>
              <a:rect l="0" t="0" r="r" b="b"/>
              <a:pathLst>
                <a:path w="1426" h="582">
                  <a:moveTo>
                    <a:pt x="1425" y="291"/>
                  </a:moveTo>
                  <a:lnTo>
                    <a:pt x="1425" y="291"/>
                  </a:lnTo>
                  <a:cubicBezTo>
                    <a:pt x="1425" y="455"/>
                    <a:pt x="1106" y="581"/>
                    <a:pt x="712" y="581"/>
                  </a:cubicBezTo>
                  <a:cubicBezTo>
                    <a:pt x="318" y="581"/>
                    <a:pt x="0" y="455"/>
                    <a:pt x="0" y="291"/>
                  </a:cubicBezTo>
                  <a:cubicBezTo>
                    <a:pt x="0" y="131"/>
                    <a:pt x="318" y="0"/>
                    <a:pt x="712" y="0"/>
                  </a:cubicBezTo>
                  <a:cubicBezTo>
                    <a:pt x="1106" y="0"/>
                    <a:pt x="1425" y="131"/>
                    <a:pt x="1425" y="291"/>
                  </a:cubicBezTo>
                </a:path>
              </a:pathLst>
            </a:custGeom>
            <a:solidFill>
              <a:schemeClr val="bg1">
                <a:lumMod val="50000"/>
              </a:schemeClr>
            </a:solidFill>
            <a:ln>
              <a:noFill/>
            </a:ln>
            <a:effectLst/>
          </p:spPr>
          <p:txBody>
            <a:bodyPr wrap="none" anchor="ctr"/>
            <a:lstStyle/>
            <a:p>
              <a:pPr defTabSz="914217">
                <a:defRPr/>
              </a:pPr>
              <a:endParaRPr lang="en-US" sz="900">
                <a:latin typeface="Calibri Light"/>
              </a:endParaRPr>
            </a:p>
          </p:txBody>
        </p:sp>
        <p:sp>
          <p:nvSpPr>
            <p:cNvPr id="263" name="Freeform 21"/>
            <p:cNvSpPr>
              <a:spLocks noChangeArrowheads="1"/>
            </p:cNvSpPr>
            <p:nvPr/>
          </p:nvSpPr>
          <p:spPr bwMode="auto">
            <a:xfrm>
              <a:off x="5789894" y="8273383"/>
              <a:ext cx="950607" cy="371281"/>
            </a:xfrm>
            <a:custGeom>
              <a:avLst/>
              <a:gdLst>
                <a:gd name="T0" fmla="*/ 949836 w 1233"/>
                <a:gd name="T1" fmla="*/ 186408 h 484"/>
                <a:gd name="T2" fmla="*/ 949836 w 1233"/>
                <a:gd name="T3" fmla="*/ 186408 h 484"/>
                <a:gd name="T4" fmla="*/ 476460 w 1233"/>
                <a:gd name="T5" fmla="*/ 370514 h 484"/>
                <a:gd name="T6" fmla="*/ 0 w 1233"/>
                <a:gd name="T7" fmla="*/ 186408 h 484"/>
                <a:gd name="T8" fmla="*/ 476460 w 1233"/>
                <a:gd name="T9" fmla="*/ 0 h 484"/>
                <a:gd name="T10" fmla="*/ 949836 w 1233"/>
                <a:gd name="T11" fmla="*/ 186408 h 48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33" h="484">
                  <a:moveTo>
                    <a:pt x="1232" y="243"/>
                  </a:moveTo>
                  <a:lnTo>
                    <a:pt x="1232" y="243"/>
                  </a:lnTo>
                  <a:cubicBezTo>
                    <a:pt x="1232" y="375"/>
                    <a:pt x="956" y="483"/>
                    <a:pt x="618" y="483"/>
                  </a:cubicBezTo>
                  <a:cubicBezTo>
                    <a:pt x="276" y="483"/>
                    <a:pt x="0" y="375"/>
                    <a:pt x="0" y="243"/>
                  </a:cubicBezTo>
                  <a:cubicBezTo>
                    <a:pt x="0" y="108"/>
                    <a:pt x="276" y="0"/>
                    <a:pt x="618" y="0"/>
                  </a:cubicBezTo>
                  <a:cubicBezTo>
                    <a:pt x="956" y="0"/>
                    <a:pt x="1232" y="108"/>
                    <a:pt x="1232" y="243"/>
                  </a:cubicBez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264" name="Freeform 22"/>
            <p:cNvSpPr>
              <a:spLocks noChangeArrowheads="1"/>
            </p:cNvSpPr>
            <p:nvPr/>
          </p:nvSpPr>
          <p:spPr bwMode="auto">
            <a:xfrm>
              <a:off x="5680815" y="8228315"/>
              <a:ext cx="1096517" cy="450928"/>
            </a:xfrm>
            <a:custGeom>
              <a:avLst/>
              <a:gdLst>
                <a:gd name="T0" fmla="*/ 1369 w 1426"/>
                <a:gd name="T1" fmla="*/ 179 h 587"/>
                <a:gd name="T2" fmla="*/ 1369 w 1426"/>
                <a:gd name="T3" fmla="*/ 179 h 587"/>
                <a:gd name="T4" fmla="*/ 713 w 1426"/>
                <a:gd name="T5" fmla="*/ 0 h 587"/>
                <a:gd name="T6" fmla="*/ 56 w 1426"/>
                <a:gd name="T7" fmla="*/ 179 h 587"/>
                <a:gd name="T8" fmla="*/ 0 w 1426"/>
                <a:gd name="T9" fmla="*/ 179 h 587"/>
                <a:gd name="T10" fmla="*/ 0 w 1426"/>
                <a:gd name="T11" fmla="*/ 291 h 587"/>
                <a:gd name="T12" fmla="*/ 713 w 1426"/>
                <a:gd name="T13" fmla="*/ 586 h 587"/>
                <a:gd name="T14" fmla="*/ 1425 w 1426"/>
                <a:gd name="T15" fmla="*/ 291 h 587"/>
                <a:gd name="T16" fmla="*/ 1425 w 1426"/>
                <a:gd name="T17" fmla="*/ 179 h 587"/>
                <a:gd name="T18" fmla="*/ 1369 w 1426"/>
                <a:gd name="T19" fmla="*/ 179 h 5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426" h="587">
                  <a:moveTo>
                    <a:pt x="1369" y="179"/>
                  </a:moveTo>
                  <a:lnTo>
                    <a:pt x="1369" y="179"/>
                  </a:lnTo>
                  <a:cubicBezTo>
                    <a:pt x="1261" y="76"/>
                    <a:pt x="1008" y="0"/>
                    <a:pt x="713" y="0"/>
                  </a:cubicBezTo>
                  <a:cubicBezTo>
                    <a:pt x="417" y="0"/>
                    <a:pt x="164" y="76"/>
                    <a:pt x="56" y="179"/>
                  </a:cubicBezTo>
                  <a:cubicBezTo>
                    <a:pt x="0" y="179"/>
                    <a:pt x="0" y="179"/>
                    <a:pt x="0" y="179"/>
                  </a:cubicBezTo>
                  <a:cubicBezTo>
                    <a:pt x="0" y="291"/>
                    <a:pt x="0" y="291"/>
                    <a:pt x="0" y="291"/>
                  </a:cubicBezTo>
                  <a:cubicBezTo>
                    <a:pt x="0" y="455"/>
                    <a:pt x="319" y="586"/>
                    <a:pt x="713" y="586"/>
                  </a:cubicBezTo>
                  <a:cubicBezTo>
                    <a:pt x="1106" y="586"/>
                    <a:pt x="1425" y="455"/>
                    <a:pt x="1425" y="291"/>
                  </a:cubicBezTo>
                  <a:cubicBezTo>
                    <a:pt x="1425" y="179"/>
                    <a:pt x="1425" y="179"/>
                    <a:pt x="1425" y="179"/>
                  </a:cubicBezTo>
                  <a:lnTo>
                    <a:pt x="1369" y="179"/>
                  </a:lnTo>
                </a:path>
              </a:pathLst>
            </a:custGeom>
            <a:solidFill>
              <a:schemeClr val="bg1">
                <a:lumMod val="75000"/>
              </a:schemeClr>
            </a:solidFill>
            <a:ln>
              <a:noFill/>
            </a:ln>
            <a:effectLst/>
          </p:spPr>
          <p:txBody>
            <a:bodyPr wrap="none" anchor="ctr"/>
            <a:lstStyle/>
            <a:p>
              <a:pPr defTabSz="914217">
                <a:defRPr/>
              </a:pPr>
              <a:endParaRPr lang="en-US" sz="900">
                <a:latin typeface="Calibri Light"/>
              </a:endParaRPr>
            </a:p>
          </p:txBody>
        </p:sp>
        <p:sp>
          <p:nvSpPr>
            <p:cNvPr id="265" name="Freeform 23"/>
            <p:cNvSpPr>
              <a:spLocks noChangeArrowheads="1"/>
            </p:cNvSpPr>
            <p:nvPr/>
          </p:nvSpPr>
          <p:spPr bwMode="auto">
            <a:xfrm>
              <a:off x="5680815" y="8140986"/>
              <a:ext cx="1096517" cy="446165"/>
            </a:xfrm>
            <a:custGeom>
              <a:avLst/>
              <a:gdLst>
                <a:gd name="T0" fmla="*/ 1425 w 1426"/>
                <a:gd name="T1" fmla="*/ 291 h 582"/>
                <a:gd name="T2" fmla="*/ 1425 w 1426"/>
                <a:gd name="T3" fmla="*/ 291 h 582"/>
                <a:gd name="T4" fmla="*/ 713 w 1426"/>
                <a:gd name="T5" fmla="*/ 581 h 582"/>
                <a:gd name="T6" fmla="*/ 0 w 1426"/>
                <a:gd name="T7" fmla="*/ 291 h 582"/>
                <a:gd name="T8" fmla="*/ 713 w 1426"/>
                <a:gd name="T9" fmla="*/ 0 h 582"/>
                <a:gd name="T10" fmla="*/ 1425 w 1426"/>
                <a:gd name="T11" fmla="*/ 291 h 582"/>
              </a:gdLst>
              <a:ahLst/>
              <a:cxnLst>
                <a:cxn ang="0">
                  <a:pos x="T0" y="T1"/>
                </a:cxn>
                <a:cxn ang="0">
                  <a:pos x="T2" y="T3"/>
                </a:cxn>
                <a:cxn ang="0">
                  <a:pos x="T4" y="T5"/>
                </a:cxn>
                <a:cxn ang="0">
                  <a:pos x="T6" y="T7"/>
                </a:cxn>
                <a:cxn ang="0">
                  <a:pos x="T8" y="T9"/>
                </a:cxn>
                <a:cxn ang="0">
                  <a:pos x="T10" y="T11"/>
                </a:cxn>
              </a:cxnLst>
              <a:rect l="0" t="0" r="r" b="b"/>
              <a:pathLst>
                <a:path w="1426" h="582">
                  <a:moveTo>
                    <a:pt x="1425" y="291"/>
                  </a:moveTo>
                  <a:lnTo>
                    <a:pt x="1425" y="291"/>
                  </a:lnTo>
                  <a:cubicBezTo>
                    <a:pt x="1425" y="450"/>
                    <a:pt x="1106" y="581"/>
                    <a:pt x="713" y="581"/>
                  </a:cubicBezTo>
                  <a:cubicBezTo>
                    <a:pt x="319" y="581"/>
                    <a:pt x="0" y="450"/>
                    <a:pt x="0" y="291"/>
                  </a:cubicBezTo>
                  <a:cubicBezTo>
                    <a:pt x="0" y="131"/>
                    <a:pt x="319" y="0"/>
                    <a:pt x="713" y="0"/>
                  </a:cubicBezTo>
                  <a:cubicBezTo>
                    <a:pt x="1106" y="0"/>
                    <a:pt x="1425" y="131"/>
                    <a:pt x="1425" y="291"/>
                  </a:cubicBezTo>
                </a:path>
              </a:pathLst>
            </a:custGeom>
            <a:solidFill>
              <a:schemeClr val="bg1">
                <a:lumMod val="50000"/>
              </a:schemeClr>
            </a:solidFill>
            <a:ln>
              <a:noFill/>
            </a:ln>
            <a:effectLst/>
          </p:spPr>
          <p:txBody>
            <a:bodyPr wrap="none" anchor="ctr"/>
            <a:lstStyle/>
            <a:p>
              <a:pPr defTabSz="914217">
                <a:defRPr/>
              </a:pPr>
              <a:endParaRPr lang="en-US" sz="900">
                <a:latin typeface="Calibri Light"/>
              </a:endParaRPr>
            </a:p>
          </p:txBody>
        </p:sp>
        <p:sp>
          <p:nvSpPr>
            <p:cNvPr id="266" name="Freeform 24"/>
            <p:cNvSpPr>
              <a:spLocks noChangeArrowheads="1"/>
            </p:cNvSpPr>
            <p:nvPr/>
          </p:nvSpPr>
          <p:spPr bwMode="auto">
            <a:xfrm>
              <a:off x="5755822" y="8157570"/>
              <a:ext cx="947200" cy="371281"/>
            </a:xfrm>
            <a:custGeom>
              <a:avLst/>
              <a:gdLst>
                <a:gd name="T0" fmla="*/ 946429 w 1229"/>
                <a:gd name="T1" fmla="*/ 186794 h 483"/>
                <a:gd name="T2" fmla="*/ 946429 w 1229"/>
                <a:gd name="T3" fmla="*/ 186794 h 483"/>
                <a:gd name="T4" fmla="*/ 473985 w 1229"/>
                <a:gd name="T5" fmla="*/ 370512 h 483"/>
                <a:gd name="T6" fmla="*/ 0 w 1229"/>
                <a:gd name="T7" fmla="*/ 186794 h 483"/>
                <a:gd name="T8" fmla="*/ 473985 w 1229"/>
                <a:gd name="T9" fmla="*/ 0 h 483"/>
                <a:gd name="T10" fmla="*/ 946429 w 1229"/>
                <a:gd name="T11" fmla="*/ 186794 h 48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29" h="483">
                  <a:moveTo>
                    <a:pt x="1228" y="243"/>
                  </a:moveTo>
                  <a:lnTo>
                    <a:pt x="1228" y="243"/>
                  </a:lnTo>
                  <a:cubicBezTo>
                    <a:pt x="1228" y="375"/>
                    <a:pt x="956" y="482"/>
                    <a:pt x="615" y="482"/>
                  </a:cubicBezTo>
                  <a:cubicBezTo>
                    <a:pt x="272" y="482"/>
                    <a:pt x="0" y="375"/>
                    <a:pt x="0" y="243"/>
                  </a:cubicBezTo>
                  <a:cubicBezTo>
                    <a:pt x="0" y="108"/>
                    <a:pt x="272" y="0"/>
                    <a:pt x="615" y="0"/>
                  </a:cubicBezTo>
                  <a:cubicBezTo>
                    <a:pt x="956" y="0"/>
                    <a:pt x="1228" y="108"/>
                    <a:pt x="1228" y="243"/>
                  </a:cubicBez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267" name="Freeform 25"/>
            <p:cNvSpPr>
              <a:spLocks noChangeArrowheads="1"/>
            </p:cNvSpPr>
            <p:nvPr/>
          </p:nvSpPr>
          <p:spPr bwMode="auto">
            <a:xfrm>
              <a:off x="5755398" y="8123521"/>
              <a:ext cx="1098103" cy="446164"/>
            </a:xfrm>
            <a:custGeom>
              <a:avLst/>
              <a:gdLst>
                <a:gd name="T0" fmla="*/ 1369 w 1426"/>
                <a:gd name="T1" fmla="*/ 173 h 581"/>
                <a:gd name="T2" fmla="*/ 1369 w 1426"/>
                <a:gd name="T3" fmla="*/ 173 h 581"/>
                <a:gd name="T4" fmla="*/ 713 w 1426"/>
                <a:gd name="T5" fmla="*/ 0 h 581"/>
                <a:gd name="T6" fmla="*/ 56 w 1426"/>
                <a:gd name="T7" fmla="*/ 173 h 581"/>
                <a:gd name="T8" fmla="*/ 0 w 1426"/>
                <a:gd name="T9" fmla="*/ 173 h 581"/>
                <a:gd name="T10" fmla="*/ 0 w 1426"/>
                <a:gd name="T11" fmla="*/ 290 h 581"/>
                <a:gd name="T12" fmla="*/ 713 w 1426"/>
                <a:gd name="T13" fmla="*/ 580 h 581"/>
                <a:gd name="T14" fmla="*/ 1425 w 1426"/>
                <a:gd name="T15" fmla="*/ 290 h 581"/>
                <a:gd name="T16" fmla="*/ 1425 w 1426"/>
                <a:gd name="T17" fmla="*/ 173 h 581"/>
                <a:gd name="T18" fmla="*/ 1369 w 1426"/>
                <a:gd name="T19" fmla="*/ 173 h 5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426" h="581">
                  <a:moveTo>
                    <a:pt x="1369" y="173"/>
                  </a:moveTo>
                  <a:lnTo>
                    <a:pt x="1369" y="173"/>
                  </a:lnTo>
                  <a:cubicBezTo>
                    <a:pt x="1261" y="70"/>
                    <a:pt x="1008" y="0"/>
                    <a:pt x="713" y="0"/>
                  </a:cubicBezTo>
                  <a:cubicBezTo>
                    <a:pt x="417" y="0"/>
                    <a:pt x="164" y="70"/>
                    <a:pt x="56" y="173"/>
                  </a:cubicBezTo>
                  <a:cubicBezTo>
                    <a:pt x="0" y="173"/>
                    <a:pt x="0" y="173"/>
                    <a:pt x="0" y="173"/>
                  </a:cubicBezTo>
                  <a:cubicBezTo>
                    <a:pt x="0" y="290"/>
                    <a:pt x="0" y="290"/>
                    <a:pt x="0" y="290"/>
                  </a:cubicBezTo>
                  <a:cubicBezTo>
                    <a:pt x="0" y="449"/>
                    <a:pt x="319" y="580"/>
                    <a:pt x="713" y="580"/>
                  </a:cubicBezTo>
                  <a:cubicBezTo>
                    <a:pt x="1106" y="580"/>
                    <a:pt x="1425" y="449"/>
                    <a:pt x="1425" y="290"/>
                  </a:cubicBezTo>
                  <a:cubicBezTo>
                    <a:pt x="1425" y="173"/>
                    <a:pt x="1425" y="173"/>
                    <a:pt x="1425" y="173"/>
                  </a:cubicBezTo>
                  <a:lnTo>
                    <a:pt x="1369" y="173"/>
                  </a:lnTo>
                </a:path>
              </a:pathLst>
            </a:custGeom>
            <a:solidFill>
              <a:schemeClr val="bg1">
                <a:lumMod val="75000"/>
              </a:schemeClr>
            </a:solidFill>
            <a:ln>
              <a:noFill/>
            </a:ln>
            <a:effectLst/>
          </p:spPr>
          <p:txBody>
            <a:bodyPr wrap="none" anchor="ctr"/>
            <a:lstStyle/>
            <a:p>
              <a:pPr defTabSz="914217">
                <a:defRPr/>
              </a:pPr>
              <a:endParaRPr lang="en-US" sz="900">
                <a:latin typeface="Calibri Light"/>
              </a:endParaRPr>
            </a:p>
          </p:txBody>
        </p:sp>
        <p:sp>
          <p:nvSpPr>
            <p:cNvPr id="268" name="Freeform 26"/>
            <p:cNvSpPr>
              <a:spLocks noChangeArrowheads="1"/>
            </p:cNvSpPr>
            <p:nvPr/>
          </p:nvSpPr>
          <p:spPr bwMode="auto">
            <a:xfrm>
              <a:off x="5755398" y="8031430"/>
              <a:ext cx="1098103" cy="446164"/>
            </a:xfrm>
            <a:custGeom>
              <a:avLst/>
              <a:gdLst>
                <a:gd name="T0" fmla="*/ 1425 w 1426"/>
                <a:gd name="T1" fmla="*/ 291 h 583"/>
                <a:gd name="T2" fmla="*/ 1425 w 1426"/>
                <a:gd name="T3" fmla="*/ 291 h 583"/>
                <a:gd name="T4" fmla="*/ 713 w 1426"/>
                <a:gd name="T5" fmla="*/ 582 h 583"/>
                <a:gd name="T6" fmla="*/ 0 w 1426"/>
                <a:gd name="T7" fmla="*/ 291 h 583"/>
                <a:gd name="T8" fmla="*/ 713 w 1426"/>
                <a:gd name="T9" fmla="*/ 0 h 583"/>
                <a:gd name="T10" fmla="*/ 1425 w 1426"/>
                <a:gd name="T11" fmla="*/ 291 h 583"/>
              </a:gdLst>
              <a:ahLst/>
              <a:cxnLst>
                <a:cxn ang="0">
                  <a:pos x="T0" y="T1"/>
                </a:cxn>
                <a:cxn ang="0">
                  <a:pos x="T2" y="T3"/>
                </a:cxn>
                <a:cxn ang="0">
                  <a:pos x="T4" y="T5"/>
                </a:cxn>
                <a:cxn ang="0">
                  <a:pos x="T6" y="T7"/>
                </a:cxn>
                <a:cxn ang="0">
                  <a:pos x="T8" y="T9"/>
                </a:cxn>
                <a:cxn ang="0">
                  <a:pos x="T10" y="T11"/>
                </a:cxn>
              </a:cxnLst>
              <a:rect l="0" t="0" r="r" b="b"/>
              <a:pathLst>
                <a:path w="1426" h="583">
                  <a:moveTo>
                    <a:pt x="1425" y="291"/>
                  </a:moveTo>
                  <a:lnTo>
                    <a:pt x="1425" y="291"/>
                  </a:lnTo>
                  <a:cubicBezTo>
                    <a:pt x="1425" y="455"/>
                    <a:pt x="1106" y="582"/>
                    <a:pt x="713" y="582"/>
                  </a:cubicBezTo>
                  <a:cubicBezTo>
                    <a:pt x="319" y="582"/>
                    <a:pt x="0" y="455"/>
                    <a:pt x="0" y="291"/>
                  </a:cubicBezTo>
                  <a:cubicBezTo>
                    <a:pt x="0" y="132"/>
                    <a:pt x="319" y="0"/>
                    <a:pt x="713" y="0"/>
                  </a:cubicBezTo>
                  <a:cubicBezTo>
                    <a:pt x="1106" y="0"/>
                    <a:pt x="1425" y="132"/>
                    <a:pt x="1425" y="291"/>
                  </a:cubicBezTo>
                </a:path>
              </a:pathLst>
            </a:custGeom>
            <a:solidFill>
              <a:schemeClr val="bg1">
                <a:lumMod val="50000"/>
              </a:schemeClr>
            </a:solidFill>
            <a:ln>
              <a:noFill/>
            </a:ln>
            <a:effectLst/>
          </p:spPr>
          <p:txBody>
            <a:bodyPr wrap="none" anchor="ctr"/>
            <a:lstStyle/>
            <a:p>
              <a:pPr defTabSz="914217">
                <a:defRPr/>
              </a:pPr>
              <a:endParaRPr lang="en-US" sz="900">
                <a:latin typeface="Calibri Light"/>
              </a:endParaRPr>
            </a:p>
          </p:txBody>
        </p:sp>
        <p:sp>
          <p:nvSpPr>
            <p:cNvPr id="269" name="Freeform 27"/>
            <p:cNvSpPr>
              <a:spLocks noChangeArrowheads="1"/>
            </p:cNvSpPr>
            <p:nvPr/>
          </p:nvSpPr>
          <p:spPr bwMode="auto">
            <a:xfrm>
              <a:off x="5831567" y="8048896"/>
              <a:ext cx="950525" cy="371539"/>
            </a:xfrm>
            <a:custGeom>
              <a:avLst/>
              <a:gdLst>
                <a:gd name="T0" fmla="*/ 1233 w 1234"/>
                <a:gd name="T1" fmla="*/ 244 h 484"/>
                <a:gd name="T2" fmla="*/ 1233 w 1234"/>
                <a:gd name="T3" fmla="*/ 244 h 484"/>
                <a:gd name="T4" fmla="*/ 619 w 1234"/>
                <a:gd name="T5" fmla="*/ 483 h 484"/>
                <a:gd name="T6" fmla="*/ 0 w 1234"/>
                <a:gd name="T7" fmla="*/ 244 h 484"/>
                <a:gd name="T8" fmla="*/ 619 w 1234"/>
                <a:gd name="T9" fmla="*/ 0 h 484"/>
                <a:gd name="T10" fmla="*/ 1233 w 1234"/>
                <a:gd name="T11" fmla="*/ 244 h 484"/>
              </a:gdLst>
              <a:ahLst/>
              <a:cxnLst>
                <a:cxn ang="0">
                  <a:pos x="T0" y="T1"/>
                </a:cxn>
                <a:cxn ang="0">
                  <a:pos x="T2" y="T3"/>
                </a:cxn>
                <a:cxn ang="0">
                  <a:pos x="T4" y="T5"/>
                </a:cxn>
                <a:cxn ang="0">
                  <a:pos x="T6" y="T7"/>
                </a:cxn>
                <a:cxn ang="0">
                  <a:pos x="T8" y="T9"/>
                </a:cxn>
                <a:cxn ang="0">
                  <a:pos x="T10" y="T11"/>
                </a:cxn>
              </a:cxnLst>
              <a:rect l="0" t="0" r="r" b="b"/>
              <a:pathLst>
                <a:path w="1234" h="484">
                  <a:moveTo>
                    <a:pt x="1233" y="244"/>
                  </a:moveTo>
                  <a:lnTo>
                    <a:pt x="1233" y="244"/>
                  </a:lnTo>
                  <a:cubicBezTo>
                    <a:pt x="1233" y="375"/>
                    <a:pt x="956" y="483"/>
                    <a:pt x="619" y="483"/>
                  </a:cubicBezTo>
                  <a:cubicBezTo>
                    <a:pt x="277" y="483"/>
                    <a:pt x="0" y="375"/>
                    <a:pt x="0" y="244"/>
                  </a:cubicBezTo>
                  <a:cubicBezTo>
                    <a:pt x="0" y="108"/>
                    <a:pt x="277" y="0"/>
                    <a:pt x="619" y="0"/>
                  </a:cubicBezTo>
                  <a:cubicBezTo>
                    <a:pt x="956" y="0"/>
                    <a:pt x="1233" y="108"/>
                    <a:pt x="1233" y="244"/>
                  </a:cubicBezTo>
                </a:path>
              </a:pathLst>
            </a:custGeom>
            <a:solidFill>
              <a:schemeClr val="bg1">
                <a:lumMod val="85000"/>
              </a:schemeClr>
            </a:solidFill>
            <a:ln>
              <a:noFill/>
            </a:ln>
            <a:effectLst/>
          </p:spPr>
          <p:txBody>
            <a:bodyPr wrap="none" anchor="ctr"/>
            <a:lstStyle/>
            <a:p>
              <a:pPr defTabSz="914217">
                <a:defRPr/>
              </a:pPr>
              <a:endParaRPr lang="en-US" sz="900">
                <a:latin typeface="Calibri Light"/>
              </a:endParaRPr>
            </a:p>
          </p:txBody>
        </p:sp>
        <p:sp>
          <p:nvSpPr>
            <p:cNvPr id="270" name="Freeform 28"/>
            <p:cNvSpPr>
              <a:spLocks noChangeArrowheads="1"/>
            </p:cNvSpPr>
            <p:nvPr/>
          </p:nvSpPr>
          <p:spPr bwMode="auto">
            <a:xfrm>
              <a:off x="5657013" y="7974271"/>
              <a:ext cx="1096516" cy="446164"/>
            </a:xfrm>
            <a:custGeom>
              <a:avLst/>
              <a:gdLst>
                <a:gd name="T0" fmla="*/ 1368 w 1426"/>
                <a:gd name="T1" fmla="*/ 178 h 581"/>
                <a:gd name="T2" fmla="*/ 1368 w 1426"/>
                <a:gd name="T3" fmla="*/ 178 h 581"/>
                <a:gd name="T4" fmla="*/ 712 w 1426"/>
                <a:gd name="T5" fmla="*/ 0 h 581"/>
                <a:gd name="T6" fmla="*/ 57 w 1426"/>
                <a:gd name="T7" fmla="*/ 178 h 581"/>
                <a:gd name="T8" fmla="*/ 0 w 1426"/>
                <a:gd name="T9" fmla="*/ 178 h 581"/>
                <a:gd name="T10" fmla="*/ 0 w 1426"/>
                <a:gd name="T11" fmla="*/ 290 h 581"/>
                <a:gd name="T12" fmla="*/ 712 w 1426"/>
                <a:gd name="T13" fmla="*/ 580 h 581"/>
                <a:gd name="T14" fmla="*/ 1425 w 1426"/>
                <a:gd name="T15" fmla="*/ 290 h 581"/>
                <a:gd name="T16" fmla="*/ 1425 w 1426"/>
                <a:gd name="T17" fmla="*/ 178 h 581"/>
                <a:gd name="T18" fmla="*/ 1368 w 1426"/>
                <a:gd name="T19" fmla="*/ 178 h 5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426" h="581">
                  <a:moveTo>
                    <a:pt x="1368" y="178"/>
                  </a:moveTo>
                  <a:lnTo>
                    <a:pt x="1368" y="178"/>
                  </a:lnTo>
                  <a:cubicBezTo>
                    <a:pt x="1260" y="74"/>
                    <a:pt x="1008" y="0"/>
                    <a:pt x="712" y="0"/>
                  </a:cubicBezTo>
                  <a:cubicBezTo>
                    <a:pt x="417" y="0"/>
                    <a:pt x="164" y="74"/>
                    <a:pt x="57" y="178"/>
                  </a:cubicBezTo>
                  <a:cubicBezTo>
                    <a:pt x="0" y="178"/>
                    <a:pt x="0" y="178"/>
                    <a:pt x="0" y="178"/>
                  </a:cubicBezTo>
                  <a:cubicBezTo>
                    <a:pt x="0" y="290"/>
                    <a:pt x="0" y="290"/>
                    <a:pt x="0" y="290"/>
                  </a:cubicBezTo>
                  <a:cubicBezTo>
                    <a:pt x="0" y="454"/>
                    <a:pt x="319" y="580"/>
                    <a:pt x="712" y="580"/>
                  </a:cubicBezTo>
                  <a:cubicBezTo>
                    <a:pt x="1106" y="580"/>
                    <a:pt x="1425" y="454"/>
                    <a:pt x="1425" y="290"/>
                  </a:cubicBezTo>
                  <a:cubicBezTo>
                    <a:pt x="1425" y="178"/>
                    <a:pt x="1425" y="178"/>
                    <a:pt x="1425" y="178"/>
                  </a:cubicBezTo>
                  <a:lnTo>
                    <a:pt x="1368" y="178"/>
                  </a:lnTo>
                </a:path>
              </a:pathLst>
            </a:custGeom>
            <a:solidFill>
              <a:schemeClr val="bg1">
                <a:lumMod val="75000"/>
              </a:schemeClr>
            </a:solidFill>
            <a:ln>
              <a:noFill/>
            </a:ln>
            <a:effectLst/>
          </p:spPr>
          <p:txBody>
            <a:bodyPr wrap="none" anchor="ctr"/>
            <a:lstStyle/>
            <a:p>
              <a:pPr defTabSz="914217">
                <a:defRPr/>
              </a:pPr>
              <a:endParaRPr lang="en-US" sz="900">
                <a:latin typeface="Calibri Light"/>
              </a:endParaRPr>
            </a:p>
          </p:txBody>
        </p:sp>
        <p:sp>
          <p:nvSpPr>
            <p:cNvPr id="271" name="Freeform 29"/>
            <p:cNvSpPr>
              <a:spLocks noChangeArrowheads="1"/>
            </p:cNvSpPr>
            <p:nvPr/>
          </p:nvSpPr>
          <p:spPr bwMode="auto">
            <a:xfrm>
              <a:off x="5657013" y="7888531"/>
              <a:ext cx="1096516" cy="446164"/>
            </a:xfrm>
            <a:custGeom>
              <a:avLst/>
              <a:gdLst>
                <a:gd name="T0" fmla="*/ 1425 w 1426"/>
                <a:gd name="T1" fmla="*/ 291 h 582"/>
                <a:gd name="T2" fmla="*/ 1425 w 1426"/>
                <a:gd name="T3" fmla="*/ 291 h 582"/>
                <a:gd name="T4" fmla="*/ 712 w 1426"/>
                <a:gd name="T5" fmla="*/ 581 h 582"/>
                <a:gd name="T6" fmla="*/ 0 w 1426"/>
                <a:gd name="T7" fmla="*/ 291 h 582"/>
                <a:gd name="T8" fmla="*/ 712 w 1426"/>
                <a:gd name="T9" fmla="*/ 0 h 582"/>
                <a:gd name="T10" fmla="*/ 1425 w 1426"/>
                <a:gd name="T11" fmla="*/ 291 h 582"/>
              </a:gdLst>
              <a:ahLst/>
              <a:cxnLst>
                <a:cxn ang="0">
                  <a:pos x="T0" y="T1"/>
                </a:cxn>
                <a:cxn ang="0">
                  <a:pos x="T2" y="T3"/>
                </a:cxn>
                <a:cxn ang="0">
                  <a:pos x="T4" y="T5"/>
                </a:cxn>
                <a:cxn ang="0">
                  <a:pos x="T6" y="T7"/>
                </a:cxn>
                <a:cxn ang="0">
                  <a:pos x="T8" y="T9"/>
                </a:cxn>
                <a:cxn ang="0">
                  <a:pos x="T10" y="T11"/>
                </a:cxn>
              </a:cxnLst>
              <a:rect l="0" t="0" r="r" b="b"/>
              <a:pathLst>
                <a:path w="1426" h="582">
                  <a:moveTo>
                    <a:pt x="1425" y="291"/>
                  </a:moveTo>
                  <a:lnTo>
                    <a:pt x="1425" y="291"/>
                  </a:lnTo>
                  <a:cubicBezTo>
                    <a:pt x="1425" y="450"/>
                    <a:pt x="1106" y="581"/>
                    <a:pt x="712" y="581"/>
                  </a:cubicBezTo>
                  <a:cubicBezTo>
                    <a:pt x="319" y="581"/>
                    <a:pt x="0" y="450"/>
                    <a:pt x="0" y="291"/>
                  </a:cubicBezTo>
                  <a:cubicBezTo>
                    <a:pt x="0" y="131"/>
                    <a:pt x="319" y="0"/>
                    <a:pt x="712" y="0"/>
                  </a:cubicBezTo>
                  <a:cubicBezTo>
                    <a:pt x="1106" y="0"/>
                    <a:pt x="1425" y="131"/>
                    <a:pt x="1425" y="291"/>
                  </a:cubicBezTo>
                </a:path>
              </a:pathLst>
            </a:custGeom>
            <a:solidFill>
              <a:schemeClr val="bg1">
                <a:lumMod val="50000"/>
              </a:schemeClr>
            </a:solidFill>
            <a:ln>
              <a:noFill/>
            </a:ln>
            <a:effectLst/>
          </p:spPr>
          <p:txBody>
            <a:bodyPr wrap="none" anchor="ctr"/>
            <a:lstStyle/>
            <a:p>
              <a:pPr defTabSz="914217">
                <a:defRPr/>
              </a:pPr>
              <a:endParaRPr lang="en-US" sz="900">
                <a:latin typeface="Calibri Light"/>
              </a:endParaRPr>
            </a:p>
          </p:txBody>
        </p:sp>
        <p:sp>
          <p:nvSpPr>
            <p:cNvPr id="272" name="Freeform 30"/>
            <p:cNvSpPr>
              <a:spLocks noChangeArrowheads="1"/>
            </p:cNvSpPr>
            <p:nvPr/>
          </p:nvSpPr>
          <p:spPr bwMode="auto">
            <a:xfrm>
              <a:off x="5731972" y="7902101"/>
              <a:ext cx="950607" cy="371281"/>
            </a:xfrm>
            <a:custGeom>
              <a:avLst/>
              <a:gdLst>
                <a:gd name="T0" fmla="*/ 949836 w 1233"/>
                <a:gd name="T1" fmla="*/ 183719 h 483"/>
                <a:gd name="T2" fmla="*/ 949836 w 1233"/>
                <a:gd name="T3" fmla="*/ 183719 h 483"/>
                <a:gd name="T4" fmla="*/ 472605 w 1233"/>
                <a:gd name="T5" fmla="*/ 370512 h 483"/>
                <a:gd name="T6" fmla="*/ 0 w 1233"/>
                <a:gd name="T7" fmla="*/ 183719 h 483"/>
                <a:gd name="T8" fmla="*/ 472605 w 1233"/>
                <a:gd name="T9" fmla="*/ 0 h 483"/>
                <a:gd name="T10" fmla="*/ 949836 w 1233"/>
                <a:gd name="T11" fmla="*/ 183719 h 48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33" h="483">
                  <a:moveTo>
                    <a:pt x="1232" y="239"/>
                  </a:moveTo>
                  <a:lnTo>
                    <a:pt x="1232" y="239"/>
                  </a:lnTo>
                  <a:cubicBezTo>
                    <a:pt x="1232" y="375"/>
                    <a:pt x="955" y="482"/>
                    <a:pt x="613" y="482"/>
                  </a:cubicBezTo>
                  <a:cubicBezTo>
                    <a:pt x="272" y="482"/>
                    <a:pt x="0" y="375"/>
                    <a:pt x="0" y="239"/>
                  </a:cubicBezTo>
                  <a:cubicBezTo>
                    <a:pt x="0" y="107"/>
                    <a:pt x="272" y="0"/>
                    <a:pt x="613" y="0"/>
                  </a:cubicBezTo>
                  <a:cubicBezTo>
                    <a:pt x="955" y="0"/>
                    <a:pt x="1232" y="107"/>
                    <a:pt x="1232" y="239"/>
                  </a:cubicBez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273" name="Freeform 31"/>
            <p:cNvSpPr>
              <a:spLocks noChangeArrowheads="1"/>
            </p:cNvSpPr>
            <p:nvPr/>
          </p:nvSpPr>
          <p:spPr bwMode="auto">
            <a:xfrm>
              <a:off x="5657013" y="7850424"/>
              <a:ext cx="1096516" cy="446164"/>
            </a:xfrm>
            <a:custGeom>
              <a:avLst/>
              <a:gdLst>
                <a:gd name="T0" fmla="*/ 1368 w 1426"/>
                <a:gd name="T1" fmla="*/ 178 h 582"/>
                <a:gd name="T2" fmla="*/ 1368 w 1426"/>
                <a:gd name="T3" fmla="*/ 178 h 582"/>
                <a:gd name="T4" fmla="*/ 712 w 1426"/>
                <a:gd name="T5" fmla="*/ 0 h 582"/>
                <a:gd name="T6" fmla="*/ 57 w 1426"/>
                <a:gd name="T7" fmla="*/ 178 h 582"/>
                <a:gd name="T8" fmla="*/ 0 w 1426"/>
                <a:gd name="T9" fmla="*/ 178 h 582"/>
                <a:gd name="T10" fmla="*/ 0 w 1426"/>
                <a:gd name="T11" fmla="*/ 291 h 582"/>
                <a:gd name="T12" fmla="*/ 712 w 1426"/>
                <a:gd name="T13" fmla="*/ 581 h 582"/>
                <a:gd name="T14" fmla="*/ 1425 w 1426"/>
                <a:gd name="T15" fmla="*/ 291 h 582"/>
                <a:gd name="T16" fmla="*/ 1425 w 1426"/>
                <a:gd name="T17" fmla="*/ 178 h 582"/>
                <a:gd name="T18" fmla="*/ 1368 w 1426"/>
                <a:gd name="T19" fmla="*/ 178 h 5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426" h="582">
                  <a:moveTo>
                    <a:pt x="1368" y="178"/>
                  </a:moveTo>
                  <a:lnTo>
                    <a:pt x="1368" y="178"/>
                  </a:lnTo>
                  <a:cubicBezTo>
                    <a:pt x="1260" y="75"/>
                    <a:pt x="1008" y="0"/>
                    <a:pt x="712" y="0"/>
                  </a:cubicBezTo>
                  <a:cubicBezTo>
                    <a:pt x="417" y="0"/>
                    <a:pt x="164" y="75"/>
                    <a:pt x="57" y="178"/>
                  </a:cubicBezTo>
                  <a:cubicBezTo>
                    <a:pt x="0" y="178"/>
                    <a:pt x="0" y="178"/>
                    <a:pt x="0" y="178"/>
                  </a:cubicBezTo>
                  <a:cubicBezTo>
                    <a:pt x="0" y="291"/>
                    <a:pt x="0" y="291"/>
                    <a:pt x="0" y="291"/>
                  </a:cubicBezTo>
                  <a:cubicBezTo>
                    <a:pt x="0" y="455"/>
                    <a:pt x="319" y="581"/>
                    <a:pt x="712" y="581"/>
                  </a:cubicBezTo>
                  <a:cubicBezTo>
                    <a:pt x="1106" y="581"/>
                    <a:pt x="1425" y="455"/>
                    <a:pt x="1425" y="291"/>
                  </a:cubicBezTo>
                  <a:cubicBezTo>
                    <a:pt x="1425" y="178"/>
                    <a:pt x="1425" y="178"/>
                    <a:pt x="1425" y="178"/>
                  </a:cubicBezTo>
                  <a:lnTo>
                    <a:pt x="1368" y="178"/>
                  </a:lnTo>
                </a:path>
              </a:pathLst>
            </a:custGeom>
            <a:solidFill>
              <a:schemeClr val="bg1">
                <a:lumMod val="75000"/>
              </a:schemeClr>
            </a:solidFill>
            <a:ln>
              <a:noFill/>
            </a:ln>
            <a:effectLst/>
          </p:spPr>
          <p:txBody>
            <a:bodyPr wrap="none" anchor="ctr"/>
            <a:lstStyle/>
            <a:p>
              <a:pPr defTabSz="914217">
                <a:defRPr/>
              </a:pPr>
              <a:endParaRPr lang="en-US" sz="900">
                <a:latin typeface="Calibri Light"/>
              </a:endParaRPr>
            </a:p>
          </p:txBody>
        </p:sp>
        <p:sp>
          <p:nvSpPr>
            <p:cNvPr id="274" name="Freeform 32"/>
            <p:cNvSpPr>
              <a:spLocks noChangeArrowheads="1"/>
            </p:cNvSpPr>
            <p:nvPr/>
          </p:nvSpPr>
          <p:spPr bwMode="auto">
            <a:xfrm>
              <a:off x="5657013" y="7766272"/>
              <a:ext cx="1096516" cy="446165"/>
            </a:xfrm>
            <a:custGeom>
              <a:avLst/>
              <a:gdLst>
                <a:gd name="T0" fmla="*/ 1425 w 1426"/>
                <a:gd name="T1" fmla="*/ 290 h 582"/>
                <a:gd name="T2" fmla="*/ 1425 w 1426"/>
                <a:gd name="T3" fmla="*/ 290 h 582"/>
                <a:gd name="T4" fmla="*/ 712 w 1426"/>
                <a:gd name="T5" fmla="*/ 581 h 582"/>
                <a:gd name="T6" fmla="*/ 0 w 1426"/>
                <a:gd name="T7" fmla="*/ 290 h 582"/>
                <a:gd name="T8" fmla="*/ 712 w 1426"/>
                <a:gd name="T9" fmla="*/ 0 h 582"/>
                <a:gd name="T10" fmla="*/ 1425 w 1426"/>
                <a:gd name="T11" fmla="*/ 290 h 582"/>
              </a:gdLst>
              <a:ahLst/>
              <a:cxnLst>
                <a:cxn ang="0">
                  <a:pos x="T0" y="T1"/>
                </a:cxn>
                <a:cxn ang="0">
                  <a:pos x="T2" y="T3"/>
                </a:cxn>
                <a:cxn ang="0">
                  <a:pos x="T4" y="T5"/>
                </a:cxn>
                <a:cxn ang="0">
                  <a:pos x="T6" y="T7"/>
                </a:cxn>
                <a:cxn ang="0">
                  <a:pos x="T8" y="T9"/>
                </a:cxn>
                <a:cxn ang="0">
                  <a:pos x="T10" y="T11"/>
                </a:cxn>
              </a:cxnLst>
              <a:rect l="0" t="0" r="r" b="b"/>
              <a:pathLst>
                <a:path w="1426" h="582">
                  <a:moveTo>
                    <a:pt x="1425" y="290"/>
                  </a:moveTo>
                  <a:lnTo>
                    <a:pt x="1425" y="290"/>
                  </a:lnTo>
                  <a:cubicBezTo>
                    <a:pt x="1425" y="450"/>
                    <a:pt x="1106" y="581"/>
                    <a:pt x="712" y="581"/>
                  </a:cubicBezTo>
                  <a:cubicBezTo>
                    <a:pt x="319" y="581"/>
                    <a:pt x="0" y="450"/>
                    <a:pt x="0" y="290"/>
                  </a:cubicBezTo>
                  <a:cubicBezTo>
                    <a:pt x="0" y="131"/>
                    <a:pt x="319" y="0"/>
                    <a:pt x="712" y="0"/>
                  </a:cubicBezTo>
                  <a:cubicBezTo>
                    <a:pt x="1106" y="0"/>
                    <a:pt x="1425" y="131"/>
                    <a:pt x="1425" y="290"/>
                  </a:cubicBezTo>
                </a:path>
              </a:pathLst>
            </a:custGeom>
            <a:solidFill>
              <a:schemeClr val="bg1">
                <a:lumMod val="50000"/>
              </a:schemeClr>
            </a:solidFill>
            <a:ln>
              <a:noFill/>
            </a:ln>
            <a:effectLst/>
          </p:spPr>
          <p:txBody>
            <a:bodyPr wrap="none" anchor="ctr"/>
            <a:lstStyle/>
            <a:p>
              <a:pPr defTabSz="914217">
                <a:defRPr/>
              </a:pPr>
              <a:endParaRPr lang="en-US" sz="900">
                <a:latin typeface="Calibri Light"/>
              </a:endParaRPr>
            </a:p>
          </p:txBody>
        </p:sp>
        <p:sp>
          <p:nvSpPr>
            <p:cNvPr id="275" name="Freeform 33"/>
            <p:cNvSpPr>
              <a:spLocks noChangeArrowheads="1"/>
            </p:cNvSpPr>
            <p:nvPr/>
          </p:nvSpPr>
          <p:spPr bwMode="auto">
            <a:xfrm>
              <a:off x="5731972" y="7779476"/>
              <a:ext cx="950607" cy="371281"/>
            </a:xfrm>
            <a:custGeom>
              <a:avLst/>
              <a:gdLst>
                <a:gd name="T0" fmla="*/ 949836 w 1233"/>
                <a:gd name="T1" fmla="*/ 186794 h 483"/>
                <a:gd name="T2" fmla="*/ 949836 w 1233"/>
                <a:gd name="T3" fmla="*/ 186794 h 483"/>
                <a:gd name="T4" fmla="*/ 472605 w 1233"/>
                <a:gd name="T5" fmla="*/ 370512 h 483"/>
                <a:gd name="T6" fmla="*/ 0 w 1233"/>
                <a:gd name="T7" fmla="*/ 186794 h 483"/>
                <a:gd name="T8" fmla="*/ 472605 w 1233"/>
                <a:gd name="T9" fmla="*/ 0 h 483"/>
                <a:gd name="T10" fmla="*/ 949836 w 1233"/>
                <a:gd name="T11" fmla="*/ 186794 h 48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33" h="483">
                  <a:moveTo>
                    <a:pt x="1232" y="243"/>
                  </a:moveTo>
                  <a:lnTo>
                    <a:pt x="1232" y="243"/>
                  </a:lnTo>
                  <a:cubicBezTo>
                    <a:pt x="1232" y="374"/>
                    <a:pt x="955" y="482"/>
                    <a:pt x="613" y="482"/>
                  </a:cubicBezTo>
                  <a:cubicBezTo>
                    <a:pt x="272" y="482"/>
                    <a:pt x="0" y="374"/>
                    <a:pt x="0" y="243"/>
                  </a:cubicBezTo>
                  <a:cubicBezTo>
                    <a:pt x="0" y="107"/>
                    <a:pt x="272" y="0"/>
                    <a:pt x="613" y="0"/>
                  </a:cubicBezTo>
                  <a:cubicBezTo>
                    <a:pt x="955" y="0"/>
                    <a:pt x="1232" y="107"/>
                    <a:pt x="1232" y="243"/>
                  </a:cubicBez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276" name="Freeform 34"/>
            <p:cNvSpPr>
              <a:spLocks noChangeArrowheads="1"/>
            </p:cNvSpPr>
            <p:nvPr/>
          </p:nvSpPr>
          <p:spPr bwMode="auto">
            <a:xfrm>
              <a:off x="5701445" y="7748807"/>
              <a:ext cx="1099689" cy="446164"/>
            </a:xfrm>
            <a:custGeom>
              <a:avLst/>
              <a:gdLst>
                <a:gd name="T0" fmla="*/ 1368 w 1430"/>
                <a:gd name="T1" fmla="*/ 178 h 582"/>
                <a:gd name="T2" fmla="*/ 1368 w 1430"/>
                <a:gd name="T3" fmla="*/ 178 h 582"/>
                <a:gd name="T4" fmla="*/ 712 w 1430"/>
                <a:gd name="T5" fmla="*/ 0 h 582"/>
                <a:gd name="T6" fmla="*/ 56 w 1430"/>
                <a:gd name="T7" fmla="*/ 178 h 582"/>
                <a:gd name="T8" fmla="*/ 0 w 1430"/>
                <a:gd name="T9" fmla="*/ 178 h 582"/>
                <a:gd name="T10" fmla="*/ 0 w 1430"/>
                <a:gd name="T11" fmla="*/ 291 h 582"/>
                <a:gd name="T12" fmla="*/ 712 w 1430"/>
                <a:gd name="T13" fmla="*/ 581 h 582"/>
                <a:gd name="T14" fmla="*/ 1429 w 1430"/>
                <a:gd name="T15" fmla="*/ 291 h 582"/>
                <a:gd name="T16" fmla="*/ 1429 w 1430"/>
                <a:gd name="T17" fmla="*/ 178 h 582"/>
                <a:gd name="T18" fmla="*/ 1368 w 1430"/>
                <a:gd name="T19" fmla="*/ 178 h 5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430" h="582">
                  <a:moveTo>
                    <a:pt x="1368" y="178"/>
                  </a:moveTo>
                  <a:lnTo>
                    <a:pt x="1368" y="178"/>
                  </a:lnTo>
                  <a:cubicBezTo>
                    <a:pt x="1260" y="75"/>
                    <a:pt x="1007" y="0"/>
                    <a:pt x="712" y="0"/>
                  </a:cubicBezTo>
                  <a:cubicBezTo>
                    <a:pt x="421" y="0"/>
                    <a:pt x="168" y="75"/>
                    <a:pt x="56" y="178"/>
                  </a:cubicBezTo>
                  <a:cubicBezTo>
                    <a:pt x="0" y="178"/>
                    <a:pt x="0" y="178"/>
                    <a:pt x="0" y="178"/>
                  </a:cubicBezTo>
                  <a:cubicBezTo>
                    <a:pt x="0" y="291"/>
                    <a:pt x="0" y="291"/>
                    <a:pt x="0" y="291"/>
                  </a:cubicBezTo>
                  <a:cubicBezTo>
                    <a:pt x="0" y="450"/>
                    <a:pt x="318" y="581"/>
                    <a:pt x="712" y="581"/>
                  </a:cubicBezTo>
                  <a:cubicBezTo>
                    <a:pt x="1105" y="581"/>
                    <a:pt x="1429" y="450"/>
                    <a:pt x="1429" y="291"/>
                  </a:cubicBezTo>
                  <a:cubicBezTo>
                    <a:pt x="1429" y="178"/>
                    <a:pt x="1429" y="178"/>
                    <a:pt x="1429" y="178"/>
                  </a:cubicBezTo>
                  <a:lnTo>
                    <a:pt x="1368" y="178"/>
                  </a:lnTo>
                </a:path>
              </a:pathLst>
            </a:custGeom>
            <a:solidFill>
              <a:schemeClr val="bg1">
                <a:lumMod val="75000"/>
              </a:schemeClr>
            </a:solidFill>
            <a:ln>
              <a:noFill/>
            </a:ln>
            <a:effectLst/>
          </p:spPr>
          <p:txBody>
            <a:bodyPr wrap="none" anchor="ctr"/>
            <a:lstStyle/>
            <a:p>
              <a:pPr defTabSz="914217">
                <a:defRPr/>
              </a:pPr>
              <a:endParaRPr lang="en-US" sz="900">
                <a:latin typeface="Calibri Light"/>
              </a:endParaRPr>
            </a:p>
          </p:txBody>
        </p:sp>
        <p:sp>
          <p:nvSpPr>
            <p:cNvPr id="277" name="Freeform 35"/>
            <p:cNvSpPr>
              <a:spLocks noChangeArrowheads="1"/>
            </p:cNvSpPr>
            <p:nvPr/>
          </p:nvSpPr>
          <p:spPr bwMode="auto">
            <a:xfrm>
              <a:off x="5701445" y="7663067"/>
              <a:ext cx="1099689" cy="446164"/>
            </a:xfrm>
            <a:custGeom>
              <a:avLst/>
              <a:gdLst>
                <a:gd name="T0" fmla="*/ 1429 w 1430"/>
                <a:gd name="T1" fmla="*/ 290 h 582"/>
                <a:gd name="T2" fmla="*/ 1429 w 1430"/>
                <a:gd name="T3" fmla="*/ 290 h 582"/>
                <a:gd name="T4" fmla="*/ 712 w 1430"/>
                <a:gd name="T5" fmla="*/ 581 h 582"/>
                <a:gd name="T6" fmla="*/ 0 w 1430"/>
                <a:gd name="T7" fmla="*/ 290 h 582"/>
                <a:gd name="T8" fmla="*/ 712 w 1430"/>
                <a:gd name="T9" fmla="*/ 0 h 582"/>
                <a:gd name="T10" fmla="*/ 1429 w 1430"/>
                <a:gd name="T11" fmla="*/ 290 h 582"/>
              </a:gdLst>
              <a:ahLst/>
              <a:cxnLst>
                <a:cxn ang="0">
                  <a:pos x="T0" y="T1"/>
                </a:cxn>
                <a:cxn ang="0">
                  <a:pos x="T2" y="T3"/>
                </a:cxn>
                <a:cxn ang="0">
                  <a:pos x="T4" y="T5"/>
                </a:cxn>
                <a:cxn ang="0">
                  <a:pos x="T6" y="T7"/>
                </a:cxn>
                <a:cxn ang="0">
                  <a:pos x="T8" y="T9"/>
                </a:cxn>
                <a:cxn ang="0">
                  <a:pos x="T10" y="T11"/>
                </a:cxn>
              </a:cxnLst>
              <a:rect l="0" t="0" r="r" b="b"/>
              <a:pathLst>
                <a:path w="1430" h="582">
                  <a:moveTo>
                    <a:pt x="1429" y="290"/>
                  </a:moveTo>
                  <a:lnTo>
                    <a:pt x="1429" y="290"/>
                  </a:lnTo>
                  <a:cubicBezTo>
                    <a:pt x="1429" y="450"/>
                    <a:pt x="1105" y="581"/>
                    <a:pt x="712" y="581"/>
                  </a:cubicBezTo>
                  <a:cubicBezTo>
                    <a:pt x="318" y="581"/>
                    <a:pt x="0" y="450"/>
                    <a:pt x="0" y="290"/>
                  </a:cubicBezTo>
                  <a:cubicBezTo>
                    <a:pt x="0" y="131"/>
                    <a:pt x="318" y="0"/>
                    <a:pt x="712" y="0"/>
                  </a:cubicBezTo>
                  <a:cubicBezTo>
                    <a:pt x="1105" y="0"/>
                    <a:pt x="1429" y="131"/>
                    <a:pt x="1429" y="290"/>
                  </a:cubicBezTo>
                </a:path>
              </a:pathLst>
            </a:custGeom>
            <a:solidFill>
              <a:schemeClr val="bg1">
                <a:lumMod val="50000"/>
              </a:schemeClr>
            </a:solidFill>
            <a:ln>
              <a:noFill/>
            </a:ln>
            <a:effectLst/>
          </p:spPr>
          <p:txBody>
            <a:bodyPr wrap="none" anchor="ctr"/>
            <a:lstStyle/>
            <a:p>
              <a:pPr defTabSz="914217">
                <a:defRPr/>
              </a:pPr>
              <a:endParaRPr lang="en-US" sz="900">
                <a:latin typeface="Calibri Light"/>
              </a:endParaRPr>
            </a:p>
          </p:txBody>
        </p:sp>
        <p:sp>
          <p:nvSpPr>
            <p:cNvPr id="278" name="Freeform 36"/>
            <p:cNvSpPr>
              <a:spLocks noChangeArrowheads="1"/>
            </p:cNvSpPr>
            <p:nvPr/>
          </p:nvSpPr>
          <p:spPr bwMode="auto">
            <a:xfrm>
              <a:off x="5776265" y="7677289"/>
              <a:ext cx="950607" cy="371281"/>
            </a:xfrm>
            <a:custGeom>
              <a:avLst/>
              <a:gdLst>
                <a:gd name="T0" fmla="*/ 949836 w 1233"/>
                <a:gd name="T1" fmla="*/ 183339 h 484"/>
                <a:gd name="T2" fmla="*/ 949836 w 1233"/>
                <a:gd name="T3" fmla="*/ 183339 h 484"/>
                <a:gd name="T4" fmla="*/ 473376 w 1233"/>
                <a:gd name="T5" fmla="*/ 370514 h 484"/>
                <a:gd name="T6" fmla="*/ 0 w 1233"/>
                <a:gd name="T7" fmla="*/ 183339 h 484"/>
                <a:gd name="T8" fmla="*/ 473376 w 1233"/>
                <a:gd name="T9" fmla="*/ 0 h 484"/>
                <a:gd name="T10" fmla="*/ 949836 w 1233"/>
                <a:gd name="T11" fmla="*/ 183339 h 48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33" h="484">
                  <a:moveTo>
                    <a:pt x="1232" y="239"/>
                  </a:moveTo>
                  <a:lnTo>
                    <a:pt x="1232" y="239"/>
                  </a:lnTo>
                  <a:cubicBezTo>
                    <a:pt x="1232" y="375"/>
                    <a:pt x="956" y="483"/>
                    <a:pt x="614" y="483"/>
                  </a:cubicBezTo>
                  <a:cubicBezTo>
                    <a:pt x="277" y="483"/>
                    <a:pt x="0" y="375"/>
                    <a:pt x="0" y="239"/>
                  </a:cubicBezTo>
                  <a:cubicBezTo>
                    <a:pt x="0" y="108"/>
                    <a:pt x="277" y="0"/>
                    <a:pt x="614" y="0"/>
                  </a:cubicBezTo>
                  <a:cubicBezTo>
                    <a:pt x="956" y="0"/>
                    <a:pt x="1232" y="108"/>
                    <a:pt x="1232" y="239"/>
                  </a:cubicBez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279" name="Freeform 37"/>
            <p:cNvSpPr>
              <a:spLocks noChangeArrowheads="1"/>
            </p:cNvSpPr>
            <p:nvPr/>
          </p:nvSpPr>
          <p:spPr bwMode="auto">
            <a:xfrm>
              <a:off x="5680815" y="7626547"/>
              <a:ext cx="1096517" cy="446165"/>
            </a:xfrm>
            <a:custGeom>
              <a:avLst/>
              <a:gdLst>
                <a:gd name="T0" fmla="*/ 1369 w 1426"/>
                <a:gd name="T1" fmla="*/ 178 h 582"/>
                <a:gd name="T2" fmla="*/ 1369 w 1426"/>
                <a:gd name="T3" fmla="*/ 178 h 582"/>
                <a:gd name="T4" fmla="*/ 713 w 1426"/>
                <a:gd name="T5" fmla="*/ 0 h 582"/>
                <a:gd name="T6" fmla="*/ 56 w 1426"/>
                <a:gd name="T7" fmla="*/ 178 h 582"/>
                <a:gd name="T8" fmla="*/ 0 w 1426"/>
                <a:gd name="T9" fmla="*/ 178 h 582"/>
                <a:gd name="T10" fmla="*/ 0 w 1426"/>
                <a:gd name="T11" fmla="*/ 290 h 582"/>
                <a:gd name="T12" fmla="*/ 713 w 1426"/>
                <a:gd name="T13" fmla="*/ 581 h 582"/>
                <a:gd name="T14" fmla="*/ 1425 w 1426"/>
                <a:gd name="T15" fmla="*/ 290 h 582"/>
                <a:gd name="T16" fmla="*/ 1425 w 1426"/>
                <a:gd name="T17" fmla="*/ 178 h 582"/>
                <a:gd name="T18" fmla="*/ 1369 w 1426"/>
                <a:gd name="T19" fmla="*/ 178 h 5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426" h="582">
                  <a:moveTo>
                    <a:pt x="1369" y="178"/>
                  </a:moveTo>
                  <a:lnTo>
                    <a:pt x="1369" y="178"/>
                  </a:lnTo>
                  <a:cubicBezTo>
                    <a:pt x="1261" y="75"/>
                    <a:pt x="1008" y="0"/>
                    <a:pt x="713" y="0"/>
                  </a:cubicBezTo>
                  <a:cubicBezTo>
                    <a:pt x="417" y="0"/>
                    <a:pt x="164" y="75"/>
                    <a:pt x="56" y="178"/>
                  </a:cubicBezTo>
                  <a:cubicBezTo>
                    <a:pt x="0" y="178"/>
                    <a:pt x="0" y="178"/>
                    <a:pt x="0" y="178"/>
                  </a:cubicBezTo>
                  <a:cubicBezTo>
                    <a:pt x="0" y="290"/>
                    <a:pt x="0" y="290"/>
                    <a:pt x="0" y="290"/>
                  </a:cubicBezTo>
                  <a:cubicBezTo>
                    <a:pt x="0" y="454"/>
                    <a:pt x="319" y="581"/>
                    <a:pt x="713" y="581"/>
                  </a:cubicBezTo>
                  <a:cubicBezTo>
                    <a:pt x="1106" y="581"/>
                    <a:pt x="1425" y="454"/>
                    <a:pt x="1425" y="290"/>
                  </a:cubicBezTo>
                  <a:cubicBezTo>
                    <a:pt x="1425" y="178"/>
                    <a:pt x="1425" y="178"/>
                    <a:pt x="1425" y="178"/>
                  </a:cubicBezTo>
                  <a:lnTo>
                    <a:pt x="1369" y="178"/>
                  </a:lnTo>
                </a:path>
              </a:pathLst>
            </a:custGeom>
            <a:solidFill>
              <a:schemeClr val="bg1">
                <a:lumMod val="75000"/>
              </a:schemeClr>
            </a:solidFill>
            <a:ln>
              <a:noFill/>
            </a:ln>
            <a:effectLst/>
          </p:spPr>
          <p:txBody>
            <a:bodyPr wrap="none" anchor="ctr"/>
            <a:lstStyle/>
            <a:p>
              <a:pPr defTabSz="914217">
                <a:defRPr/>
              </a:pPr>
              <a:endParaRPr lang="en-US" sz="900">
                <a:latin typeface="Calibri Light"/>
              </a:endParaRPr>
            </a:p>
          </p:txBody>
        </p:sp>
        <p:sp>
          <p:nvSpPr>
            <p:cNvPr id="280" name="Freeform 38"/>
            <p:cNvSpPr>
              <a:spLocks noChangeArrowheads="1"/>
            </p:cNvSpPr>
            <p:nvPr/>
          </p:nvSpPr>
          <p:spPr bwMode="auto">
            <a:xfrm>
              <a:off x="5680815" y="7540808"/>
              <a:ext cx="1096517" cy="446165"/>
            </a:xfrm>
            <a:custGeom>
              <a:avLst/>
              <a:gdLst>
                <a:gd name="T0" fmla="*/ 1425 w 1426"/>
                <a:gd name="T1" fmla="*/ 290 h 581"/>
                <a:gd name="T2" fmla="*/ 1425 w 1426"/>
                <a:gd name="T3" fmla="*/ 290 h 581"/>
                <a:gd name="T4" fmla="*/ 713 w 1426"/>
                <a:gd name="T5" fmla="*/ 580 h 581"/>
                <a:gd name="T6" fmla="*/ 0 w 1426"/>
                <a:gd name="T7" fmla="*/ 290 h 581"/>
                <a:gd name="T8" fmla="*/ 713 w 1426"/>
                <a:gd name="T9" fmla="*/ 0 h 581"/>
                <a:gd name="T10" fmla="*/ 1425 w 1426"/>
                <a:gd name="T11" fmla="*/ 290 h 581"/>
              </a:gdLst>
              <a:ahLst/>
              <a:cxnLst>
                <a:cxn ang="0">
                  <a:pos x="T0" y="T1"/>
                </a:cxn>
                <a:cxn ang="0">
                  <a:pos x="T2" y="T3"/>
                </a:cxn>
                <a:cxn ang="0">
                  <a:pos x="T4" y="T5"/>
                </a:cxn>
                <a:cxn ang="0">
                  <a:pos x="T6" y="T7"/>
                </a:cxn>
                <a:cxn ang="0">
                  <a:pos x="T8" y="T9"/>
                </a:cxn>
                <a:cxn ang="0">
                  <a:pos x="T10" y="T11"/>
                </a:cxn>
              </a:cxnLst>
              <a:rect l="0" t="0" r="r" b="b"/>
              <a:pathLst>
                <a:path w="1426" h="581">
                  <a:moveTo>
                    <a:pt x="1425" y="290"/>
                  </a:moveTo>
                  <a:lnTo>
                    <a:pt x="1425" y="290"/>
                  </a:lnTo>
                  <a:cubicBezTo>
                    <a:pt x="1425" y="449"/>
                    <a:pt x="1106" y="580"/>
                    <a:pt x="713" y="580"/>
                  </a:cubicBezTo>
                  <a:cubicBezTo>
                    <a:pt x="319" y="580"/>
                    <a:pt x="0" y="449"/>
                    <a:pt x="0" y="290"/>
                  </a:cubicBezTo>
                  <a:cubicBezTo>
                    <a:pt x="0" y="131"/>
                    <a:pt x="319" y="0"/>
                    <a:pt x="713" y="0"/>
                  </a:cubicBezTo>
                  <a:cubicBezTo>
                    <a:pt x="1106" y="0"/>
                    <a:pt x="1425" y="131"/>
                    <a:pt x="1425" y="290"/>
                  </a:cubicBezTo>
                </a:path>
              </a:pathLst>
            </a:custGeom>
            <a:solidFill>
              <a:schemeClr val="bg1">
                <a:lumMod val="50000"/>
              </a:schemeClr>
            </a:solidFill>
            <a:ln>
              <a:noFill/>
            </a:ln>
            <a:effectLst/>
          </p:spPr>
          <p:txBody>
            <a:bodyPr wrap="none" anchor="ctr"/>
            <a:lstStyle/>
            <a:p>
              <a:pPr defTabSz="914217">
                <a:defRPr/>
              </a:pPr>
              <a:endParaRPr lang="en-US" sz="900">
                <a:latin typeface="Calibri Light"/>
              </a:endParaRPr>
            </a:p>
          </p:txBody>
        </p:sp>
        <p:sp>
          <p:nvSpPr>
            <p:cNvPr id="281" name="Freeform 39"/>
            <p:cNvSpPr>
              <a:spLocks noChangeArrowheads="1"/>
            </p:cNvSpPr>
            <p:nvPr/>
          </p:nvSpPr>
          <p:spPr bwMode="auto">
            <a:xfrm>
              <a:off x="5755822" y="7554663"/>
              <a:ext cx="947200" cy="371281"/>
            </a:xfrm>
            <a:custGeom>
              <a:avLst/>
              <a:gdLst>
                <a:gd name="T0" fmla="*/ 946429 w 1229"/>
                <a:gd name="T1" fmla="*/ 186408 h 484"/>
                <a:gd name="T2" fmla="*/ 946429 w 1229"/>
                <a:gd name="T3" fmla="*/ 186408 h 484"/>
                <a:gd name="T4" fmla="*/ 473985 w 1229"/>
                <a:gd name="T5" fmla="*/ 370514 h 484"/>
                <a:gd name="T6" fmla="*/ 0 w 1229"/>
                <a:gd name="T7" fmla="*/ 186408 h 484"/>
                <a:gd name="T8" fmla="*/ 473985 w 1229"/>
                <a:gd name="T9" fmla="*/ 0 h 484"/>
                <a:gd name="T10" fmla="*/ 946429 w 1229"/>
                <a:gd name="T11" fmla="*/ 186408 h 48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29" h="484">
                  <a:moveTo>
                    <a:pt x="1228" y="243"/>
                  </a:moveTo>
                  <a:lnTo>
                    <a:pt x="1228" y="243"/>
                  </a:lnTo>
                  <a:cubicBezTo>
                    <a:pt x="1228" y="375"/>
                    <a:pt x="956" y="483"/>
                    <a:pt x="615" y="483"/>
                  </a:cubicBezTo>
                  <a:cubicBezTo>
                    <a:pt x="272" y="483"/>
                    <a:pt x="0" y="375"/>
                    <a:pt x="0" y="243"/>
                  </a:cubicBezTo>
                  <a:cubicBezTo>
                    <a:pt x="0" y="108"/>
                    <a:pt x="272" y="0"/>
                    <a:pt x="615" y="0"/>
                  </a:cubicBezTo>
                  <a:cubicBezTo>
                    <a:pt x="956" y="0"/>
                    <a:pt x="1228" y="108"/>
                    <a:pt x="1228" y="243"/>
                  </a:cubicBez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282" name="Freeform 40"/>
            <p:cNvSpPr>
              <a:spLocks noChangeArrowheads="1"/>
            </p:cNvSpPr>
            <p:nvPr/>
          </p:nvSpPr>
          <p:spPr bwMode="auto">
            <a:xfrm>
              <a:off x="5731595" y="7496350"/>
              <a:ext cx="1098103" cy="446165"/>
            </a:xfrm>
            <a:custGeom>
              <a:avLst/>
              <a:gdLst>
                <a:gd name="T0" fmla="*/ 1368 w 1425"/>
                <a:gd name="T1" fmla="*/ 178 h 582"/>
                <a:gd name="T2" fmla="*/ 1368 w 1425"/>
                <a:gd name="T3" fmla="*/ 178 h 582"/>
                <a:gd name="T4" fmla="*/ 712 w 1425"/>
                <a:gd name="T5" fmla="*/ 0 h 582"/>
                <a:gd name="T6" fmla="*/ 56 w 1425"/>
                <a:gd name="T7" fmla="*/ 178 h 582"/>
                <a:gd name="T8" fmla="*/ 0 w 1425"/>
                <a:gd name="T9" fmla="*/ 178 h 582"/>
                <a:gd name="T10" fmla="*/ 0 w 1425"/>
                <a:gd name="T11" fmla="*/ 291 h 582"/>
                <a:gd name="T12" fmla="*/ 712 w 1425"/>
                <a:gd name="T13" fmla="*/ 581 h 582"/>
                <a:gd name="T14" fmla="*/ 1424 w 1425"/>
                <a:gd name="T15" fmla="*/ 291 h 582"/>
                <a:gd name="T16" fmla="*/ 1424 w 1425"/>
                <a:gd name="T17" fmla="*/ 178 h 582"/>
                <a:gd name="T18" fmla="*/ 1368 w 1425"/>
                <a:gd name="T19" fmla="*/ 178 h 5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425" h="582">
                  <a:moveTo>
                    <a:pt x="1368" y="178"/>
                  </a:moveTo>
                  <a:lnTo>
                    <a:pt x="1368" y="178"/>
                  </a:lnTo>
                  <a:cubicBezTo>
                    <a:pt x="1260" y="70"/>
                    <a:pt x="1007" y="0"/>
                    <a:pt x="712" y="0"/>
                  </a:cubicBezTo>
                  <a:cubicBezTo>
                    <a:pt x="417" y="0"/>
                    <a:pt x="164" y="70"/>
                    <a:pt x="56" y="178"/>
                  </a:cubicBezTo>
                  <a:cubicBezTo>
                    <a:pt x="0" y="178"/>
                    <a:pt x="0" y="178"/>
                    <a:pt x="0" y="178"/>
                  </a:cubicBezTo>
                  <a:cubicBezTo>
                    <a:pt x="0" y="291"/>
                    <a:pt x="0" y="291"/>
                    <a:pt x="0" y="291"/>
                  </a:cubicBezTo>
                  <a:cubicBezTo>
                    <a:pt x="0" y="450"/>
                    <a:pt x="318" y="581"/>
                    <a:pt x="712" y="581"/>
                  </a:cubicBezTo>
                  <a:cubicBezTo>
                    <a:pt x="1105" y="581"/>
                    <a:pt x="1424" y="450"/>
                    <a:pt x="1424" y="291"/>
                  </a:cubicBezTo>
                  <a:cubicBezTo>
                    <a:pt x="1424" y="178"/>
                    <a:pt x="1424" y="178"/>
                    <a:pt x="1424" y="178"/>
                  </a:cubicBezTo>
                  <a:lnTo>
                    <a:pt x="1368" y="178"/>
                  </a:lnTo>
                </a:path>
              </a:pathLst>
            </a:custGeom>
            <a:solidFill>
              <a:schemeClr val="bg1">
                <a:lumMod val="75000"/>
              </a:schemeClr>
            </a:solidFill>
            <a:ln>
              <a:noFill/>
            </a:ln>
            <a:effectLst/>
          </p:spPr>
          <p:txBody>
            <a:bodyPr wrap="none" anchor="ctr"/>
            <a:lstStyle/>
            <a:p>
              <a:pPr defTabSz="914217">
                <a:defRPr/>
              </a:pPr>
              <a:endParaRPr lang="en-US" sz="900">
                <a:latin typeface="Calibri Light"/>
              </a:endParaRPr>
            </a:p>
          </p:txBody>
        </p:sp>
        <p:sp>
          <p:nvSpPr>
            <p:cNvPr id="283" name="Freeform 41"/>
            <p:cNvSpPr>
              <a:spLocks noChangeArrowheads="1"/>
            </p:cNvSpPr>
            <p:nvPr/>
          </p:nvSpPr>
          <p:spPr bwMode="auto">
            <a:xfrm>
              <a:off x="5731595" y="7412198"/>
              <a:ext cx="1098103" cy="446164"/>
            </a:xfrm>
            <a:custGeom>
              <a:avLst/>
              <a:gdLst>
                <a:gd name="T0" fmla="*/ 1424 w 1425"/>
                <a:gd name="T1" fmla="*/ 290 h 581"/>
                <a:gd name="T2" fmla="*/ 1424 w 1425"/>
                <a:gd name="T3" fmla="*/ 290 h 581"/>
                <a:gd name="T4" fmla="*/ 712 w 1425"/>
                <a:gd name="T5" fmla="*/ 580 h 581"/>
                <a:gd name="T6" fmla="*/ 0 w 1425"/>
                <a:gd name="T7" fmla="*/ 290 h 581"/>
                <a:gd name="T8" fmla="*/ 712 w 1425"/>
                <a:gd name="T9" fmla="*/ 0 h 581"/>
                <a:gd name="T10" fmla="*/ 1424 w 1425"/>
                <a:gd name="T11" fmla="*/ 290 h 581"/>
              </a:gdLst>
              <a:ahLst/>
              <a:cxnLst>
                <a:cxn ang="0">
                  <a:pos x="T0" y="T1"/>
                </a:cxn>
                <a:cxn ang="0">
                  <a:pos x="T2" y="T3"/>
                </a:cxn>
                <a:cxn ang="0">
                  <a:pos x="T4" y="T5"/>
                </a:cxn>
                <a:cxn ang="0">
                  <a:pos x="T6" y="T7"/>
                </a:cxn>
                <a:cxn ang="0">
                  <a:pos x="T8" y="T9"/>
                </a:cxn>
                <a:cxn ang="0">
                  <a:pos x="T10" y="T11"/>
                </a:cxn>
              </a:cxnLst>
              <a:rect l="0" t="0" r="r" b="b"/>
              <a:pathLst>
                <a:path w="1425" h="581">
                  <a:moveTo>
                    <a:pt x="1424" y="290"/>
                  </a:moveTo>
                  <a:lnTo>
                    <a:pt x="1424" y="290"/>
                  </a:lnTo>
                  <a:cubicBezTo>
                    <a:pt x="1424" y="449"/>
                    <a:pt x="1105" y="580"/>
                    <a:pt x="712" y="580"/>
                  </a:cubicBezTo>
                  <a:cubicBezTo>
                    <a:pt x="318" y="580"/>
                    <a:pt x="0" y="449"/>
                    <a:pt x="0" y="290"/>
                  </a:cubicBezTo>
                  <a:cubicBezTo>
                    <a:pt x="0" y="126"/>
                    <a:pt x="318" y="0"/>
                    <a:pt x="712" y="0"/>
                  </a:cubicBezTo>
                  <a:cubicBezTo>
                    <a:pt x="1105" y="0"/>
                    <a:pt x="1424" y="126"/>
                    <a:pt x="1424" y="290"/>
                  </a:cubicBezTo>
                </a:path>
              </a:pathLst>
            </a:custGeom>
            <a:solidFill>
              <a:schemeClr val="bg1">
                <a:lumMod val="50000"/>
              </a:schemeClr>
            </a:solidFill>
            <a:ln>
              <a:noFill/>
            </a:ln>
            <a:effectLst/>
          </p:spPr>
          <p:txBody>
            <a:bodyPr wrap="none" anchor="ctr"/>
            <a:lstStyle/>
            <a:p>
              <a:pPr defTabSz="914217">
                <a:defRPr/>
              </a:pPr>
              <a:endParaRPr lang="en-US" sz="900">
                <a:latin typeface="Calibri Light"/>
              </a:endParaRPr>
            </a:p>
          </p:txBody>
        </p:sp>
        <p:sp>
          <p:nvSpPr>
            <p:cNvPr id="284" name="Freeform 42"/>
            <p:cNvSpPr>
              <a:spLocks noChangeArrowheads="1"/>
            </p:cNvSpPr>
            <p:nvPr/>
          </p:nvSpPr>
          <p:spPr bwMode="auto">
            <a:xfrm>
              <a:off x="5803523" y="7425226"/>
              <a:ext cx="950607" cy="371281"/>
            </a:xfrm>
            <a:custGeom>
              <a:avLst/>
              <a:gdLst>
                <a:gd name="T0" fmla="*/ 949837 w 1234"/>
                <a:gd name="T1" fmla="*/ 183339 h 484"/>
                <a:gd name="T2" fmla="*/ 949837 w 1234"/>
                <a:gd name="T3" fmla="*/ 183339 h 484"/>
                <a:gd name="T4" fmla="*/ 476844 w 1234"/>
                <a:gd name="T5" fmla="*/ 370514 h 484"/>
                <a:gd name="T6" fmla="*/ 0 w 1234"/>
                <a:gd name="T7" fmla="*/ 183339 h 484"/>
                <a:gd name="T8" fmla="*/ 476844 w 1234"/>
                <a:gd name="T9" fmla="*/ 0 h 484"/>
                <a:gd name="T10" fmla="*/ 949837 w 1234"/>
                <a:gd name="T11" fmla="*/ 183339 h 48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34" h="484">
                  <a:moveTo>
                    <a:pt x="1233" y="239"/>
                  </a:moveTo>
                  <a:lnTo>
                    <a:pt x="1233" y="239"/>
                  </a:lnTo>
                  <a:cubicBezTo>
                    <a:pt x="1233" y="375"/>
                    <a:pt x="957" y="483"/>
                    <a:pt x="619" y="483"/>
                  </a:cubicBezTo>
                  <a:cubicBezTo>
                    <a:pt x="277" y="483"/>
                    <a:pt x="0" y="375"/>
                    <a:pt x="0" y="239"/>
                  </a:cubicBezTo>
                  <a:cubicBezTo>
                    <a:pt x="0" y="108"/>
                    <a:pt x="277" y="0"/>
                    <a:pt x="619" y="0"/>
                  </a:cubicBezTo>
                  <a:cubicBezTo>
                    <a:pt x="957" y="0"/>
                    <a:pt x="1233" y="108"/>
                    <a:pt x="1233" y="239"/>
                  </a:cubicBez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285" name="Freeform 43"/>
            <p:cNvSpPr>
              <a:spLocks noChangeArrowheads="1"/>
            </p:cNvSpPr>
            <p:nvPr/>
          </p:nvSpPr>
          <p:spPr bwMode="auto">
            <a:xfrm>
              <a:off x="5718900" y="7374092"/>
              <a:ext cx="1096517" cy="446164"/>
            </a:xfrm>
            <a:custGeom>
              <a:avLst/>
              <a:gdLst>
                <a:gd name="T0" fmla="*/ 1368 w 1426"/>
                <a:gd name="T1" fmla="*/ 178 h 582"/>
                <a:gd name="T2" fmla="*/ 1368 w 1426"/>
                <a:gd name="T3" fmla="*/ 178 h 582"/>
                <a:gd name="T4" fmla="*/ 712 w 1426"/>
                <a:gd name="T5" fmla="*/ 0 h 582"/>
                <a:gd name="T6" fmla="*/ 56 w 1426"/>
                <a:gd name="T7" fmla="*/ 178 h 582"/>
                <a:gd name="T8" fmla="*/ 0 w 1426"/>
                <a:gd name="T9" fmla="*/ 178 h 582"/>
                <a:gd name="T10" fmla="*/ 0 w 1426"/>
                <a:gd name="T11" fmla="*/ 290 h 582"/>
                <a:gd name="T12" fmla="*/ 712 w 1426"/>
                <a:gd name="T13" fmla="*/ 581 h 582"/>
                <a:gd name="T14" fmla="*/ 1425 w 1426"/>
                <a:gd name="T15" fmla="*/ 290 h 582"/>
                <a:gd name="T16" fmla="*/ 1425 w 1426"/>
                <a:gd name="T17" fmla="*/ 178 h 582"/>
                <a:gd name="T18" fmla="*/ 1368 w 1426"/>
                <a:gd name="T19" fmla="*/ 178 h 5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426" h="582">
                  <a:moveTo>
                    <a:pt x="1368" y="178"/>
                  </a:moveTo>
                  <a:lnTo>
                    <a:pt x="1368" y="178"/>
                  </a:lnTo>
                  <a:cubicBezTo>
                    <a:pt x="1260" y="75"/>
                    <a:pt x="1007" y="0"/>
                    <a:pt x="712" y="0"/>
                  </a:cubicBezTo>
                  <a:cubicBezTo>
                    <a:pt x="417" y="0"/>
                    <a:pt x="164" y="75"/>
                    <a:pt x="56" y="178"/>
                  </a:cubicBezTo>
                  <a:cubicBezTo>
                    <a:pt x="0" y="178"/>
                    <a:pt x="0" y="178"/>
                    <a:pt x="0" y="178"/>
                  </a:cubicBezTo>
                  <a:cubicBezTo>
                    <a:pt x="0" y="290"/>
                    <a:pt x="0" y="290"/>
                    <a:pt x="0" y="290"/>
                  </a:cubicBezTo>
                  <a:cubicBezTo>
                    <a:pt x="0" y="450"/>
                    <a:pt x="318" y="581"/>
                    <a:pt x="712" y="581"/>
                  </a:cubicBezTo>
                  <a:cubicBezTo>
                    <a:pt x="1106" y="581"/>
                    <a:pt x="1425" y="450"/>
                    <a:pt x="1425" y="290"/>
                  </a:cubicBezTo>
                  <a:cubicBezTo>
                    <a:pt x="1425" y="178"/>
                    <a:pt x="1425" y="178"/>
                    <a:pt x="1425" y="178"/>
                  </a:cubicBezTo>
                  <a:lnTo>
                    <a:pt x="1368" y="178"/>
                  </a:lnTo>
                </a:path>
              </a:pathLst>
            </a:custGeom>
            <a:solidFill>
              <a:schemeClr val="bg1">
                <a:lumMod val="75000"/>
              </a:schemeClr>
            </a:solidFill>
            <a:ln>
              <a:noFill/>
            </a:ln>
            <a:effectLst/>
          </p:spPr>
          <p:txBody>
            <a:bodyPr wrap="none" anchor="ctr"/>
            <a:lstStyle/>
            <a:p>
              <a:pPr defTabSz="914217">
                <a:defRPr/>
              </a:pPr>
              <a:endParaRPr lang="en-US" sz="900">
                <a:latin typeface="Calibri Light"/>
              </a:endParaRPr>
            </a:p>
          </p:txBody>
        </p:sp>
        <p:sp>
          <p:nvSpPr>
            <p:cNvPr id="286" name="Freeform 44"/>
            <p:cNvSpPr>
              <a:spLocks noChangeArrowheads="1"/>
            </p:cNvSpPr>
            <p:nvPr/>
          </p:nvSpPr>
          <p:spPr bwMode="auto">
            <a:xfrm>
              <a:off x="5718900" y="7285176"/>
              <a:ext cx="1096517" cy="446164"/>
            </a:xfrm>
            <a:custGeom>
              <a:avLst/>
              <a:gdLst>
                <a:gd name="T0" fmla="*/ 1425 w 1426"/>
                <a:gd name="T1" fmla="*/ 291 h 583"/>
                <a:gd name="T2" fmla="*/ 1425 w 1426"/>
                <a:gd name="T3" fmla="*/ 291 h 583"/>
                <a:gd name="T4" fmla="*/ 712 w 1426"/>
                <a:gd name="T5" fmla="*/ 582 h 583"/>
                <a:gd name="T6" fmla="*/ 0 w 1426"/>
                <a:gd name="T7" fmla="*/ 291 h 583"/>
                <a:gd name="T8" fmla="*/ 712 w 1426"/>
                <a:gd name="T9" fmla="*/ 0 h 583"/>
                <a:gd name="T10" fmla="*/ 1425 w 1426"/>
                <a:gd name="T11" fmla="*/ 291 h 583"/>
              </a:gdLst>
              <a:ahLst/>
              <a:cxnLst>
                <a:cxn ang="0">
                  <a:pos x="T0" y="T1"/>
                </a:cxn>
                <a:cxn ang="0">
                  <a:pos x="T2" y="T3"/>
                </a:cxn>
                <a:cxn ang="0">
                  <a:pos x="T4" y="T5"/>
                </a:cxn>
                <a:cxn ang="0">
                  <a:pos x="T6" y="T7"/>
                </a:cxn>
                <a:cxn ang="0">
                  <a:pos x="T8" y="T9"/>
                </a:cxn>
                <a:cxn ang="0">
                  <a:pos x="T10" y="T11"/>
                </a:cxn>
              </a:cxnLst>
              <a:rect l="0" t="0" r="r" b="b"/>
              <a:pathLst>
                <a:path w="1426" h="583">
                  <a:moveTo>
                    <a:pt x="1425" y="291"/>
                  </a:moveTo>
                  <a:lnTo>
                    <a:pt x="1425" y="291"/>
                  </a:lnTo>
                  <a:cubicBezTo>
                    <a:pt x="1425" y="450"/>
                    <a:pt x="1106" y="582"/>
                    <a:pt x="712" y="582"/>
                  </a:cubicBezTo>
                  <a:cubicBezTo>
                    <a:pt x="318" y="582"/>
                    <a:pt x="0" y="450"/>
                    <a:pt x="0" y="291"/>
                  </a:cubicBezTo>
                  <a:cubicBezTo>
                    <a:pt x="0" y="127"/>
                    <a:pt x="318" y="0"/>
                    <a:pt x="712" y="0"/>
                  </a:cubicBezTo>
                  <a:cubicBezTo>
                    <a:pt x="1106" y="0"/>
                    <a:pt x="1425" y="127"/>
                    <a:pt x="1425" y="291"/>
                  </a:cubicBezTo>
                </a:path>
              </a:pathLst>
            </a:custGeom>
            <a:solidFill>
              <a:schemeClr val="bg1">
                <a:lumMod val="50000"/>
              </a:schemeClr>
            </a:solidFill>
            <a:ln>
              <a:noFill/>
            </a:ln>
            <a:effectLst/>
          </p:spPr>
          <p:txBody>
            <a:bodyPr wrap="none" anchor="ctr"/>
            <a:lstStyle/>
            <a:p>
              <a:pPr defTabSz="914217">
                <a:defRPr/>
              </a:pPr>
              <a:endParaRPr lang="en-US" sz="900">
                <a:latin typeface="Calibri Light"/>
              </a:endParaRPr>
            </a:p>
          </p:txBody>
        </p:sp>
        <p:sp>
          <p:nvSpPr>
            <p:cNvPr id="287" name="Freeform 45"/>
            <p:cNvSpPr>
              <a:spLocks noChangeArrowheads="1"/>
            </p:cNvSpPr>
            <p:nvPr/>
          </p:nvSpPr>
          <p:spPr bwMode="auto">
            <a:xfrm>
              <a:off x="5789894" y="7302601"/>
              <a:ext cx="950607" cy="371281"/>
            </a:xfrm>
            <a:custGeom>
              <a:avLst/>
              <a:gdLst>
                <a:gd name="T0" fmla="*/ 949836 w 1233"/>
                <a:gd name="T1" fmla="*/ 183339 h 484"/>
                <a:gd name="T2" fmla="*/ 949836 w 1233"/>
                <a:gd name="T3" fmla="*/ 183339 h 484"/>
                <a:gd name="T4" fmla="*/ 476460 w 1233"/>
                <a:gd name="T5" fmla="*/ 370514 h 484"/>
                <a:gd name="T6" fmla="*/ 0 w 1233"/>
                <a:gd name="T7" fmla="*/ 183339 h 484"/>
                <a:gd name="T8" fmla="*/ 476460 w 1233"/>
                <a:gd name="T9" fmla="*/ 0 h 484"/>
                <a:gd name="T10" fmla="*/ 949836 w 1233"/>
                <a:gd name="T11" fmla="*/ 183339 h 48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33" h="484">
                  <a:moveTo>
                    <a:pt x="1232" y="239"/>
                  </a:moveTo>
                  <a:lnTo>
                    <a:pt x="1232" y="239"/>
                  </a:lnTo>
                  <a:cubicBezTo>
                    <a:pt x="1232" y="375"/>
                    <a:pt x="956" y="483"/>
                    <a:pt x="618" y="483"/>
                  </a:cubicBezTo>
                  <a:cubicBezTo>
                    <a:pt x="276" y="483"/>
                    <a:pt x="0" y="375"/>
                    <a:pt x="0" y="239"/>
                  </a:cubicBezTo>
                  <a:cubicBezTo>
                    <a:pt x="0" y="108"/>
                    <a:pt x="276" y="0"/>
                    <a:pt x="618" y="0"/>
                  </a:cubicBezTo>
                  <a:cubicBezTo>
                    <a:pt x="956" y="0"/>
                    <a:pt x="1232" y="108"/>
                    <a:pt x="1232" y="239"/>
                  </a:cubicBez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288" name="Freeform 46"/>
            <p:cNvSpPr>
              <a:spLocks noChangeArrowheads="1"/>
            </p:cNvSpPr>
            <p:nvPr/>
          </p:nvSpPr>
          <p:spPr bwMode="auto">
            <a:xfrm>
              <a:off x="5776027" y="7272474"/>
              <a:ext cx="1098103" cy="446164"/>
            </a:xfrm>
            <a:custGeom>
              <a:avLst/>
              <a:gdLst>
                <a:gd name="T0" fmla="*/ 1368 w 1425"/>
                <a:gd name="T1" fmla="*/ 179 h 583"/>
                <a:gd name="T2" fmla="*/ 1368 w 1425"/>
                <a:gd name="T3" fmla="*/ 179 h 583"/>
                <a:gd name="T4" fmla="*/ 712 w 1425"/>
                <a:gd name="T5" fmla="*/ 0 h 583"/>
                <a:gd name="T6" fmla="*/ 56 w 1425"/>
                <a:gd name="T7" fmla="*/ 179 h 583"/>
                <a:gd name="T8" fmla="*/ 0 w 1425"/>
                <a:gd name="T9" fmla="*/ 179 h 583"/>
                <a:gd name="T10" fmla="*/ 0 w 1425"/>
                <a:gd name="T11" fmla="*/ 291 h 583"/>
                <a:gd name="T12" fmla="*/ 712 w 1425"/>
                <a:gd name="T13" fmla="*/ 582 h 583"/>
                <a:gd name="T14" fmla="*/ 1424 w 1425"/>
                <a:gd name="T15" fmla="*/ 291 h 583"/>
                <a:gd name="T16" fmla="*/ 1424 w 1425"/>
                <a:gd name="T17" fmla="*/ 179 h 583"/>
                <a:gd name="T18" fmla="*/ 1368 w 1425"/>
                <a:gd name="T19" fmla="*/ 179 h 5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425" h="583">
                  <a:moveTo>
                    <a:pt x="1368" y="179"/>
                  </a:moveTo>
                  <a:lnTo>
                    <a:pt x="1368" y="179"/>
                  </a:lnTo>
                  <a:cubicBezTo>
                    <a:pt x="1261" y="71"/>
                    <a:pt x="1007" y="0"/>
                    <a:pt x="712" y="0"/>
                  </a:cubicBezTo>
                  <a:cubicBezTo>
                    <a:pt x="417" y="0"/>
                    <a:pt x="164" y="71"/>
                    <a:pt x="56" y="179"/>
                  </a:cubicBezTo>
                  <a:cubicBezTo>
                    <a:pt x="0" y="179"/>
                    <a:pt x="0" y="179"/>
                    <a:pt x="0" y="179"/>
                  </a:cubicBezTo>
                  <a:cubicBezTo>
                    <a:pt x="0" y="291"/>
                    <a:pt x="0" y="291"/>
                    <a:pt x="0" y="291"/>
                  </a:cubicBezTo>
                  <a:cubicBezTo>
                    <a:pt x="0" y="451"/>
                    <a:pt x="319" y="582"/>
                    <a:pt x="712" y="582"/>
                  </a:cubicBezTo>
                  <a:cubicBezTo>
                    <a:pt x="1105" y="582"/>
                    <a:pt x="1424" y="451"/>
                    <a:pt x="1424" y="291"/>
                  </a:cubicBezTo>
                  <a:cubicBezTo>
                    <a:pt x="1424" y="179"/>
                    <a:pt x="1424" y="179"/>
                    <a:pt x="1424" y="179"/>
                  </a:cubicBezTo>
                  <a:lnTo>
                    <a:pt x="1368" y="179"/>
                  </a:lnTo>
                </a:path>
              </a:pathLst>
            </a:custGeom>
            <a:solidFill>
              <a:schemeClr val="bg1">
                <a:lumMod val="75000"/>
              </a:schemeClr>
            </a:solidFill>
            <a:ln>
              <a:noFill/>
            </a:ln>
            <a:effectLst/>
          </p:spPr>
          <p:txBody>
            <a:bodyPr wrap="none" anchor="ctr"/>
            <a:lstStyle/>
            <a:p>
              <a:pPr defTabSz="914217">
                <a:defRPr/>
              </a:pPr>
              <a:endParaRPr lang="en-US" sz="900">
                <a:latin typeface="Calibri Light"/>
              </a:endParaRPr>
            </a:p>
          </p:txBody>
        </p:sp>
        <p:sp>
          <p:nvSpPr>
            <p:cNvPr id="289" name="Freeform 47"/>
            <p:cNvSpPr>
              <a:spLocks noChangeArrowheads="1"/>
            </p:cNvSpPr>
            <p:nvPr/>
          </p:nvSpPr>
          <p:spPr bwMode="auto">
            <a:xfrm>
              <a:off x="5776027" y="7186734"/>
              <a:ext cx="1098103" cy="446164"/>
            </a:xfrm>
            <a:custGeom>
              <a:avLst/>
              <a:gdLst>
                <a:gd name="T0" fmla="*/ 1424 w 1425"/>
                <a:gd name="T1" fmla="*/ 291 h 582"/>
                <a:gd name="T2" fmla="*/ 1424 w 1425"/>
                <a:gd name="T3" fmla="*/ 291 h 582"/>
                <a:gd name="T4" fmla="*/ 712 w 1425"/>
                <a:gd name="T5" fmla="*/ 581 h 582"/>
                <a:gd name="T6" fmla="*/ 0 w 1425"/>
                <a:gd name="T7" fmla="*/ 291 h 582"/>
                <a:gd name="T8" fmla="*/ 712 w 1425"/>
                <a:gd name="T9" fmla="*/ 0 h 582"/>
                <a:gd name="T10" fmla="*/ 1424 w 1425"/>
                <a:gd name="T11" fmla="*/ 291 h 582"/>
              </a:gdLst>
              <a:ahLst/>
              <a:cxnLst>
                <a:cxn ang="0">
                  <a:pos x="T0" y="T1"/>
                </a:cxn>
                <a:cxn ang="0">
                  <a:pos x="T2" y="T3"/>
                </a:cxn>
                <a:cxn ang="0">
                  <a:pos x="T4" y="T5"/>
                </a:cxn>
                <a:cxn ang="0">
                  <a:pos x="T6" y="T7"/>
                </a:cxn>
                <a:cxn ang="0">
                  <a:pos x="T8" y="T9"/>
                </a:cxn>
                <a:cxn ang="0">
                  <a:pos x="T10" y="T11"/>
                </a:cxn>
              </a:cxnLst>
              <a:rect l="0" t="0" r="r" b="b"/>
              <a:pathLst>
                <a:path w="1425" h="582">
                  <a:moveTo>
                    <a:pt x="1424" y="291"/>
                  </a:moveTo>
                  <a:lnTo>
                    <a:pt x="1424" y="291"/>
                  </a:lnTo>
                  <a:cubicBezTo>
                    <a:pt x="1424" y="450"/>
                    <a:pt x="1105" y="581"/>
                    <a:pt x="712" y="581"/>
                  </a:cubicBezTo>
                  <a:cubicBezTo>
                    <a:pt x="319" y="581"/>
                    <a:pt x="0" y="450"/>
                    <a:pt x="0" y="291"/>
                  </a:cubicBezTo>
                  <a:cubicBezTo>
                    <a:pt x="0" y="127"/>
                    <a:pt x="319" y="0"/>
                    <a:pt x="712" y="0"/>
                  </a:cubicBezTo>
                  <a:cubicBezTo>
                    <a:pt x="1105" y="0"/>
                    <a:pt x="1424" y="127"/>
                    <a:pt x="1424" y="291"/>
                  </a:cubicBezTo>
                </a:path>
              </a:pathLst>
            </a:custGeom>
            <a:solidFill>
              <a:schemeClr val="bg1">
                <a:lumMod val="50000"/>
              </a:schemeClr>
            </a:solidFill>
            <a:ln>
              <a:noFill/>
            </a:ln>
            <a:effectLst/>
          </p:spPr>
          <p:txBody>
            <a:bodyPr wrap="none" anchor="ctr"/>
            <a:lstStyle/>
            <a:p>
              <a:pPr defTabSz="914217">
                <a:defRPr/>
              </a:pPr>
              <a:endParaRPr lang="en-US" sz="900">
                <a:latin typeface="Calibri Light"/>
              </a:endParaRPr>
            </a:p>
          </p:txBody>
        </p:sp>
        <p:sp>
          <p:nvSpPr>
            <p:cNvPr id="290" name="Freeform 48"/>
            <p:cNvSpPr>
              <a:spLocks noChangeArrowheads="1"/>
            </p:cNvSpPr>
            <p:nvPr/>
          </p:nvSpPr>
          <p:spPr bwMode="auto">
            <a:xfrm>
              <a:off x="5851224" y="7200413"/>
              <a:ext cx="950607" cy="371281"/>
            </a:xfrm>
            <a:custGeom>
              <a:avLst/>
              <a:gdLst>
                <a:gd name="T0" fmla="*/ 949837 w 1234"/>
                <a:gd name="T1" fmla="*/ 183339 h 484"/>
                <a:gd name="T2" fmla="*/ 949837 w 1234"/>
                <a:gd name="T3" fmla="*/ 183339 h 484"/>
                <a:gd name="T4" fmla="*/ 472992 w 1234"/>
                <a:gd name="T5" fmla="*/ 370514 h 484"/>
                <a:gd name="T6" fmla="*/ 0 w 1234"/>
                <a:gd name="T7" fmla="*/ 183339 h 484"/>
                <a:gd name="T8" fmla="*/ 472992 w 1234"/>
                <a:gd name="T9" fmla="*/ 0 h 484"/>
                <a:gd name="T10" fmla="*/ 949837 w 1234"/>
                <a:gd name="T11" fmla="*/ 183339 h 48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34" h="484">
                  <a:moveTo>
                    <a:pt x="1233" y="239"/>
                  </a:moveTo>
                  <a:lnTo>
                    <a:pt x="1233" y="239"/>
                  </a:lnTo>
                  <a:cubicBezTo>
                    <a:pt x="1233" y="375"/>
                    <a:pt x="957" y="483"/>
                    <a:pt x="614" y="483"/>
                  </a:cubicBezTo>
                  <a:cubicBezTo>
                    <a:pt x="277" y="483"/>
                    <a:pt x="0" y="375"/>
                    <a:pt x="0" y="239"/>
                  </a:cubicBezTo>
                  <a:cubicBezTo>
                    <a:pt x="0" y="108"/>
                    <a:pt x="277" y="0"/>
                    <a:pt x="614" y="0"/>
                  </a:cubicBezTo>
                  <a:cubicBezTo>
                    <a:pt x="957" y="0"/>
                    <a:pt x="1233" y="108"/>
                    <a:pt x="1233" y="239"/>
                  </a:cubicBez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291" name="Freeform 49"/>
            <p:cNvSpPr>
              <a:spLocks noChangeArrowheads="1"/>
            </p:cNvSpPr>
            <p:nvPr/>
          </p:nvSpPr>
          <p:spPr bwMode="auto">
            <a:xfrm>
              <a:off x="5718900" y="7148628"/>
              <a:ext cx="1096517" cy="446164"/>
            </a:xfrm>
            <a:custGeom>
              <a:avLst/>
              <a:gdLst>
                <a:gd name="T0" fmla="*/ 1368 w 1426"/>
                <a:gd name="T1" fmla="*/ 178 h 582"/>
                <a:gd name="T2" fmla="*/ 1368 w 1426"/>
                <a:gd name="T3" fmla="*/ 178 h 582"/>
                <a:gd name="T4" fmla="*/ 712 w 1426"/>
                <a:gd name="T5" fmla="*/ 0 h 582"/>
                <a:gd name="T6" fmla="*/ 56 w 1426"/>
                <a:gd name="T7" fmla="*/ 178 h 582"/>
                <a:gd name="T8" fmla="*/ 0 w 1426"/>
                <a:gd name="T9" fmla="*/ 178 h 582"/>
                <a:gd name="T10" fmla="*/ 0 w 1426"/>
                <a:gd name="T11" fmla="*/ 291 h 582"/>
                <a:gd name="T12" fmla="*/ 712 w 1426"/>
                <a:gd name="T13" fmla="*/ 581 h 582"/>
                <a:gd name="T14" fmla="*/ 1425 w 1426"/>
                <a:gd name="T15" fmla="*/ 291 h 582"/>
                <a:gd name="T16" fmla="*/ 1425 w 1426"/>
                <a:gd name="T17" fmla="*/ 178 h 582"/>
                <a:gd name="T18" fmla="*/ 1368 w 1426"/>
                <a:gd name="T19" fmla="*/ 178 h 5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426" h="582">
                  <a:moveTo>
                    <a:pt x="1368" y="178"/>
                  </a:moveTo>
                  <a:lnTo>
                    <a:pt x="1368" y="178"/>
                  </a:lnTo>
                  <a:cubicBezTo>
                    <a:pt x="1260" y="75"/>
                    <a:pt x="1007" y="0"/>
                    <a:pt x="712" y="0"/>
                  </a:cubicBezTo>
                  <a:cubicBezTo>
                    <a:pt x="417" y="0"/>
                    <a:pt x="164" y="75"/>
                    <a:pt x="56" y="178"/>
                  </a:cubicBezTo>
                  <a:cubicBezTo>
                    <a:pt x="0" y="178"/>
                    <a:pt x="0" y="178"/>
                    <a:pt x="0" y="178"/>
                  </a:cubicBezTo>
                  <a:cubicBezTo>
                    <a:pt x="0" y="291"/>
                    <a:pt x="0" y="291"/>
                    <a:pt x="0" y="291"/>
                  </a:cubicBezTo>
                  <a:cubicBezTo>
                    <a:pt x="0" y="450"/>
                    <a:pt x="318" y="581"/>
                    <a:pt x="712" y="581"/>
                  </a:cubicBezTo>
                  <a:cubicBezTo>
                    <a:pt x="1106" y="581"/>
                    <a:pt x="1425" y="450"/>
                    <a:pt x="1425" y="291"/>
                  </a:cubicBezTo>
                  <a:cubicBezTo>
                    <a:pt x="1425" y="178"/>
                    <a:pt x="1425" y="178"/>
                    <a:pt x="1425" y="178"/>
                  </a:cubicBezTo>
                  <a:lnTo>
                    <a:pt x="1368" y="178"/>
                  </a:lnTo>
                </a:path>
              </a:pathLst>
            </a:custGeom>
            <a:solidFill>
              <a:schemeClr val="bg1">
                <a:lumMod val="75000"/>
              </a:schemeClr>
            </a:solidFill>
            <a:ln>
              <a:noFill/>
            </a:ln>
            <a:effectLst/>
          </p:spPr>
          <p:txBody>
            <a:bodyPr wrap="none" anchor="ctr"/>
            <a:lstStyle/>
            <a:p>
              <a:pPr defTabSz="914217">
                <a:defRPr/>
              </a:pPr>
              <a:endParaRPr lang="en-US" sz="900">
                <a:latin typeface="Calibri Light"/>
              </a:endParaRPr>
            </a:p>
          </p:txBody>
        </p:sp>
        <p:sp>
          <p:nvSpPr>
            <p:cNvPr id="292" name="Freeform 50"/>
            <p:cNvSpPr>
              <a:spLocks noChangeArrowheads="1"/>
            </p:cNvSpPr>
            <p:nvPr/>
          </p:nvSpPr>
          <p:spPr bwMode="auto">
            <a:xfrm>
              <a:off x="5718900" y="7064475"/>
              <a:ext cx="1096517" cy="446165"/>
            </a:xfrm>
            <a:custGeom>
              <a:avLst/>
              <a:gdLst>
                <a:gd name="T0" fmla="*/ 1425 w 1426"/>
                <a:gd name="T1" fmla="*/ 290 h 582"/>
                <a:gd name="T2" fmla="*/ 1425 w 1426"/>
                <a:gd name="T3" fmla="*/ 290 h 582"/>
                <a:gd name="T4" fmla="*/ 712 w 1426"/>
                <a:gd name="T5" fmla="*/ 581 h 582"/>
                <a:gd name="T6" fmla="*/ 0 w 1426"/>
                <a:gd name="T7" fmla="*/ 290 h 582"/>
                <a:gd name="T8" fmla="*/ 712 w 1426"/>
                <a:gd name="T9" fmla="*/ 0 h 582"/>
                <a:gd name="T10" fmla="*/ 1425 w 1426"/>
                <a:gd name="T11" fmla="*/ 290 h 582"/>
              </a:gdLst>
              <a:ahLst/>
              <a:cxnLst>
                <a:cxn ang="0">
                  <a:pos x="T0" y="T1"/>
                </a:cxn>
                <a:cxn ang="0">
                  <a:pos x="T2" y="T3"/>
                </a:cxn>
                <a:cxn ang="0">
                  <a:pos x="T4" y="T5"/>
                </a:cxn>
                <a:cxn ang="0">
                  <a:pos x="T6" y="T7"/>
                </a:cxn>
                <a:cxn ang="0">
                  <a:pos x="T8" y="T9"/>
                </a:cxn>
                <a:cxn ang="0">
                  <a:pos x="T10" y="T11"/>
                </a:cxn>
              </a:cxnLst>
              <a:rect l="0" t="0" r="r" b="b"/>
              <a:pathLst>
                <a:path w="1426" h="582">
                  <a:moveTo>
                    <a:pt x="1425" y="290"/>
                  </a:moveTo>
                  <a:lnTo>
                    <a:pt x="1425" y="290"/>
                  </a:lnTo>
                  <a:cubicBezTo>
                    <a:pt x="1425" y="450"/>
                    <a:pt x="1106" y="581"/>
                    <a:pt x="712" y="581"/>
                  </a:cubicBezTo>
                  <a:cubicBezTo>
                    <a:pt x="318" y="581"/>
                    <a:pt x="0" y="450"/>
                    <a:pt x="0" y="290"/>
                  </a:cubicBezTo>
                  <a:cubicBezTo>
                    <a:pt x="0" y="126"/>
                    <a:pt x="318" y="0"/>
                    <a:pt x="712" y="0"/>
                  </a:cubicBezTo>
                  <a:cubicBezTo>
                    <a:pt x="1106" y="0"/>
                    <a:pt x="1425" y="126"/>
                    <a:pt x="1425" y="290"/>
                  </a:cubicBezTo>
                </a:path>
              </a:pathLst>
            </a:custGeom>
            <a:solidFill>
              <a:schemeClr val="bg1">
                <a:lumMod val="50000"/>
              </a:schemeClr>
            </a:solidFill>
            <a:ln>
              <a:noFill/>
            </a:ln>
            <a:effectLst/>
          </p:spPr>
          <p:txBody>
            <a:bodyPr wrap="none" anchor="ctr"/>
            <a:lstStyle/>
            <a:p>
              <a:pPr defTabSz="914217">
                <a:defRPr/>
              </a:pPr>
              <a:endParaRPr lang="en-US" sz="900">
                <a:latin typeface="Calibri Light"/>
              </a:endParaRPr>
            </a:p>
          </p:txBody>
        </p:sp>
        <p:sp>
          <p:nvSpPr>
            <p:cNvPr id="293" name="Freeform 51"/>
            <p:cNvSpPr>
              <a:spLocks noChangeArrowheads="1"/>
            </p:cNvSpPr>
            <p:nvPr/>
          </p:nvSpPr>
          <p:spPr bwMode="auto">
            <a:xfrm>
              <a:off x="5789894" y="7077788"/>
              <a:ext cx="950607" cy="371281"/>
            </a:xfrm>
            <a:custGeom>
              <a:avLst/>
              <a:gdLst>
                <a:gd name="T0" fmla="*/ 949836 w 1233"/>
                <a:gd name="T1" fmla="*/ 184106 h 484"/>
                <a:gd name="T2" fmla="*/ 949836 w 1233"/>
                <a:gd name="T3" fmla="*/ 184106 h 484"/>
                <a:gd name="T4" fmla="*/ 476460 w 1233"/>
                <a:gd name="T5" fmla="*/ 370514 h 484"/>
                <a:gd name="T6" fmla="*/ 0 w 1233"/>
                <a:gd name="T7" fmla="*/ 184106 h 484"/>
                <a:gd name="T8" fmla="*/ 476460 w 1233"/>
                <a:gd name="T9" fmla="*/ 0 h 484"/>
                <a:gd name="T10" fmla="*/ 949836 w 1233"/>
                <a:gd name="T11" fmla="*/ 184106 h 48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33" h="484">
                  <a:moveTo>
                    <a:pt x="1232" y="240"/>
                  </a:moveTo>
                  <a:lnTo>
                    <a:pt x="1232" y="240"/>
                  </a:lnTo>
                  <a:cubicBezTo>
                    <a:pt x="1232" y="375"/>
                    <a:pt x="956" y="483"/>
                    <a:pt x="618" y="483"/>
                  </a:cubicBezTo>
                  <a:cubicBezTo>
                    <a:pt x="276" y="483"/>
                    <a:pt x="0" y="375"/>
                    <a:pt x="0" y="240"/>
                  </a:cubicBezTo>
                  <a:cubicBezTo>
                    <a:pt x="0" y="108"/>
                    <a:pt x="276" y="0"/>
                    <a:pt x="618" y="0"/>
                  </a:cubicBezTo>
                  <a:cubicBezTo>
                    <a:pt x="956" y="0"/>
                    <a:pt x="1232" y="108"/>
                    <a:pt x="1232" y="240"/>
                  </a:cubicBez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294" name="Freeform 106"/>
            <p:cNvSpPr>
              <a:spLocks noChangeArrowheads="1"/>
            </p:cNvSpPr>
            <p:nvPr/>
          </p:nvSpPr>
          <p:spPr bwMode="auto">
            <a:xfrm>
              <a:off x="5718900" y="7020017"/>
              <a:ext cx="1096517" cy="446165"/>
            </a:xfrm>
            <a:custGeom>
              <a:avLst/>
              <a:gdLst>
                <a:gd name="T0" fmla="*/ 1368 w 1426"/>
                <a:gd name="T1" fmla="*/ 173 h 581"/>
                <a:gd name="T2" fmla="*/ 1368 w 1426"/>
                <a:gd name="T3" fmla="*/ 173 h 581"/>
                <a:gd name="T4" fmla="*/ 712 w 1426"/>
                <a:gd name="T5" fmla="*/ 0 h 581"/>
                <a:gd name="T6" fmla="*/ 56 w 1426"/>
                <a:gd name="T7" fmla="*/ 173 h 581"/>
                <a:gd name="T8" fmla="*/ 0 w 1426"/>
                <a:gd name="T9" fmla="*/ 173 h 581"/>
                <a:gd name="T10" fmla="*/ 0 w 1426"/>
                <a:gd name="T11" fmla="*/ 290 h 581"/>
                <a:gd name="T12" fmla="*/ 712 w 1426"/>
                <a:gd name="T13" fmla="*/ 580 h 581"/>
                <a:gd name="T14" fmla="*/ 1425 w 1426"/>
                <a:gd name="T15" fmla="*/ 290 h 581"/>
                <a:gd name="T16" fmla="*/ 1425 w 1426"/>
                <a:gd name="T17" fmla="*/ 173 h 581"/>
                <a:gd name="T18" fmla="*/ 1368 w 1426"/>
                <a:gd name="T19" fmla="*/ 173 h 5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426" h="581">
                  <a:moveTo>
                    <a:pt x="1368" y="173"/>
                  </a:moveTo>
                  <a:lnTo>
                    <a:pt x="1368" y="173"/>
                  </a:lnTo>
                  <a:cubicBezTo>
                    <a:pt x="1260" y="70"/>
                    <a:pt x="1007" y="0"/>
                    <a:pt x="712" y="0"/>
                  </a:cubicBezTo>
                  <a:cubicBezTo>
                    <a:pt x="417" y="0"/>
                    <a:pt x="164" y="70"/>
                    <a:pt x="56" y="173"/>
                  </a:cubicBezTo>
                  <a:cubicBezTo>
                    <a:pt x="0" y="173"/>
                    <a:pt x="0" y="173"/>
                    <a:pt x="0" y="173"/>
                  </a:cubicBezTo>
                  <a:cubicBezTo>
                    <a:pt x="0" y="290"/>
                    <a:pt x="0" y="290"/>
                    <a:pt x="0" y="290"/>
                  </a:cubicBezTo>
                  <a:cubicBezTo>
                    <a:pt x="0" y="449"/>
                    <a:pt x="318" y="580"/>
                    <a:pt x="712" y="580"/>
                  </a:cubicBezTo>
                  <a:cubicBezTo>
                    <a:pt x="1106" y="580"/>
                    <a:pt x="1425" y="449"/>
                    <a:pt x="1425" y="290"/>
                  </a:cubicBezTo>
                  <a:cubicBezTo>
                    <a:pt x="1425" y="173"/>
                    <a:pt x="1425" y="173"/>
                    <a:pt x="1425" y="173"/>
                  </a:cubicBezTo>
                  <a:lnTo>
                    <a:pt x="1368" y="173"/>
                  </a:lnTo>
                </a:path>
              </a:pathLst>
            </a:custGeom>
            <a:solidFill>
              <a:schemeClr val="bg1">
                <a:lumMod val="75000"/>
              </a:schemeClr>
            </a:solidFill>
            <a:ln>
              <a:noFill/>
            </a:ln>
            <a:effectLst/>
          </p:spPr>
          <p:txBody>
            <a:bodyPr wrap="none" anchor="ctr"/>
            <a:lstStyle/>
            <a:p>
              <a:pPr defTabSz="914217">
                <a:defRPr/>
              </a:pPr>
              <a:endParaRPr lang="en-US" sz="900">
                <a:latin typeface="Calibri Light"/>
              </a:endParaRPr>
            </a:p>
          </p:txBody>
        </p:sp>
        <p:sp>
          <p:nvSpPr>
            <p:cNvPr id="295" name="Freeform 107"/>
            <p:cNvSpPr>
              <a:spLocks noChangeArrowheads="1"/>
            </p:cNvSpPr>
            <p:nvPr/>
          </p:nvSpPr>
          <p:spPr bwMode="auto">
            <a:xfrm>
              <a:off x="5718900" y="6927926"/>
              <a:ext cx="1096517" cy="446165"/>
            </a:xfrm>
            <a:custGeom>
              <a:avLst/>
              <a:gdLst>
                <a:gd name="T0" fmla="*/ 1425 w 1426"/>
                <a:gd name="T1" fmla="*/ 291 h 583"/>
                <a:gd name="T2" fmla="*/ 1425 w 1426"/>
                <a:gd name="T3" fmla="*/ 291 h 583"/>
                <a:gd name="T4" fmla="*/ 712 w 1426"/>
                <a:gd name="T5" fmla="*/ 582 h 583"/>
                <a:gd name="T6" fmla="*/ 0 w 1426"/>
                <a:gd name="T7" fmla="*/ 291 h 583"/>
                <a:gd name="T8" fmla="*/ 712 w 1426"/>
                <a:gd name="T9" fmla="*/ 0 h 583"/>
                <a:gd name="T10" fmla="*/ 1425 w 1426"/>
                <a:gd name="T11" fmla="*/ 291 h 583"/>
              </a:gdLst>
              <a:ahLst/>
              <a:cxnLst>
                <a:cxn ang="0">
                  <a:pos x="T0" y="T1"/>
                </a:cxn>
                <a:cxn ang="0">
                  <a:pos x="T2" y="T3"/>
                </a:cxn>
                <a:cxn ang="0">
                  <a:pos x="T4" y="T5"/>
                </a:cxn>
                <a:cxn ang="0">
                  <a:pos x="T6" y="T7"/>
                </a:cxn>
                <a:cxn ang="0">
                  <a:pos x="T8" y="T9"/>
                </a:cxn>
                <a:cxn ang="0">
                  <a:pos x="T10" y="T11"/>
                </a:cxn>
              </a:cxnLst>
              <a:rect l="0" t="0" r="r" b="b"/>
              <a:pathLst>
                <a:path w="1426" h="583">
                  <a:moveTo>
                    <a:pt x="1425" y="291"/>
                  </a:moveTo>
                  <a:lnTo>
                    <a:pt x="1425" y="291"/>
                  </a:lnTo>
                  <a:cubicBezTo>
                    <a:pt x="1425" y="455"/>
                    <a:pt x="1106" y="582"/>
                    <a:pt x="712" y="582"/>
                  </a:cubicBezTo>
                  <a:cubicBezTo>
                    <a:pt x="318" y="582"/>
                    <a:pt x="0" y="455"/>
                    <a:pt x="0" y="291"/>
                  </a:cubicBezTo>
                  <a:cubicBezTo>
                    <a:pt x="0" y="132"/>
                    <a:pt x="318" y="0"/>
                    <a:pt x="712" y="0"/>
                  </a:cubicBezTo>
                  <a:cubicBezTo>
                    <a:pt x="1106" y="0"/>
                    <a:pt x="1425" y="132"/>
                    <a:pt x="1425" y="291"/>
                  </a:cubicBezTo>
                </a:path>
              </a:pathLst>
            </a:custGeom>
            <a:solidFill>
              <a:schemeClr val="bg1">
                <a:lumMod val="50000"/>
              </a:schemeClr>
            </a:solidFill>
            <a:ln>
              <a:noFill/>
            </a:ln>
            <a:effectLst/>
          </p:spPr>
          <p:txBody>
            <a:bodyPr wrap="none" anchor="ctr"/>
            <a:lstStyle/>
            <a:p>
              <a:pPr defTabSz="914217">
                <a:defRPr/>
              </a:pPr>
              <a:endParaRPr lang="en-US" sz="900">
                <a:latin typeface="Calibri Light"/>
              </a:endParaRPr>
            </a:p>
          </p:txBody>
        </p:sp>
        <p:sp>
          <p:nvSpPr>
            <p:cNvPr id="296" name="Freeform 108"/>
            <p:cNvSpPr>
              <a:spLocks noChangeArrowheads="1"/>
            </p:cNvSpPr>
            <p:nvPr/>
          </p:nvSpPr>
          <p:spPr bwMode="auto">
            <a:xfrm>
              <a:off x="5789894" y="6944944"/>
              <a:ext cx="950607" cy="371281"/>
            </a:xfrm>
            <a:custGeom>
              <a:avLst/>
              <a:gdLst>
                <a:gd name="T0" fmla="*/ 949836 w 1233"/>
                <a:gd name="T1" fmla="*/ 187175 h 484"/>
                <a:gd name="T2" fmla="*/ 949836 w 1233"/>
                <a:gd name="T3" fmla="*/ 187175 h 484"/>
                <a:gd name="T4" fmla="*/ 476460 w 1233"/>
                <a:gd name="T5" fmla="*/ 370514 h 484"/>
                <a:gd name="T6" fmla="*/ 0 w 1233"/>
                <a:gd name="T7" fmla="*/ 187175 h 484"/>
                <a:gd name="T8" fmla="*/ 476460 w 1233"/>
                <a:gd name="T9" fmla="*/ 0 h 484"/>
                <a:gd name="T10" fmla="*/ 949836 w 1233"/>
                <a:gd name="T11" fmla="*/ 187175 h 48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33" h="484">
                  <a:moveTo>
                    <a:pt x="1232" y="244"/>
                  </a:moveTo>
                  <a:lnTo>
                    <a:pt x="1232" y="244"/>
                  </a:lnTo>
                  <a:cubicBezTo>
                    <a:pt x="1232" y="375"/>
                    <a:pt x="956" y="483"/>
                    <a:pt x="618" y="483"/>
                  </a:cubicBezTo>
                  <a:cubicBezTo>
                    <a:pt x="276" y="483"/>
                    <a:pt x="0" y="375"/>
                    <a:pt x="0" y="244"/>
                  </a:cubicBezTo>
                  <a:cubicBezTo>
                    <a:pt x="0" y="108"/>
                    <a:pt x="276" y="0"/>
                    <a:pt x="618" y="0"/>
                  </a:cubicBezTo>
                  <a:cubicBezTo>
                    <a:pt x="956" y="0"/>
                    <a:pt x="1232" y="108"/>
                    <a:pt x="1232" y="244"/>
                  </a:cubicBez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297" name="Freeform 109"/>
            <p:cNvSpPr>
              <a:spLocks noChangeArrowheads="1"/>
            </p:cNvSpPr>
            <p:nvPr/>
          </p:nvSpPr>
          <p:spPr bwMode="auto">
            <a:xfrm>
              <a:off x="5776027" y="6910461"/>
              <a:ext cx="1098103" cy="446164"/>
            </a:xfrm>
            <a:custGeom>
              <a:avLst/>
              <a:gdLst>
                <a:gd name="T0" fmla="*/ 1368 w 1425"/>
                <a:gd name="T1" fmla="*/ 178 h 582"/>
                <a:gd name="T2" fmla="*/ 1368 w 1425"/>
                <a:gd name="T3" fmla="*/ 178 h 582"/>
                <a:gd name="T4" fmla="*/ 712 w 1425"/>
                <a:gd name="T5" fmla="*/ 0 h 582"/>
                <a:gd name="T6" fmla="*/ 56 w 1425"/>
                <a:gd name="T7" fmla="*/ 178 h 582"/>
                <a:gd name="T8" fmla="*/ 0 w 1425"/>
                <a:gd name="T9" fmla="*/ 178 h 582"/>
                <a:gd name="T10" fmla="*/ 0 w 1425"/>
                <a:gd name="T11" fmla="*/ 291 h 582"/>
                <a:gd name="T12" fmla="*/ 712 w 1425"/>
                <a:gd name="T13" fmla="*/ 581 h 582"/>
                <a:gd name="T14" fmla="*/ 1424 w 1425"/>
                <a:gd name="T15" fmla="*/ 291 h 582"/>
                <a:gd name="T16" fmla="*/ 1424 w 1425"/>
                <a:gd name="T17" fmla="*/ 178 h 582"/>
                <a:gd name="T18" fmla="*/ 1368 w 1425"/>
                <a:gd name="T19" fmla="*/ 178 h 5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425" h="582">
                  <a:moveTo>
                    <a:pt x="1368" y="178"/>
                  </a:moveTo>
                  <a:lnTo>
                    <a:pt x="1368" y="178"/>
                  </a:lnTo>
                  <a:cubicBezTo>
                    <a:pt x="1261" y="70"/>
                    <a:pt x="1007" y="0"/>
                    <a:pt x="712" y="0"/>
                  </a:cubicBezTo>
                  <a:cubicBezTo>
                    <a:pt x="417" y="0"/>
                    <a:pt x="164" y="70"/>
                    <a:pt x="56" y="178"/>
                  </a:cubicBezTo>
                  <a:cubicBezTo>
                    <a:pt x="0" y="178"/>
                    <a:pt x="0" y="178"/>
                    <a:pt x="0" y="178"/>
                  </a:cubicBezTo>
                  <a:cubicBezTo>
                    <a:pt x="0" y="291"/>
                    <a:pt x="0" y="291"/>
                    <a:pt x="0" y="291"/>
                  </a:cubicBezTo>
                  <a:cubicBezTo>
                    <a:pt x="0" y="450"/>
                    <a:pt x="319" y="581"/>
                    <a:pt x="712" y="581"/>
                  </a:cubicBezTo>
                  <a:cubicBezTo>
                    <a:pt x="1105" y="581"/>
                    <a:pt x="1424" y="450"/>
                    <a:pt x="1424" y="291"/>
                  </a:cubicBezTo>
                  <a:cubicBezTo>
                    <a:pt x="1424" y="178"/>
                    <a:pt x="1424" y="178"/>
                    <a:pt x="1424" y="178"/>
                  </a:cubicBezTo>
                  <a:lnTo>
                    <a:pt x="1368" y="178"/>
                  </a:lnTo>
                </a:path>
              </a:pathLst>
            </a:custGeom>
            <a:solidFill>
              <a:schemeClr val="bg1">
                <a:lumMod val="75000"/>
              </a:schemeClr>
            </a:solidFill>
            <a:ln>
              <a:noFill/>
            </a:ln>
            <a:effectLst/>
          </p:spPr>
          <p:txBody>
            <a:bodyPr wrap="none" anchor="ctr"/>
            <a:lstStyle/>
            <a:p>
              <a:pPr defTabSz="914217">
                <a:defRPr/>
              </a:pPr>
              <a:endParaRPr lang="en-US" sz="900">
                <a:latin typeface="Calibri Light"/>
              </a:endParaRPr>
            </a:p>
          </p:txBody>
        </p:sp>
        <p:sp>
          <p:nvSpPr>
            <p:cNvPr id="298" name="Freeform 110"/>
            <p:cNvSpPr>
              <a:spLocks noChangeArrowheads="1"/>
            </p:cNvSpPr>
            <p:nvPr/>
          </p:nvSpPr>
          <p:spPr bwMode="auto">
            <a:xfrm>
              <a:off x="5776027" y="6818370"/>
              <a:ext cx="1098103" cy="450928"/>
            </a:xfrm>
            <a:custGeom>
              <a:avLst/>
              <a:gdLst>
                <a:gd name="T0" fmla="*/ 1424 w 1425"/>
                <a:gd name="T1" fmla="*/ 295 h 586"/>
                <a:gd name="T2" fmla="*/ 1424 w 1425"/>
                <a:gd name="T3" fmla="*/ 295 h 586"/>
                <a:gd name="T4" fmla="*/ 712 w 1425"/>
                <a:gd name="T5" fmla="*/ 585 h 586"/>
                <a:gd name="T6" fmla="*/ 0 w 1425"/>
                <a:gd name="T7" fmla="*/ 295 h 586"/>
                <a:gd name="T8" fmla="*/ 712 w 1425"/>
                <a:gd name="T9" fmla="*/ 0 h 586"/>
                <a:gd name="T10" fmla="*/ 1424 w 1425"/>
                <a:gd name="T11" fmla="*/ 295 h 586"/>
              </a:gdLst>
              <a:ahLst/>
              <a:cxnLst>
                <a:cxn ang="0">
                  <a:pos x="T0" y="T1"/>
                </a:cxn>
                <a:cxn ang="0">
                  <a:pos x="T2" y="T3"/>
                </a:cxn>
                <a:cxn ang="0">
                  <a:pos x="T4" y="T5"/>
                </a:cxn>
                <a:cxn ang="0">
                  <a:pos x="T6" y="T7"/>
                </a:cxn>
                <a:cxn ang="0">
                  <a:pos x="T8" y="T9"/>
                </a:cxn>
                <a:cxn ang="0">
                  <a:pos x="T10" y="T11"/>
                </a:cxn>
              </a:cxnLst>
              <a:rect l="0" t="0" r="r" b="b"/>
              <a:pathLst>
                <a:path w="1425" h="586">
                  <a:moveTo>
                    <a:pt x="1424" y="295"/>
                  </a:moveTo>
                  <a:lnTo>
                    <a:pt x="1424" y="295"/>
                  </a:lnTo>
                  <a:cubicBezTo>
                    <a:pt x="1424" y="454"/>
                    <a:pt x="1105" y="585"/>
                    <a:pt x="712" y="585"/>
                  </a:cubicBezTo>
                  <a:cubicBezTo>
                    <a:pt x="319" y="585"/>
                    <a:pt x="0" y="454"/>
                    <a:pt x="0" y="295"/>
                  </a:cubicBezTo>
                  <a:cubicBezTo>
                    <a:pt x="0" y="131"/>
                    <a:pt x="319" y="0"/>
                    <a:pt x="712" y="0"/>
                  </a:cubicBezTo>
                  <a:cubicBezTo>
                    <a:pt x="1105" y="0"/>
                    <a:pt x="1424" y="131"/>
                    <a:pt x="1424" y="295"/>
                  </a:cubicBezTo>
                </a:path>
              </a:pathLst>
            </a:custGeom>
            <a:solidFill>
              <a:schemeClr val="bg1">
                <a:lumMod val="50000"/>
              </a:schemeClr>
            </a:solidFill>
            <a:ln>
              <a:noFill/>
            </a:ln>
            <a:effectLst/>
          </p:spPr>
          <p:txBody>
            <a:bodyPr wrap="none" anchor="ctr"/>
            <a:lstStyle/>
            <a:p>
              <a:pPr defTabSz="914217">
                <a:defRPr/>
              </a:pPr>
              <a:endParaRPr lang="en-US" sz="900">
                <a:latin typeface="Calibri Light"/>
              </a:endParaRPr>
            </a:p>
          </p:txBody>
        </p:sp>
        <p:sp>
          <p:nvSpPr>
            <p:cNvPr id="299" name="Freeform 111"/>
            <p:cNvSpPr>
              <a:spLocks noChangeArrowheads="1"/>
            </p:cNvSpPr>
            <p:nvPr/>
          </p:nvSpPr>
          <p:spPr bwMode="auto">
            <a:xfrm>
              <a:off x="5851224" y="6839351"/>
              <a:ext cx="950607" cy="371281"/>
            </a:xfrm>
            <a:custGeom>
              <a:avLst/>
              <a:gdLst>
                <a:gd name="T0" fmla="*/ 949837 w 1234"/>
                <a:gd name="T1" fmla="*/ 184106 h 484"/>
                <a:gd name="T2" fmla="*/ 949837 w 1234"/>
                <a:gd name="T3" fmla="*/ 184106 h 484"/>
                <a:gd name="T4" fmla="*/ 472992 w 1234"/>
                <a:gd name="T5" fmla="*/ 370514 h 484"/>
                <a:gd name="T6" fmla="*/ 0 w 1234"/>
                <a:gd name="T7" fmla="*/ 184106 h 484"/>
                <a:gd name="T8" fmla="*/ 472992 w 1234"/>
                <a:gd name="T9" fmla="*/ 0 h 484"/>
                <a:gd name="T10" fmla="*/ 949837 w 1234"/>
                <a:gd name="T11" fmla="*/ 184106 h 48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34" h="484">
                  <a:moveTo>
                    <a:pt x="1233" y="240"/>
                  </a:moveTo>
                  <a:lnTo>
                    <a:pt x="1233" y="240"/>
                  </a:lnTo>
                  <a:cubicBezTo>
                    <a:pt x="1233" y="375"/>
                    <a:pt x="957" y="483"/>
                    <a:pt x="614" y="483"/>
                  </a:cubicBezTo>
                  <a:cubicBezTo>
                    <a:pt x="277" y="483"/>
                    <a:pt x="0" y="375"/>
                    <a:pt x="0" y="240"/>
                  </a:cubicBezTo>
                  <a:cubicBezTo>
                    <a:pt x="0" y="108"/>
                    <a:pt x="277" y="0"/>
                    <a:pt x="614" y="0"/>
                  </a:cubicBezTo>
                  <a:cubicBezTo>
                    <a:pt x="957" y="0"/>
                    <a:pt x="1233" y="108"/>
                    <a:pt x="1233" y="240"/>
                  </a:cubicBez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300" name="Freeform 112"/>
            <p:cNvSpPr>
              <a:spLocks noChangeArrowheads="1"/>
            </p:cNvSpPr>
            <p:nvPr/>
          </p:nvSpPr>
          <p:spPr bwMode="auto">
            <a:xfrm>
              <a:off x="5731595" y="6767562"/>
              <a:ext cx="1098103" cy="446164"/>
            </a:xfrm>
            <a:custGeom>
              <a:avLst/>
              <a:gdLst>
                <a:gd name="T0" fmla="*/ 1368 w 1425"/>
                <a:gd name="T1" fmla="*/ 173 h 582"/>
                <a:gd name="T2" fmla="*/ 1368 w 1425"/>
                <a:gd name="T3" fmla="*/ 173 h 582"/>
                <a:gd name="T4" fmla="*/ 712 w 1425"/>
                <a:gd name="T5" fmla="*/ 0 h 582"/>
                <a:gd name="T6" fmla="*/ 56 w 1425"/>
                <a:gd name="T7" fmla="*/ 173 h 582"/>
                <a:gd name="T8" fmla="*/ 0 w 1425"/>
                <a:gd name="T9" fmla="*/ 173 h 582"/>
                <a:gd name="T10" fmla="*/ 0 w 1425"/>
                <a:gd name="T11" fmla="*/ 290 h 582"/>
                <a:gd name="T12" fmla="*/ 712 w 1425"/>
                <a:gd name="T13" fmla="*/ 581 h 582"/>
                <a:gd name="T14" fmla="*/ 1424 w 1425"/>
                <a:gd name="T15" fmla="*/ 290 h 582"/>
                <a:gd name="T16" fmla="*/ 1424 w 1425"/>
                <a:gd name="T17" fmla="*/ 173 h 582"/>
                <a:gd name="T18" fmla="*/ 1368 w 1425"/>
                <a:gd name="T19" fmla="*/ 173 h 5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425" h="582">
                  <a:moveTo>
                    <a:pt x="1368" y="173"/>
                  </a:moveTo>
                  <a:lnTo>
                    <a:pt x="1368" y="173"/>
                  </a:lnTo>
                  <a:cubicBezTo>
                    <a:pt x="1260" y="70"/>
                    <a:pt x="1007" y="0"/>
                    <a:pt x="712" y="0"/>
                  </a:cubicBezTo>
                  <a:cubicBezTo>
                    <a:pt x="417" y="0"/>
                    <a:pt x="164" y="70"/>
                    <a:pt x="56" y="173"/>
                  </a:cubicBezTo>
                  <a:cubicBezTo>
                    <a:pt x="0" y="173"/>
                    <a:pt x="0" y="173"/>
                    <a:pt x="0" y="173"/>
                  </a:cubicBezTo>
                  <a:cubicBezTo>
                    <a:pt x="0" y="290"/>
                    <a:pt x="0" y="290"/>
                    <a:pt x="0" y="290"/>
                  </a:cubicBezTo>
                  <a:cubicBezTo>
                    <a:pt x="0" y="450"/>
                    <a:pt x="318" y="581"/>
                    <a:pt x="712" y="581"/>
                  </a:cubicBezTo>
                  <a:cubicBezTo>
                    <a:pt x="1105" y="581"/>
                    <a:pt x="1424" y="450"/>
                    <a:pt x="1424" y="290"/>
                  </a:cubicBezTo>
                  <a:cubicBezTo>
                    <a:pt x="1424" y="173"/>
                    <a:pt x="1424" y="173"/>
                    <a:pt x="1424" y="173"/>
                  </a:cubicBezTo>
                  <a:lnTo>
                    <a:pt x="1368" y="173"/>
                  </a:lnTo>
                </a:path>
              </a:pathLst>
            </a:custGeom>
            <a:solidFill>
              <a:schemeClr val="bg1">
                <a:lumMod val="75000"/>
              </a:schemeClr>
            </a:solidFill>
            <a:ln>
              <a:noFill/>
            </a:ln>
            <a:effectLst/>
          </p:spPr>
          <p:txBody>
            <a:bodyPr wrap="none" anchor="ctr"/>
            <a:lstStyle/>
            <a:p>
              <a:pPr defTabSz="914217">
                <a:defRPr/>
              </a:pPr>
              <a:endParaRPr lang="en-US" sz="900">
                <a:latin typeface="Calibri Light"/>
              </a:endParaRPr>
            </a:p>
          </p:txBody>
        </p:sp>
        <p:sp>
          <p:nvSpPr>
            <p:cNvPr id="301" name="Freeform 113"/>
            <p:cNvSpPr>
              <a:spLocks noChangeArrowheads="1"/>
            </p:cNvSpPr>
            <p:nvPr/>
          </p:nvSpPr>
          <p:spPr bwMode="auto">
            <a:xfrm>
              <a:off x="5731595" y="6675471"/>
              <a:ext cx="1098103" cy="446164"/>
            </a:xfrm>
            <a:custGeom>
              <a:avLst/>
              <a:gdLst>
                <a:gd name="T0" fmla="*/ 1424 w 1425"/>
                <a:gd name="T1" fmla="*/ 291 h 582"/>
                <a:gd name="T2" fmla="*/ 1424 w 1425"/>
                <a:gd name="T3" fmla="*/ 291 h 582"/>
                <a:gd name="T4" fmla="*/ 712 w 1425"/>
                <a:gd name="T5" fmla="*/ 581 h 582"/>
                <a:gd name="T6" fmla="*/ 0 w 1425"/>
                <a:gd name="T7" fmla="*/ 291 h 582"/>
                <a:gd name="T8" fmla="*/ 712 w 1425"/>
                <a:gd name="T9" fmla="*/ 0 h 582"/>
                <a:gd name="T10" fmla="*/ 1424 w 1425"/>
                <a:gd name="T11" fmla="*/ 291 h 582"/>
              </a:gdLst>
              <a:ahLst/>
              <a:cxnLst>
                <a:cxn ang="0">
                  <a:pos x="T0" y="T1"/>
                </a:cxn>
                <a:cxn ang="0">
                  <a:pos x="T2" y="T3"/>
                </a:cxn>
                <a:cxn ang="0">
                  <a:pos x="T4" y="T5"/>
                </a:cxn>
                <a:cxn ang="0">
                  <a:pos x="T6" y="T7"/>
                </a:cxn>
                <a:cxn ang="0">
                  <a:pos x="T8" y="T9"/>
                </a:cxn>
                <a:cxn ang="0">
                  <a:pos x="T10" y="T11"/>
                </a:cxn>
              </a:cxnLst>
              <a:rect l="0" t="0" r="r" b="b"/>
              <a:pathLst>
                <a:path w="1425" h="582">
                  <a:moveTo>
                    <a:pt x="1424" y="291"/>
                  </a:moveTo>
                  <a:lnTo>
                    <a:pt x="1424" y="291"/>
                  </a:lnTo>
                  <a:cubicBezTo>
                    <a:pt x="1424" y="451"/>
                    <a:pt x="1105" y="581"/>
                    <a:pt x="712" y="581"/>
                  </a:cubicBezTo>
                  <a:cubicBezTo>
                    <a:pt x="318" y="581"/>
                    <a:pt x="0" y="451"/>
                    <a:pt x="0" y="291"/>
                  </a:cubicBezTo>
                  <a:cubicBezTo>
                    <a:pt x="0" y="132"/>
                    <a:pt x="318" y="0"/>
                    <a:pt x="712" y="0"/>
                  </a:cubicBezTo>
                  <a:cubicBezTo>
                    <a:pt x="1105" y="0"/>
                    <a:pt x="1424" y="132"/>
                    <a:pt x="1424" y="291"/>
                  </a:cubicBezTo>
                </a:path>
              </a:pathLst>
            </a:custGeom>
            <a:solidFill>
              <a:schemeClr val="bg1">
                <a:lumMod val="50000"/>
              </a:schemeClr>
            </a:solidFill>
            <a:ln>
              <a:noFill/>
            </a:ln>
            <a:effectLst/>
          </p:spPr>
          <p:txBody>
            <a:bodyPr wrap="none" anchor="ctr"/>
            <a:lstStyle/>
            <a:p>
              <a:pPr defTabSz="914217">
                <a:defRPr/>
              </a:pPr>
              <a:endParaRPr lang="en-US" sz="900">
                <a:latin typeface="Calibri Light"/>
              </a:endParaRPr>
            </a:p>
          </p:txBody>
        </p:sp>
        <p:sp>
          <p:nvSpPr>
            <p:cNvPr id="302" name="Freeform 114"/>
            <p:cNvSpPr>
              <a:spLocks noChangeArrowheads="1"/>
            </p:cNvSpPr>
            <p:nvPr/>
          </p:nvSpPr>
          <p:spPr bwMode="auto">
            <a:xfrm>
              <a:off x="5803523" y="6689476"/>
              <a:ext cx="950607" cy="371281"/>
            </a:xfrm>
            <a:custGeom>
              <a:avLst/>
              <a:gdLst>
                <a:gd name="T0" fmla="*/ 949837 w 1234"/>
                <a:gd name="T1" fmla="*/ 187175 h 484"/>
                <a:gd name="T2" fmla="*/ 949837 w 1234"/>
                <a:gd name="T3" fmla="*/ 187175 h 484"/>
                <a:gd name="T4" fmla="*/ 476844 w 1234"/>
                <a:gd name="T5" fmla="*/ 370514 h 484"/>
                <a:gd name="T6" fmla="*/ 0 w 1234"/>
                <a:gd name="T7" fmla="*/ 187175 h 484"/>
                <a:gd name="T8" fmla="*/ 476844 w 1234"/>
                <a:gd name="T9" fmla="*/ 0 h 484"/>
                <a:gd name="T10" fmla="*/ 949837 w 1234"/>
                <a:gd name="T11" fmla="*/ 187175 h 48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34" h="484">
                  <a:moveTo>
                    <a:pt x="1233" y="244"/>
                  </a:moveTo>
                  <a:lnTo>
                    <a:pt x="1233" y="244"/>
                  </a:lnTo>
                  <a:cubicBezTo>
                    <a:pt x="1233" y="375"/>
                    <a:pt x="957" y="483"/>
                    <a:pt x="619" y="483"/>
                  </a:cubicBezTo>
                  <a:cubicBezTo>
                    <a:pt x="277" y="483"/>
                    <a:pt x="0" y="375"/>
                    <a:pt x="0" y="244"/>
                  </a:cubicBezTo>
                  <a:cubicBezTo>
                    <a:pt x="0" y="108"/>
                    <a:pt x="277" y="0"/>
                    <a:pt x="619" y="0"/>
                  </a:cubicBezTo>
                  <a:cubicBezTo>
                    <a:pt x="957" y="0"/>
                    <a:pt x="1233" y="108"/>
                    <a:pt x="1233" y="244"/>
                  </a:cubicBez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303" name="Freeform 115"/>
            <p:cNvSpPr>
              <a:spLocks noChangeArrowheads="1"/>
            </p:cNvSpPr>
            <p:nvPr/>
          </p:nvSpPr>
          <p:spPr bwMode="auto">
            <a:xfrm>
              <a:off x="5803004" y="6659593"/>
              <a:ext cx="1104450" cy="446164"/>
            </a:xfrm>
            <a:custGeom>
              <a:avLst/>
              <a:gdLst>
                <a:gd name="T0" fmla="*/ 1374 w 1431"/>
                <a:gd name="T1" fmla="*/ 173 h 582"/>
                <a:gd name="T2" fmla="*/ 1374 w 1431"/>
                <a:gd name="T3" fmla="*/ 173 h 582"/>
                <a:gd name="T4" fmla="*/ 717 w 1431"/>
                <a:gd name="T5" fmla="*/ 0 h 582"/>
                <a:gd name="T6" fmla="*/ 61 w 1431"/>
                <a:gd name="T7" fmla="*/ 173 h 582"/>
                <a:gd name="T8" fmla="*/ 0 w 1431"/>
                <a:gd name="T9" fmla="*/ 173 h 582"/>
                <a:gd name="T10" fmla="*/ 0 w 1431"/>
                <a:gd name="T11" fmla="*/ 290 h 582"/>
                <a:gd name="T12" fmla="*/ 717 w 1431"/>
                <a:gd name="T13" fmla="*/ 581 h 582"/>
                <a:gd name="T14" fmla="*/ 1430 w 1431"/>
                <a:gd name="T15" fmla="*/ 290 h 582"/>
                <a:gd name="T16" fmla="*/ 1430 w 1431"/>
                <a:gd name="T17" fmla="*/ 173 h 582"/>
                <a:gd name="T18" fmla="*/ 1374 w 1431"/>
                <a:gd name="T19" fmla="*/ 173 h 5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431" h="582">
                  <a:moveTo>
                    <a:pt x="1374" y="173"/>
                  </a:moveTo>
                  <a:lnTo>
                    <a:pt x="1374" y="173"/>
                  </a:lnTo>
                  <a:cubicBezTo>
                    <a:pt x="1261" y="71"/>
                    <a:pt x="1008" y="0"/>
                    <a:pt x="717" y="0"/>
                  </a:cubicBezTo>
                  <a:cubicBezTo>
                    <a:pt x="422" y="0"/>
                    <a:pt x="169" y="71"/>
                    <a:pt x="61" y="173"/>
                  </a:cubicBezTo>
                  <a:cubicBezTo>
                    <a:pt x="0" y="173"/>
                    <a:pt x="0" y="173"/>
                    <a:pt x="0" y="173"/>
                  </a:cubicBezTo>
                  <a:cubicBezTo>
                    <a:pt x="0" y="290"/>
                    <a:pt x="0" y="290"/>
                    <a:pt x="0" y="290"/>
                  </a:cubicBezTo>
                  <a:cubicBezTo>
                    <a:pt x="0" y="450"/>
                    <a:pt x="324" y="581"/>
                    <a:pt x="717" y="581"/>
                  </a:cubicBezTo>
                  <a:cubicBezTo>
                    <a:pt x="1111" y="581"/>
                    <a:pt x="1430" y="450"/>
                    <a:pt x="1430" y="290"/>
                  </a:cubicBezTo>
                  <a:cubicBezTo>
                    <a:pt x="1430" y="173"/>
                    <a:pt x="1430" y="173"/>
                    <a:pt x="1430" y="173"/>
                  </a:cubicBezTo>
                  <a:lnTo>
                    <a:pt x="1374" y="173"/>
                  </a:lnTo>
                </a:path>
              </a:pathLst>
            </a:custGeom>
            <a:solidFill>
              <a:schemeClr val="bg1">
                <a:lumMod val="75000"/>
              </a:schemeClr>
            </a:solidFill>
            <a:ln>
              <a:noFill/>
            </a:ln>
            <a:effectLst/>
          </p:spPr>
          <p:txBody>
            <a:bodyPr wrap="none" anchor="ctr"/>
            <a:lstStyle/>
            <a:p>
              <a:pPr defTabSz="914217">
                <a:defRPr/>
              </a:pPr>
              <a:endParaRPr lang="en-US" sz="900">
                <a:latin typeface="Calibri Light"/>
              </a:endParaRPr>
            </a:p>
          </p:txBody>
        </p:sp>
        <p:sp>
          <p:nvSpPr>
            <p:cNvPr id="304" name="Freeform 116"/>
            <p:cNvSpPr>
              <a:spLocks noChangeArrowheads="1"/>
            </p:cNvSpPr>
            <p:nvPr/>
          </p:nvSpPr>
          <p:spPr bwMode="auto">
            <a:xfrm>
              <a:off x="5803004" y="6567502"/>
              <a:ext cx="1104450" cy="446164"/>
            </a:xfrm>
            <a:custGeom>
              <a:avLst/>
              <a:gdLst>
                <a:gd name="T0" fmla="*/ 1430 w 1431"/>
                <a:gd name="T1" fmla="*/ 290 h 582"/>
                <a:gd name="T2" fmla="*/ 1430 w 1431"/>
                <a:gd name="T3" fmla="*/ 290 h 582"/>
                <a:gd name="T4" fmla="*/ 717 w 1431"/>
                <a:gd name="T5" fmla="*/ 581 h 582"/>
                <a:gd name="T6" fmla="*/ 0 w 1431"/>
                <a:gd name="T7" fmla="*/ 290 h 582"/>
                <a:gd name="T8" fmla="*/ 717 w 1431"/>
                <a:gd name="T9" fmla="*/ 0 h 582"/>
                <a:gd name="T10" fmla="*/ 1430 w 1431"/>
                <a:gd name="T11" fmla="*/ 290 h 582"/>
              </a:gdLst>
              <a:ahLst/>
              <a:cxnLst>
                <a:cxn ang="0">
                  <a:pos x="T0" y="T1"/>
                </a:cxn>
                <a:cxn ang="0">
                  <a:pos x="T2" y="T3"/>
                </a:cxn>
                <a:cxn ang="0">
                  <a:pos x="T4" y="T5"/>
                </a:cxn>
                <a:cxn ang="0">
                  <a:pos x="T6" y="T7"/>
                </a:cxn>
                <a:cxn ang="0">
                  <a:pos x="T8" y="T9"/>
                </a:cxn>
                <a:cxn ang="0">
                  <a:pos x="T10" y="T11"/>
                </a:cxn>
              </a:cxnLst>
              <a:rect l="0" t="0" r="r" b="b"/>
              <a:pathLst>
                <a:path w="1431" h="582">
                  <a:moveTo>
                    <a:pt x="1430" y="290"/>
                  </a:moveTo>
                  <a:lnTo>
                    <a:pt x="1430" y="290"/>
                  </a:lnTo>
                  <a:cubicBezTo>
                    <a:pt x="1430" y="454"/>
                    <a:pt x="1111" y="581"/>
                    <a:pt x="717" y="581"/>
                  </a:cubicBezTo>
                  <a:cubicBezTo>
                    <a:pt x="324" y="581"/>
                    <a:pt x="0" y="454"/>
                    <a:pt x="0" y="290"/>
                  </a:cubicBezTo>
                  <a:cubicBezTo>
                    <a:pt x="0" y="131"/>
                    <a:pt x="324" y="0"/>
                    <a:pt x="717" y="0"/>
                  </a:cubicBezTo>
                  <a:cubicBezTo>
                    <a:pt x="1111" y="0"/>
                    <a:pt x="1430" y="131"/>
                    <a:pt x="1430" y="290"/>
                  </a:cubicBezTo>
                </a:path>
              </a:pathLst>
            </a:custGeom>
            <a:solidFill>
              <a:schemeClr val="bg1">
                <a:lumMod val="50000"/>
              </a:schemeClr>
            </a:solidFill>
            <a:ln>
              <a:noFill/>
            </a:ln>
            <a:effectLst/>
          </p:spPr>
          <p:txBody>
            <a:bodyPr wrap="none" anchor="ctr"/>
            <a:lstStyle/>
            <a:p>
              <a:pPr defTabSz="914217">
                <a:defRPr/>
              </a:pPr>
              <a:endParaRPr lang="en-US" sz="900">
                <a:latin typeface="Calibri Light"/>
              </a:endParaRPr>
            </a:p>
          </p:txBody>
        </p:sp>
        <p:sp>
          <p:nvSpPr>
            <p:cNvPr id="305" name="Freeform 117"/>
            <p:cNvSpPr>
              <a:spLocks noChangeArrowheads="1"/>
            </p:cNvSpPr>
            <p:nvPr/>
          </p:nvSpPr>
          <p:spPr bwMode="auto">
            <a:xfrm>
              <a:off x="5881888" y="6580476"/>
              <a:ext cx="950607" cy="371281"/>
            </a:xfrm>
            <a:custGeom>
              <a:avLst/>
              <a:gdLst>
                <a:gd name="T0" fmla="*/ 949836 w 1233"/>
                <a:gd name="T1" fmla="*/ 186408 h 484"/>
                <a:gd name="T2" fmla="*/ 949836 w 1233"/>
                <a:gd name="T3" fmla="*/ 186408 h 484"/>
                <a:gd name="T4" fmla="*/ 476460 w 1233"/>
                <a:gd name="T5" fmla="*/ 370514 h 484"/>
                <a:gd name="T6" fmla="*/ 0 w 1233"/>
                <a:gd name="T7" fmla="*/ 186408 h 484"/>
                <a:gd name="T8" fmla="*/ 476460 w 1233"/>
                <a:gd name="T9" fmla="*/ 0 h 484"/>
                <a:gd name="T10" fmla="*/ 949836 w 1233"/>
                <a:gd name="T11" fmla="*/ 186408 h 48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33" h="484">
                  <a:moveTo>
                    <a:pt x="1232" y="243"/>
                  </a:moveTo>
                  <a:lnTo>
                    <a:pt x="1232" y="243"/>
                  </a:lnTo>
                  <a:cubicBezTo>
                    <a:pt x="1232" y="375"/>
                    <a:pt x="956" y="483"/>
                    <a:pt x="618" y="483"/>
                  </a:cubicBezTo>
                  <a:cubicBezTo>
                    <a:pt x="276" y="483"/>
                    <a:pt x="0" y="375"/>
                    <a:pt x="0" y="243"/>
                  </a:cubicBezTo>
                  <a:cubicBezTo>
                    <a:pt x="0" y="108"/>
                    <a:pt x="276" y="0"/>
                    <a:pt x="618" y="0"/>
                  </a:cubicBezTo>
                  <a:cubicBezTo>
                    <a:pt x="956" y="0"/>
                    <a:pt x="1232" y="108"/>
                    <a:pt x="1232" y="243"/>
                  </a:cubicBezTo>
                </a:path>
              </a:pathLst>
            </a:custGeom>
            <a:solidFill>
              <a:srgbClr val="BFBFB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306" name="Freeform 120"/>
            <p:cNvSpPr>
              <a:spLocks noChangeArrowheads="1"/>
            </p:cNvSpPr>
            <p:nvPr/>
          </p:nvSpPr>
          <p:spPr bwMode="auto">
            <a:xfrm>
              <a:off x="5905739" y="6464663"/>
              <a:ext cx="950607" cy="371281"/>
            </a:xfrm>
            <a:custGeom>
              <a:avLst/>
              <a:gdLst>
                <a:gd name="T0" fmla="*/ 949836 w 1233"/>
                <a:gd name="T1" fmla="*/ 186794 h 483"/>
                <a:gd name="T2" fmla="*/ 949836 w 1233"/>
                <a:gd name="T3" fmla="*/ 186794 h 483"/>
                <a:gd name="T4" fmla="*/ 476460 w 1233"/>
                <a:gd name="T5" fmla="*/ 370512 h 483"/>
                <a:gd name="T6" fmla="*/ 0 w 1233"/>
                <a:gd name="T7" fmla="*/ 186794 h 483"/>
                <a:gd name="T8" fmla="*/ 476460 w 1233"/>
                <a:gd name="T9" fmla="*/ 0 h 483"/>
                <a:gd name="T10" fmla="*/ 949836 w 1233"/>
                <a:gd name="T11" fmla="*/ 186794 h 48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33" h="483">
                  <a:moveTo>
                    <a:pt x="1232" y="243"/>
                  </a:moveTo>
                  <a:lnTo>
                    <a:pt x="1232" y="243"/>
                  </a:lnTo>
                  <a:cubicBezTo>
                    <a:pt x="1232" y="375"/>
                    <a:pt x="955" y="482"/>
                    <a:pt x="618" y="482"/>
                  </a:cubicBezTo>
                  <a:cubicBezTo>
                    <a:pt x="276" y="482"/>
                    <a:pt x="0" y="375"/>
                    <a:pt x="0" y="243"/>
                  </a:cubicBezTo>
                  <a:cubicBezTo>
                    <a:pt x="0" y="108"/>
                    <a:pt x="276" y="0"/>
                    <a:pt x="618" y="0"/>
                  </a:cubicBezTo>
                  <a:cubicBezTo>
                    <a:pt x="955" y="0"/>
                    <a:pt x="1232" y="108"/>
                    <a:pt x="1232" y="243"/>
                  </a:cubicBez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307" name="Freeform 121"/>
            <p:cNvSpPr>
              <a:spLocks noChangeArrowheads="1"/>
            </p:cNvSpPr>
            <p:nvPr/>
          </p:nvSpPr>
          <p:spPr bwMode="auto">
            <a:xfrm>
              <a:off x="5776027" y="6434129"/>
              <a:ext cx="1098103" cy="446164"/>
            </a:xfrm>
            <a:custGeom>
              <a:avLst/>
              <a:gdLst>
                <a:gd name="T0" fmla="*/ 1368 w 1425"/>
                <a:gd name="T1" fmla="*/ 173 h 581"/>
                <a:gd name="T2" fmla="*/ 1368 w 1425"/>
                <a:gd name="T3" fmla="*/ 173 h 581"/>
                <a:gd name="T4" fmla="*/ 712 w 1425"/>
                <a:gd name="T5" fmla="*/ 0 h 581"/>
                <a:gd name="T6" fmla="*/ 56 w 1425"/>
                <a:gd name="T7" fmla="*/ 173 h 581"/>
                <a:gd name="T8" fmla="*/ 0 w 1425"/>
                <a:gd name="T9" fmla="*/ 173 h 581"/>
                <a:gd name="T10" fmla="*/ 0 w 1425"/>
                <a:gd name="T11" fmla="*/ 290 h 581"/>
                <a:gd name="T12" fmla="*/ 712 w 1425"/>
                <a:gd name="T13" fmla="*/ 580 h 581"/>
                <a:gd name="T14" fmla="*/ 1424 w 1425"/>
                <a:gd name="T15" fmla="*/ 290 h 581"/>
                <a:gd name="T16" fmla="*/ 1424 w 1425"/>
                <a:gd name="T17" fmla="*/ 173 h 581"/>
                <a:gd name="T18" fmla="*/ 1368 w 1425"/>
                <a:gd name="T19" fmla="*/ 173 h 5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425" h="581">
                  <a:moveTo>
                    <a:pt x="1368" y="173"/>
                  </a:moveTo>
                  <a:lnTo>
                    <a:pt x="1368" y="173"/>
                  </a:lnTo>
                  <a:cubicBezTo>
                    <a:pt x="1261" y="70"/>
                    <a:pt x="1007" y="0"/>
                    <a:pt x="712" y="0"/>
                  </a:cubicBezTo>
                  <a:cubicBezTo>
                    <a:pt x="417" y="0"/>
                    <a:pt x="164" y="70"/>
                    <a:pt x="56" y="173"/>
                  </a:cubicBezTo>
                  <a:cubicBezTo>
                    <a:pt x="0" y="173"/>
                    <a:pt x="0" y="173"/>
                    <a:pt x="0" y="173"/>
                  </a:cubicBezTo>
                  <a:cubicBezTo>
                    <a:pt x="0" y="290"/>
                    <a:pt x="0" y="290"/>
                    <a:pt x="0" y="290"/>
                  </a:cubicBezTo>
                  <a:cubicBezTo>
                    <a:pt x="0" y="450"/>
                    <a:pt x="319" y="580"/>
                    <a:pt x="712" y="580"/>
                  </a:cubicBezTo>
                  <a:cubicBezTo>
                    <a:pt x="1105" y="580"/>
                    <a:pt x="1424" y="450"/>
                    <a:pt x="1424" y="290"/>
                  </a:cubicBezTo>
                  <a:cubicBezTo>
                    <a:pt x="1424" y="173"/>
                    <a:pt x="1424" y="173"/>
                    <a:pt x="1424" y="173"/>
                  </a:cubicBezTo>
                  <a:lnTo>
                    <a:pt x="1368" y="173"/>
                  </a:lnTo>
                </a:path>
              </a:pathLst>
            </a:custGeom>
            <a:solidFill>
              <a:schemeClr val="bg1">
                <a:lumMod val="75000"/>
              </a:schemeClr>
            </a:solidFill>
            <a:ln>
              <a:noFill/>
            </a:ln>
            <a:effectLst/>
          </p:spPr>
          <p:txBody>
            <a:bodyPr wrap="none" anchor="ctr"/>
            <a:lstStyle/>
            <a:p>
              <a:pPr defTabSz="914217">
                <a:defRPr/>
              </a:pPr>
              <a:endParaRPr lang="en-US" sz="900">
                <a:latin typeface="Calibri Light"/>
              </a:endParaRPr>
            </a:p>
          </p:txBody>
        </p:sp>
        <p:sp>
          <p:nvSpPr>
            <p:cNvPr id="308" name="Freeform 122"/>
            <p:cNvSpPr>
              <a:spLocks noChangeArrowheads="1"/>
            </p:cNvSpPr>
            <p:nvPr/>
          </p:nvSpPr>
          <p:spPr bwMode="auto">
            <a:xfrm>
              <a:off x="5776027" y="6342038"/>
              <a:ext cx="1098103" cy="446164"/>
            </a:xfrm>
            <a:custGeom>
              <a:avLst/>
              <a:gdLst>
                <a:gd name="T0" fmla="*/ 1424 w 1425"/>
                <a:gd name="T1" fmla="*/ 290 h 581"/>
                <a:gd name="T2" fmla="*/ 1424 w 1425"/>
                <a:gd name="T3" fmla="*/ 290 h 581"/>
                <a:gd name="T4" fmla="*/ 712 w 1425"/>
                <a:gd name="T5" fmla="*/ 580 h 581"/>
                <a:gd name="T6" fmla="*/ 0 w 1425"/>
                <a:gd name="T7" fmla="*/ 290 h 581"/>
                <a:gd name="T8" fmla="*/ 712 w 1425"/>
                <a:gd name="T9" fmla="*/ 0 h 581"/>
                <a:gd name="T10" fmla="*/ 1424 w 1425"/>
                <a:gd name="T11" fmla="*/ 290 h 581"/>
              </a:gdLst>
              <a:ahLst/>
              <a:cxnLst>
                <a:cxn ang="0">
                  <a:pos x="T0" y="T1"/>
                </a:cxn>
                <a:cxn ang="0">
                  <a:pos x="T2" y="T3"/>
                </a:cxn>
                <a:cxn ang="0">
                  <a:pos x="T4" y="T5"/>
                </a:cxn>
                <a:cxn ang="0">
                  <a:pos x="T6" y="T7"/>
                </a:cxn>
                <a:cxn ang="0">
                  <a:pos x="T8" y="T9"/>
                </a:cxn>
                <a:cxn ang="0">
                  <a:pos x="T10" y="T11"/>
                </a:cxn>
              </a:cxnLst>
              <a:rect l="0" t="0" r="r" b="b"/>
              <a:pathLst>
                <a:path w="1425" h="581">
                  <a:moveTo>
                    <a:pt x="1424" y="290"/>
                  </a:moveTo>
                  <a:lnTo>
                    <a:pt x="1424" y="290"/>
                  </a:lnTo>
                  <a:cubicBezTo>
                    <a:pt x="1424" y="454"/>
                    <a:pt x="1105" y="580"/>
                    <a:pt x="712" y="580"/>
                  </a:cubicBezTo>
                  <a:cubicBezTo>
                    <a:pt x="319" y="580"/>
                    <a:pt x="0" y="454"/>
                    <a:pt x="0" y="290"/>
                  </a:cubicBezTo>
                  <a:cubicBezTo>
                    <a:pt x="0" y="130"/>
                    <a:pt x="319" y="0"/>
                    <a:pt x="712" y="0"/>
                  </a:cubicBezTo>
                  <a:cubicBezTo>
                    <a:pt x="1105" y="0"/>
                    <a:pt x="1424" y="130"/>
                    <a:pt x="1424" y="290"/>
                  </a:cubicBezTo>
                </a:path>
              </a:pathLst>
            </a:custGeom>
            <a:solidFill>
              <a:schemeClr val="bg1">
                <a:lumMod val="50000"/>
              </a:schemeClr>
            </a:solidFill>
            <a:ln>
              <a:noFill/>
            </a:ln>
            <a:effectLst/>
          </p:spPr>
          <p:txBody>
            <a:bodyPr wrap="none" anchor="ctr"/>
            <a:lstStyle/>
            <a:p>
              <a:pPr defTabSz="914217">
                <a:defRPr/>
              </a:pPr>
              <a:endParaRPr lang="en-US" sz="900">
                <a:latin typeface="Calibri Light"/>
              </a:endParaRPr>
            </a:p>
          </p:txBody>
        </p:sp>
        <p:sp>
          <p:nvSpPr>
            <p:cNvPr id="309" name="Freeform 123"/>
            <p:cNvSpPr>
              <a:spLocks noChangeArrowheads="1"/>
            </p:cNvSpPr>
            <p:nvPr/>
          </p:nvSpPr>
          <p:spPr bwMode="auto">
            <a:xfrm>
              <a:off x="5850609" y="6356327"/>
              <a:ext cx="950525" cy="369952"/>
            </a:xfrm>
            <a:custGeom>
              <a:avLst/>
              <a:gdLst>
                <a:gd name="T0" fmla="*/ 1233 w 1234"/>
                <a:gd name="T1" fmla="*/ 244 h 484"/>
                <a:gd name="T2" fmla="*/ 1233 w 1234"/>
                <a:gd name="T3" fmla="*/ 244 h 484"/>
                <a:gd name="T4" fmla="*/ 614 w 1234"/>
                <a:gd name="T5" fmla="*/ 483 h 484"/>
                <a:gd name="T6" fmla="*/ 0 w 1234"/>
                <a:gd name="T7" fmla="*/ 244 h 484"/>
                <a:gd name="T8" fmla="*/ 614 w 1234"/>
                <a:gd name="T9" fmla="*/ 0 h 484"/>
                <a:gd name="T10" fmla="*/ 1233 w 1234"/>
                <a:gd name="T11" fmla="*/ 244 h 484"/>
              </a:gdLst>
              <a:ahLst/>
              <a:cxnLst>
                <a:cxn ang="0">
                  <a:pos x="T0" y="T1"/>
                </a:cxn>
                <a:cxn ang="0">
                  <a:pos x="T2" y="T3"/>
                </a:cxn>
                <a:cxn ang="0">
                  <a:pos x="T4" y="T5"/>
                </a:cxn>
                <a:cxn ang="0">
                  <a:pos x="T6" y="T7"/>
                </a:cxn>
                <a:cxn ang="0">
                  <a:pos x="T8" y="T9"/>
                </a:cxn>
                <a:cxn ang="0">
                  <a:pos x="T10" y="T11"/>
                </a:cxn>
              </a:cxnLst>
              <a:rect l="0" t="0" r="r" b="b"/>
              <a:pathLst>
                <a:path w="1234" h="484">
                  <a:moveTo>
                    <a:pt x="1233" y="244"/>
                  </a:moveTo>
                  <a:lnTo>
                    <a:pt x="1233" y="244"/>
                  </a:lnTo>
                  <a:cubicBezTo>
                    <a:pt x="1233" y="375"/>
                    <a:pt x="957" y="483"/>
                    <a:pt x="614" y="483"/>
                  </a:cubicBezTo>
                  <a:cubicBezTo>
                    <a:pt x="277" y="483"/>
                    <a:pt x="0" y="375"/>
                    <a:pt x="0" y="244"/>
                  </a:cubicBezTo>
                  <a:cubicBezTo>
                    <a:pt x="0" y="108"/>
                    <a:pt x="277" y="0"/>
                    <a:pt x="614" y="0"/>
                  </a:cubicBezTo>
                  <a:cubicBezTo>
                    <a:pt x="957" y="0"/>
                    <a:pt x="1233" y="108"/>
                    <a:pt x="1233" y="244"/>
                  </a:cubicBezTo>
                </a:path>
              </a:pathLst>
            </a:custGeom>
            <a:solidFill>
              <a:schemeClr val="bg1">
                <a:lumMod val="75000"/>
              </a:schemeClr>
            </a:solidFill>
            <a:ln>
              <a:noFill/>
            </a:ln>
            <a:effectLst/>
          </p:spPr>
          <p:txBody>
            <a:bodyPr wrap="none" anchor="ctr"/>
            <a:lstStyle/>
            <a:p>
              <a:pPr defTabSz="914217">
                <a:defRPr/>
              </a:pPr>
              <a:endParaRPr lang="en-US" sz="900">
                <a:latin typeface="Calibri Light"/>
              </a:endParaRPr>
            </a:p>
          </p:txBody>
        </p:sp>
      </p:grpSp>
      <p:sp>
        <p:nvSpPr>
          <p:cNvPr id="10" name="Freeform 216"/>
          <p:cNvSpPr>
            <a:spLocks noChangeArrowheads="1"/>
          </p:cNvSpPr>
          <p:nvPr/>
        </p:nvSpPr>
        <p:spPr bwMode="auto">
          <a:xfrm>
            <a:off x="6993209" y="1301098"/>
            <a:ext cx="1158875" cy="1158875"/>
          </a:xfrm>
          <a:custGeom>
            <a:avLst/>
            <a:gdLst>
              <a:gd name="T0" fmla="*/ 1942 w 2985"/>
              <a:gd name="T1" fmla="*/ 2985 h 2986"/>
              <a:gd name="T2" fmla="*/ 1942 w 2985"/>
              <a:gd name="T3" fmla="*/ 2985 h 2986"/>
              <a:gd name="T4" fmla="*/ 1048 w 2985"/>
              <a:gd name="T5" fmla="*/ 2985 h 2986"/>
              <a:gd name="T6" fmla="*/ 0 w 2985"/>
              <a:gd name="T7" fmla="*/ 1943 h 2986"/>
              <a:gd name="T8" fmla="*/ 0 w 2985"/>
              <a:gd name="T9" fmla="*/ 1048 h 2986"/>
              <a:gd name="T10" fmla="*/ 1048 w 2985"/>
              <a:gd name="T11" fmla="*/ 0 h 2986"/>
              <a:gd name="T12" fmla="*/ 2984 w 2985"/>
              <a:gd name="T13" fmla="*/ 0 h 2986"/>
              <a:gd name="T14" fmla="*/ 2984 w 2985"/>
              <a:gd name="T15" fmla="*/ 1943 h 2986"/>
              <a:gd name="T16" fmla="*/ 1942 w 2985"/>
              <a:gd name="T17" fmla="*/ 2985 h 29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85" h="2986">
                <a:moveTo>
                  <a:pt x="1942" y="2985"/>
                </a:moveTo>
                <a:lnTo>
                  <a:pt x="1942" y="2985"/>
                </a:lnTo>
                <a:cubicBezTo>
                  <a:pt x="1048" y="2985"/>
                  <a:pt x="1048" y="2985"/>
                  <a:pt x="1048" y="2985"/>
                </a:cubicBezTo>
                <a:cubicBezTo>
                  <a:pt x="471" y="2985"/>
                  <a:pt x="0" y="2520"/>
                  <a:pt x="0" y="1943"/>
                </a:cubicBezTo>
                <a:cubicBezTo>
                  <a:pt x="0" y="1048"/>
                  <a:pt x="0" y="1048"/>
                  <a:pt x="0" y="1048"/>
                </a:cubicBezTo>
                <a:cubicBezTo>
                  <a:pt x="0" y="471"/>
                  <a:pt x="471" y="0"/>
                  <a:pt x="1048" y="0"/>
                </a:cubicBezTo>
                <a:cubicBezTo>
                  <a:pt x="2984" y="0"/>
                  <a:pt x="2984" y="0"/>
                  <a:pt x="2984" y="0"/>
                </a:cubicBezTo>
                <a:cubicBezTo>
                  <a:pt x="2984" y="1943"/>
                  <a:pt x="2984" y="1943"/>
                  <a:pt x="2984" y="1943"/>
                </a:cubicBezTo>
                <a:cubicBezTo>
                  <a:pt x="2984" y="2520"/>
                  <a:pt x="2519" y="2985"/>
                  <a:pt x="1942" y="2985"/>
                </a:cubicBezTo>
              </a:path>
            </a:pathLst>
          </a:custGeom>
          <a:solidFill>
            <a:schemeClr val="accent5"/>
          </a:solidFill>
          <a:ln>
            <a:noFill/>
          </a:ln>
          <a:effectLst/>
        </p:spPr>
        <p:txBody>
          <a:bodyPr wrap="none" lIns="60927" tIns="30463" rIns="60927" bIns="30463" anchor="ctr"/>
          <a:lstStyle/>
          <a:p>
            <a:pPr defTabSz="914217">
              <a:defRPr/>
            </a:pPr>
            <a:endParaRPr lang="en-US" sz="900">
              <a:latin typeface="Calibri Light"/>
            </a:endParaRPr>
          </a:p>
        </p:txBody>
      </p:sp>
      <p:sp>
        <p:nvSpPr>
          <p:cNvPr id="74" name="Freeform 216"/>
          <p:cNvSpPr>
            <a:spLocks noChangeArrowheads="1"/>
          </p:cNvSpPr>
          <p:nvPr/>
        </p:nvSpPr>
        <p:spPr bwMode="auto">
          <a:xfrm>
            <a:off x="6993209" y="3066398"/>
            <a:ext cx="1158875" cy="1158875"/>
          </a:xfrm>
          <a:custGeom>
            <a:avLst/>
            <a:gdLst>
              <a:gd name="T0" fmla="*/ 1942 w 2985"/>
              <a:gd name="T1" fmla="*/ 2985 h 2986"/>
              <a:gd name="T2" fmla="*/ 1942 w 2985"/>
              <a:gd name="T3" fmla="*/ 2985 h 2986"/>
              <a:gd name="T4" fmla="*/ 1048 w 2985"/>
              <a:gd name="T5" fmla="*/ 2985 h 2986"/>
              <a:gd name="T6" fmla="*/ 0 w 2985"/>
              <a:gd name="T7" fmla="*/ 1943 h 2986"/>
              <a:gd name="T8" fmla="*/ 0 w 2985"/>
              <a:gd name="T9" fmla="*/ 1048 h 2986"/>
              <a:gd name="T10" fmla="*/ 1048 w 2985"/>
              <a:gd name="T11" fmla="*/ 0 h 2986"/>
              <a:gd name="T12" fmla="*/ 2984 w 2985"/>
              <a:gd name="T13" fmla="*/ 0 h 2986"/>
              <a:gd name="T14" fmla="*/ 2984 w 2985"/>
              <a:gd name="T15" fmla="*/ 1943 h 2986"/>
              <a:gd name="T16" fmla="*/ 1942 w 2985"/>
              <a:gd name="T17" fmla="*/ 2985 h 29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85" h="2986">
                <a:moveTo>
                  <a:pt x="1942" y="2985"/>
                </a:moveTo>
                <a:lnTo>
                  <a:pt x="1942" y="2985"/>
                </a:lnTo>
                <a:cubicBezTo>
                  <a:pt x="1048" y="2985"/>
                  <a:pt x="1048" y="2985"/>
                  <a:pt x="1048" y="2985"/>
                </a:cubicBezTo>
                <a:cubicBezTo>
                  <a:pt x="471" y="2985"/>
                  <a:pt x="0" y="2520"/>
                  <a:pt x="0" y="1943"/>
                </a:cubicBezTo>
                <a:cubicBezTo>
                  <a:pt x="0" y="1048"/>
                  <a:pt x="0" y="1048"/>
                  <a:pt x="0" y="1048"/>
                </a:cubicBezTo>
                <a:cubicBezTo>
                  <a:pt x="0" y="471"/>
                  <a:pt x="471" y="0"/>
                  <a:pt x="1048" y="0"/>
                </a:cubicBezTo>
                <a:cubicBezTo>
                  <a:pt x="2984" y="0"/>
                  <a:pt x="2984" y="0"/>
                  <a:pt x="2984" y="0"/>
                </a:cubicBezTo>
                <a:cubicBezTo>
                  <a:pt x="2984" y="1943"/>
                  <a:pt x="2984" y="1943"/>
                  <a:pt x="2984" y="1943"/>
                </a:cubicBezTo>
                <a:cubicBezTo>
                  <a:pt x="2984" y="2520"/>
                  <a:pt x="2519" y="2985"/>
                  <a:pt x="1942" y="2985"/>
                </a:cubicBezTo>
              </a:path>
            </a:pathLst>
          </a:custGeom>
          <a:solidFill>
            <a:schemeClr val="accent3"/>
          </a:solidFill>
          <a:ln>
            <a:noFill/>
          </a:ln>
          <a:effectLst/>
        </p:spPr>
        <p:txBody>
          <a:bodyPr wrap="none" lIns="60927" tIns="30463" rIns="60927" bIns="30463" anchor="ctr"/>
          <a:lstStyle/>
          <a:p>
            <a:pPr defTabSz="914217">
              <a:defRPr/>
            </a:pPr>
            <a:endParaRPr lang="en-US" sz="900">
              <a:latin typeface="Calibri Light"/>
            </a:endParaRPr>
          </a:p>
        </p:txBody>
      </p:sp>
      <p:sp>
        <p:nvSpPr>
          <p:cNvPr id="29700" name="TextBox 114"/>
          <p:cNvSpPr txBox="1">
            <a:spLocks noChangeArrowheads="1"/>
          </p:cNvSpPr>
          <p:nvPr/>
        </p:nvSpPr>
        <p:spPr bwMode="auto">
          <a:xfrm>
            <a:off x="7104535" y="1567798"/>
            <a:ext cx="992580" cy="600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sz="3300" b="1">
                <a:solidFill>
                  <a:schemeClr val="bg1"/>
                </a:solidFill>
                <a:latin typeface="Source Sans Pro" panose="020B0503030403020204" pitchFamily="34" charset="0"/>
              </a:rPr>
              <a:t>86%</a:t>
            </a:r>
          </a:p>
        </p:txBody>
      </p:sp>
      <p:sp>
        <p:nvSpPr>
          <p:cNvPr id="29701" name="TextBox 115"/>
          <p:cNvSpPr txBox="1">
            <a:spLocks noChangeArrowheads="1"/>
          </p:cNvSpPr>
          <p:nvPr/>
        </p:nvSpPr>
        <p:spPr bwMode="auto">
          <a:xfrm>
            <a:off x="7115647" y="3325954"/>
            <a:ext cx="992580" cy="600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sz="3300" b="1">
                <a:solidFill>
                  <a:schemeClr val="bg1"/>
                </a:solidFill>
                <a:latin typeface="Source Sans Pro" panose="020B0503030403020204" pitchFamily="34" charset="0"/>
              </a:rPr>
              <a:t>86%</a:t>
            </a:r>
          </a:p>
        </p:txBody>
      </p:sp>
      <p:sp>
        <p:nvSpPr>
          <p:cNvPr id="117" name="Freeform 121"/>
          <p:cNvSpPr>
            <a:spLocks noChangeArrowheads="1"/>
          </p:cNvSpPr>
          <p:nvPr/>
        </p:nvSpPr>
        <p:spPr bwMode="auto">
          <a:xfrm rot="16200000">
            <a:off x="8253287" y="3340639"/>
            <a:ext cx="693738" cy="499269"/>
          </a:xfrm>
          <a:custGeom>
            <a:avLst/>
            <a:gdLst>
              <a:gd name="T0" fmla="*/ 516 w 517"/>
              <a:gd name="T1" fmla="*/ 119 h 245"/>
              <a:gd name="T2" fmla="*/ 386 w 517"/>
              <a:gd name="T3" fmla="*/ 0 h 245"/>
              <a:gd name="T4" fmla="*/ 386 w 517"/>
              <a:gd name="T5" fmla="*/ 76 h 245"/>
              <a:gd name="T6" fmla="*/ 0 w 517"/>
              <a:gd name="T7" fmla="*/ 76 h 245"/>
              <a:gd name="T8" fmla="*/ 0 w 517"/>
              <a:gd name="T9" fmla="*/ 168 h 245"/>
              <a:gd name="T10" fmla="*/ 386 w 517"/>
              <a:gd name="T11" fmla="*/ 168 h 245"/>
              <a:gd name="T12" fmla="*/ 386 w 517"/>
              <a:gd name="T13" fmla="*/ 244 h 245"/>
              <a:gd name="T14" fmla="*/ 516 w 517"/>
              <a:gd name="T15" fmla="*/ 119 h 24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17" h="245">
                <a:moveTo>
                  <a:pt x="516" y="119"/>
                </a:moveTo>
                <a:lnTo>
                  <a:pt x="386" y="0"/>
                </a:lnTo>
                <a:lnTo>
                  <a:pt x="386" y="76"/>
                </a:lnTo>
                <a:lnTo>
                  <a:pt x="0" y="76"/>
                </a:lnTo>
                <a:lnTo>
                  <a:pt x="0" y="168"/>
                </a:lnTo>
                <a:lnTo>
                  <a:pt x="386" y="168"/>
                </a:lnTo>
                <a:lnTo>
                  <a:pt x="386" y="244"/>
                </a:lnTo>
                <a:lnTo>
                  <a:pt x="516" y="119"/>
                </a:lnTo>
              </a:path>
            </a:pathLst>
          </a:custGeom>
          <a:solidFill>
            <a:schemeClr val="accent3"/>
          </a:solidFill>
          <a:ln>
            <a:noFill/>
          </a:ln>
          <a:effectLst/>
        </p:spPr>
        <p:txBody>
          <a:bodyPr wrap="none" lIns="60927" tIns="30463" rIns="60927" bIns="30463" anchor="ctr"/>
          <a:lstStyle/>
          <a:p>
            <a:pPr defTabSz="914217">
              <a:defRPr/>
            </a:pPr>
            <a:endParaRPr lang="en-US" sz="900" dirty="0">
              <a:latin typeface="Calibri Light"/>
            </a:endParaRPr>
          </a:p>
        </p:txBody>
      </p:sp>
      <p:sp>
        <p:nvSpPr>
          <p:cNvPr id="118" name="Freeform 121"/>
          <p:cNvSpPr>
            <a:spLocks noChangeArrowheads="1"/>
          </p:cNvSpPr>
          <p:nvPr/>
        </p:nvSpPr>
        <p:spPr bwMode="auto">
          <a:xfrm rot="16200000">
            <a:off x="8253287" y="1569782"/>
            <a:ext cx="693738" cy="499269"/>
          </a:xfrm>
          <a:custGeom>
            <a:avLst/>
            <a:gdLst>
              <a:gd name="T0" fmla="*/ 516 w 517"/>
              <a:gd name="T1" fmla="*/ 119 h 245"/>
              <a:gd name="T2" fmla="*/ 386 w 517"/>
              <a:gd name="T3" fmla="*/ 0 h 245"/>
              <a:gd name="T4" fmla="*/ 386 w 517"/>
              <a:gd name="T5" fmla="*/ 76 h 245"/>
              <a:gd name="T6" fmla="*/ 0 w 517"/>
              <a:gd name="T7" fmla="*/ 76 h 245"/>
              <a:gd name="T8" fmla="*/ 0 w 517"/>
              <a:gd name="T9" fmla="*/ 168 h 245"/>
              <a:gd name="T10" fmla="*/ 386 w 517"/>
              <a:gd name="T11" fmla="*/ 168 h 245"/>
              <a:gd name="T12" fmla="*/ 386 w 517"/>
              <a:gd name="T13" fmla="*/ 244 h 245"/>
              <a:gd name="T14" fmla="*/ 516 w 517"/>
              <a:gd name="T15" fmla="*/ 119 h 24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17" h="245">
                <a:moveTo>
                  <a:pt x="516" y="119"/>
                </a:moveTo>
                <a:lnTo>
                  <a:pt x="386" y="0"/>
                </a:lnTo>
                <a:lnTo>
                  <a:pt x="386" y="76"/>
                </a:lnTo>
                <a:lnTo>
                  <a:pt x="0" y="76"/>
                </a:lnTo>
                <a:lnTo>
                  <a:pt x="0" y="168"/>
                </a:lnTo>
                <a:lnTo>
                  <a:pt x="386" y="168"/>
                </a:lnTo>
                <a:lnTo>
                  <a:pt x="386" y="244"/>
                </a:lnTo>
                <a:lnTo>
                  <a:pt x="516" y="119"/>
                </a:lnTo>
              </a:path>
            </a:pathLst>
          </a:custGeom>
          <a:solidFill>
            <a:schemeClr val="accent5"/>
          </a:solidFill>
          <a:ln>
            <a:noFill/>
          </a:ln>
          <a:effectLst/>
        </p:spPr>
        <p:txBody>
          <a:bodyPr wrap="none" lIns="60927" tIns="30463" rIns="60927" bIns="30463" anchor="ctr"/>
          <a:lstStyle/>
          <a:p>
            <a:pPr defTabSz="914217">
              <a:defRPr/>
            </a:pPr>
            <a:endParaRPr lang="en-US" sz="900" dirty="0">
              <a:latin typeface="Calibri Light"/>
            </a:endParaRPr>
          </a:p>
        </p:txBody>
      </p:sp>
      <p:sp>
        <p:nvSpPr>
          <p:cNvPr id="29704" name="TextBox 118"/>
          <p:cNvSpPr txBox="1">
            <a:spLocks noChangeArrowheads="1"/>
          </p:cNvSpPr>
          <p:nvPr/>
        </p:nvSpPr>
        <p:spPr bwMode="auto">
          <a:xfrm>
            <a:off x="8972028" y="3209273"/>
            <a:ext cx="607374"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b="1">
                <a:latin typeface="Source Sans Pro" panose="020B0503030403020204" pitchFamily="34" charset="0"/>
              </a:rPr>
              <a:t>Euro</a:t>
            </a:r>
            <a:endParaRPr lang="id-ID" altLang="es-MX" sz="1600" b="1">
              <a:latin typeface="Source Sans Pro" panose="020B0503030403020204" pitchFamily="34" charset="0"/>
            </a:endParaRPr>
          </a:p>
        </p:txBody>
      </p:sp>
      <p:sp>
        <p:nvSpPr>
          <p:cNvPr id="29705" name="TextBox 119"/>
          <p:cNvSpPr txBox="1">
            <a:spLocks noChangeArrowheads="1"/>
          </p:cNvSpPr>
          <p:nvPr/>
        </p:nvSpPr>
        <p:spPr bwMode="auto">
          <a:xfrm>
            <a:off x="8956153" y="3457717"/>
            <a:ext cx="2348707" cy="5069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200">
                <a:latin typeface="Calibri Light" panose="020F0302020204030204" pitchFamily="34" charset="0"/>
                <a:cs typeface="Calibri Light" panose="020F0302020204030204" pitchFamily="34" charset="0"/>
              </a:rPr>
              <a:t>Creativity is the key to success in the great and primary education</a:t>
            </a:r>
          </a:p>
        </p:txBody>
      </p:sp>
      <p:sp>
        <p:nvSpPr>
          <p:cNvPr id="29706" name="TextBox 120"/>
          <p:cNvSpPr txBox="1">
            <a:spLocks noChangeArrowheads="1"/>
          </p:cNvSpPr>
          <p:nvPr/>
        </p:nvSpPr>
        <p:spPr bwMode="auto">
          <a:xfrm>
            <a:off x="8972028" y="1414604"/>
            <a:ext cx="737666"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b="1">
                <a:latin typeface="Source Sans Pro" panose="020B0503030403020204" pitchFamily="34" charset="0"/>
              </a:rPr>
              <a:t>Dollar</a:t>
            </a:r>
            <a:endParaRPr lang="id-ID" altLang="es-MX" sz="1600" b="1">
              <a:latin typeface="Source Sans Pro" panose="020B0503030403020204" pitchFamily="34" charset="0"/>
            </a:endParaRPr>
          </a:p>
        </p:txBody>
      </p:sp>
      <p:sp>
        <p:nvSpPr>
          <p:cNvPr id="29707" name="TextBox 121"/>
          <p:cNvSpPr txBox="1">
            <a:spLocks noChangeArrowheads="1"/>
          </p:cNvSpPr>
          <p:nvPr/>
        </p:nvSpPr>
        <p:spPr bwMode="auto">
          <a:xfrm>
            <a:off x="8956153" y="1663048"/>
            <a:ext cx="2348707" cy="5069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200">
                <a:latin typeface="Calibri Light" panose="020F0302020204030204" pitchFamily="34" charset="0"/>
                <a:cs typeface="Calibri Light" panose="020F0302020204030204" pitchFamily="34" charset="0"/>
              </a:rPr>
              <a:t>Creativity is the key to success in the great and primary education</a:t>
            </a:r>
          </a:p>
        </p:txBody>
      </p:sp>
      <p:sp>
        <p:nvSpPr>
          <p:cNvPr id="104" name="Freeform 3"/>
          <p:cNvSpPr>
            <a:spLocks noChangeArrowheads="1"/>
          </p:cNvSpPr>
          <p:nvPr/>
        </p:nvSpPr>
        <p:spPr bwMode="auto">
          <a:xfrm>
            <a:off x="887140" y="2909888"/>
            <a:ext cx="4451350" cy="1864519"/>
          </a:xfrm>
          <a:custGeom>
            <a:avLst/>
            <a:gdLst>
              <a:gd name="T0" fmla="*/ 71 w 11528"/>
              <a:gd name="T1" fmla="*/ 4830 h 4831"/>
              <a:gd name="T2" fmla="*/ 1218 w 11528"/>
              <a:gd name="T3" fmla="*/ 2783 h 4831"/>
              <a:gd name="T4" fmla="*/ 2990 w 11528"/>
              <a:gd name="T5" fmla="*/ 4582 h 4831"/>
              <a:gd name="T6" fmla="*/ 4466 w 11528"/>
              <a:gd name="T7" fmla="*/ 1574 h 4831"/>
              <a:gd name="T8" fmla="*/ 6181 w 11528"/>
              <a:gd name="T9" fmla="*/ 3270 h 4831"/>
              <a:gd name="T10" fmla="*/ 7151 w 11528"/>
              <a:gd name="T11" fmla="*/ 370 h 4831"/>
              <a:gd name="T12" fmla="*/ 9629 w 11528"/>
              <a:gd name="T13" fmla="*/ 2342 h 4831"/>
              <a:gd name="T14" fmla="*/ 11527 w 11528"/>
              <a:gd name="T15" fmla="*/ 51 h 4831"/>
              <a:gd name="T16" fmla="*/ 11467 w 11528"/>
              <a:gd name="T17" fmla="*/ 0 h 4831"/>
              <a:gd name="T18" fmla="*/ 9620 w 11528"/>
              <a:gd name="T19" fmla="*/ 2230 h 4831"/>
              <a:gd name="T20" fmla="*/ 7108 w 11528"/>
              <a:gd name="T21" fmla="*/ 234 h 4831"/>
              <a:gd name="T22" fmla="*/ 6143 w 11528"/>
              <a:gd name="T23" fmla="*/ 3120 h 4831"/>
              <a:gd name="T24" fmla="*/ 4442 w 11528"/>
              <a:gd name="T25" fmla="*/ 1438 h 4831"/>
              <a:gd name="T26" fmla="*/ 2966 w 11528"/>
              <a:gd name="T27" fmla="*/ 4442 h 4831"/>
              <a:gd name="T28" fmla="*/ 1200 w 11528"/>
              <a:gd name="T29" fmla="*/ 2647 h 4831"/>
              <a:gd name="T30" fmla="*/ 0 w 11528"/>
              <a:gd name="T31" fmla="*/ 4788 h 4831"/>
              <a:gd name="T32" fmla="*/ 71 w 11528"/>
              <a:gd name="T33" fmla="*/ 4830 h 48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1528" h="4831">
                <a:moveTo>
                  <a:pt x="71" y="4830"/>
                </a:moveTo>
                <a:lnTo>
                  <a:pt x="1218" y="2783"/>
                </a:lnTo>
                <a:lnTo>
                  <a:pt x="2990" y="4582"/>
                </a:lnTo>
                <a:lnTo>
                  <a:pt x="4466" y="1574"/>
                </a:lnTo>
                <a:lnTo>
                  <a:pt x="6181" y="3270"/>
                </a:lnTo>
                <a:lnTo>
                  <a:pt x="7151" y="370"/>
                </a:lnTo>
                <a:lnTo>
                  <a:pt x="9629" y="2342"/>
                </a:lnTo>
                <a:lnTo>
                  <a:pt x="11527" y="51"/>
                </a:lnTo>
                <a:lnTo>
                  <a:pt x="11467" y="0"/>
                </a:lnTo>
                <a:lnTo>
                  <a:pt x="9620" y="2230"/>
                </a:lnTo>
                <a:lnTo>
                  <a:pt x="7108" y="234"/>
                </a:lnTo>
                <a:lnTo>
                  <a:pt x="6143" y="3120"/>
                </a:lnTo>
                <a:lnTo>
                  <a:pt x="4442" y="1438"/>
                </a:lnTo>
                <a:lnTo>
                  <a:pt x="2966" y="4442"/>
                </a:lnTo>
                <a:lnTo>
                  <a:pt x="1200" y="2647"/>
                </a:lnTo>
                <a:lnTo>
                  <a:pt x="0" y="4788"/>
                </a:lnTo>
                <a:lnTo>
                  <a:pt x="71" y="4830"/>
                </a:lnTo>
              </a:path>
            </a:pathLst>
          </a:custGeom>
          <a:solidFill>
            <a:schemeClr val="accent2"/>
          </a:solidFill>
          <a:ln w="9525" cap="flat">
            <a:noFill/>
            <a:round/>
            <a:headEnd/>
            <a:tailEnd/>
          </a:ln>
          <a:effectLst/>
        </p:spPr>
        <p:txBody>
          <a:bodyPr wrap="none" anchor="ctr"/>
          <a:lstStyle/>
          <a:p>
            <a:pPr defTabSz="914217">
              <a:defRPr/>
            </a:pPr>
            <a:endParaRPr lang="en-US" sz="900">
              <a:latin typeface="Calibri Light"/>
            </a:endParaRPr>
          </a:p>
        </p:txBody>
      </p:sp>
      <p:sp>
        <p:nvSpPr>
          <p:cNvPr id="106" name="Freeform 5"/>
          <p:cNvSpPr>
            <a:spLocks noChangeArrowheads="1"/>
          </p:cNvSpPr>
          <p:nvPr/>
        </p:nvSpPr>
        <p:spPr bwMode="auto">
          <a:xfrm>
            <a:off x="3149327" y="3871913"/>
            <a:ext cx="1850232" cy="1951832"/>
          </a:xfrm>
          <a:custGeom>
            <a:avLst/>
            <a:gdLst>
              <a:gd name="T0" fmla="*/ 1425 w 4794"/>
              <a:gd name="T1" fmla="*/ 1326 h 5057"/>
              <a:gd name="T2" fmla="*/ 1425 w 4794"/>
              <a:gd name="T3" fmla="*/ 1326 h 5057"/>
              <a:gd name="T4" fmla="*/ 1275 w 4794"/>
              <a:gd name="T5" fmla="*/ 1514 h 5057"/>
              <a:gd name="T6" fmla="*/ 848 w 4794"/>
              <a:gd name="T7" fmla="*/ 2151 h 5057"/>
              <a:gd name="T8" fmla="*/ 478 w 4794"/>
              <a:gd name="T9" fmla="*/ 2831 h 5057"/>
              <a:gd name="T10" fmla="*/ 304 w 4794"/>
              <a:gd name="T11" fmla="*/ 4119 h 5057"/>
              <a:gd name="T12" fmla="*/ 328 w 4794"/>
              <a:gd name="T13" fmla="*/ 4517 h 5057"/>
              <a:gd name="T14" fmla="*/ 735 w 4794"/>
              <a:gd name="T15" fmla="*/ 4517 h 5057"/>
              <a:gd name="T16" fmla="*/ 2516 w 4794"/>
              <a:gd name="T17" fmla="*/ 5056 h 5057"/>
              <a:gd name="T18" fmla="*/ 4161 w 4794"/>
              <a:gd name="T19" fmla="*/ 4686 h 5057"/>
              <a:gd name="T20" fmla="*/ 4592 w 4794"/>
              <a:gd name="T21" fmla="*/ 4724 h 5057"/>
              <a:gd name="T22" fmla="*/ 4629 w 4794"/>
              <a:gd name="T23" fmla="*/ 4297 h 5057"/>
              <a:gd name="T24" fmla="*/ 4658 w 4794"/>
              <a:gd name="T25" fmla="*/ 3313 h 5057"/>
              <a:gd name="T26" fmla="*/ 4025 w 4794"/>
              <a:gd name="T27" fmla="*/ 2113 h 5057"/>
              <a:gd name="T28" fmla="*/ 3402 w 4794"/>
              <a:gd name="T29" fmla="*/ 1167 h 5057"/>
              <a:gd name="T30" fmla="*/ 3781 w 4794"/>
              <a:gd name="T31" fmla="*/ 666 h 5057"/>
              <a:gd name="T32" fmla="*/ 3678 w 4794"/>
              <a:gd name="T33" fmla="*/ 352 h 5057"/>
              <a:gd name="T34" fmla="*/ 3392 w 4794"/>
              <a:gd name="T35" fmla="*/ 226 h 5057"/>
              <a:gd name="T36" fmla="*/ 3078 w 4794"/>
              <a:gd name="T37" fmla="*/ 80 h 5057"/>
              <a:gd name="T38" fmla="*/ 2854 w 4794"/>
              <a:gd name="T39" fmla="*/ 230 h 5057"/>
              <a:gd name="T40" fmla="*/ 2554 w 4794"/>
              <a:gd name="T41" fmla="*/ 66 h 5057"/>
              <a:gd name="T42" fmla="*/ 2141 w 4794"/>
              <a:gd name="T43" fmla="*/ 178 h 5057"/>
              <a:gd name="T44" fmla="*/ 2165 w 4794"/>
              <a:gd name="T45" fmla="*/ 324 h 5057"/>
              <a:gd name="T46" fmla="*/ 1977 w 4794"/>
              <a:gd name="T47" fmla="*/ 234 h 5057"/>
              <a:gd name="T48" fmla="*/ 1593 w 4794"/>
              <a:gd name="T49" fmla="*/ 155 h 5057"/>
              <a:gd name="T50" fmla="*/ 1237 w 4794"/>
              <a:gd name="T51" fmla="*/ 413 h 5057"/>
              <a:gd name="T52" fmla="*/ 1143 w 4794"/>
              <a:gd name="T53" fmla="*/ 755 h 5057"/>
              <a:gd name="T54" fmla="*/ 1425 w 4794"/>
              <a:gd name="T55" fmla="*/ 1326 h 50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4794" h="5057">
                <a:moveTo>
                  <a:pt x="1425" y="1326"/>
                </a:moveTo>
                <a:lnTo>
                  <a:pt x="1425" y="1326"/>
                </a:lnTo>
                <a:cubicBezTo>
                  <a:pt x="1425" y="1326"/>
                  <a:pt x="1340" y="1429"/>
                  <a:pt x="1275" y="1514"/>
                </a:cubicBezTo>
                <a:cubicBezTo>
                  <a:pt x="1204" y="1594"/>
                  <a:pt x="914" y="1912"/>
                  <a:pt x="848" y="2151"/>
                </a:cubicBezTo>
                <a:cubicBezTo>
                  <a:pt x="778" y="2390"/>
                  <a:pt x="604" y="2591"/>
                  <a:pt x="478" y="2831"/>
                </a:cubicBezTo>
                <a:cubicBezTo>
                  <a:pt x="352" y="3069"/>
                  <a:pt x="0" y="3739"/>
                  <a:pt x="304" y="4119"/>
                </a:cubicBezTo>
                <a:cubicBezTo>
                  <a:pt x="304" y="4119"/>
                  <a:pt x="290" y="4466"/>
                  <a:pt x="328" y="4517"/>
                </a:cubicBezTo>
                <a:cubicBezTo>
                  <a:pt x="365" y="4569"/>
                  <a:pt x="735" y="4517"/>
                  <a:pt x="735" y="4517"/>
                </a:cubicBezTo>
                <a:cubicBezTo>
                  <a:pt x="735" y="4517"/>
                  <a:pt x="979" y="5056"/>
                  <a:pt x="2516" y="5056"/>
                </a:cubicBezTo>
                <a:cubicBezTo>
                  <a:pt x="4053" y="5056"/>
                  <a:pt x="4161" y="4686"/>
                  <a:pt x="4161" y="4686"/>
                </a:cubicBezTo>
                <a:cubicBezTo>
                  <a:pt x="4161" y="4686"/>
                  <a:pt x="4536" y="4798"/>
                  <a:pt x="4592" y="4724"/>
                </a:cubicBezTo>
                <a:cubicBezTo>
                  <a:pt x="4643" y="4648"/>
                  <a:pt x="4629" y="4297"/>
                  <a:pt x="4629" y="4297"/>
                </a:cubicBezTo>
                <a:cubicBezTo>
                  <a:pt x="4629" y="4297"/>
                  <a:pt x="4793" y="3702"/>
                  <a:pt x="4658" y="3313"/>
                </a:cubicBezTo>
                <a:cubicBezTo>
                  <a:pt x="4526" y="2919"/>
                  <a:pt x="4128" y="2456"/>
                  <a:pt x="4025" y="2113"/>
                </a:cubicBezTo>
                <a:cubicBezTo>
                  <a:pt x="3917" y="1767"/>
                  <a:pt x="3575" y="1289"/>
                  <a:pt x="3402" y="1167"/>
                </a:cubicBezTo>
                <a:cubicBezTo>
                  <a:pt x="3229" y="1050"/>
                  <a:pt x="3379" y="614"/>
                  <a:pt x="3781" y="666"/>
                </a:cubicBezTo>
                <a:cubicBezTo>
                  <a:pt x="3678" y="352"/>
                  <a:pt x="3678" y="352"/>
                  <a:pt x="3678" y="352"/>
                </a:cubicBezTo>
                <a:cubicBezTo>
                  <a:pt x="3678" y="352"/>
                  <a:pt x="3580" y="450"/>
                  <a:pt x="3392" y="226"/>
                </a:cubicBezTo>
                <a:cubicBezTo>
                  <a:pt x="3205" y="0"/>
                  <a:pt x="3078" y="80"/>
                  <a:pt x="3078" y="80"/>
                </a:cubicBezTo>
                <a:cubicBezTo>
                  <a:pt x="3078" y="80"/>
                  <a:pt x="2942" y="263"/>
                  <a:pt x="2854" y="230"/>
                </a:cubicBezTo>
                <a:cubicBezTo>
                  <a:pt x="2764" y="202"/>
                  <a:pt x="2699" y="52"/>
                  <a:pt x="2554" y="66"/>
                </a:cubicBezTo>
                <a:cubicBezTo>
                  <a:pt x="2413" y="80"/>
                  <a:pt x="2174" y="104"/>
                  <a:pt x="2141" y="178"/>
                </a:cubicBezTo>
                <a:cubicBezTo>
                  <a:pt x="2113" y="253"/>
                  <a:pt x="2226" y="268"/>
                  <a:pt x="2165" y="324"/>
                </a:cubicBezTo>
                <a:cubicBezTo>
                  <a:pt x="2137" y="347"/>
                  <a:pt x="2066" y="291"/>
                  <a:pt x="1977" y="234"/>
                </a:cubicBezTo>
                <a:cubicBezTo>
                  <a:pt x="1874" y="169"/>
                  <a:pt x="1739" y="104"/>
                  <a:pt x="1593" y="155"/>
                </a:cubicBezTo>
                <a:cubicBezTo>
                  <a:pt x="1326" y="253"/>
                  <a:pt x="1218" y="324"/>
                  <a:pt x="1237" y="413"/>
                </a:cubicBezTo>
                <a:cubicBezTo>
                  <a:pt x="1251" y="502"/>
                  <a:pt x="1077" y="675"/>
                  <a:pt x="1143" y="755"/>
                </a:cubicBezTo>
                <a:cubicBezTo>
                  <a:pt x="1214" y="839"/>
                  <a:pt x="1813" y="605"/>
                  <a:pt x="1425" y="1326"/>
                </a:cubicBezTo>
              </a:path>
            </a:pathLst>
          </a:custGeom>
          <a:solidFill>
            <a:schemeClr val="bg1">
              <a:lumMod val="85000"/>
            </a:schemeClr>
          </a:solidFill>
          <a:ln>
            <a:noFill/>
          </a:ln>
          <a:effectLst/>
        </p:spPr>
        <p:txBody>
          <a:bodyPr wrap="none" anchor="ctr"/>
          <a:lstStyle/>
          <a:p>
            <a:pPr defTabSz="914217">
              <a:defRPr/>
            </a:pPr>
            <a:endParaRPr lang="en-US" sz="900">
              <a:latin typeface="Calibri Light"/>
            </a:endParaRPr>
          </a:p>
        </p:txBody>
      </p:sp>
      <p:sp>
        <p:nvSpPr>
          <p:cNvPr id="107" name="Freeform 6"/>
          <p:cNvSpPr>
            <a:spLocks noChangeArrowheads="1"/>
          </p:cNvSpPr>
          <p:nvPr/>
        </p:nvSpPr>
        <p:spPr bwMode="auto">
          <a:xfrm>
            <a:off x="3774802" y="4052095"/>
            <a:ext cx="1241425" cy="1792288"/>
          </a:xfrm>
          <a:custGeom>
            <a:avLst/>
            <a:gdLst>
              <a:gd name="T0" fmla="*/ 2202 w 3220"/>
              <a:gd name="T1" fmla="*/ 0 h 4644"/>
              <a:gd name="T2" fmla="*/ 2202 w 3220"/>
              <a:gd name="T3" fmla="*/ 0 h 4644"/>
              <a:gd name="T4" fmla="*/ 2198 w 3220"/>
              <a:gd name="T5" fmla="*/ 5 h 4644"/>
              <a:gd name="T6" fmla="*/ 1687 w 3220"/>
              <a:gd name="T7" fmla="*/ 670 h 4644"/>
              <a:gd name="T8" fmla="*/ 1472 w 3220"/>
              <a:gd name="T9" fmla="*/ 665 h 4644"/>
              <a:gd name="T10" fmla="*/ 412 w 3220"/>
              <a:gd name="T11" fmla="*/ 754 h 4644"/>
              <a:gd name="T12" fmla="*/ 33 w 3220"/>
              <a:gd name="T13" fmla="*/ 843 h 4644"/>
              <a:gd name="T14" fmla="*/ 33 w 3220"/>
              <a:gd name="T15" fmla="*/ 843 h 4644"/>
              <a:gd name="T16" fmla="*/ 295 w 3220"/>
              <a:gd name="T17" fmla="*/ 839 h 4644"/>
              <a:gd name="T18" fmla="*/ 2310 w 3220"/>
              <a:gd name="T19" fmla="*/ 1706 h 4644"/>
              <a:gd name="T20" fmla="*/ 2582 w 3220"/>
              <a:gd name="T21" fmla="*/ 2286 h 4644"/>
              <a:gd name="T22" fmla="*/ 2859 w 3220"/>
              <a:gd name="T23" fmla="*/ 2741 h 4644"/>
              <a:gd name="T24" fmla="*/ 2910 w 3220"/>
              <a:gd name="T25" fmla="*/ 3828 h 4644"/>
              <a:gd name="T26" fmla="*/ 2535 w 3220"/>
              <a:gd name="T27" fmla="*/ 4226 h 4644"/>
              <a:gd name="T28" fmla="*/ 2029 w 3220"/>
              <a:gd name="T29" fmla="*/ 4353 h 4644"/>
              <a:gd name="T30" fmla="*/ 1021 w 3220"/>
              <a:gd name="T31" fmla="*/ 4470 h 4644"/>
              <a:gd name="T32" fmla="*/ 399 w 3220"/>
              <a:gd name="T33" fmla="*/ 4569 h 4644"/>
              <a:gd name="T34" fmla="*/ 347 w 3220"/>
              <a:gd name="T35" fmla="*/ 4569 h 4644"/>
              <a:gd name="T36" fmla="*/ 75 w 3220"/>
              <a:gd name="T37" fmla="*/ 4554 h 4644"/>
              <a:gd name="T38" fmla="*/ 989 w 3220"/>
              <a:gd name="T39" fmla="*/ 4643 h 4644"/>
              <a:gd name="T40" fmla="*/ 989 w 3220"/>
              <a:gd name="T41" fmla="*/ 4643 h 4644"/>
              <a:gd name="T42" fmla="*/ 993 w 3220"/>
              <a:gd name="T43" fmla="*/ 4643 h 4644"/>
              <a:gd name="T44" fmla="*/ 993 w 3220"/>
              <a:gd name="T45" fmla="*/ 4643 h 4644"/>
              <a:gd name="T46" fmla="*/ 993 w 3220"/>
              <a:gd name="T47" fmla="*/ 4643 h 4644"/>
              <a:gd name="T48" fmla="*/ 993 w 3220"/>
              <a:gd name="T49" fmla="*/ 4643 h 4644"/>
              <a:gd name="T50" fmla="*/ 998 w 3220"/>
              <a:gd name="T51" fmla="*/ 4643 h 4644"/>
              <a:gd name="T52" fmla="*/ 998 w 3220"/>
              <a:gd name="T53" fmla="*/ 4643 h 4644"/>
              <a:gd name="T54" fmla="*/ 998 w 3220"/>
              <a:gd name="T55" fmla="*/ 4643 h 4644"/>
              <a:gd name="T56" fmla="*/ 998 w 3220"/>
              <a:gd name="T57" fmla="*/ 4643 h 4644"/>
              <a:gd name="T58" fmla="*/ 1003 w 3220"/>
              <a:gd name="T59" fmla="*/ 4643 h 4644"/>
              <a:gd name="T60" fmla="*/ 1003 w 3220"/>
              <a:gd name="T61" fmla="*/ 4643 h 4644"/>
              <a:gd name="T62" fmla="*/ 1003 w 3220"/>
              <a:gd name="T63" fmla="*/ 4643 h 4644"/>
              <a:gd name="T64" fmla="*/ 1003 w 3220"/>
              <a:gd name="T65" fmla="*/ 4643 h 4644"/>
              <a:gd name="T66" fmla="*/ 1008 w 3220"/>
              <a:gd name="T67" fmla="*/ 4643 h 4644"/>
              <a:gd name="T68" fmla="*/ 1008 w 3220"/>
              <a:gd name="T69" fmla="*/ 4643 h 4644"/>
              <a:gd name="T70" fmla="*/ 1008 w 3220"/>
              <a:gd name="T71" fmla="*/ 4643 h 4644"/>
              <a:gd name="T72" fmla="*/ 1008 w 3220"/>
              <a:gd name="T73" fmla="*/ 4643 h 4644"/>
              <a:gd name="T74" fmla="*/ 1012 w 3220"/>
              <a:gd name="T75" fmla="*/ 4643 h 4644"/>
              <a:gd name="T76" fmla="*/ 1012 w 3220"/>
              <a:gd name="T77" fmla="*/ 4643 h 4644"/>
              <a:gd name="T78" fmla="*/ 1012 w 3220"/>
              <a:gd name="T79" fmla="*/ 4643 h 4644"/>
              <a:gd name="T80" fmla="*/ 1012 w 3220"/>
              <a:gd name="T81" fmla="*/ 4643 h 4644"/>
              <a:gd name="T82" fmla="*/ 1017 w 3220"/>
              <a:gd name="T83" fmla="*/ 4643 h 4644"/>
              <a:gd name="T84" fmla="*/ 1017 w 3220"/>
              <a:gd name="T85" fmla="*/ 4643 h 4644"/>
              <a:gd name="T86" fmla="*/ 1017 w 3220"/>
              <a:gd name="T87" fmla="*/ 4643 h 4644"/>
              <a:gd name="T88" fmla="*/ 1017 w 3220"/>
              <a:gd name="T89" fmla="*/ 4643 h 4644"/>
              <a:gd name="T90" fmla="*/ 1017 w 3220"/>
              <a:gd name="T91" fmla="*/ 4643 h 4644"/>
              <a:gd name="T92" fmla="*/ 1021 w 3220"/>
              <a:gd name="T93" fmla="*/ 4643 h 4644"/>
              <a:gd name="T94" fmla="*/ 1021 w 3220"/>
              <a:gd name="T95" fmla="*/ 4643 h 4644"/>
              <a:gd name="T96" fmla="*/ 2666 w 3220"/>
              <a:gd name="T97" fmla="*/ 4273 h 4644"/>
              <a:gd name="T98" fmla="*/ 3008 w 3220"/>
              <a:gd name="T99" fmla="*/ 4339 h 4644"/>
              <a:gd name="T100" fmla="*/ 3097 w 3220"/>
              <a:gd name="T101" fmla="*/ 4311 h 4644"/>
              <a:gd name="T102" fmla="*/ 3135 w 3220"/>
              <a:gd name="T103" fmla="*/ 3992 h 4644"/>
              <a:gd name="T104" fmla="*/ 3135 w 3220"/>
              <a:gd name="T105" fmla="*/ 3884 h 4644"/>
              <a:gd name="T106" fmla="*/ 3135 w 3220"/>
              <a:gd name="T107" fmla="*/ 3884 h 4644"/>
              <a:gd name="T108" fmla="*/ 3135 w 3220"/>
              <a:gd name="T109" fmla="*/ 3884 h 4644"/>
              <a:gd name="T110" fmla="*/ 3219 w 3220"/>
              <a:gd name="T111" fmla="*/ 3266 h 4644"/>
              <a:gd name="T112" fmla="*/ 3163 w 3220"/>
              <a:gd name="T113" fmla="*/ 2900 h 4644"/>
              <a:gd name="T114" fmla="*/ 2530 w 3220"/>
              <a:gd name="T115" fmla="*/ 1700 h 4644"/>
              <a:gd name="T116" fmla="*/ 1907 w 3220"/>
              <a:gd name="T117" fmla="*/ 754 h 4644"/>
              <a:gd name="T118" fmla="*/ 1837 w 3220"/>
              <a:gd name="T119" fmla="*/ 600 h 4644"/>
              <a:gd name="T120" fmla="*/ 2221 w 3220"/>
              <a:gd name="T121" fmla="*/ 248 h 4644"/>
              <a:gd name="T122" fmla="*/ 2287 w 3220"/>
              <a:gd name="T123" fmla="*/ 253 h 4644"/>
              <a:gd name="T124" fmla="*/ 2202 w 3220"/>
              <a:gd name="T125" fmla="*/ 0 h 46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3220" h="4644">
                <a:moveTo>
                  <a:pt x="2202" y="0"/>
                </a:moveTo>
                <a:lnTo>
                  <a:pt x="2202" y="0"/>
                </a:lnTo>
                <a:cubicBezTo>
                  <a:pt x="2202" y="5"/>
                  <a:pt x="2198" y="5"/>
                  <a:pt x="2198" y="5"/>
                </a:cubicBezTo>
                <a:cubicBezTo>
                  <a:pt x="1902" y="47"/>
                  <a:pt x="1560" y="347"/>
                  <a:pt x="1687" y="670"/>
                </a:cubicBezTo>
                <a:cubicBezTo>
                  <a:pt x="1617" y="670"/>
                  <a:pt x="1541" y="665"/>
                  <a:pt x="1472" y="665"/>
                </a:cubicBezTo>
                <a:cubicBezTo>
                  <a:pt x="1050" y="665"/>
                  <a:pt x="675" y="712"/>
                  <a:pt x="412" y="754"/>
                </a:cubicBezTo>
                <a:cubicBezTo>
                  <a:pt x="145" y="801"/>
                  <a:pt x="0" y="843"/>
                  <a:pt x="33" y="843"/>
                </a:cubicBezTo>
                <a:lnTo>
                  <a:pt x="33" y="843"/>
                </a:lnTo>
                <a:cubicBezTo>
                  <a:pt x="122" y="843"/>
                  <a:pt x="211" y="839"/>
                  <a:pt x="295" y="839"/>
                </a:cubicBezTo>
                <a:cubicBezTo>
                  <a:pt x="1959" y="839"/>
                  <a:pt x="2179" y="1439"/>
                  <a:pt x="2310" y="1706"/>
                </a:cubicBezTo>
                <a:cubicBezTo>
                  <a:pt x="2404" y="1898"/>
                  <a:pt x="2484" y="2099"/>
                  <a:pt x="2582" y="2286"/>
                </a:cubicBezTo>
                <a:cubicBezTo>
                  <a:pt x="2666" y="2446"/>
                  <a:pt x="2783" y="2582"/>
                  <a:pt x="2859" y="2741"/>
                </a:cubicBezTo>
                <a:cubicBezTo>
                  <a:pt x="3008" y="3045"/>
                  <a:pt x="3116" y="3547"/>
                  <a:pt x="2910" y="3828"/>
                </a:cubicBezTo>
                <a:cubicBezTo>
                  <a:pt x="2798" y="3973"/>
                  <a:pt x="2657" y="4090"/>
                  <a:pt x="2535" y="4226"/>
                </a:cubicBezTo>
                <a:cubicBezTo>
                  <a:pt x="2418" y="4348"/>
                  <a:pt x="2193" y="4301"/>
                  <a:pt x="2029" y="4353"/>
                </a:cubicBezTo>
                <a:cubicBezTo>
                  <a:pt x="1701" y="4461"/>
                  <a:pt x="1354" y="4400"/>
                  <a:pt x="1021" y="4470"/>
                </a:cubicBezTo>
                <a:cubicBezTo>
                  <a:pt x="811" y="4517"/>
                  <a:pt x="609" y="4564"/>
                  <a:pt x="399" y="4569"/>
                </a:cubicBezTo>
                <a:cubicBezTo>
                  <a:pt x="380" y="4569"/>
                  <a:pt x="365" y="4569"/>
                  <a:pt x="347" y="4569"/>
                </a:cubicBezTo>
                <a:cubicBezTo>
                  <a:pt x="258" y="4569"/>
                  <a:pt x="169" y="4564"/>
                  <a:pt x="75" y="4554"/>
                </a:cubicBezTo>
                <a:cubicBezTo>
                  <a:pt x="314" y="4606"/>
                  <a:pt x="609" y="4643"/>
                  <a:pt x="989" y="4643"/>
                </a:cubicBezTo>
                <a:lnTo>
                  <a:pt x="989" y="4643"/>
                </a:lnTo>
                <a:lnTo>
                  <a:pt x="993" y="4643"/>
                </a:lnTo>
                <a:lnTo>
                  <a:pt x="993" y="4643"/>
                </a:lnTo>
                <a:lnTo>
                  <a:pt x="993" y="4643"/>
                </a:lnTo>
                <a:lnTo>
                  <a:pt x="993" y="4643"/>
                </a:lnTo>
                <a:lnTo>
                  <a:pt x="998" y="4643"/>
                </a:lnTo>
                <a:lnTo>
                  <a:pt x="998" y="4643"/>
                </a:lnTo>
                <a:lnTo>
                  <a:pt x="998" y="4643"/>
                </a:lnTo>
                <a:lnTo>
                  <a:pt x="998" y="4643"/>
                </a:lnTo>
                <a:lnTo>
                  <a:pt x="1003" y="4643"/>
                </a:lnTo>
                <a:lnTo>
                  <a:pt x="1003" y="4643"/>
                </a:lnTo>
                <a:lnTo>
                  <a:pt x="1003" y="4643"/>
                </a:lnTo>
                <a:lnTo>
                  <a:pt x="1003" y="4643"/>
                </a:lnTo>
                <a:cubicBezTo>
                  <a:pt x="1003" y="4643"/>
                  <a:pt x="1003" y="4643"/>
                  <a:pt x="1008" y="4643"/>
                </a:cubicBezTo>
                <a:lnTo>
                  <a:pt x="1008" y="4643"/>
                </a:lnTo>
                <a:lnTo>
                  <a:pt x="1008" y="4643"/>
                </a:lnTo>
                <a:lnTo>
                  <a:pt x="1008" y="4643"/>
                </a:lnTo>
                <a:cubicBezTo>
                  <a:pt x="1008" y="4643"/>
                  <a:pt x="1008" y="4643"/>
                  <a:pt x="1012" y="4643"/>
                </a:cubicBezTo>
                <a:lnTo>
                  <a:pt x="1012" y="4643"/>
                </a:lnTo>
                <a:lnTo>
                  <a:pt x="1012" y="4643"/>
                </a:lnTo>
                <a:lnTo>
                  <a:pt x="1012" y="4643"/>
                </a:lnTo>
                <a:cubicBezTo>
                  <a:pt x="1012" y="4643"/>
                  <a:pt x="1012" y="4643"/>
                  <a:pt x="1017" y="4643"/>
                </a:cubicBezTo>
                <a:lnTo>
                  <a:pt x="1017" y="4643"/>
                </a:lnTo>
                <a:lnTo>
                  <a:pt x="1017" y="4643"/>
                </a:lnTo>
                <a:lnTo>
                  <a:pt x="1017" y="4643"/>
                </a:lnTo>
                <a:lnTo>
                  <a:pt x="1017" y="4643"/>
                </a:lnTo>
                <a:cubicBezTo>
                  <a:pt x="1021" y="4643"/>
                  <a:pt x="1021" y="4643"/>
                  <a:pt x="1021" y="4643"/>
                </a:cubicBezTo>
                <a:lnTo>
                  <a:pt x="1021" y="4643"/>
                </a:lnTo>
                <a:cubicBezTo>
                  <a:pt x="2558" y="4643"/>
                  <a:pt x="2666" y="4273"/>
                  <a:pt x="2666" y="4273"/>
                </a:cubicBezTo>
                <a:cubicBezTo>
                  <a:pt x="2666" y="4273"/>
                  <a:pt x="2877" y="4339"/>
                  <a:pt x="3008" y="4339"/>
                </a:cubicBezTo>
                <a:cubicBezTo>
                  <a:pt x="3051" y="4339"/>
                  <a:pt x="3083" y="4329"/>
                  <a:pt x="3097" y="4311"/>
                </a:cubicBezTo>
                <a:cubicBezTo>
                  <a:pt x="3130" y="4263"/>
                  <a:pt x="3135" y="4105"/>
                  <a:pt x="3135" y="3992"/>
                </a:cubicBezTo>
                <a:cubicBezTo>
                  <a:pt x="3135" y="3931"/>
                  <a:pt x="3135" y="3884"/>
                  <a:pt x="3135" y="3884"/>
                </a:cubicBezTo>
                <a:lnTo>
                  <a:pt x="3135" y="3884"/>
                </a:lnTo>
                <a:lnTo>
                  <a:pt x="3135" y="3884"/>
                </a:lnTo>
                <a:cubicBezTo>
                  <a:pt x="3135" y="3884"/>
                  <a:pt x="3219" y="3580"/>
                  <a:pt x="3219" y="3266"/>
                </a:cubicBezTo>
                <a:cubicBezTo>
                  <a:pt x="3219" y="3139"/>
                  <a:pt x="3205" y="3013"/>
                  <a:pt x="3163" y="2900"/>
                </a:cubicBezTo>
                <a:cubicBezTo>
                  <a:pt x="3032" y="2507"/>
                  <a:pt x="2633" y="2043"/>
                  <a:pt x="2530" y="1700"/>
                </a:cubicBezTo>
                <a:cubicBezTo>
                  <a:pt x="2422" y="1354"/>
                  <a:pt x="2081" y="876"/>
                  <a:pt x="1907" y="754"/>
                </a:cubicBezTo>
                <a:cubicBezTo>
                  <a:pt x="1860" y="722"/>
                  <a:pt x="1837" y="665"/>
                  <a:pt x="1837" y="600"/>
                </a:cubicBezTo>
                <a:cubicBezTo>
                  <a:pt x="1837" y="445"/>
                  <a:pt x="1973" y="248"/>
                  <a:pt x="2221" y="248"/>
                </a:cubicBezTo>
                <a:cubicBezTo>
                  <a:pt x="2244" y="248"/>
                  <a:pt x="2268" y="253"/>
                  <a:pt x="2287" y="253"/>
                </a:cubicBezTo>
                <a:cubicBezTo>
                  <a:pt x="2202" y="0"/>
                  <a:pt x="2202" y="0"/>
                  <a:pt x="2202" y="0"/>
                </a:cubicBezTo>
              </a:path>
            </a:pathLst>
          </a:custGeom>
          <a:solidFill>
            <a:schemeClr val="bg1">
              <a:lumMod val="65000"/>
            </a:schemeClr>
          </a:solidFill>
          <a:ln>
            <a:noFill/>
          </a:ln>
          <a:effectLst/>
        </p:spPr>
        <p:txBody>
          <a:bodyPr wrap="none" anchor="ctr"/>
          <a:lstStyle/>
          <a:p>
            <a:pPr defTabSz="914217">
              <a:defRPr/>
            </a:pPr>
            <a:endParaRPr lang="en-US" sz="900">
              <a:latin typeface="Calibri Light"/>
            </a:endParaRPr>
          </a:p>
        </p:txBody>
      </p:sp>
      <p:sp>
        <p:nvSpPr>
          <p:cNvPr id="108" name="Freeform 7"/>
          <p:cNvSpPr>
            <a:spLocks noChangeArrowheads="1"/>
          </p:cNvSpPr>
          <p:nvPr/>
        </p:nvSpPr>
        <p:spPr bwMode="auto">
          <a:xfrm>
            <a:off x="3745434" y="4267201"/>
            <a:ext cx="768350" cy="115888"/>
          </a:xfrm>
          <a:custGeom>
            <a:avLst/>
            <a:gdLst>
              <a:gd name="T0" fmla="*/ 23 w 1993"/>
              <a:gd name="T1" fmla="*/ 299 h 305"/>
              <a:gd name="T2" fmla="*/ 1401 w 1993"/>
              <a:gd name="T3" fmla="*/ 131 h 305"/>
              <a:gd name="T4" fmla="*/ 1992 w 1993"/>
              <a:gd name="T5" fmla="*/ 140 h 305"/>
              <a:gd name="T6" fmla="*/ 1040 w 1993"/>
              <a:gd name="T7" fmla="*/ 56 h 305"/>
              <a:gd name="T8" fmla="*/ 80 w 1993"/>
              <a:gd name="T9" fmla="*/ 164 h 305"/>
              <a:gd name="T10" fmla="*/ 113 w 1993"/>
              <a:gd name="T11" fmla="*/ 173 h 305"/>
              <a:gd name="T12" fmla="*/ 1467 w 1993"/>
              <a:gd name="T13" fmla="*/ 51 h 305"/>
              <a:gd name="T14" fmla="*/ 1949 w 1993"/>
              <a:gd name="T15" fmla="*/ 32 h 305"/>
              <a:gd name="T16" fmla="*/ 1973 w 1993"/>
              <a:gd name="T17" fmla="*/ 37 h 305"/>
              <a:gd name="T18" fmla="*/ 1968 w 1993"/>
              <a:gd name="T19" fmla="*/ 32 h 305"/>
              <a:gd name="T20" fmla="*/ 1973 w 1993"/>
              <a:gd name="T21" fmla="*/ 27 h 305"/>
              <a:gd name="T22" fmla="*/ 1977 w 1993"/>
              <a:gd name="T23" fmla="*/ 23 h 305"/>
              <a:gd name="T24" fmla="*/ 1968 w 1993"/>
              <a:gd name="T25" fmla="*/ 32 h 305"/>
              <a:gd name="T26" fmla="*/ 1968 w 1993"/>
              <a:gd name="T27" fmla="*/ 32 h 305"/>
              <a:gd name="T28" fmla="*/ 1963 w 1993"/>
              <a:gd name="T29" fmla="*/ 27 h 305"/>
              <a:gd name="T30" fmla="*/ 1977 w 1993"/>
              <a:gd name="T31" fmla="*/ 23 h 305"/>
              <a:gd name="T32" fmla="*/ 1977 w 1993"/>
              <a:gd name="T33" fmla="*/ 23 h 305"/>
              <a:gd name="T34" fmla="*/ 1963 w 1993"/>
              <a:gd name="T35" fmla="*/ 27 h 305"/>
              <a:gd name="T36" fmla="*/ 1963 w 1993"/>
              <a:gd name="T37" fmla="*/ 23 h 305"/>
              <a:gd name="T38" fmla="*/ 1963 w 1993"/>
              <a:gd name="T39" fmla="*/ 14 h 305"/>
              <a:gd name="T40" fmla="*/ 1977 w 1993"/>
              <a:gd name="T41" fmla="*/ 23 h 305"/>
              <a:gd name="T42" fmla="*/ 1977 w 1993"/>
              <a:gd name="T43" fmla="*/ 23 h 305"/>
              <a:gd name="T44" fmla="*/ 1963 w 1993"/>
              <a:gd name="T45" fmla="*/ 14 h 305"/>
              <a:gd name="T46" fmla="*/ 1968 w 1993"/>
              <a:gd name="T47" fmla="*/ 9 h 305"/>
              <a:gd name="T48" fmla="*/ 1973 w 1993"/>
              <a:gd name="T49" fmla="*/ 9 h 305"/>
              <a:gd name="T50" fmla="*/ 1977 w 1993"/>
              <a:gd name="T51" fmla="*/ 19 h 305"/>
              <a:gd name="T52" fmla="*/ 1973 w 1993"/>
              <a:gd name="T53" fmla="*/ 19 h 305"/>
              <a:gd name="T54" fmla="*/ 1973 w 1993"/>
              <a:gd name="T55" fmla="*/ 9 h 305"/>
              <a:gd name="T56" fmla="*/ 1973 w 1993"/>
              <a:gd name="T57" fmla="*/ 9 h 305"/>
              <a:gd name="T58" fmla="*/ 1973 w 1993"/>
              <a:gd name="T59" fmla="*/ 9 h 305"/>
              <a:gd name="T60" fmla="*/ 1973 w 1993"/>
              <a:gd name="T61" fmla="*/ 14 h 305"/>
              <a:gd name="T62" fmla="*/ 1973 w 1993"/>
              <a:gd name="T63" fmla="*/ 9 h 305"/>
              <a:gd name="T64" fmla="*/ 1973 w 1993"/>
              <a:gd name="T65" fmla="*/ 9 h 305"/>
              <a:gd name="T66" fmla="*/ 1973 w 1993"/>
              <a:gd name="T67" fmla="*/ 9 h 305"/>
              <a:gd name="T68" fmla="*/ 1930 w 1993"/>
              <a:gd name="T69" fmla="*/ 9 h 305"/>
              <a:gd name="T70" fmla="*/ 689 w 1993"/>
              <a:gd name="T71" fmla="*/ 9 h 305"/>
              <a:gd name="T72" fmla="*/ 173 w 1993"/>
              <a:gd name="T73" fmla="*/ 0 h 305"/>
              <a:gd name="T74" fmla="*/ 117 w 1993"/>
              <a:gd name="T75" fmla="*/ 19 h 305"/>
              <a:gd name="T76" fmla="*/ 1645 w 1993"/>
              <a:gd name="T77" fmla="*/ 42 h 305"/>
              <a:gd name="T78" fmla="*/ 1954 w 1993"/>
              <a:gd name="T79" fmla="*/ 37 h 305"/>
              <a:gd name="T80" fmla="*/ 1977 w 1993"/>
              <a:gd name="T81" fmla="*/ 37 h 305"/>
              <a:gd name="T82" fmla="*/ 1987 w 1993"/>
              <a:gd name="T83" fmla="*/ 32 h 305"/>
              <a:gd name="T84" fmla="*/ 1992 w 1993"/>
              <a:gd name="T85" fmla="*/ 23 h 305"/>
              <a:gd name="T86" fmla="*/ 1987 w 1993"/>
              <a:gd name="T87" fmla="*/ 9 h 305"/>
              <a:gd name="T88" fmla="*/ 1977 w 1993"/>
              <a:gd name="T89" fmla="*/ 4 h 305"/>
              <a:gd name="T90" fmla="*/ 1949 w 1993"/>
              <a:gd name="T91" fmla="*/ 4 h 305"/>
              <a:gd name="T92" fmla="*/ 1429 w 1993"/>
              <a:gd name="T93" fmla="*/ 23 h 305"/>
              <a:gd name="T94" fmla="*/ 94 w 1993"/>
              <a:gd name="T95" fmla="*/ 164 h 305"/>
              <a:gd name="T96" fmla="*/ 1040 w 1993"/>
              <a:gd name="T97" fmla="*/ 88 h 305"/>
              <a:gd name="T98" fmla="*/ 1903 w 1993"/>
              <a:gd name="T99" fmla="*/ 145 h 305"/>
              <a:gd name="T100" fmla="*/ 1968 w 1993"/>
              <a:gd name="T101" fmla="*/ 154 h 305"/>
              <a:gd name="T102" fmla="*/ 1977 w 1993"/>
              <a:gd name="T103" fmla="*/ 140 h 305"/>
              <a:gd name="T104" fmla="*/ 1401 w 1993"/>
              <a:gd name="T105" fmla="*/ 103 h 305"/>
              <a:gd name="T106" fmla="*/ 5 w 1993"/>
              <a:gd name="T107" fmla="*/ 290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993" h="305">
                <a:moveTo>
                  <a:pt x="23" y="299"/>
                </a:moveTo>
                <a:lnTo>
                  <a:pt x="23" y="299"/>
                </a:lnTo>
                <a:lnTo>
                  <a:pt x="23" y="299"/>
                </a:lnTo>
                <a:cubicBezTo>
                  <a:pt x="37" y="295"/>
                  <a:pt x="553" y="131"/>
                  <a:pt x="1401" y="131"/>
                </a:cubicBezTo>
                <a:cubicBezTo>
                  <a:pt x="1579" y="131"/>
                  <a:pt x="1771" y="135"/>
                  <a:pt x="1977" y="154"/>
                </a:cubicBezTo>
                <a:cubicBezTo>
                  <a:pt x="1982" y="154"/>
                  <a:pt x="1992" y="150"/>
                  <a:pt x="1992" y="140"/>
                </a:cubicBezTo>
                <a:cubicBezTo>
                  <a:pt x="1992" y="135"/>
                  <a:pt x="1987" y="126"/>
                  <a:pt x="1977" y="126"/>
                </a:cubicBezTo>
                <a:cubicBezTo>
                  <a:pt x="1977" y="126"/>
                  <a:pt x="1570" y="56"/>
                  <a:pt x="1040" y="56"/>
                </a:cubicBezTo>
                <a:cubicBezTo>
                  <a:pt x="745" y="56"/>
                  <a:pt x="408" y="79"/>
                  <a:pt x="89" y="150"/>
                </a:cubicBezTo>
                <a:cubicBezTo>
                  <a:pt x="84" y="150"/>
                  <a:pt x="80" y="154"/>
                  <a:pt x="80" y="164"/>
                </a:cubicBezTo>
                <a:cubicBezTo>
                  <a:pt x="80" y="173"/>
                  <a:pt x="89" y="178"/>
                  <a:pt x="94" y="178"/>
                </a:cubicBezTo>
                <a:cubicBezTo>
                  <a:pt x="94" y="178"/>
                  <a:pt x="99" y="178"/>
                  <a:pt x="113" y="173"/>
                </a:cubicBezTo>
                <a:cubicBezTo>
                  <a:pt x="187" y="168"/>
                  <a:pt x="534" y="131"/>
                  <a:pt x="909" y="98"/>
                </a:cubicBezTo>
                <a:cubicBezTo>
                  <a:pt x="1096" y="79"/>
                  <a:pt x="1294" y="65"/>
                  <a:pt x="1467" y="51"/>
                </a:cubicBezTo>
                <a:cubicBezTo>
                  <a:pt x="1635" y="37"/>
                  <a:pt x="1785" y="32"/>
                  <a:pt x="1879" y="32"/>
                </a:cubicBezTo>
                <a:cubicBezTo>
                  <a:pt x="1907" y="32"/>
                  <a:pt x="1930" y="32"/>
                  <a:pt x="1949" y="32"/>
                </a:cubicBezTo>
                <a:cubicBezTo>
                  <a:pt x="1959" y="32"/>
                  <a:pt x="1963" y="32"/>
                  <a:pt x="1968" y="32"/>
                </a:cubicBezTo>
                <a:cubicBezTo>
                  <a:pt x="1968" y="37"/>
                  <a:pt x="1973" y="37"/>
                  <a:pt x="1973" y="37"/>
                </a:cubicBezTo>
                <a:cubicBezTo>
                  <a:pt x="1973" y="27"/>
                  <a:pt x="1973" y="27"/>
                  <a:pt x="1973" y="27"/>
                </a:cubicBezTo>
                <a:cubicBezTo>
                  <a:pt x="1968" y="32"/>
                  <a:pt x="1968" y="32"/>
                  <a:pt x="1968" y="32"/>
                </a:cubicBezTo>
                <a:cubicBezTo>
                  <a:pt x="1973" y="37"/>
                  <a:pt x="1973" y="37"/>
                  <a:pt x="1973" y="37"/>
                </a:cubicBezTo>
                <a:cubicBezTo>
                  <a:pt x="1973" y="27"/>
                  <a:pt x="1973" y="27"/>
                  <a:pt x="1973" y="27"/>
                </a:cubicBezTo>
                <a:cubicBezTo>
                  <a:pt x="1968" y="32"/>
                  <a:pt x="1968" y="32"/>
                  <a:pt x="1968" y="32"/>
                </a:cubicBezTo>
                <a:cubicBezTo>
                  <a:pt x="1977" y="23"/>
                  <a:pt x="1977" y="23"/>
                  <a:pt x="1977" y="23"/>
                </a:cubicBezTo>
                <a:cubicBezTo>
                  <a:pt x="1968" y="32"/>
                  <a:pt x="1968" y="32"/>
                  <a:pt x="1968" y="32"/>
                </a:cubicBezTo>
                <a:lnTo>
                  <a:pt x="1968" y="32"/>
                </a:lnTo>
                <a:cubicBezTo>
                  <a:pt x="1977" y="23"/>
                  <a:pt x="1977" y="23"/>
                  <a:pt x="1977" y="23"/>
                </a:cubicBezTo>
                <a:cubicBezTo>
                  <a:pt x="1968" y="32"/>
                  <a:pt x="1968" y="32"/>
                  <a:pt x="1968" y="32"/>
                </a:cubicBezTo>
                <a:cubicBezTo>
                  <a:pt x="1977" y="23"/>
                  <a:pt x="1977" y="23"/>
                  <a:pt x="1977" y="23"/>
                </a:cubicBezTo>
                <a:cubicBezTo>
                  <a:pt x="1963" y="27"/>
                  <a:pt x="1963" y="27"/>
                  <a:pt x="1963" y="27"/>
                </a:cubicBezTo>
                <a:cubicBezTo>
                  <a:pt x="1963" y="27"/>
                  <a:pt x="1963" y="32"/>
                  <a:pt x="1968" y="32"/>
                </a:cubicBezTo>
                <a:cubicBezTo>
                  <a:pt x="1977" y="23"/>
                  <a:pt x="1977" y="23"/>
                  <a:pt x="1977" y="23"/>
                </a:cubicBezTo>
                <a:cubicBezTo>
                  <a:pt x="1963" y="27"/>
                  <a:pt x="1963" y="27"/>
                  <a:pt x="1963" y="27"/>
                </a:cubicBezTo>
                <a:cubicBezTo>
                  <a:pt x="1977" y="23"/>
                  <a:pt x="1977" y="23"/>
                  <a:pt x="1977" y="23"/>
                </a:cubicBezTo>
                <a:cubicBezTo>
                  <a:pt x="1963" y="23"/>
                  <a:pt x="1963" y="23"/>
                  <a:pt x="1963" y="23"/>
                </a:cubicBezTo>
                <a:lnTo>
                  <a:pt x="1963" y="27"/>
                </a:lnTo>
                <a:cubicBezTo>
                  <a:pt x="1977" y="23"/>
                  <a:pt x="1977" y="23"/>
                  <a:pt x="1977" y="23"/>
                </a:cubicBezTo>
                <a:cubicBezTo>
                  <a:pt x="1963" y="23"/>
                  <a:pt x="1963" y="23"/>
                  <a:pt x="1963" y="23"/>
                </a:cubicBezTo>
                <a:cubicBezTo>
                  <a:pt x="1977" y="23"/>
                  <a:pt x="1977" y="23"/>
                  <a:pt x="1977" y="23"/>
                </a:cubicBezTo>
                <a:cubicBezTo>
                  <a:pt x="1963" y="14"/>
                  <a:pt x="1963" y="14"/>
                  <a:pt x="1963" y="14"/>
                </a:cubicBezTo>
                <a:cubicBezTo>
                  <a:pt x="1963" y="19"/>
                  <a:pt x="1963" y="19"/>
                  <a:pt x="1963" y="23"/>
                </a:cubicBezTo>
                <a:cubicBezTo>
                  <a:pt x="1977" y="23"/>
                  <a:pt x="1977" y="23"/>
                  <a:pt x="1977" y="23"/>
                </a:cubicBezTo>
                <a:cubicBezTo>
                  <a:pt x="1963" y="14"/>
                  <a:pt x="1963" y="14"/>
                  <a:pt x="1963" y="14"/>
                </a:cubicBezTo>
                <a:cubicBezTo>
                  <a:pt x="1977" y="23"/>
                  <a:pt x="1977" y="23"/>
                  <a:pt x="1977" y="23"/>
                </a:cubicBezTo>
                <a:cubicBezTo>
                  <a:pt x="1968" y="9"/>
                  <a:pt x="1968" y="9"/>
                  <a:pt x="1968" y="9"/>
                </a:cubicBezTo>
                <a:lnTo>
                  <a:pt x="1963" y="14"/>
                </a:lnTo>
                <a:cubicBezTo>
                  <a:pt x="1977" y="23"/>
                  <a:pt x="1977" y="23"/>
                  <a:pt x="1977" y="23"/>
                </a:cubicBezTo>
                <a:cubicBezTo>
                  <a:pt x="1968" y="9"/>
                  <a:pt x="1968" y="9"/>
                  <a:pt x="1968" y="9"/>
                </a:cubicBezTo>
                <a:cubicBezTo>
                  <a:pt x="1977" y="19"/>
                  <a:pt x="1977" y="19"/>
                  <a:pt x="1977" y="19"/>
                </a:cubicBezTo>
                <a:cubicBezTo>
                  <a:pt x="1973" y="9"/>
                  <a:pt x="1973" y="9"/>
                  <a:pt x="1973" y="9"/>
                </a:cubicBezTo>
                <a:cubicBezTo>
                  <a:pt x="1968" y="9"/>
                  <a:pt x="1968" y="9"/>
                  <a:pt x="1968" y="9"/>
                </a:cubicBezTo>
                <a:cubicBezTo>
                  <a:pt x="1977" y="19"/>
                  <a:pt x="1977" y="19"/>
                  <a:pt x="1977" y="19"/>
                </a:cubicBezTo>
                <a:cubicBezTo>
                  <a:pt x="1973" y="9"/>
                  <a:pt x="1973" y="9"/>
                  <a:pt x="1973" y="9"/>
                </a:cubicBezTo>
                <a:cubicBezTo>
                  <a:pt x="1973" y="19"/>
                  <a:pt x="1973" y="19"/>
                  <a:pt x="1973" y="19"/>
                </a:cubicBezTo>
                <a:cubicBezTo>
                  <a:pt x="1973" y="9"/>
                  <a:pt x="1973" y="9"/>
                  <a:pt x="1973" y="9"/>
                </a:cubicBezTo>
                <a:lnTo>
                  <a:pt x="1973" y="9"/>
                </a:lnTo>
                <a:cubicBezTo>
                  <a:pt x="1973" y="19"/>
                  <a:pt x="1973" y="19"/>
                  <a:pt x="1973" y="19"/>
                </a:cubicBezTo>
                <a:cubicBezTo>
                  <a:pt x="1973" y="9"/>
                  <a:pt x="1973" y="9"/>
                  <a:pt x="1973" y="9"/>
                </a:cubicBezTo>
                <a:cubicBezTo>
                  <a:pt x="1973" y="14"/>
                  <a:pt x="1973" y="14"/>
                  <a:pt x="1973" y="14"/>
                </a:cubicBezTo>
                <a:cubicBezTo>
                  <a:pt x="1973" y="9"/>
                  <a:pt x="1973" y="9"/>
                  <a:pt x="1973" y="9"/>
                </a:cubicBezTo>
                <a:lnTo>
                  <a:pt x="1973" y="9"/>
                </a:lnTo>
                <a:cubicBezTo>
                  <a:pt x="1973" y="14"/>
                  <a:pt x="1973" y="14"/>
                  <a:pt x="1973" y="14"/>
                </a:cubicBezTo>
                <a:cubicBezTo>
                  <a:pt x="1973" y="9"/>
                  <a:pt x="1973" y="9"/>
                  <a:pt x="1973" y="9"/>
                </a:cubicBezTo>
                <a:lnTo>
                  <a:pt x="1973" y="9"/>
                </a:lnTo>
                <a:lnTo>
                  <a:pt x="1973" y="9"/>
                </a:lnTo>
                <a:lnTo>
                  <a:pt x="1973" y="9"/>
                </a:lnTo>
                <a:lnTo>
                  <a:pt x="1973" y="9"/>
                </a:lnTo>
                <a:lnTo>
                  <a:pt x="1973" y="9"/>
                </a:lnTo>
                <a:cubicBezTo>
                  <a:pt x="1973" y="9"/>
                  <a:pt x="1973" y="9"/>
                  <a:pt x="1968" y="9"/>
                </a:cubicBezTo>
                <a:cubicBezTo>
                  <a:pt x="1963" y="9"/>
                  <a:pt x="1949" y="9"/>
                  <a:pt x="1930" y="9"/>
                </a:cubicBezTo>
                <a:cubicBezTo>
                  <a:pt x="1874" y="14"/>
                  <a:pt x="1771" y="14"/>
                  <a:pt x="1645" y="14"/>
                </a:cubicBezTo>
                <a:cubicBezTo>
                  <a:pt x="1378" y="14"/>
                  <a:pt x="1003" y="9"/>
                  <a:pt x="689" y="9"/>
                </a:cubicBezTo>
                <a:cubicBezTo>
                  <a:pt x="534" y="4"/>
                  <a:pt x="394" y="4"/>
                  <a:pt x="295" y="4"/>
                </a:cubicBezTo>
                <a:cubicBezTo>
                  <a:pt x="244" y="4"/>
                  <a:pt x="202" y="4"/>
                  <a:pt x="173" y="0"/>
                </a:cubicBezTo>
                <a:cubicBezTo>
                  <a:pt x="145" y="0"/>
                  <a:pt x="131" y="0"/>
                  <a:pt x="131" y="0"/>
                </a:cubicBezTo>
                <a:cubicBezTo>
                  <a:pt x="122" y="0"/>
                  <a:pt x="117" y="9"/>
                  <a:pt x="117" y="19"/>
                </a:cubicBezTo>
                <a:cubicBezTo>
                  <a:pt x="117" y="23"/>
                  <a:pt x="122" y="32"/>
                  <a:pt x="131" y="32"/>
                </a:cubicBezTo>
                <a:cubicBezTo>
                  <a:pt x="131" y="32"/>
                  <a:pt x="1110" y="42"/>
                  <a:pt x="1645" y="42"/>
                </a:cubicBezTo>
                <a:cubicBezTo>
                  <a:pt x="1743" y="42"/>
                  <a:pt x="1827" y="42"/>
                  <a:pt x="1884" y="42"/>
                </a:cubicBezTo>
                <a:cubicBezTo>
                  <a:pt x="1912" y="42"/>
                  <a:pt x="1935" y="42"/>
                  <a:pt x="1954" y="37"/>
                </a:cubicBezTo>
                <a:cubicBezTo>
                  <a:pt x="1963" y="37"/>
                  <a:pt x="1968" y="37"/>
                  <a:pt x="1973" y="37"/>
                </a:cubicBezTo>
                <a:lnTo>
                  <a:pt x="1977" y="37"/>
                </a:lnTo>
                <a:cubicBezTo>
                  <a:pt x="1982" y="37"/>
                  <a:pt x="1982" y="37"/>
                  <a:pt x="1982" y="37"/>
                </a:cubicBezTo>
                <a:lnTo>
                  <a:pt x="1987" y="32"/>
                </a:lnTo>
                <a:cubicBezTo>
                  <a:pt x="1987" y="32"/>
                  <a:pt x="1992" y="32"/>
                  <a:pt x="1992" y="27"/>
                </a:cubicBezTo>
                <a:lnTo>
                  <a:pt x="1992" y="23"/>
                </a:lnTo>
                <a:cubicBezTo>
                  <a:pt x="1992" y="19"/>
                  <a:pt x="1992" y="19"/>
                  <a:pt x="1992" y="14"/>
                </a:cubicBezTo>
                <a:cubicBezTo>
                  <a:pt x="1987" y="14"/>
                  <a:pt x="1987" y="9"/>
                  <a:pt x="1987" y="9"/>
                </a:cubicBezTo>
                <a:cubicBezTo>
                  <a:pt x="1982" y="9"/>
                  <a:pt x="1982" y="9"/>
                  <a:pt x="1982" y="9"/>
                </a:cubicBezTo>
                <a:cubicBezTo>
                  <a:pt x="1982" y="9"/>
                  <a:pt x="1982" y="9"/>
                  <a:pt x="1977" y="4"/>
                </a:cubicBezTo>
                <a:cubicBezTo>
                  <a:pt x="1977" y="4"/>
                  <a:pt x="1977" y="4"/>
                  <a:pt x="1973" y="4"/>
                </a:cubicBezTo>
                <a:cubicBezTo>
                  <a:pt x="1968" y="4"/>
                  <a:pt x="1963" y="4"/>
                  <a:pt x="1949" y="4"/>
                </a:cubicBezTo>
                <a:cubicBezTo>
                  <a:pt x="1930" y="0"/>
                  <a:pt x="1907" y="0"/>
                  <a:pt x="1879" y="0"/>
                </a:cubicBezTo>
                <a:cubicBezTo>
                  <a:pt x="1776" y="0"/>
                  <a:pt x="1616" y="9"/>
                  <a:pt x="1429" y="23"/>
                </a:cubicBezTo>
                <a:cubicBezTo>
                  <a:pt x="867" y="65"/>
                  <a:pt x="94" y="150"/>
                  <a:pt x="94" y="150"/>
                </a:cubicBezTo>
                <a:cubicBezTo>
                  <a:pt x="94" y="164"/>
                  <a:pt x="94" y="164"/>
                  <a:pt x="94" y="164"/>
                </a:cubicBezTo>
                <a:cubicBezTo>
                  <a:pt x="99" y="178"/>
                  <a:pt x="99" y="178"/>
                  <a:pt x="99" y="178"/>
                </a:cubicBezTo>
                <a:cubicBezTo>
                  <a:pt x="413" y="107"/>
                  <a:pt x="745" y="88"/>
                  <a:pt x="1040" y="88"/>
                </a:cubicBezTo>
                <a:cubicBezTo>
                  <a:pt x="1302" y="88"/>
                  <a:pt x="1537" y="103"/>
                  <a:pt x="1706" y="122"/>
                </a:cubicBezTo>
                <a:cubicBezTo>
                  <a:pt x="1790" y="131"/>
                  <a:pt x="1856" y="140"/>
                  <a:pt x="1903" y="145"/>
                </a:cubicBezTo>
                <a:cubicBezTo>
                  <a:pt x="1926" y="150"/>
                  <a:pt x="1945" y="150"/>
                  <a:pt x="1954" y="154"/>
                </a:cubicBezTo>
                <a:cubicBezTo>
                  <a:pt x="1963" y="154"/>
                  <a:pt x="1968" y="154"/>
                  <a:pt x="1968" y="154"/>
                </a:cubicBezTo>
                <a:cubicBezTo>
                  <a:pt x="1973" y="154"/>
                  <a:pt x="1973" y="154"/>
                  <a:pt x="1973" y="154"/>
                </a:cubicBezTo>
                <a:cubicBezTo>
                  <a:pt x="1977" y="140"/>
                  <a:pt x="1977" y="140"/>
                  <a:pt x="1977" y="140"/>
                </a:cubicBezTo>
                <a:cubicBezTo>
                  <a:pt x="1977" y="126"/>
                  <a:pt x="1977" y="126"/>
                  <a:pt x="1977" y="126"/>
                </a:cubicBezTo>
                <a:cubicBezTo>
                  <a:pt x="1771" y="107"/>
                  <a:pt x="1579" y="103"/>
                  <a:pt x="1401" y="103"/>
                </a:cubicBezTo>
                <a:cubicBezTo>
                  <a:pt x="534" y="103"/>
                  <a:pt x="14" y="272"/>
                  <a:pt x="14" y="272"/>
                </a:cubicBezTo>
                <a:cubicBezTo>
                  <a:pt x="5" y="276"/>
                  <a:pt x="0" y="285"/>
                  <a:pt x="5" y="290"/>
                </a:cubicBezTo>
                <a:cubicBezTo>
                  <a:pt x="5" y="299"/>
                  <a:pt x="14" y="304"/>
                  <a:pt x="23" y="299"/>
                </a:cubicBezTo>
              </a:path>
            </a:pathLst>
          </a:custGeom>
          <a:solidFill>
            <a:schemeClr val="bg1">
              <a:lumMod val="50000"/>
            </a:schemeClr>
          </a:solidFill>
          <a:ln>
            <a:noFill/>
          </a:ln>
          <a:effectLst/>
        </p:spPr>
        <p:txBody>
          <a:bodyPr wrap="none" anchor="ctr"/>
          <a:lstStyle/>
          <a:p>
            <a:pPr defTabSz="914217">
              <a:defRPr/>
            </a:pPr>
            <a:endParaRPr lang="en-US" sz="900">
              <a:latin typeface="Calibri Light"/>
            </a:endParaRPr>
          </a:p>
        </p:txBody>
      </p:sp>
      <p:sp>
        <p:nvSpPr>
          <p:cNvPr id="173" name="Freeform 64"/>
          <p:cNvSpPr>
            <a:spLocks noChangeArrowheads="1"/>
          </p:cNvSpPr>
          <p:nvPr/>
        </p:nvSpPr>
        <p:spPr bwMode="auto">
          <a:xfrm>
            <a:off x="1299096" y="5617370"/>
            <a:ext cx="548481" cy="223044"/>
          </a:xfrm>
          <a:custGeom>
            <a:avLst/>
            <a:gdLst>
              <a:gd name="T0" fmla="*/ 56 w 1426"/>
              <a:gd name="T1" fmla="*/ 178 h 582"/>
              <a:gd name="T2" fmla="*/ 56 w 1426"/>
              <a:gd name="T3" fmla="*/ 178 h 582"/>
              <a:gd name="T4" fmla="*/ 712 w 1426"/>
              <a:gd name="T5" fmla="*/ 0 h 582"/>
              <a:gd name="T6" fmla="*/ 1368 w 1426"/>
              <a:gd name="T7" fmla="*/ 178 h 582"/>
              <a:gd name="T8" fmla="*/ 1425 w 1426"/>
              <a:gd name="T9" fmla="*/ 178 h 582"/>
              <a:gd name="T10" fmla="*/ 1425 w 1426"/>
              <a:gd name="T11" fmla="*/ 290 h 582"/>
              <a:gd name="T12" fmla="*/ 712 w 1426"/>
              <a:gd name="T13" fmla="*/ 581 h 582"/>
              <a:gd name="T14" fmla="*/ 0 w 1426"/>
              <a:gd name="T15" fmla="*/ 290 h 582"/>
              <a:gd name="T16" fmla="*/ 0 w 1426"/>
              <a:gd name="T17" fmla="*/ 178 h 582"/>
              <a:gd name="T18" fmla="*/ 56 w 1426"/>
              <a:gd name="T19" fmla="*/ 178 h 5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426" h="582">
                <a:moveTo>
                  <a:pt x="56" y="178"/>
                </a:moveTo>
                <a:lnTo>
                  <a:pt x="56" y="178"/>
                </a:lnTo>
                <a:cubicBezTo>
                  <a:pt x="164" y="75"/>
                  <a:pt x="417" y="0"/>
                  <a:pt x="712" y="0"/>
                </a:cubicBezTo>
                <a:cubicBezTo>
                  <a:pt x="1008" y="0"/>
                  <a:pt x="1260" y="75"/>
                  <a:pt x="1368" y="178"/>
                </a:cubicBezTo>
                <a:cubicBezTo>
                  <a:pt x="1425" y="178"/>
                  <a:pt x="1425" y="178"/>
                  <a:pt x="1425" y="178"/>
                </a:cubicBezTo>
                <a:cubicBezTo>
                  <a:pt x="1425" y="290"/>
                  <a:pt x="1425" y="290"/>
                  <a:pt x="1425" y="290"/>
                </a:cubicBezTo>
                <a:cubicBezTo>
                  <a:pt x="1425" y="455"/>
                  <a:pt x="1106" y="581"/>
                  <a:pt x="712" y="581"/>
                </a:cubicBezTo>
                <a:cubicBezTo>
                  <a:pt x="318" y="581"/>
                  <a:pt x="0" y="455"/>
                  <a:pt x="0" y="290"/>
                </a:cubicBezTo>
                <a:cubicBezTo>
                  <a:pt x="0" y="178"/>
                  <a:pt x="0" y="178"/>
                  <a:pt x="0" y="178"/>
                </a:cubicBezTo>
                <a:lnTo>
                  <a:pt x="56" y="178"/>
                </a:lnTo>
              </a:path>
            </a:pathLst>
          </a:custGeom>
          <a:solidFill>
            <a:schemeClr val="bg1">
              <a:lumMod val="85000"/>
            </a:schemeClr>
          </a:solidFill>
          <a:ln>
            <a:noFill/>
          </a:ln>
          <a:effectLst/>
        </p:spPr>
        <p:txBody>
          <a:bodyPr wrap="none" anchor="ctr"/>
          <a:lstStyle/>
          <a:p>
            <a:pPr defTabSz="914217">
              <a:defRPr/>
            </a:pPr>
            <a:endParaRPr lang="en-US" sz="900">
              <a:latin typeface="Calibri Light"/>
            </a:endParaRPr>
          </a:p>
        </p:txBody>
      </p:sp>
      <p:sp>
        <p:nvSpPr>
          <p:cNvPr id="174" name="Freeform 65"/>
          <p:cNvSpPr>
            <a:spLocks noChangeArrowheads="1"/>
          </p:cNvSpPr>
          <p:nvPr/>
        </p:nvSpPr>
        <p:spPr bwMode="auto">
          <a:xfrm>
            <a:off x="1299096" y="5572920"/>
            <a:ext cx="548481" cy="223838"/>
          </a:xfrm>
          <a:custGeom>
            <a:avLst/>
            <a:gdLst>
              <a:gd name="T0" fmla="*/ 0 w 1426"/>
              <a:gd name="T1" fmla="*/ 290 h 581"/>
              <a:gd name="T2" fmla="*/ 0 w 1426"/>
              <a:gd name="T3" fmla="*/ 290 h 581"/>
              <a:gd name="T4" fmla="*/ 712 w 1426"/>
              <a:gd name="T5" fmla="*/ 580 h 581"/>
              <a:gd name="T6" fmla="*/ 1425 w 1426"/>
              <a:gd name="T7" fmla="*/ 290 h 581"/>
              <a:gd name="T8" fmla="*/ 712 w 1426"/>
              <a:gd name="T9" fmla="*/ 0 h 581"/>
              <a:gd name="T10" fmla="*/ 0 w 1426"/>
              <a:gd name="T11" fmla="*/ 290 h 581"/>
            </a:gdLst>
            <a:ahLst/>
            <a:cxnLst>
              <a:cxn ang="0">
                <a:pos x="T0" y="T1"/>
              </a:cxn>
              <a:cxn ang="0">
                <a:pos x="T2" y="T3"/>
              </a:cxn>
              <a:cxn ang="0">
                <a:pos x="T4" y="T5"/>
              </a:cxn>
              <a:cxn ang="0">
                <a:pos x="T6" y="T7"/>
              </a:cxn>
              <a:cxn ang="0">
                <a:pos x="T8" y="T9"/>
              </a:cxn>
              <a:cxn ang="0">
                <a:pos x="T10" y="T11"/>
              </a:cxn>
            </a:cxnLst>
            <a:rect l="0" t="0" r="r" b="b"/>
            <a:pathLst>
              <a:path w="1426" h="581">
                <a:moveTo>
                  <a:pt x="0" y="290"/>
                </a:moveTo>
                <a:lnTo>
                  <a:pt x="0" y="290"/>
                </a:lnTo>
                <a:cubicBezTo>
                  <a:pt x="0" y="449"/>
                  <a:pt x="318" y="580"/>
                  <a:pt x="712" y="580"/>
                </a:cubicBezTo>
                <a:cubicBezTo>
                  <a:pt x="1106" y="580"/>
                  <a:pt x="1425" y="449"/>
                  <a:pt x="1425" y="290"/>
                </a:cubicBezTo>
                <a:cubicBezTo>
                  <a:pt x="1425" y="131"/>
                  <a:pt x="1106" y="0"/>
                  <a:pt x="712" y="0"/>
                </a:cubicBezTo>
                <a:cubicBezTo>
                  <a:pt x="318" y="0"/>
                  <a:pt x="0" y="131"/>
                  <a:pt x="0" y="290"/>
                </a:cubicBezTo>
              </a:path>
            </a:pathLst>
          </a:custGeom>
          <a:solidFill>
            <a:schemeClr val="bg1">
              <a:lumMod val="50000"/>
            </a:schemeClr>
          </a:solidFill>
          <a:ln>
            <a:noFill/>
          </a:ln>
          <a:effectLst/>
        </p:spPr>
        <p:txBody>
          <a:bodyPr wrap="none" anchor="ctr"/>
          <a:lstStyle/>
          <a:p>
            <a:pPr defTabSz="914217">
              <a:defRPr/>
            </a:pPr>
            <a:endParaRPr lang="en-US" sz="900">
              <a:latin typeface="Calibri Light"/>
            </a:endParaRPr>
          </a:p>
        </p:txBody>
      </p:sp>
      <p:sp>
        <p:nvSpPr>
          <p:cNvPr id="175" name="Freeform 66"/>
          <p:cNvSpPr>
            <a:spLocks noChangeArrowheads="1"/>
          </p:cNvSpPr>
          <p:nvPr/>
        </p:nvSpPr>
        <p:spPr bwMode="auto">
          <a:xfrm>
            <a:off x="1334815" y="5580063"/>
            <a:ext cx="475457" cy="185738"/>
          </a:xfrm>
          <a:custGeom>
            <a:avLst/>
            <a:gdLst>
              <a:gd name="T0" fmla="*/ 0 w 1233"/>
              <a:gd name="T1" fmla="*/ 183339 h 484"/>
              <a:gd name="T2" fmla="*/ 0 w 1233"/>
              <a:gd name="T3" fmla="*/ 183339 h 484"/>
              <a:gd name="T4" fmla="*/ 476460 w 1233"/>
              <a:gd name="T5" fmla="*/ 370514 h 484"/>
              <a:gd name="T6" fmla="*/ 949836 w 1233"/>
              <a:gd name="T7" fmla="*/ 183339 h 484"/>
              <a:gd name="T8" fmla="*/ 476460 w 1233"/>
              <a:gd name="T9" fmla="*/ 0 h 484"/>
              <a:gd name="T10" fmla="*/ 0 w 1233"/>
              <a:gd name="T11" fmla="*/ 183339 h 48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33" h="484">
                <a:moveTo>
                  <a:pt x="0" y="239"/>
                </a:moveTo>
                <a:lnTo>
                  <a:pt x="0" y="239"/>
                </a:lnTo>
                <a:cubicBezTo>
                  <a:pt x="0" y="375"/>
                  <a:pt x="276" y="483"/>
                  <a:pt x="618" y="483"/>
                </a:cubicBezTo>
                <a:cubicBezTo>
                  <a:pt x="956" y="483"/>
                  <a:pt x="1232" y="375"/>
                  <a:pt x="1232" y="239"/>
                </a:cubicBezTo>
                <a:cubicBezTo>
                  <a:pt x="1232" y="108"/>
                  <a:pt x="956" y="0"/>
                  <a:pt x="618" y="0"/>
                </a:cubicBezTo>
                <a:cubicBezTo>
                  <a:pt x="276" y="0"/>
                  <a:pt x="0" y="108"/>
                  <a:pt x="0" y="239"/>
                </a:cubicBez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76" name="Freeform 67"/>
          <p:cNvSpPr>
            <a:spLocks noChangeArrowheads="1"/>
          </p:cNvSpPr>
          <p:nvPr/>
        </p:nvSpPr>
        <p:spPr bwMode="auto">
          <a:xfrm>
            <a:off x="1318146" y="5557838"/>
            <a:ext cx="548481" cy="223044"/>
          </a:xfrm>
          <a:custGeom>
            <a:avLst/>
            <a:gdLst>
              <a:gd name="T0" fmla="*/ 57 w 1426"/>
              <a:gd name="T1" fmla="*/ 177 h 581"/>
              <a:gd name="T2" fmla="*/ 57 w 1426"/>
              <a:gd name="T3" fmla="*/ 177 h 581"/>
              <a:gd name="T4" fmla="*/ 712 w 1426"/>
              <a:gd name="T5" fmla="*/ 0 h 581"/>
              <a:gd name="T6" fmla="*/ 1368 w 1426"/>
              <a:gd name="T7" fmla="*/ 177 h 581"/>
              <a:gd name="T8" fmla="*/ 1425 w 1426"/>
              <a:gd name="T9" fmla="*/ 177 h 581"/>
              <a:gd name="T10" fmla="*/ 1425 w 1426"/>
              <a:gd name="T11" fmla="*/ 290 h 581"/>
              <a:gd name="T12" fmla="*/ 712 w 1426"/>
              <a:gd name="T13" fmla="*/ 580 h 581"/>
              <a:gd name="T14" fmla="*/ 0 w 1426"/>
              <a:gd name="T15" fmla="*/ 290 h 581"/>
              <a:gd name="T16" fmla="*/ 0 w 1426"/>
              <a:gd name="T17" fmla="*/ 177 h 581"/>
              <a:gd name="T18" fmla="*/ 57 w 1426"/>
              <a:gd name="T19" fmla="*/ 177 h 5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426" h="581">
                <a:moveTo>
                  <a:pt x="57" y="177"/>
                </a:moveTo>
                <a:lnTo>
                  <a:pt x="57" y="177"/>
                </a:lnTo>
                <a:cubicBezTo>
                  <a:pt x="164" y="74"/>
                  <a:pt x="417" y="0"/>
                  <a:pt x="712" y="0"/>
                </a:cubicBezTo>
                <a:cubicBezTo>
                  <a:pt x="1008" y="0"/>
                  <a:pt x="1261" y="74"/>
                  <a:pt x="1368" y="177"/>
                </a:cubicBezTo>
                <a:cubicBezTo>
                  <a:pt x="1425" y="177"/>
                  <a:pt x="1425" y="177"/>
                  <a:pt x="1425" y="177"/>
                </a:cubicBezTo>
                <a:cubicBezTo>
                  <a:pt x="1425" y="290"/>
                  <a:pt x="1425" y="290"/>
                  <a:pt x="1425" y="290"/>
                </a:cubicBezTo>
                <a:cubicBezTo>
                  <a:pt x="1425" y="454"/>
                  <a:pt x="1106" y="580"/>
                  <a:pt x="712" y="580"/>
                </a:cubicBezTo>
                <a:cubicBezTo>
                  <a:pt x="319" y="580"/>
                  <a:pt x="0" y="454"/>
                  <a:pt x="0" y="290"/>
                </a:cubicBezTo>
                <a:cubicBezTo>
                  <a:pt x="0" y="177"/>
                  <a:pt x="0" y="177"/>
                  <a:pt x="0" y="177"/>
                </a:cubicBezTo>
                <a:lnTo>
                  <a:pt x="57" y="177"/>
                </a:lnTo>
              </a:path>
            </a:pathLst>
          </a:custGeom>
          <a:solidFill>
            <a:schemeClr val="bg1">
              <a:lumMod val="85000"/>
            </a:schemeClr>
          </a:solidFill>
          <a:ln>
            <a:noFill/>
          </a:ln>
          <a:effectLst/>
        </p:spPr>
        <p:txBody>
          <a:bodyPr wrap="none" anchor="ctr"/>
          <a:lstStyle/>
          <a:p>
            <a:pPr defTabSz="914217">
              <a:defRPr/>
            </a:pPr>
            <a:endParaRPr lang="en-US" sz="900">
              <a:latin typeface="Calibri Light"/>
            </a:endParaRPr>
          </a:p>
        </p:txBody>
      </p:sp>
      <p:sp>
        <p:nvSpPr>
          <p:cNvPr id="177" name="Freeform 68"/>
          <p:cNvSpPr>
            <a:spLocks noChangeArrowheads="1"/>
          </p:cNvSpPr>
          <p:nvPr/>
        </p:nvSpPr>
        <p:spPr bwMode="auto">
          <a:xfrm>
            <a:off x="1318146" y="5513388"/>
            <a:ext cx="548481" cy="223044"/>
          </a:xfrm>
          <a:custGeom>
            <a:avLst/>
            <a:gdLst>
              <a:gd name="T0" fmla="*/ 0 w 1426"/>
              <a:gd name="T1" fmla="*/ 290 h 582"/>
              <a:gd name="T2" fmla="*/ 0 w 1426"/>
              <a:gd name="T3" fmla="*/ 290 h 582"/>
              <a:gd name="T4" fmla="*/ 712 w 1426"/>
              <a:gd name="T5" fmla="*/ 581 h 582"/>
              <a:gd name="T6" fmla="*/ 1425 w 1426"/>
              <a:gd name="T7" fmla="*/ 290 h 582"/>
              <a:gd name="T8" fmla="*/ 712 w 1426"/>
              <a:gd name="T9" fmla="*/ 0 h 582"/>
              <a:gd name="T10" fmla="*/ 0 w 1426"/>
              <a:gd name="T11" fmla="*/ 290 h 582"/>
            </a:gdLst>
            <a:ahLst/>
            <a:cxnLst>
              <a:cxn ang="0">
                <a:pos x="T0" y="T1"/>
              </a:cxn>
              <a:cxn ang="0">
                <a:pos x="T2" y="T3"/>
              </a:cxn>
              <a:cxn ang="0">
                <a:pos x="T4" y="T5"/>
              </a:cxn>
              <a:cxn ang="0">
                <a:pos x="T6" y="T7"/>
              </a:cxn>
              <a:cxn ang="0">
                <a:pos x="T8" y="T9"/>
              </a:cxn>
              <a:cxn ang="0">
                <a:pos x="T10" y="T11"/>
              </a:cxn>
            </a:cxnLst>
            <a:rect l="0" t="0" r="r" b="b"/>
            <a:pathLst>
              <a:path w="1426" h="582">
                <a:moveTo>
                  <a:pt x="0" y="290"/>
                </a:moveTo>
                <a:lnTo>
                  <a:pt x="0" y="290"/>
                </a:lnTo>
                <a:cubicBezTo>
                  <a:pt x="0" y="450"/>
                  <a:pt x="319" y="581"/>
                  <a:pt x="712" y="581"/>
                </a:cubicBezTo>
                <a:cubicBezTo>
                  <a:pt x="1106" y="581"/>
                  <a:pt x="1425" y="450"/>
                  <a:pt x="1425" y="290"/>
                </a:cubicBezTo>
                <a:cubicBezTo>
                  <a:pt x="1425" y="131"/>
                  <a:pt x="1106" y="0"/>
                  <a:pt x="712" y="0"/>
                </a:cubicBezTo>
                <a:cubicBezTo>
                  <a:pt x="319" y="0"/>
                  <a:pt x="0" y="131"/>
                  <a:pt x="0" y="290"/>
                </a:cubicBezTo>
              </a:path>
            </a:pathLst>
          </a:custGeom>
          <a:solidFill>
            <a:schemeClr val="bg1">
              <a:lumMod val="50000"/>
            </a:schemeClr>
          </a:solidFill>
          <a:ln>
            <a:noFill/>
          </a:ln>
          <a:effectLst/>
        </p:spPr>
        <p:txBody>
          <a:bodyPr wrap="none" anchor="ctr"/>
          <a:lstStyle/>
          <a:p>
            <a:pPr defTabSz="914217">
              <a:defRPr/>
            </a:pPr>
            <a:endParaRPr lang="en-US" sz="900">
              <a:latin typeface="Calibri Light"/>
            </a:endParaRPr>
          </a:p>
        </p:txBody>
      </p:sp>
      <p:sp>
        <p:nvSpPr>
          <p:cNvPr id="178" name="Freeform 69"/>
          <p:cNvSpPr>
            <a:spLocks noChangeArrowheads="1"/>
          </p:cNvSpPr>
          <p:nvPr/>
        </p:nvSpPr>
        <p:spPr bwMode="auto">
          <a:xfrm>
            <a:off x="1355452" y="5520532"/>
            <a:ext cx="475457" cy="185738"/>
          </a:xfrm>
          <a:custGeom>
            <a:avLst/>
            <a:gdLst>
              <a:gd name="T0" fmla="*/ 0 w 1233"/>
              <a:gd name="T1" fmla="*/ 186794 h 483"/>
              <a:gd name="T2" fmla="*/ 0 w 1233"/>
              <a:gd name="T3" fmla="*/ 186794 h 483"/>
              <a:gd name="T4" fmla="*/ 476460 w 1233"/>
              <a:gd name="T5" fmla="*/ 370512 h 483"/>
              <a:gd name="T6" fmla="*/ 949836 w 1233"/>
              <a:gd name="T7" fmla="*/ 186794 h 483"/>
              <a:gd name="T8" fmla="*/ 476460 w 1233"/>
              <a:gd name="T9" fmla="*/ 0 h 483"/>
              <a:gd name="T10" fmla="*/ 0 w 1233"/>
              <a:gd name="T11" fmla="*/ 186794 h 48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33" h="483">
                <a:moveTo>
                  <a:pt x="0" y="243"/>
                </a:moveTo>
                <a:lnTo>
                  <a:pt x="0" y="243"/>
                </a:lnTo>
                <a:cubicBezTo>
                  <a:pt x="0" y="374"/>
                  <a:pt x="277" y="482"/>
                  <a:pt x="618" y="482"/>
                </a:cubicBezTo>
                <a:cubicBezTo>
                  <a:pt x="956" y="482"/>
                  <a:pt x="1232" y="374"/>
                  <a:pt x="1232" y="243"/>
                </a:cubicBezTo>
                <a:cubicBezTo>
                  <a:pt x="1232" y="107"/>
                  <a:pt x="956" y="0"/>
                  <a:pt x="618" y="0"/>
                </a:cubicBezTo>
                <a:cubicBezTo>
                  <a:pt x="277" y="0"/>
                  <a:pt x="0" y="107"/>
                  <a:pt x="0" y="243"/>
                </a:cubicBez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79" name="Freeform 70"/>
          <p:cNvSpPr>
            <a:spLocks noChangeArrowheads="1"/>
          </p:cNvSpPr>
          <p:nvPr/>
        </p:nvSpPr>
        <p:spPr bwMode="auto">
          <a:xfrm>
            <a:off x="1318146" y="5505451"/>
            <a:ext cx="548481" cy="223044"/>
          </a:xfrm>
          <a:custGeom>
            <a:avLst/>
            <a:gdLst>
              <a:gd name="T0" fmla="*/ 57 w 1426"/>
              <a:gd name="T1" fmla="*/ 174 h 582"/>
              <a:gd name="T2" fmla="*/ 57 w 1426"/>
              <a:gd name="T3" fmla="*/ 174 h 582"/>
              <a:gd name="T4" fmla="*/ 712 w 1426"/>
              <a:gd name="T5" fmla="*/ 0 h 582"/>
              <a:gd name="T6" fmla="*/ 1368 w 1426"/>
              <a:gd name="T7" fmla="*/ 174 h 582"/>
              <a:gd name="T8" fmla="*/ 1425 w 1426"/>
              <a:gd name="T9" fmla="*/ 174 h 582"/>
              <a:gd name="T10" fmla="*/ 1425 w 1426"/>
              <a:gd name="T11" fmla="*/ 291 h 582"/>
              <a:gd name="T12" fmla="*/ 712 w 1426"/>
              <a:gd name="T13" fmla="*/ 581 h 582"/>
              <a:gd name="T14" fmla="*/ 0 w 1426"/>
              <a:gd name="T15" fmla="*/ 291 h 582"/>
              <a:gd name="T16" fmla="*/ 0 w 1426"/>
              <a:gd name="T17" fmla="*/ 174 h 582"/>
              <a:gd name="T18" fmla="*/ 57 w 1426"/>
              <a:gd name="T19" fmla="*/ 174 h 5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426" h="582">
                <a:moveTo>
                  <a:pt x="57" y="174"/>
                </a:moveTo>
                <a:lnTo>
                  <a:pt x="57" y="174"/>
                </a:lnTo>
                <a:cubicBezTo>
                  <a:pt x="164" y="71"/>
                  <a:pt x="417" y="0"/>
                  <a:pt x="712" y="0"/>
                </a:cubicBezTo>
                <a:cubicBezTo>
                  <a:pt x="1008" y="0"/>
                  <a:pt x="1261" y="71"/>
                  <a:pt x="1368" y="174"/>
                </a:cubicBezTo>
                <a:cubicBezTo>
                  <a:pt x="1425" y="174"/>
                  <a:pt x="1425" y="174"/>
                  <a:pt x="1425" y="174"/>
                </a:cubicBezTo>
                <a:cubicBezTo>
                  <a:pt x="1425" y="291"/>
                  <a:pt x="1425" y="291"/>
                  <a:pt x="1425" y="291"/>
                </a:cubicBezTo>
                <a:cubicBezTo>
                  <a:pt x="1425" y="451"/>
                  <a:pt x="1106" y="581"/>
                  <a:pt x="712" y="581"/>
                </a:cubicBezTo>
                <a:cubicBezTo>
                  <a:pt x="319" y="581"/>
                  <a:pt x="0" y="451"/>
                  <a:pt x="0" y="291"/>
                </a:cubicBezTo>
                <a:cubicBezTo>
                  <a:pt x="0" y="174"/>
                  <a:pt x="0" y="174"/>
                  <a:pt x="0" y="174"/>
                </a:cubicBezTo>
                <a:lnTo>
                  <a:pt x="57" y="174"/>
                </a:lnTo>
              </a:path>
            </a:pathLst>
          </a:custGeom>
          <a:solidFill>
            <a:schemeClr val="bg1">
              <a:lumMod val="85000"/>
            </a:schemeClr>
          </a:solidFill>
          <a:ln>
            <a:noFill/>
          </a:ln>
          <a:effectLst/>
        </p:spPr>
        <p:txBody>
          <a:bodyPr wrap="none" anchor="ctr"/>
          <a:lstStyle/>
          <a:p>
            <a:pPr defTabSz="914217">
              <a:defRPr/>
            </a:pPr>
            <a:endParaRPr lang="en-US" sz="900">
              <a:latin typeface="Calibri Light"/>
            </a:endParaRPr>
          </a:p>
        </p:txBody>
      </p:sp>
      <p:sp>
        <p:nvSpPr>
          <p:cNvPr id="180" name="Freeform 71"/>
          <p:cNvSpPr>
            <a:spLocks noChangeArrowheads="1"/>
          </p:cNvSpPr>
          <p:nvPr/>
        </p:nvSpPr>
        <p:spPr bwMode="auto">
          <a:xfrm>
            <a:off x="1318146" y="5459413"/>
            <a:ext cx="548481" cy="223044"/>
          </a:xfrm>
          <a:custGeom>
            <a:avLst/>
            <a:gdLst>
              <a:gd name="T0" fmla="*/ 0 w 1426"/>
              <a:gd name="T1" fmla="*/ 291 h 582"/>
              <a:gd name="T2" fmla="*/ 0 w 1426"/>
              <a:gd name="T3" fmla="*/ 291 h 582"/>
              <a:gd name="T4" fmla="*/ 712 w 1426"/>
              <a:gd name="T5" fmla="*/ 581 h 582"/>
              <a:gd name="T6" fmla="*/ 1425 w 1426"/>
              <a:gd name="T7" fmla="*/ 291 h 582"/>
              <a:gd name="T8" fmla="*/ 712 w 1426"/>
              <a:gd name="T9" fmla="*/ 0 h 582"/>
              <a:gd name="T10" fmla="*/ 0 w 1426"/>
              <a:gd name="T11" fmla="*/ 291 h 582"/>
            </a:gdLst>
            <a:ahLst/>
            <a:cxnLst>
              <a:cxn ang="0">
                <a:pos x="T0" y="T1"/>
              </a:cxn>
              <a:cxn ang="0">
                <a:pos x="T2" y="T3"/>
              </a:cxn>
              <a:cxn ang="0">
                <a:pos x="T4" y="T5"/>
              </a:cxn>
              <a:cxn ang="0">
                <a:pos x="T6" y="T7"/>
              </a:cxn>
              <a:cxn ang="0">
                <a:pos x="T8" y="T9"/>
              </a:cxn>
              <a:cxn ang="0">
                <a:pos x="T10" y="T11"/>
              </a:cxn>
            </a:cxnLst>
            <a:rect l="0" t="0" r="r" b="b"/>
            <a:pathLst>
              <a:path w="1426" h="582">
                <a:moveTo>
                  <a:pt x="0" y="291"/>
                </a:moveTo>
                <a:lnTo>
                  <a:pt x="0" y="291"/>
                </a:lnTo>
                <a:cubicBezTo>
                  <a:pt x="0" y="450"/>
                  <a:pt x="319" y="581"/>
                  <a:pt x="712" y="581"/>
                </a:cubicBezTo>
                <a:cubicBezTo>
                  <a:pt x="1106" y="581"/>
                  <a:pt x="1425" y="450"/>
                  <a:pt x="1425" y="291"/>
                </a:cubicBezTo>
                <a:cubicBezTo>
                  <a:pt x="1425" y="131"/>
                  <a:pt x="1106" y="0"/>
                  <a:pt x="712" y="0"/>
                </a:cubicBezTo>
                <a:cubicBezTo>
                  <a:pt x="319" y="0"/>
                  <a:pt x="0" y="131"/>
                  <a:pt x="0" y="291"/>
                </a:cubicBezTo>
              </a:path>
            </a:pathLst>
          </a:custGeom>
          <a:solidFill>
            <a:schemeClr val="bg1">
              <a:lumMod val="50000"/>
            </a:schemeClr>
          </a:solidFill>
          <a:ln>
            <a:noFill/>
          </a:ln>
          <a:effectLst/>
        </p:spPr>
        <p:txBody>
          <a:bodyPr wrap="none" anchor="ctr"/>
          <a:lstStyle/>
          <a:p>
            <a:pPr defTabSz="914217">
              <a:defRPr/>
            </a:pPr>
            <a:endParaRPr lang="en-US" sz="900">
              <a:latin typeface="Calibri Light"/>
            </a:endParaRPr>
          </a:p>
        </p:txBody>
      </p:sp>
      <p:sp>
        <p:nvSpPr>
          <p:cNvPr id="181" name="Freeform 72"/>
          <p:cNvSpPr>
            <a:spLocks noChangeArrowheads="1"/>
          </p:cNvSpPr>
          <p:nvPr/>
        </p:nvSpPr>
        <p:spPr bwMode="auto">
          <a:xfrm>
            <a:off x="1355452" y="5465763"/>
            <a:ext cx="475457" cy="185738"/>
          </a:xfrm>
          <a:custGeom>
            <a:avLst/>
            <a:gdLst>
              <a:gd name="T0" fmla="*/ 0 w 1233"/>
              <a:gd name="T1" fmla="*/ 186408 h 484"/>
              <a:gd name="T2" fmla="*/ 0 w 1233"/>
              <a:gd name="T3" fmla="*/ 186408 h 484"/>
              <a:gd name="T4" fmla="*/ 476460 w 1233"/>
              <a:gd name="T5" fmla="*/ 370514 h 484"/>
              <a:gd name="T6" fmla="*/ 949836 w 1233"/>
              <a:gd name="T7" fmla="*/ 186408 h 484"/>
              <a:gd name="T8" fmla="*/ 476460 w 1233"/>
              <a:gd name="T9" fmla="*/ 0 h 484"/>
              <a:gd name="T10" fmla="*/ 0 w 1233"/>
              <a:gd name="T11" fmla="*/ 186408 h 48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33" h="484">
                <a:moveTo>
                  <a:pt x="0" y="243"/>
                </a:moveTo>
                <a:lnTo>
                  <a:pt x="0" y="243"/>
                </a:lnTo>
                <a:cubicBezTo>
                  <a:pt x="0" y="375"/>
                  <a:pt x="277" y="483"/>
                  <a:pt x="618" y="483"/>
                </a:cubicBezTo>
                <a:cubicBezTo>
                  <a:pt x="956" y="483"/>
                  <a:pt x="1232" y="375"/>
                  <a:pt x="1232" y="243"/>
                </a:cubicBezTo>
                <a:cubicBezTo>
                  <a:pt x="1232" y="108"/>
                  <a:pt x="956" y="0"/>
                  <a:pt x="618" y="0"/>
                </a:cubicBezTo>
                <a:cubicBezTo>
                  <a:pt x="277" y="0"/>
                  <a:pt x="0" y="108"/>
                  <a:pt x="0" y="243"/>
                </a:cubicBez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82" name="Freeform 73"/>
          <p:cNvSpPr>
            <a:spLocks noChangeArrowheads="1"/>
          </p:cNvSpPr>
          <p:nvPr/>
        </p:nvSpPr>
        <p:spPr bwMode="auto">
          <a:xfrm>
            <a:off x="1318146" y="5449095"/>
            <a:ext cx="548481" cy="223044"/>
          </a:xfrm>
          <a:custGeom>
            <a:avLst/>
            <a:gdLst>
              <a:gd name="T0" fmla="*/ 57 w 1426"/>
              <a:gd name="T1" fmla="*/ 174 h 582"/>
              <a:gd name="T2" fmla="*/ 57 w 1426"/>
              <a:gd name="T3" fmla="*/ 174 h 582"/>
              <a:gd name="T4" fmla="*/ 712 w 1426"/>
              <a:gd name="T5" fmla="*/ 0 h 582"/>
              <a:gd name="T6" fmla="*/ 1368 w 1426"/>
              <a:gd name="T7" fmla="*/ 174 h 582"/>
              <a:gd name="T8" fmla="*/ 1425 w 1426"/>
              <a:gd name="T9" fmla="*/ 174 h 582"/>
              <a:gd name="T10" fmla="*/ 1425 w 1426"/>
              <a:gd name="T11" fmla="*/ 290 h 582"/>
              <a:gd name="T12" fmla="*/ 712 w 1426"/>
              <a:gd name="T13" fmla="*/ 581 h 582"/>
              <a:gd name="T14" fmla="*/ 0 w 1426"/>
              <a:gd name="T15" fmla="*/ 290 h 582"/>
              <a:gd name="T16" fmla="*/ 0 w 1426"/>
              <a:gd name="T17" fmla="*/ 174 h 582"/>
              <a:gd name="T18" fmla="*/ 57 w 1426"/>
              <a:gd name="T19" fmla="*/ 174 h 5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426" h="582">
                <a:moveTo>
                  <a:pt x="57" y="174"/>
                </a:moveTo>
                <a:lnTo>
                  <a:pt x="57" y="174"/>
                </a:lnTo>
                <a:cubicBezTo>
                  <a:pt x="164" y="71"/>
                  <a:pt x="417" y="0"/>
                  <a:pt x="712" y="0"/>
                </a:cubicBezTo>
                <a:cubicBezTo>
                  <a:pt x="1008" y="0"/>
                  <a:pt x="1261" y="71"/>
                  <a:pt x="1368" y="174"/>
                </a:cubicBezTo>
                <a:cubicBezTo>
                  <a:pt x="1425" y="174"/>
                  <a:pt x="1425" y="174"/>
                  <a:pt x="1425" y="174"/>
                </a:cubicBezTo>
                <a:cubicBezTo>
                  <a:pt x="1425" y="290"/>
                  <a:pt x="1425" y="290"/>
                  <a:pt x="1425" y="290"/>
                </a:cubicBezTo>
                <a:cubicBezTo>
                  <a:pt x="1425" y="450"/>
                  <a:pt x="1106" y="581"/>
                  <a:pt x="712" y="581"/>
                </a:cubicBezTo>
                <a:cubicBezTo>
                  <a:pt x="319" y="581"/>
                  <a:pt x="0" y="450"/>
                  <a:pt x="0" y="290"/>
                </a:cubicBezTo>
                <a:cubicBezTo>
                  <a:pt x="0" y="174"/>
                  <a:pt x="0" y="174"/>
                  <a:pt x="0" y="174"/>
                </a:cubicBezTo>
                <a:lnTo>
                  <a:pt x="57" y="174"/>
                </a:lnTo>
              </a:path>
            </a:pathLst>
          </a:custGeom>
          <a:solidFill>
            <a:schemeClr val="bg1">
              <a:lumMod val="85000"/>
            </a:schemeClr>
          </a:solidFill>
          <a:ln>
            <a:noFill/>
          </a:ln>
          <a:effectLst/>
        </p:spPr>
        <p:txBody>
          <a:bodyPr wrap="none" anchor="ctr"/>
          <a:lstStyle/>
          <a:p>
            <a:pPr defTabSz="914217">
              <a:defRPr/>
            </a:pPr>
            <a:endParaRPr lang="en-US" sz="900">
              <a:latin typeface="Calibri Light"/>
            </a:endParaRPr>
          </a:p>
        </p:txBody>
      </p:sp>
      <p:sp>
        <p:nvSpPr>
          <p:cNvPr id="183" name="Freeform 74"/>
          <p:cNvSpPr>
            <a:spLocks noChangeArrowheads="1"/>
          </p:cNvSpPr>
          <p:nvPr/>
        </p:nvSpPr>
        <p:spPr bwMode="auto">
          <a:xfrm>
            <a:off x="1318146" y="5403057"/>
            <a:ext cx="548481" cy="223044"/>
          </a:xfrm>
          <a:custGeom>
            <a:avLst/>
            <a:gdLst>
              <a:gd name="T0" fmla="*/ 0 w 1426"/>
              <a:gd name="T1" fmla="*/ 291 h 582"/>
              <a:gd name="T2" fmla="*/ 0 w 1426"/>
              <a:gd name="T3" fmla="*/ 291 h 582"/>
              <a:gd name="T4" fmla="*/ 712 w 1426"/>
              <a:gd name="T5" fmla="*/ 581 h 582"/>
              <a:gd name="T6" fmla="*/ 1425 w 1426"/>
              <a:gd name="T7" fmla="*/ 291 h 582"/>
              <a:gd name="T8" fmla="*/ 712 w 1426"/>
              <a:gd name="T9" fmla="*/ 0 h 582"/>
              <a:gd name="T10" fmla="*/ 0 w 1426"/>
              <a:gd name="T11" fmla="*/ 291 h 582"/>
            </a:gdLst>
            <a:ahLst/>
            <a:cxnLst>
              <a:cxn ang="0">
                <a:pos x="T0" y="T1"/>
              </a:cxn>
              <a:cxn ang="0">
                <a:pos x="T2" y="T3"/>
              </a:cxn>
              <a:cxn ang="0">
                <a:pos x="T4" y="T5"/>
              </a:cxn>
              <a:cxn ang="0">
                <a:pos x="T6" y="T7"/>
              </a:cxn>
              <a:cxn ang="0">
                <a:pos x="T8" y="T9"/>
              </a:cxn>
              <a:cxn ang="0">
                <a:pos x="T10" y="T11"/>
              </a:cxn>
            </a:cxnLst>
            <a:rect l="0" t="0" r="r" b="b"/>
            <a:pathLst>
              <a:path w="1426" h="582">
                <a:moveTo>
                  <a:pt x="0" y="291"/>
                </a:moveTo>
                <a:lnTo>
                  <a:pt x="0" y="291"/>
                </a:lnTo>
                <a:cubicBezTo>
                  <a:pt x="0" y="455"/>
                  <a:pt x="319" y="581"/>
                  <a:pt x="712" y="581"/>
                </a:cubicBezTo>
                <a:cubicBezTo>
                  <a:pt x="1106" y="581"/>
                  <a:pt x="1425" y="455"/>
                  <a:pt x="1425" y="291"/>
                </a:cubicBezTo>
                <a:cubicBezTo>
                  <a:pt x="1425" y="131"/>
                  <a:pt x="1106" y="0"/>
                  <a:pt x="712" y="0"/>
                </a:cubicBezTo>
                <a:cubicBezTo>
                  <a:pt x="319" y="0"/>
                  <a:pt x="0" y="131"/>
                  <a:pt x="0" y="291"/>
                </a:cubicBezTo>
              </a:path>
            </a:pathLst>
          </a:custGeom>
          <a:solidFill>
            <a:schemeClr val="bg1">
              <a:lumMod val="50000"/>
            </a:schemeClr>
          </a:solidFill>
          <a:ln>
            <a:noFill/>
          </a:ln>
          <a:effectLst/>
        </p:spPr>
        <p:txBody>
          <a:bodyPr wrap="none" anchor="ctr"/>
          <a:lstStyle/>
          <a:p>
            <a:pPr defTabSz="914217">
              <a:defRPr/>
            </a:pPr>
            <a:endParaRPr lang="en-US" sz="900">
              <a:latin typeface="Calibri Light"/>
            </a:endParaRPr>
          </a:p>
        </p:txBody>
      </p:sp>
      <p:sp>
        <p:nvSpPr>
          <p:cNvPr id="184" name="Freeform 75"/>
          <p:cNvSpPr>
            <a:spLocks noChangeArrowheads="1"/>
          </p:cNvSpPr>
          <p:nvPr/>
        </p:nvSpPr>
        <p:spPr bwMode="auto">
          <a:xfrm>
            <a:off x="1355452" y="5411788"/>
            <a:ext cx="475457" cy="184944"/>
          </a:xfrm>
          <a:custGeom>
            <a:avLst/>
            <a:gdLst>
              <a:gd name="T0" fmla="*/ 0 w 1233"/>
              <a:gd name="T1" fmla="*/ 243 h 484"/>
              <a:gd name="T2" fmla="*/ 0 w 1233"/>
              <a:gd name="T3" fmla="*/ 243 h 484"/>
              <a:gd name="T4" fmla="*/ 618 w 1233"/>
              <a:gd name="T5" fmla="*/ 483 h 484"/>
              <a:gd name="T6" fmla="*/ 1232 w 1233"/>
              <a:gd name="T7" fmla="*/ 243 h 484"/>
              <a:gd name="T8" fmla="*/ 618 w 1233"/>
              <a:gd name="T9" fmla="*/ 0 h 484"/>
              <a:gd name="T10" fmla="*/ 0 w 1233"/>
              <a:gd name="T11" fmla="*/ 243 h 484"/>
            </a:gdLst>
            <a:ahLst/>
            <a:cxnLst>
              <a:cxn ang="0">
                <a:pos x="T0" y="T1"/>
              </a:cxn>
              <a:cxn ang="0">
                <a:pos x="T2" y="T3"/>
              </a:cxn>
              <a:cxn ang="0">
                <a:pos x="T4" y="T5"/>
              </a:cxn>
              <a:cxn ang="0">
                <a:pos x="T6" y="T7"/>
              </a:cxn>
              <a:cxn ang="0">
                <a:pos x="T8" y="T9"/>
              </a:cxn>
              <a:cxn ang="0">
                <a:pos x="T10" y="T11"/>
              </a:cxn>
            </a:cxnLst>
            <a:rect l="0" t="0" r="r" b="b"/>
            <a:pathLst>
              <a:path w="1233" h="484">
                <a:moveTo>
                  <a:pt x="0" y="243"/>
                </a:moveTo>
                <a:lnTo>
                  <a:pt x="0" y="243"/>
                </a:lnTo>
                <a:cubicBezTo>
                  <a:pt x="0" y="375"/>
                  <a:pt x="277" y="483"/>
                  <a:pt x="618" y="483"/>
                </a:cubicBezTo>
                <a:cubicBezTo>
                  <a:pt x="956" y="483"/>
                  <a:pt x="1232" y="375"/>
                  <a:pt x="1232" y="243"/>
                </a:cubicBezTo>
                <a:cubicBezTo>
                  <a:pt x="1232" y="108"/>
                  <a:pt x="956" y="0"/>
                  <a:pt x="618" y="0"/>
                </a:cubicBezTo>
                <a:cubicBezTo>
                  <a:pt x="277" y="0"/>
                  <a:pt x="0" y="108"/>
                  <a:pt x="0" y="243"/>
                </a:cubicBezTo>
              </a:path>
            </a:pathLst>
          </a:custGeom>
          <a:solidFill>
            <a:schemeClr val="bg1">
              <a:lumMod val="85000"/>
            </a:schemeClr>
          </a:solidFill>
          <a:ln>
            <a:noFill/>
          </a:ln>
          <a:effectLst/>
        </p:spPr>
        <p:txBody>
          <a:bodyPr wrap="none" anchor="ctr"/>
          <a:lstStyle/>
          <a:p>
            <a:pPr defTabSz="914217">
              <a:defRPr/>
            </a:pPr>
            <a:endParaRPr lang="en-US" sz="900">
              <a:latin typeface="Calibri Light"/>
            </a:endParaRPr>
          </a:p>
        </p:txBody>
      </p:sp>
      <p:sp>
        <p:nvSpPr>
          <p:cNvPr id="29725" name="TextBox 237"/>
          <p:cNvSpPr txBox="1">
            <a:spLocks noChangeArrowheads="1"/>
          </p:cNvSpPr>
          <p:nvPr/>
        </p:nvSpPr>
        <p:spPr bwMode="auto">
          <a:xfrm>
            <a:off x="6827046" y="4703110"/>
            <a:ext cx="4583381" cy="10978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a:lnSpc>
                <a:spcPct val="110000"/>
              </a:lnSpc>
            </a:pPr>
            <a:r>
              <a:rPr lang="en-US" altLang="es-MX" sz="1200" dirty="0">
                <a:solidFill>
                  <a:schemeClr val="tx2"/>
                </a:solidFill>
                <a:latin typeface="Calibri Light" panose="020F0302020204030204" pitchFamily="34" charset="0"/>
                <a:cs typeface="Calibri Light" panose="020F0302020204030204" pitchFamily="34" charset="0"/>
              </a:rPr>
              <a:t>Lorem ipsum dolor sit amet, consectetur adipiscing elit. Aliquam tincidunt ante nec sem congue convallis. </a:t>
            </a:r>
            <a:r>
              <a:rPr lang="en-US" altLang="es-MX" sz="1200" dirty="0" err="1">
                <a:solidFill>
                  <a:schemeClr val="tx2"/>
                </a:solidFill>
                <a:latin typeface="Calibri Light" panose="020F0302020204030204" pitchFamily="34" charset="0"/>
                <a:cs typeface="Calibri Light" panose="020F0302020204030204" pitchFamily="34" charset="0"/>
              </a:rPr>
              <a:t>Pellentesque</a:t>
            </a:r>
            <a:r>
              <a:rPr lang="en-US" altLang="es-MX" sz="1200" dirty="0">
                <a:solidFill>
                  <a:schemeClr val="tx2"/>
                </a:solidFill>
                <a:latin typeface="Calibri Light" panose="020F0302020204030204" pitchFamily="34" charset="0"/>
                <a:cs typeface="Calibri Light" panose="020F0302020204030204" pitchFamily="34" charset="0"/>
              </a:rPr>
              <a:t> vel </a:t>
            </a:r>
            <a:r>
              <a:rPr lang="en-US" altLang="es-MX" sz="1200" dirty="0" err="1">
                <a:solidFill>
                  <a:schemeClr val="tx2"/>
                </a:solidFill>
                <a:latin typeface="Calibri Light" panose="020F0302020204030204" pitchFamily="34" charset="0"/>
                <a:cs typeface="Calibri Light" panose="020F0302020204030204" pitchFamily="34" charset="0"/>
              </a:rPr>
              <a:t>mauris</a:t>
            </a:r>
            <a:r>
              <a:rPr lang="en-US" altLang="es-MX" sz="1200" dirty="0">
                <a:solidFill>
                  <a:schemeClr val="tx2"/>
                </a:solidFill>
                <a:latin typeface="Calibri Light" panose="020F0302020204030204" pitchFamily="34" charset="0"/>
                <a:cs typeface="Calibri Light" panose="020F0302020204030204" pitchFamily="34" charset="0"/>
              </a:rPr>
              <a:t> </a:t>
            </a:r>
            <a:r>
              <a:rPr lang="en-US" altLang="es-MX" sz="1200" dirty="0" err="1">
                <a:solidFill>
                  <a:schemeClr val="tx2"/>
                </a:solidFill>
                <a:latin typeface="Calibri Light" panose="020F0302020204030204" pitchFamily="34" charset="0"/>
                <a:cs typeface="Calibri Light" panose="020F0302020204030204" pitchFamily="34" charset="0"/>
              </a:rPr>
              <a:t>quis</a:t>
            </a:r>
            <a:r>
              <a:rPr lang="en-US" altLang="es-MX" sz="1200" dirty="0">
                <a:solidFill>
                  <a:schemeClr val="tx2"/>
                </a:solidFill>
                <a:latin typeface="Calibri Light" panose="020F0302020204030204" pitchFamily="34" charset="0"/>
                <a:cs typeface="Calibri Light" panose="020F0302020204030204" pitchFamily="34" charset="0"/>
              </a:rPr>
              <a:t> </a:t>
            </a:r>
            <a:r>
              <a:rPr lang="en-US" altLang="es-MX" sz="1200" dirty="0" err="1">
                <a:solidFill>
                  <a:schemeClr val="tx2"/>
                </a:solidFill>
                <a:latin typeface="Calibri Light" panose="020F0302020204030204" pitchFamily="34" charset="0"/>
                <a:cs typeface="Calibri Light" panose="020F0302020204030204" pitchFamily="34" charset="0"/>
              </a:rPr>
              <a:t>nisl</a:t>
            </a:r>
            <a:r>
              <a:rPr lang="en-US" altLang="es-MX" sz="1200" dirty="0">
                <a:solidFill>
                  <a:schemeClr val="tx2"/>
                </a:solidFill>
                <a:latin typeface="Calibri Light" panose="020F0302020204030204" pitchFamily="34" charset="0"/>
                <a:cs typeface="Calibri Light" panose="020F0302020204030204" pitchFamily="34" charset="0"/>
              </a:rPr>
              <a:t> </a:t>
            </a:r>
            <a:r>
              <a:rPr lang="en-US" altLang="es-MX" sz="1200" dirty="0" err="1">
                <a:solidFill>
                  <a:schemeClr val="tx2"/>
                </a:solidFill>
                <a:latin typeface="Calibri Light" panose="020F0302020204030204" pitchFamily="34" charset="0"/>
                <a:cs typeface="Calibri Light" panose="020F0302020204030204" pitchFamily="34" charset="0"/>
              </a:rPr>
              <a:t>ornare</a:t>
            </a:r>
            <a:r>
              <a:rPr lang="en-US" altLang="es-MX" sz="1200" dirty="0">
                <a:solidFill>
                  <a:schemeClr val="tx2"/>
                </a:solidFill>
                <a:latin typeface="Calibri Light" panose="020F0302020204030204" pitchFamily="34" charset="0"/>
                <a:cs typeface="Calibri Light" panose="020F0302020204030204" pitchFamily="34" charset="0"/>
              </a:rPr>
              <a:t> rutrum in id </a:t>
            </a:r>
            <a:r>
              <a:rPr lang="en-US" altLang="es-MX" sz="1200" dirty="0" err="1">
                <a:solidFill>
                  <a:schemeClr val="tx2"/>
                </a:solidFill>
                <a:latin typeface="Calibri Light" panose="020F0302020204030204" pitchFamily="34" charset="0"/>
                <a:cs typeface="Calibri Light" panose="020F0302020204030204" pitchFamily="34" charset="0"/>
              </a:rPr>
              <a:t>risus</a:t>
            </a:r>
            <a:r>
              <a:rPr lang="en-US" altLang="es-MX" sz="1200" dirty="0">
                <a:solidFill>
                  <a:schemeClr val="tx2"/>
                </a:solidFill>
                <a:latin typeface="Calibri Light" panose="020F0302020204030204" pitchFamily="34" charset="0"/>
                <a:cs typeface="Calibri Light" panose="020F0302020204030204" pitchFamily="34" charset="0"/>
              </a:rPr>
              <a:t>. Proin </a:t>
            </a:r>
            <a:r>
              <a:rPr lang="en-US" altLang="es-MX" sz="1200" dirty="0" err="1">
                <a:solidFill>
                  <a:schemeClr val="tx2"/>
                </a:solidFill>
                <a:latin typeface="Calibri Light" panose="020F0302020204030204" pitchFamily="34" charset="0"/>
                <a:cs typeface="Calibri Light" panose="020F0302020204030204" pitchFamily="34" charset="0"/>
              </a:rPr>
              <a:t>vehicula</a:t>
            </a:r>
            <a:r>
              <a:rPr lang="en-US" altLang="es-MX" sz="1200" dirty="0">
                <a:solidFill>
                  <a:schemeClr val="tx2"/>
                </a:solidFill>
                <a:latin typeface="Calibri Light" panose="020F0302020204030204" pitchFamily="34" charset="0"/>
                <a:cs typeface="Calibri Light" panose="020F0302020204030204" pitchFamily="34" charset="0"/>
              </a:rPr>
              <a:t> </a:t>
            </a:r>
            <a:r>
              <a:rPr lang="en-US" altLang="es-MX" sz="1200" dirty="0" err="1">
                <a:solidFill>
                  <a:schemeClr val="tx2"/>
                </a:solidFill>
                <a:latin typeface="Calibri Light" panose="020F0302020204030204" pitchFamily="34" charset="0"/>
                <a:cs typeface="Calibri Light" panose="020F0302020204030204" pitchFamily="34" charset="0"/>
              </a:rPr>
              <a:t>ut</a:t>
            </a:r>
            <a:r>
              <a:rPr lang="en-US" altLang="es-MX" sz="1200" dirty="0">
                <a:solidFill>
                  <a:schemeClr val="tx2"/>
                </a:solidFill>
                <a:latin typeface="Calibri Light" panose="020F0302020204030204" pitchFamily="34" charset="0"/>
                <a:cs typeface="Calibri Light" panose="020F0302020204030204" pitchFamily="34" charset="0"/>
              </a:rPr>
              <a:t> sem et tempus. </a:t>
            </a:r>
            <a:r>
              <a:rPr lang="en-US" altLang="es-MX" sz="1200" dirty="0" err="1">
                <a:solidFill>
                  <a:schemeClr val="tx2"/>
                </a:solidFill>
                <a:latin typeface="Calibri Light" panose="020F0302020204030204" pitchFamily="34" charset="0"/>
                <a:cs typeface="Calibri Light" panose="020F0302020204030204" pitchFamily="34" charset="0"/>
              </a:rPr>
              <a:t>Interdum</a:t>
            </a:r>
            <a:r>
              <a:rPr lang="en-US" altLang="es-MX" sz="1200" dirty="0">
                <a:solidFill>
                  <a:schemeClr val="tx2"/>
                </a:solidFill>
                <a:latin typeface="Calibri Light" panose="020F0302020204030204" pitchFamily="34" charset="0"/>
                <a:cs typeface="Calibri Light" panose="020F0302020204030204" pitchFamily="34" charset="0"/>
              </a:rPr>
              <a:t> et </a:t>
            </a:r>
            <a:r>
              <a:rPr lang="en-US" altLang="es-MX" sz="1200" dirty="0" err="1">
                <a:solidFill>
                  <a:schemeClr val="tx2"/>
                </a:solidFill>
                <a:latin typeface="Calibri Light" panose="020F0302020204030204" pitchFamily="34" charset="0"/>
                <a:cs typeface="Calibri Light" panose="020F0302020204030204" pitchFamily="34" charset="0"/>
              </a:rPr>
              <a:t>malesuada</a:t>
            </a:r>
            <a:r>
              <a:rPr lang="en-US" altLang="es-MX" sz="1200" dirty="0">
                <a:solidFill>
                  <a:schemeClr val="tx2"/>
                </a:solidFill>
                <a:latin typeface="Calibri Light" panose="020F0302020204030204" pitchFamily="34" charset="0"/>
                <a:cs typeface="Calibri Light" panose="020F0302020204030204" pitchFamily="34" charset="0"/>
              </a:rPr>
              <a:t> fames ac ante ipsum </a:t>
            </a:r>
            <a:r>
              <a:rPr lang="en-US" altLang="es-MX" sz="1200" dirty="0" err="1">
                <a:solidFill>
                  <a:schemeClr val="tx2"/>
                </a:solidFill>
                <a:latin typeface="Calibri Light" panose="020F0302020204030204" pitchFamily="34" charset="0"/>
                <a:cs typeface="Calibri Light" panose="020F0302020204030204" pitchFamily="34" charset="0"/>
              </a:rPr>
              <a:t>primis</a:t>
            </a:r>
            <a:r>
              <a:rPr lang="en-US" altLang="es-MX" sz="1200" dirty="0">
                <a:solidFill>
                  <a:schemeClr val="tx2"/>
                </a:solidFill>
                <a:latin typeface="Calibri Light" panose="020F0302020204030204" pitchFamily="34" charset="0"/>
                <a:cs typeface="Calibri Light" panose="020F0302020204030204" pitchFamily="34" charset="0"/>
              </a:rPr>
              <a:t> in </a:t>
            </a:r>
            <a:r>
              <a:rPr lang="en-US" altLang="es-MX" sz="1200" dirty="0" err="1">
                <a:solidFill>
                  <a:schemeClr val="tx2"/>
                </a:solidFill>
                <a:latin typeface="Calibri Light" panose="020F0302020204030204" pitchFamily="34" charset="0"/>
                <a:cs typeface="Calibri Light" panose="020F0302020204030204" pitchFamily="34" charset="0"/>
              </a:rPr>
              <a:t>faucibus</a:t>
            </a:r>
            <a:r>
              <a:rPr lang="en-US" altLang="es-MX" sz="1200" dirty="0">
                <a:solidFill>
                  <a:schemeClr val="tx2"/>
                </a:solidFill>
                <a:latin typeface="Calibri Light" panose="020F0302020204030204" pitchFamily="34" charset="0"/>
                <a:cs typeface="Calibri Light" panose="020F0302020204030204" pitchFamily="34" charset="0"/>
              </a:rPr>
              <a:t>. </a:t>
            </a:r>
            <a:r>
              <a:rPr lang="en-US" altLang="es-MX" sz="1200" dirty="0" err="1">
                <a:solidFill>
                  <a:schemeClr val="tx2"/>
                </a:solidFill>
                <a:latin typeface="Calibri Light" panose="020F0302020204030204" pitchFamily="34" charset="0"/>
                <a:cs typeface="Calibri Light" panose="020F0302020204030204" pitchFamily="34" charset="0"/>
              </a:rPr>
              <a:t>Pellentesque</a:t>
            </a:r>
            <a:endParaRPr lang="en-US" altLang="es-MX" sz="1200" dirty="0">
              <a:solidFill>
                <a:schemeClr val="tx2"/>
              </a:solidFill>
              <a:latin typeface="Calibri Light" panose="020F0302020204030204" pitchFamily="34" charset="0"/>
              <a:cs typeface="Calibri Light" panose="020F0302020204030204" pitchFamily="34" charset="0"/>
            </a:endParaRPr>
          </a:p>
        </p:txBody>
      </p:sp>
      <p:sp>
        <p:nvSpPr>
          <p:cNvPr id="248" name="Freeform 125"/>
          <p:cNvSpPr>
            <a:spLocks noChangeArrowheads="1"/>
          </p:cNvSpPr>
          <p:nvPr/>
        </p:nvSpPr>
        <p:spPr bwMode="auto">
          <a:xfrm>
            <a:off x="2912790" y="5302251"/>
            <a:ext cx="548482" cy="548482"/>
          </a:xfrm>
          <a:custGeom>
            <a:avLst/>
            <a:gdLst>
              <a:gd name="T0" fmla="*/ 1424 w 1425"/>
              <a:gd name="T1" fmla="*/ 712 h 1425"/>
              <a:gd name="T2" fmla="*/ 1424 w 1425"/>
              <a:gd name="T3" fmla="*/ 712 h 1425"/>
              <a:gd name="T4" fmla="*/ 712 w 1425"/>
              <a:gd name="T5" fmla="*/ 1424 h 1425"/>
              <a:gd name="T6" fmla="*/ 0 w 1425"/>
              <a:gd name="T7" fmla="*/ 712 h 1425"/>
              <a:gd name="T8" fmla="*/ 712 w 1425"/>
              <a:gd name="T9" fmla="*/ 0 h 1425"/>
              <a:gd name="T10" fmla="*/ 1424 w 1425"/>
              <a:gd name="T11" fmla="*/ 712 h 1425"/>
            </a:gdLst>
            <a:ahLst/>
            <a:cxnLst>
              <a:cxn ang="0">
                <a:pos x="T0" y="T1"/>
              </a:cxn>
              <a:cxn ang="0">
                <a:pos x="T2" y="T3"/>
              </a:cxn>
              <a:cxn ang="0">
                <a:pos x="T4" y="T5"/>
              </a:cxn>
              <a:cxn ang="0">
                <a:pos x="T6" y="T7"/>
              </a:cxn>
              <a:cxn ang="0">
                <a:pos x="T8" y="T9"/>
              </a:cxn>
              <a:cxn ang="0">
                <a:pos x="T10" y="T11"/>
              </a:cxn>
            </a:cxnLst>
            <a:rect l="0" t="0" r="r" b="b"/>
            <a:pathLst>
              <a:path w="1425" h="1425">
                <a:moveTo>
                  <a:pt x="1424" y="712"/>
                </a:moveTo>
                <a:lnTo>
                  <a:pt x="1424" y="712"/>
                </a:lnTo>
                <a:cubicBezTo>
                  <a:pt x="1424" y="1105"/>
                  <a:pt x="1106" y="1424"/>
                  <a:pt x="712" y="1424"/>
                </a:cubicBezTo>
                <a:cubicBezTo>
                  <a:pt x="319" y="1424"/>
                  <a:pt x="0" y="1105"/>
                  <a:pt x="0" y="712"/>
                </a:cubicBezTo>
                <a:cubicBezTo>
                  <a:pt x="0" y="318"/>
                  <a:pt x="319" y="0"/>
                  <a:pt x="712" y="0"/>
                </a:cubicBezTo>
                <a:cubicBezTo>
                  <a:pt x="1106" y="0"/>
                  <a:pt x="1424" y="318"/>
                  <a:pt x="1424" y="712"/>
                </a:cubicBezTo>
              </a:path>
            </a:pathLst>
          </a:custGeom>
          <a:solidFill>
            <a:schemeClr val="bg1">
              <a:lumMod val="50000"/>
            </a:schemeClr>
          </a:solidFill>
          <a:ln>
            <a:noFill/>
          </a:ln>
          <a:effectLst/>
        </p:spPr>
        <p:txBody>
          <a:bodyPr wrap="none" anchor="ctr"/>
          <a:lstStyle/>
          <a:p>
            <a:pPr defTabSz="914217">
              <a:defRPr/>
            </a:pPr>
            <a:endParaRPr lang="en-US" sz="900">
              <a:latin typeface="Calibri Light"/>
            </a:endParaRPr>
          </a:p>
        </p:txBody>
      </p:sp>
      <p:sp>
        <p:nvSpPr>
          <p:cNvPr id="249" name="Freeform 126"/>
          <p:cNvSpPr>
            <a:spLocks noChangeArrowheads="1"/>
          </p:cNvSpPr>
          <p:nvPr/>
        </p:nvSpPr>
        <p:spPr bwMode="auto">
          <a:xfrm>
            <a:off x="2948509" y="5337970"/>
            <a:ext cx="477044" cy="477044"/>
          </a:xfrm>
          <a:custGeom>
            <a:avLst/>
            <a:gdLst>
              <a:gd name="T0" fmla="*/ 1237 w 1238"/>
              <a:gd name="T1" fmla="*/ 618 h 1238"/>
              <a:gd name="T2" fmla="*/ 1237 w 1238"/>
              <a:gd name="T3" fmla="*/ 618 h 1238"/>
              <a:gd name="T4" fmla="*/ 618 w 1238"/>
              <a:gd name="T5" fmla="*/ 1237 h 1238"/>
              <a:gd name="T6" fmla="*/ 0 w 1238"/>
              <a:gd name="T7" fmla="*/ 618 h 1238"/>
              <a:gd name="T8" fmla="*/ 618 w 1238"/>
              <a:gd name="T9" fmla="*/ 0 h 1238"/>
              <a:gd name="T10" fmla="*/ 1237 w 1238"/>
              <a:gd name="T11" fmla="*/ 618 h 1238"/>
            </a:gdLst>
            <a:ahLst/>
            <a:cxnLst>
              <a:cxn ang="0">
                <a:pos x="T0" y="T1"/>
              </a:cxn>
              <a:cxn ang="0">
                <a:pos x="T2" y="T3"/>
              </a:cxn>
              <a:cxn ang="0">
                <a:pos x="T4" y="T5"/>
              </a:cxn>
              <a:cxn ang="0">
                <a:pos x="T6" y="T7"/>
              </a:cxn>
              <a:cxn ang="0">
                <a:pos x="T8" y="T9"/>
              </a:cxn>
              <a:cxn ang="0">
                <a:pos x="T10" y="T11"/>
              </a:cxn>
            </a:cxnLst>
            <a:rect l="0" t="0" r="r" b="b"/>
            <a:pathLst>
              <a:path w="1238" h="1238">
                <a:moveTo>
                  <a:pt x="1237" y="618"/>
                </a:moveTo>
                <a:lnTo>
                  <a:pt x="1237" y="618"/>
                </a:lnTo>
                <a:cubicBezTo>
                  <a:pt x="1237" y="960"/>
                  <a:pt x="960" y="1237"/>
                  <a:pt x="618" y="1237"/>
                </a:cubicBezTo>
                <a:cubicBezTo>
                  <a:pt x="276" y="1237"/>
                  <a:pt x="0" y="960"/>
                  <a:pt x="0" y="618"/>
                </a:cubicBezTo>
                <a:cubicBezTo>
                  <a:pt x="0" y="276"/>
                  <a:pt x="276" y="0"/>
                  <a:pt x="618" y="0"/>
                </a:cubicBezTo>
                <a:cubicBezTo>
                  <a:pt x="960" y="0"/>
                  <a:pt x="1237" y="276"/>
                  <a:pt x="1237" y="618"/>
                </a:cubicBezTo>
              </a:path>
            </a:pathLst>
          </a:custGeom>
          <a:solidFill>
            <a:schemeClr val="bg1">
              <a:lumMod val="85000"/>
            </a:schemeClr>
          </a:solidFill>
          <a:ln>
            <a:noFill/>
          </a:ln>
          <a:effectLst/>
        </p:spPr>
        <p:txBody>
          <a:bodyPr wrap="none" anchor="ctr"/>
          <a:lstStyle/>
          <a:p>
            <a:pPr defTabSz="914217">
              <a:defRPr/>
            </a:pPr>
            <a:endParaRPr lang="en-US" sz="900">
              <a:latin typeface="Calibri Light"/>
            </a:endParaRPr>
          </a:p>
        </p:txBody>
      </p:sp>
      <p:sp>
        <p:nvSpPr>
          <p:cNvPr id="250" name="Text Box 127"/>
          <p:cNvSpPr txBox="1">
            <a:spLocks noChangeArrowheads="1"/>
          </p:cNvSpPr>
          <p:nvPr/>
        </p:nvSpPr>
        <p:spPr bwMode="auto">
          <a:xfrm>
            <a:off x="3054077" y="5285582"/>
            <a:ext cx="383382" cy="407194"/>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lIns="0" tIns="0" rIns="0" bIns="0"/>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Calibri" charset="0"/>
                <a:ea typeface="ＭＳ Ｐゴシック" charset="0"/>
                <a:cs typeface="ＭＳ Ｐゴシック"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Calibri" charset="0"/>
                <a:ea typeface="ＭＳ Ｐゴシック" charset="0"/>
                <a:cs typeface="ＭＳ Ｐゴシック"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Calibri" charset="0"/>
                <a:ea typeface="ＭＳ Ｐゴシック" charset="0"/>
                <a:cs typeface="ＭＳ Ｐゴシック"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Calibri" charset="0"/>
                <a:ea typeface="ＭＳ Ｐゴシック" charset="0"/>
                <a:cs typeface="ＭＳ Ｐゴシック"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Calibri" charset="0"/>
                <a:ea typeface="ＭＳ Ｐゴシック" charset="0"/>
                <a:cs typeface="ＭＳ Ｐゴシック" charset="0"/>
              </a:defRPr>
            </a:lvl5pPr>
            <a:lvl6pPr marL="2514600" indent="-228600" fontAlgn="base">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Calibri" charset="0"/>
                <a:ea typeface="ＭＳ Ｐゴシック" charset="0"/>
                <a:cs typeface="ＭＳ Ｐゴシック" charset="0"/>
              </a:defRPr>
            </a:lvl6pPr>
            <a:lvl7pPr marL="2971800" indent="-228600" fontAlgn="base">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Calibri" charset="0"/>
                <a:ea typeface="ＭＳ Ｐゴシック" charset="0"/>
                <a:cs typeface="ＭＳ Ｐゴシック" charset="0"/>
              </a:defRPr>
            </a:lvl7pPr>
            <a:lvl8pPr marL="3429000" indent="-228600" fontAlgn="base">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Calibri" charset="0"/>
                <a:ea typeface="ＭＳ Ｐゴシック" charset="0"/>
                <a:cs typeface="ＭＳ Ｐゴシック" charset="0"/>
              </a:defRPr>
            </a:lvl8pPr>
            <a:lvl9pPr marL="3886200" indent="-228600" fontAlgn="base">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Calibri" charset="0"/>
                <a:ea typeface="ＭＳ Ｐゴシック" charset="0"/>
                <a:cs typeface="ＭＳ Ｐゴシック" charset="0"/>
              </a:defRPr>
            </a:lvl9pPr>
          </a:lstStyle>
          <a:p>
            <a:pPr defTabSz="914217">
              <a:defRPr/>
            </a:pPr>
            <a:r>
              <a:rPr lang="en-US" sz="3600">
                <a:solidFill>
                  <a:schemeClr val="bg1">
                    <a:lumMod val="50000"/>
                  </a:schemeClr>
                </a:solidFill>
                <a:latin typeface="Source Sans Pro"/>
                <a:cs typeface="Source Sans Pro"/>
              </a:rPr>
              <a:t>$</a:t>
            </a:r>
          </a:p>
        </p:txBody>
      </p:sp>
      <p:grpSp>
        <p:nvGrpSpPr>
          <p:cNvPr id="29729" name="Group 5"/>
          <p:cNvGrpSpPr>
            <a:grpSpLocks/>
          </p:cNvGrpSpPr>
          <p:nvPr/>
        </p:nvGrpSpPr>
        <p:grpSpPr bwMode="auto">
          <a:xfrm>
            <a:off x="1866627" y="4986338"/>
            <a:ext cx="597694" cy="860425"/>
            <a:chOff x="4365687" y="7423758"/>
            <a:chExt cx="1195926" cy="1720157"/>
          </a:xfrm>
        </p:grpSpPr>
        <p:sp>
          <p:nvSpPr>
            <p:cNvPr id="311" name="Freeform 10"/>
            <p:cNvSpPr>
              <a:spLocks noChangeArrowheads="1"/>
            </p:cNvSpPr>
            <p:nvPr/>
          </p:nvSpPr>
          <p:spPr bwMode="auto">
            <a:xfrm>
              <a:off x="4464156" y="8698008"/>
              <a:ext cx="1097457" cy="445907"/>
            </a:xfrm>
            <a:custGeom>
              <a:avLst/>
              <a:gdLst>
                <a:gd name="T0" fmla="*/ 1369 w 1426"/>
                <a:gd name="T1" fmla="*/ 178 h 582"/>
                <a:gd name="T2" fmla="*/ 1369 w 1426"/>
                <a:gd name="T3" fmla="*/ 178 h 582"/>
                <a:gd name="T4" fmla="*/ 713 w 1426"/>
                <a:gd name="T5" fmla="*/ 0 h 582"/>
                <a:gd name="T6" fmla="*/ 56 w 1426"/>
                <a:gd name="T7" fmla="*/ 178 h 582"/>
                <a:gd name="T8" fmla="*/ 0 w 1426"/>
                <a:gd name="T9" fmla="*/ 178 h 582"/>
                <a:gd name="T10" fmla="*/ 0 w 1426"/>
                <a:gd name="T11" fmla="*/ 290 h 582"/>
                <a:gd name="T12" fmla="*/ 713 w 1426"/>
                <a:gd name="T13" fmla="*/ 581 h 582"/>
                <a:gd name="T14" fmla="*/ 1425 w 1426"/>
                <a:gd name="T15" fmla="*/ 290 h 582"/>
                <a:gd name="T16" fmla="*/ 1425 w 1426"/>
                <a:gd name="T17" fmla="*/ 178 h 582"/>
                <a:gd name="T18" fmla="*/ 1369 w 1426"/>
                <a:gd name="T19" fmla="*/ 178 h 5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426" h="582">
                  <a:moveTo>
                    <a:pt x="1369" y="178"/>
                  </a:moveTo>
                  <a:lnTo>
                    <a:pt x="1369" y="178"/>
                  </a:lnTo>
                  <a:cubicBezTo>
                    <a:pt x="1261" y="75"/>
                    <a:pt x="1008" y="0"/>
                    <a:pt x="713" y="0"/>
                  </a:cubicBezTo>
                  <a:cubicBezTo>
                    <a:pt x="417" y="0"/>
                    <a:pt x="164" y="75"/>
                    <a:pt x="56" y="178"/>
                  </a:cubicBezTo>
                  <a:cubicBezTo>
                    <a:pt x="0" y="178"/>
                    <a:pt x="0" y="178"/>
                    <a:pt x="0" y="178"/>
                  </a:cubicBezTo>
                  <a:cubicBezTo>
                    <a:pt x="0" y="290"/>
                    <a:pt x="0" y="290"/>
                    <a:pt x="0" y="290"/>
                  </a:cubicBezTo>
                  <a:cubicBezTo>
                    <a:pt x="0" y="455"/>
                    <a:pt x="319" y="581"/>
                    <a:pt x="713" y="581"/>
                  </a:cubicBezTo>
                  <a:cubicBezTo>
                    <a:pt x="1106" y="581"/>
                    <a:pt x="1425" y="455"/>
                    <a:pt x="1425" y="290"/>
                  </a:cubicBezTo>
                  <a:cubicBezTo>
                    <a:pt x="1425" y="178"/>
                    <a:pt x="1425" y="178"/>
                    <a:pt x="1425" y="178"/>
                  </a:cubicBezTo>
                  <a:lnTo>
                    <a:pt x="1369" y="178"/>
                  </a:lnTo>
                </a:path>
              </a:pathLst>
            </a:custGeom>
            <a:solidFill>
              <a:schemeClr val="bg1">
                <a:lumMod val="75000"/>
              </a:schemeClr>
            </a:solidFill>
            <a:ln>
              <a:noFill/>
            </a:ln>
            <a:effectLst/>
          </p:spPr>
          <p:txBody>
            <a:bodyPr wrap="none" anchor="ctr"/>
            <a:lstStyle/>
            <a:p>
              <a:pPr defTabSz="914217">
                <a:defRPr/>
              </a:pPr>
              <a:endParaRPr lang="en-US" sz="900">
                <a:latin typeface="Calibri Light"/>
              </a:endParaRPr>
            </a:p>
          </p:txBody>
        </p:sp>
        <p:sp>
          <p:nvSpPr>
            <p:cNvPr id="312" name="Freeform 11"/>
            <p:cNvSpPr>
              <a:spLocks noChangeArrowheads="1"/>
            </p:cNvSpPr>
            <p:nvPr/>
          </p:nvSpPr>
          <p:spPr bwMode="auto">
            <a:xfrm>
              <a:off x="4464156" y="8609143"/>
              <a:ext cx="1097457" cy="445907"/>
            </a:xfrm>
            <a:custGeom>
              <a:avLst/>
              <a:gdLst>
                <a:gd name="T0" fmla="*/ 1425 w 1426"/>
                <a:gd name="T1" fmla="*/ 290 h 581"/>
                <a:gd name="T2" fmla="*/ 1425 w 1426"/>
                <a:gd name="T3" fmla="*/ 290 h 581"/>
                <a:gd name="T4" fmla="*/ 713 w 1426"/>
                <a:gd name="T5" fmla="*/ 580 h 581"/>
                <a:gd name="T6" fmla="*/ 0 w 1426"/>
                <a:gd name="T7" fmla="*/ 290 h 581"/>
                <a:gd name="T8" fmla="*/ 713 w 1426"/>
                <a:gd name="T9" fmla="*/ 0 h 581"/>
                <a:gd name="T10" fmla="*/ 1425 w 1426"/>
                <a:gd name="T11" fmla="*/ 290 h 581"/>
              </a:gdLst>
              <a:ahLst/>
              <a:cxnLst>
                <a:cxn ang="0">
                  <a:pos x="T0" y="T1"/>
                </a:cxn>
                <a:cxn ang="0">
                  <a:pos x="T2" y="T3"/>
                </a:cxn>
                <a:cxn ang="0">
                  <a:pos x="T4" y="T5"/>
                </a:cxn>
                <a:cxn ang="0">
                  <a:pos x="T6" y="T7"/>
                </a:cxn>
                <a:cxn ang="0">
                  <a:pos x="T8" y="T9"/>
                </a:cxn>
                <a:cxn ang="0">
                  <a:pos x="T10" y="T11"/>
                </a:cxn>
              </a:cxnLst>
              <a:rect l="0" t="0" r="r" b="b"/>
              <a:pathLst>
                <a:path w="1426" h="581">
                  <a:moveTo>
                    <a:pt x="1425" y="290"/>
                  </a:moveTo>
                  <a:lnTo>
                    <a:pt x="1425" y="290"/>
                  </a:lnTo>
                  <a:cubicBezTo>
                    <a:pt x="1425" y="449"/>
                    <a:pt x="1106" y="580"/>
                    <a:pt x="713" y="580"/>
                  </a:cubicBezTo>
                  <a:cubicBezTo>
                    <a:pt x="319" y="580"/>
                    <a:pt x="0" y="449"/>
                    <a:pt x="0" y="290"/>
                  </a:cubicBezTo>
                  <a:cubicBezTo>
                    <a:pt x="0" y="131"/>
                    <a:pt x="319" y="0"/>
                    <a:pt x="713" y="0"/>
                  </a:cubicBezTo>
                  <a:cubicBezTo>
                    <a:pt x="1106" y="0"/>
                    <a:pt x="1425" y="131"/>
                    <a:pt x="1425" y="290"/>
                  </a:cubicBezTo>
                </a:path>
              </a:pathLst>
            </a:custGeom>
            <a:solidFill>
              <a:schemeClr val="bg1">
                <a:lumMod val="50000"/>
              </a:schemeClr>
            </a:solidFill>
            <a:ln>
              <a:noFill/>
            </a:ln>
            <a:effectLst/>
          </p:spPr>
          <p:txBody>
            <a:bodyPr wrap="none" anchor="ctr"/>
            <a:lstStyle/>
            <a:p>
              <a:pPr defTabSz="914217">
                <a:defRPr/>
              </a:pPr>
              <a:endParaRPr lang="en-US" sz="900">
                <a:latin typeface="Calibri Light"/>
              </a:endParaRPr>
            </a:p>
          </p:txBody>
        </p:sp>
        <p:sp>
          <p:nvSpPr>
            <p:cNvPr id="313" name="Freeform 12"/>
            <p:cNvSpPr>
              <a:spLocks noChangeArrowheads="1"/>
            </p:cNvSpPr>
            <p:nvPr/>
          </p:nvSpPr>
          <p:spPr bwMode="auto">
            <a:xfrm>
              <a:off x="4539454" y="8622758"/>
              <a:ext cx="950607" cy="371281"/>
            </a:xfrm>
            <a:custGeom>
              <a:avLst/>
              <a:gdLst>
                <a:gd name="T0" fmla="*/ 949837 w 1234"/>
                <a:gd name="T1" fmla="*/ 183339 h 484"/>
                <a:gd name="T2" fmla="*/ 949837 w 1234"/>
                <a:gd name="T3" fmla="*/ 183339 h 484"/>
                <a:gd name="T4" fmla="*/ 476844 w 1234"/>
                <a:gd name="T5" fmla="*/ 370514 h 484"/>
                <a:gd name="T6" fmla="*/ 0 w 1234"/>
                <a:gd name="T7" fmla="*/ 183339 h 484"/>
                <a:gd name="T8" fmla="*/ 476844 w 1234"/>
                <a:gd name="T9" fmla="*/ 0 h 484"/>
                <a:gd name="T10" fmla="*/ 949837 w 1234"/>
                <a:gd name="T11" fmla="*/ 183339 h 48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34" h="484">
                  <a:moveTo>
                    <a:pt x="1233" y="239"/>
                  </a:moveTo>
                  <a:lnTo>
                    <a:pt x="1233" y="239"/>
                  </a:lnTo>
                  <a:cubicBezTo>
                    <a:pt x="1233" y="375"/>
                    <a:pt x="956" y="483"/>
                    <a:pt x="619" y="483"/>
                  </a:cubicBezTo>
                  <a:cubicBezTo>
                    <a:pt x="277" y="483"/>
                    <a:pt x="0" y="375"/>
                    <a:pt x="0" y="239"/>
                  </a:cubicBezTo>
                  <a:cubicBezTo>
                    <a:pt x="0" y="108"/>
                    <a:pt x="277" y="0"/>
                    <a:pt x="619" y="0"/>
                  </a:cubicBezTo>
                  <a:cubicBezTo>
                    <a:pt x="956" y="0"/>
                    <a:pt x="1233" y="108"/>
                    <a:pt x="1233" y="239"/>
                  </a:cubicBez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314" name="Freeform 13"/>
            <p:cNvSpPr>
              <a:spLocks noChangeArrowheads="1"/>
            </p:cNvSpPr>
            <p:nvPr/>
          </p:nvSpPr>
          <p:spPr bwMode="auto">
            <a:xfrm>
              <a:off x="4427628" y="8578993"/>
              <a:ext cx="1095868" cy="445908"/>
            </a:xfrm>
            <a:custGeom>
              <a:avLst/>
              <a:gdLst>
                <a:gd name="T0" fmla="*/ 1368 w 1426"/>
                <a:gd name="T1" fmla="*/ 177 h 581"/>
                <a:gd name="T2" fmla="*/ 1368 w 1426"/>
                <a:gd name="T3" fmla="*/ 177 h 581"/>
                <a:gd name="T4" fmla="*/ 712 w 1426"/>
                <a:gd name="T5" fmla="*/ 0 h 581"/>
                <a:gd name="T6" fmla="*/ 56 w 1426"/>
                <a:gd name="T7" fmla="*/ 177 h 581"/>
                <a:gd name="T8" fmla="*/ 0 w 1426"/>
                <a:gd name="T9" fmla="*/ 177 h 581"/>
                <a:gd name="T10" fmla="*/ 0 w 1426"/>
                <a:gd name="T11" fmla="*/ 290 h 581"/>
                <a:gd name="T12" fmla="*/ 712 w 1426"/>
                <a:gd name="T13" fmla="*/ 580 h 581"/>
                <a:gd name="T14" fmla="*/ 1425 w 1426"/>
                <a:gd name="T15" fmla="*/ 290 h 581"/>
                <a:gd name="T16" fmla="*/ 1425 w 1426"/>
                <a:gd name="T17" fmla="*/ 177 h 581"/>
                <a:gd name="T18" fmla="*/ 1368 w 1426"/>
                <a:gd name="T19" fmla="*/ 177 h 5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426" h="581">
                  <a:moveTo>
                    <a:pt x="1368" y="177"/>
                  </a:moveTo>
                  <a:lnTo>
                    <a:pt x="1368" y="177"/>
                  </a:lnTo>
                  <a:cubicBezTo>
                    <a:pt x="1260" y="74"/>
                    <a:pt x="1007" y="0"/>
                    <a:pt x="712" y="0"/>
                  </a:cubicBezTo>
                  <a:cubicBezTo>
                    <a:pt x="417" y="0"/>
                    <a:pt x="164" y="74"/>
                    <a:pt x="56" y="177"/>
                  </a:cubicBezTo>
                  <a:cubicBezTo>
                    <a:pt x="0" y="177"/>
                    <a:pt x="0" y="177"/>
                    <a:pt x="0" y="177"/>
                  </a:cubicBezTo>
                  <a:cubicBezTo>
                    <a:pt x="0" y="290"/>
                    <a:pt x="0" y="290"/>
                    <a:pt x="0" y="290"/>
                  </a:cubicBezTo>
                  <a:cubicBezTo>
                    <a:pt x="0" y="454"/>
                    <a:pt x="318" y="580"/>
                    <a:pt x="712" y="580"/>
                  </a:cubicBezTo>
                  <a:cubicBezTo>
                    <a:pt x="1106" y="580"/>
                    <a:pt x="1425" y="454"/>
                    <a:pt x="1425" y="290"/>
                  </a:cubicBezTo>
                  <a:cubicBezTo>
                    <a:pt x="1425" y="177"/>
                    <a:pt x="1425" y="177"/>
                    <a:pt x="1425" y="177"/>
                  </a:cubicBezTo>
                  <a:lnTo>
                    <a:pt x="1368" y="177"/>
                  </a:lnTo>
                </a:path>
              </a:pathLst>
            </a:custGeom>
            <a:solidFill>
              <a:schemeClr val="bg1">
                <a:lumMod val="75000"/>
              </a:schemeClr>
            </a:solidFill>
            <a:ln>
              <a:noFill/>
            </a:ln>
            <a:effectLst/>
          </p:spPr>
          <p:txBody>
            <a:bodyPr wrap="none" anchor="ctr"/>
            <a:lstStyle/>
            <a:p>
              <a:pPr defTabSz="914217">
                <a:defRPr/>
              </a:pPr>
              <a:endParaRPr lang="en-US" sz="900">
                <a:latin typeface="Calibri Light"/>
              </a:endParaRPr>
            </a:p>
          </p:txBody>
        </p:sp>
        <p:sp>
          <p:nvSpPr>
            <p:cNvPr id="315" name="Freeform 14"/>
            <p:cNvSpPr>
              <a:spLocks noChangeArrowheads="1"/>
            </p:cNvSpPr>
            <p:nvPr/>
          </p:nvSpPr>
          <p:spPr bwMode="auto">
            <a:xfrm>
              <a:off x="4427628" y="8490128"/>
              <a:ext cx="1095868" cy="445908"/>
            </a:xfrm>
            <a:custGeom>
              <a:avLst/>
              <a:gdLst>
                <a:gd name="T0" fmla="*/ 1425 w 1426"/>
                <a:gd name="T1" fmla="*/ 290 h 582"/>
                <a:gd name="T2" fmla="*/ 1425 w 1426"/>
                <a:gd name="T3" fmla="*/ 290 h 582"/>
                <a:gd name="T4" fmla="*/ 712 w 1426"/>
                <a:gd name="T5" fmla="*/ 581 h 582"/>
                <a:gd name="T6" fmla="*/ 0 w 1426"/>
                <a:gd name="T7" fmla="*/ 290 h 582"/>
                <a:gd name="T8" fmla="*/ 712 w 1426"/>
                <a:gd name="T9" fmla="*/ 0 h 582"/>
                <a:gd name="T10" fmla="*/ 1425 w 1426"/>
                <a:gd name="T11" fmla="*/ 290 h 582"/>
              </a:gdLst>
              <a:ahLst/>
              <a:cxnLst>
                <a:cxn ang="0">
                  <a:pos x="T0" y="T1"/>
                </a:cxn>
                <a:cxn ang="0">
                  <a:pos x="T2" y="T3"/>
                </a:cxn>
                <a:cxn ang="0">
                  <a:pos x="T4" y="T5"/>
                </a:cxn>
                <a:cxn ang="0">
                  <a:pos x="T6" y="T7"/>
                </a:cxn>
                <a:cxn ang="0">
                  <a:pos x="T8" y="T9"/>
                </a:cxn>
                <a:cxn ang="0">
                  <a:pos x="T10" y="T11"/>
                </a:cxn>
              </a:cxnLst>
              <a:rect l="0" t="0" r="r" b="b"/>
              <a:pathLst>
                <a:path w="1426" h="582">
                  <a:moveTo>
                    <a:pt x="1425" y="290"/>
                  </a:moveTo>
                  <a:lnTo>
                    <a:pt x="1425" y="290"/>
                  </a:lnTo>
                  <a:cubicBezTo>
                    <a:pt x="1425" y="450"/>
                    <a:pt x="1106" y="581"/>
                    <a:pt x="712" y="581"/>
                  </a:cubicBezTo>
                  <a:cubicBezTo>
                    <a:pt x="318" y="581"/>
                    <a:pt x="0" y="450"/>
                    <a:pt x="0" y="290"/>
                  </a:cubicBezTo>
                  <a:cubicBezTo>
                    <a:pt x="0" y="131"/>
                    <a:pt x="318" y="0"/>
                    <a:pt x="712" y="0"/>
                  </a:cubicBezTo>
                  <a:cubicBezTo>
                    <a:pt x="1106" y="0"/>
                    <a:pt x="1425" y="131"/>
                    <a:pt x="1425" y="290"/>
                  </a:cubicBezTo>
                </a:path>
              </a:pathLst>
            </a:custGeom>
            <a:solidFill>
              <a:schemeClr val="bg1">
                <a:lumMod val="50000"/>
              </a:schemeClr>
            </a:solidFill>
            <a:ln>
              <a:noFill/>
            </a:ln>
            <a:effectLst/>
          </p:spPr>
          <p:txBody>
            <a:bodyPr wrap="none" anchor="ctr"/>
            <a:lstStyle/>
            <a:p>
              <a:pPr defTabSz="914217">
                <a:defRPr/>
              </a:pPr>
              <a:endParaRPr lang="en-US" sz="900">
                <a:latin typeface="Calibri Light"/>
              </a:endParaRPr>
            </a:p>
          </p:txBody>
        </p:sp>
        <p:sp>
          <p:nvSpPr>
            <p:cNvPr id="316" name="Freeform 15"/>
            <p:cNvSpPr>
              <a:spLocks noChangeArrowheads="1"/>
            </p:cNvSpPr>
            <p:nvPr/>
          </p:nvSpPr>
          <p:spPr bwMode="auto">
            <a:xfrm>
              <a:off x="4498568" y="8503540"/>
              <a:ext cx="950607" cy="371281"/>
            </a:xfrm>
            <a:custGeom>
              <a:avLst/>
              <a:gdLst>
                <a:gd name="T0" fmla="*/ 949836 w 1233"/>
                <a:gd name="T1" fmla="*/ 186794 h 483"/>
                <a:gd name="T2" fmla="*/ 949836 w 1233"/>
                <a:gd name="T3" fmla="*/ 186794 h 483"/>
                <a:gd name="T4" fmla="*/ 476460 w 1233"/>
                <a:gd name="T5" fmla="*/ 370512 h 483"/>
                <a:gd name="T6" fmla="*/ 0 w 1233"/>
                <a:gd name="T7" fmla="*/ 186794 h 483"/>
                <a:gd name="T8" fmla="*/ 476460 w 1233"/>
                <a:gd name="T9" fmla="*/ 0 h 483"/>
                <a:gd name="T10" fmla="*/ 949836 w 1233"/>
                <a:gd name="T11" fmla="*/ 186794 h 48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33" h="483">
                  <a:moveTo>
                    <a:pt x="1232" y="243"/>
                  </a:moveTo>
                  <a:lnTo>
                    <a:pt x="1232" y="243"/>
                  </a:lnTo>
                  <a:cubicBezTo>
                    <a:pt x="1232" y="374"/>
                    <a:pt x="956" y="482"/>
                    <a:pt x="618" y="482"/>
                  </a:cubicBezTo>
                  <a:cubicBezTo>
                    <a:pt x="276" y="482"/>
                    <a:pt x="0" y="374"/>
                    <a:pt x="0" y="243"/>
                  </a:cubicBezTo>
                  <a:cubicBezTo>
                    <a:pt x="0" y="107"/>
                    <a:pt x="276" y="0"/>
                    <a:pt x="618" y="0"/>
                  </a:cubicBezTo>
                  <a:cubicBezTo>
                    <a:pt x="956" y="0"/>
                    <a:pt x="1232" y="107"/>
                    <a:pt x="1232" y="243"/>
                  </a:cubicBez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317" name="Freeform 16"/>
            <p:cNvSpPr>
              <a:spLocks noChangeArrowheads="1"/>
            </p:cNvSpPr>
            <p:nvPr/>
          </p:nvSpPr>
          <p:spPr bwMode="auto">
            <a:xfrm>
              <a:off x="4427628" y="8472673"/>
              <a:ext cx="1095868" cy="445907"/>
            </a:xfrm>
            <a:custGeom>
              <a:avLst/>
              <a:gdLst>
                <a:gd name="T0" fmla="*/ 1368 w 1426"/>
                <a:gd name="T1" fmla="*/ 174 h 582"/>
                <a:gd name="T2" fmla="*/ 1368 w 1426"/>
                <a:gd name="T3" fmla="*/ 174 h 582"/>
                <a:gd name="T4" fmla="*/ 712 w 1426"/>
                <a:gd name="T5" fmla="*/ 0 h 582"/>
                <a:gd name="T6" fmla="*/ 56 w 1426"/>
                <a:gd name="T7" fmla="*/ 174 h 582"/>
                <a:gd name="T8" fmla="*/ 0 w 1426"/>
                <a:gd name="T9" fmla="*/ 174 h 582"/>
                <a:gd name="T10" fmla="*/ 0 w 1426"/>
                <a:gd name="T11" fmla="*/ 291 h 582"/>
                <a:gd name="T12" fmla="*/ 712 w 1426"/>
                <a:gd name="T13" fmla="*/ 581 h 582"/>
                <a:gd name="T14" fmla="*/ 1425 w 1426"/>
                <a:gd name="T15" fmla="*/ 291 h 582"/>
                <a:gd name="T16" fmla="*/ 1425 w 1426"/>
                <a:gd name="T17" fmla="*/ 174 h 582"/>
                <a:gd name="T18" fmla="*/ 1368 w 1426"/>
                <a:gd name="T19" fmla="*/ 174 h 5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426" h="582">
                  <a:moveTo>
                    <a:pt x="1368" y="174"/>
                  </a:moveTo>
                  <a:lnTo>
                    <a:pt x="1368" y="174"/>
                  </a:lnTo>
                  <a:cubicBezTo>
                    <a:pt x="1260" y="71"/>
                    <a:pt x="1007" y="0"/>
                    <a:pt x="712" y="0"/>
                  </a:cubicBezTo>
                  <a:cubicBezTo>
                    <a:pt x="417" y="0"/>
                    <a:pt x="164" y="71"/>
                    <a:pt x="56" y="174"/>
                  </a:cubicBezTo>
                  <a:cubicBezTo>
                    <a:pt x="0" y="174"/>
                    <a:pt x="0" y="174"/>
                    <a:pt x="0" y="174"/>
                  </a:cubicBezTo>
                  <a:cubicBezTo>
                    <a:pt x="0" y="291"/>
                    <a:pt x="0" y="291"/>
                    <a:pt x="0" y="291"/>
                  </a:cubicBezTo>
                  <a:cubicBezTo>
                    <a:pt x="0" y="451"/>
                    <a:pt x="318" y="581"/>
                    <a:pt x="712" y="581"/>
                  </a:cubicBezTo>
                  <a:cubicBezTo>
                    <a:pt x="1106" y="581"/>
                    <a:pt x="1425" y="451"/>
                    <a:pt x="1425" y="291"/>
                  </a:cubicBezTo>
                  <a:cubicBezTo>
                    <a:pt x="1425" y="174"/>
                    <a:pt x="1425" y="174"/>
                    <a:pt x="1425" y="174"/>
                  </a:cubicBezTo>
                  <a:lnTo>
                    <a:pt x="1368" y="174"/>
                  </a:lnTo>
                </a:path>
              </a:pathLst>
            </a:custGeom>
            <a:solidFill>
              <a:schemeClr val="bg1">
                <a:lumMod val="75000"/>
              </a:schemeClr>
            </a:solidFill>
            <a:ln>
              <a:noFill/>
            </a:ln>
            <a:effectLst/>
          </p:spPr>
          <p:txBody>
            <a:bodyPr wrap="none" anchor="ctr"/>
            <a:lstStyle/>
            <a:p>
              <a:pPr defTabSz="914217">
                <a:defRPr/>
              </a:pPr>
              <a:endParaRPr lang="en-US" sz="900">
                <a:latin typeface="Calibri Light"/>
              </a:endParaRPr>
            </a:p>
          </p:txBody>
        </p:sp>
        <p:sp>
          <p:nvSpPr>
            <p:cNvPr id="318" name="Freeform 17"/>
            <p:cNvSpPr>
              <a:spLocks noChangeArrowheads="1"/>
            </p:cNvSpPr>
            <p:nvPr/>
          </p:nvSpPr>
          <p:spPr bwMode="auto">
            <a:xfrm>
              <a:off x="4427628" y="8380636"/>
              <a:ext cx="1095868" cy="445907"/>
            </a:xfrm>
            <a:custGeom>
              <a:avLst/>
              <a:gdLst>
                <a:gd name="T0" fmla="*/ 1425 w 1426"/>
                <a:gd name="T1" fmla="*/ 291 h 582"/>
                <a:gd name="T2" fmla="*/ 1425 w 1426"/>
                <a:gd name="T3" fmla="*/ 291 h 582"/>
                <a:gd name="T4" fmla="*/ 712 w 1426"/>
                <a:gd name="T5" fmla="*/ 581 h 582"/>
                <a:gd name="T6" fmla="*/ 0 w 1426"/>
                <a:gd name="T7" fmla="*/ 291 h 582"/>
                <a:gd name="T8" fmla="*/ 712 w 1426"/>
                <a:gd name="T9" fmla="*/ 0 h 582"/>
                <a:gd name="T10" fmla="*/ 1425 w 1426"/>
                <a:gd name="T11" fmla="*/ 291 h 582"/>
              </a:gdLst>
              <a:ahLst/>
              <a:cxnLst>
                <a:cxn ang="0">
                  <a:pos x="T0" y="T1"/>
                </a:cxn>
                <a:cxn ang="0">
                  <a:pos x="T2" y="T3"/>
                </a:cxn>
                <a:cxn ang="0">
                  <a:pos x="T4" y="T5"/>
                </a:cxn>
                <a:cxn ang="0">
                  <a:pos x="T6" y="T7"/>
                </a:cxn>
                <a:cxn ang="0">
                  <a:pos x="T8" y="T9"/>
                </a:cxn>
                <a:cxn ang="0">
                  <a:pos x="T10" y="T11"/>
                </a:cxn>
              </a:cxnLst>
              <a:rect l="0" t="0" r="r" b="b"/>
              <a:pathLst>
                <a:path w="1426" h="582">
                  <a:moveTo>
                    <a:pt x="1425" y="291"/>
                  </a:moveTo>
                  <a:lnTo>
                    <a:pt x="1425" y="291"/>
                  </a:lnTo>
                  <a:cubicBezTo>
                    <a:pt x="1425" y="450"/>
                    <a:pt x="1106" y="581"/>
                    <a:pt x="712" y="581"/>
                  </a:cubicBezTo>
                  <a:cubicBezTo>
                    <a:pt x="318" y="581"/>
                    <a:pt x="0" y="450"/>
                    <a:pt x="0" y="291"/>
                  </a:cubicBezTo>
                  <a:cubicBezTo>
                    <a:pt x="0" y="131"/>
                    <a:pt x="318" y="0"/>
                    <a:pt x="712" y="0"/>
                  </a:cubicBezTo>
                  <a:cubicBezTo>
                    <a:pt x="1106" y="0"/>
                    <a:pt x="1425" y="131"/>
                    <a:pt x="1425" y="291"/>
                  </a:cubicBezTo>
                </a:path>
              </a:pathLst>
            </a:custGeom>
            <a:solidFill>
              <a:schemeClr val="bg1">
                <a:lumMod val="50000"/>
              </a:schemeClr>
            </a:solidFill>
            <a:ln>
              <a:noFill/>
            </a:ln>
            <a:effectLst/>
          </p:spPr>
          <p:txBody>
            <a:bodyPr wrap="none" anchor="ctr"/>
            <a:lstStyle/>
            <a:p>
              <a:pPr defTabSz="914217">
                <a:defRPr/>
              </a:pPr>
              <a:endParaRPr lang="en-US" sz="900">
                <a:latin typeface="Calibri Light"/>
              </a:endParaRPr>
            </a:p>
          </p:txBody>
        </p:sp>
        <p:sp>
          <p:nvSpPr>
            <p:cNvPr id="319" name="Freeform 18"/>
            <p:cNvSpPr>
              <a:spLocks noChangeArrowheads="1"/>
            </p:cNvSpPr>
            <p:nvPr/>
          </p:nvSpPr>
          <p:spPr bwMode="auto">
            <a:xfrm>
              <a:off x="4498568" y="8394540"/>
              <a:ext cx="950607" cy="371281"/>
            </a:xfrm>
            <a:custGeom>
              <a:avLst/>
              <a:gdLst>
                <a:gd name="T0" fmla="*/ 949836 w 1233"/>
                <a:gd name="T1" fmla="*/ 186408 h 484"/>
                <a:gd name="T2" fmla="*/ 949836 w 1233"/>
                <a:gd name="T3" fmla="*/ 186408 h 484"/>
                <a:gd name="T4" fmla="*/ 476460 w 1233"/>
                <a:gd name="T5" fmla="*/ 370514 h 484"/>
                <a:gd name="T6" fmla="*/ 0 w 1233"/>
                <a:gd name="T7" fmla="*/ 186408 h 484"/>
                <a:gd name="T8" fmla="*/ 476460 w 1233"/>
                <a:gd name="T9" fmla="*/ 0 h 484"/>
                <a:gd name="T10" fmla="*/ 949836 w 1233"/>
                <a:gd name="T11" fmla="*/ 186408 h 48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33" h="484">
                  <a:moveTo>
                    <a:pt x="1232" y="243"/>
                  </a:moveTo>
                  <a:lnTo>
                    <a:pt x="1232" y="243"/>
                  </a:lnTo>
                  <a:cubicBezTo>
                    <a:pt x="1232" y="375"/>
                    <a:pt x="956" y="483"/>
                    <a:pt x="618" y="483"/>
                  </a:cubicBezTo>
                  <a:cubicBezTo>
                    <a:pt x="276" y="483"/>
                    <a:pt x="0" y="375"/>
                    <a:pt x="0" y="243"/>
                  </a:cubicBezTo>
                  <a:cubicBezTo>
                    <a:pt x="0" y="108"/>
                    <a:pt x="276" y="0"/>
                    <a:pt x="618" y="0"/>
                  </a:cubicBezTo>
                  <a:cubicBezTo>
                    <a:pt x="956" y="0"/>
                    <a:pt x="1232" y="108"/>
                    <a:pt x="1232" y="243"/>
                  </a:cubicBez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320" name="Freeform 19"/>
            <p:cNvSpPr>
              <a:spLocks noChangeArrowheads="1"/>
            </p:cNvSpPr>
            <p:nvPr/>
          </p:nvSpPr>
          <p:spPr bwMode="auto">
            <a:xfrm>
              <a:off x="4427628" y="8360006"/>
              <a:ext cx="1095868" cy="445908"/>
            </a:xfrm>
            <a:custGeom>
              <a:avLst/>
              <a:gdLst>
                <a:gd name="T0" fmla="*/ 1368 w 1426"/>
                <a:gd name="T1" fmla="*/ 174 h 582"/>
                <a:gd name="T2" fmla="*/ 1368 w 1426"/>
                <a:gd name="T3" fmla="*/ 174 h 582"/>
                <a:gd name="T4" fmla="*/ 712 w 1426"/>
                <a:gd name="T5" fmla="*/ 0 h 582"/>
                <a:gd name="T6" fmla="*/ 56 w 1426"/>
                <a:gd name="T7" fmla="*/ 174 h 582"/>
                <a:gd name="T8" fmla="*/ 0 w 1426"/>
                <a:gd name="T9" fmla="*/ 174 h 582"/>
                <a:gd name="T10" fmla="*/ 0 w 1426"/>
                <a:gd name="T11" fmla="*/ 290 h 582"/>
                <a:gd name="T12" fmla="*/ 712 w 1426"/>
                <a:gd name="T13" fmla="*/ 581 h 582"/>
                <a:gd name="T14" fmla="*/ 1425 w 1426"/>
                <a:gd name="T15" fmla="*/ 290 h 582"/>
                <a:gd name="T16" fmla="*/ 1425 w 1426"/>
                <a:gd name="T17" fmla="*/ 174 h 582"/>
                <a:gd name="T18" fmla="*/ 1368 w 1426"/>
                <a:gd name="T19" fmla="*/ 174 h 5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426" h="582">
                  <a:moveTo>
                    <a:pt x="1368" y="174"/>
                  </a:moveTo>
                  <a:lnTo>
                    <a:pt x="1368" y="174"/>
                  </a:lnTo>
                  <a:cubicBezTo>
                    <a:pt x="1260" y="71"/>
                    <a:pt x="1007" y="0"/>
                    <a:pt x="712" y="0"/>
                  </a:cubicBezTo>
                  <a:cubicBezTo>
                    <a:pt x="417" y="0"/>
                    <a:pt x="164" y="71"/>
                    <a:pt x="56" y="174"/>
                  </a:cubicBezTo>
                  <a:cubicBezTo>
                    <a:pt x="0" y="174"/>
                    <a:pt x="0" y="174"/>
                    <a:pt x="0" y="174"/>
                  </a:cubicBezTo>
                  <a:cubicBezTo>
                    <a:pt x="0" y="290"/>
                    <a:pt x="0" y="290"/>
                    <a:pt x="0" y="290"/>
                  </a:cubicBezTo>
                  <a:cubicBezTo>
                    <a:pt x="0" y="450"/>
                    <a:pt x="318" y="581"/>
                    <a:pt x="712" y="581"/>
                  </a:cubicBezTo>
                  <a:cubicBezTo>
                    <a:pt x="1106" y="581"/>
                    <a:pt x="1425" y="450"/>
                    <a:pt x="1425" y="290"/>
                  </a:cubicBezTo>
                  <a:cubicBezTo>
                    <a:pt x="1425" y="174"/>
                    <a:pt x="1425" y="174"/>
                    <a:pt x="1425" y="174"/>
                  </a:cubicBezTo>
                  <a:lnTo>
                    <a:pt x="1368" y="174"/>
                  </a:lnTo>
                </a:path>
              </a:pathLst>
            </a:custGeom>
            <a:solidFill>
              <a:schemeClr val="bg1">
                <a:lumMod val="75000"/>
              </a:schemeClr>
            </a:solidFill>
            <a:ln>
              <a:noFill/>
            </a:ln>
            <a:effectLst/>
          </p:spPr>
          <p:txBody>
            <a:bodyPr wrap="none" anchor="ctr"/>
            <a:lstStyle/>
            <a:p>
              <a:pPr defTabSz="914217">
                <a:defRPr/>
              </a:pPr>
              <a:endParaRPr lang="en-US" sz="900">
                <a:latin typeface="Calibri Light"/>
              </a:endParaRPr>
            </a:p>
          </p:txBody>
        </p:sp>
        <p:sp>
          <p:nvSpPr>
            <p:cNvPr id="321" name="Freeform 20"/>
            <p:cNvSpPr>
              <a:spLocks noChangeArrowheads="1"/>
            </p:cNvSpPr>
            <p:nvPr/>
          </p:nvSpPr>
          <p:spPr bwMode="auto">
            <a:xfrm>
              <a:off x="4427628" y="8267968"/>
              <a:ext cx="1095868" cy="447495"/>
            </a:xfrm>
            <a:custGeom>
              <a:avLst/>
              <a:gdLst>
                <a:gd name="T0" fmla="*/ 1425 w 1426"/>
                <a:gd name="T1" fmla="*/ 291 h 582"/>
                <a:gd name="T2" fmla="*/ 1425 w 1426"/>
                <a:gd name="T3" fmla="*/ 291 h 582"/>
                <a:gd name="T4" fmla="*/ 712 w 1426"/>
                <a:gd name="T5" fmla="*/ 581 h 582"/>
                <a:gd name="T6" fmla="*/ 0 w 1426"/>
                <a:gd name="T7" fmla="*/ 291 h 582"/>
                <a:gd name="T8" fmla="*/ 712 w 1426"/>
                <a:gd name="T9" fmla="*/ 0 h 582"/>
                <a:gd name="T10" fmla="*/ 1425 w 1426"/>
                <a:gd name="T11" fmla="*/ 291 h 582"/>
              </a:gdLst>
              <a:ahLst/>
              <a:cxnLst>
                <a:cxn ang="0">
                  <a:pos x="T0" y="T1"/>
                </a:cxn>
                <a:cxn ang="0">
                  <a:pos x="T2" y="T3"/>
                </a:cxn>
                <a:cxn ang="0">
                  <a:pos x="T4" y="T5"/>
                </a:cxn>
                <a:cxn ang="0">
                  <a:pos x="T6" y="T7"/>
                </a:cxn>
                <a:cxn ang="0">
                  <a:pos x="T8" y="T9"/>
                </a:cxn>
                <a:cxn ang="0">
                  <a:pos x="T10" y="T11"/>
                </a:cxn>
              </a:cxnLst>
              <a:rect l="0" t="0" r="r" b="b"/>
              <a:pathLst>
                <a:path w="1426" h="582">
                  <a:moveTo>
                    <a:pt x="1425" y="291"/>
                  </a:moveTo>
                  <a:lnTo>
                    <a:pt x="1425" y="291"/>
                  </a:lnTo>
                  <a:cubicBezTo>
                    <a:pt x="1425" y="455"/>
                    <a:pt x="1106" y="581"/>
                    <a:pt x="712" y="581"/>
                  </a:cubicBezTo>
                  <a:cubicBezTo>
                    <a:pt x="318" y="581"/>
                    <a:pt x="0" y="455"/>
                    <a:pt x="0" y="291"/>
                  </a:cubicBezTo>
                  <a:cubicBezTo>
                    <a:pt x="0" y="131"/>
                    <a:pt x="318" y="0"/>
                    <a:pt x="712" y="0"/>
                  </a:cubicBezTo>
                  <a:cubicBezTo>
                    <a:pt x="1106" y="0"/>
                    <a:pt x="1425" y="131"/>
                    <a:pt x="1425" y="291"/>
                  </a:cubicBezTo>
                </a:path>
              </a:pathLst>
            </a:custGeom>
            <a:solidFill>
              <a:schemeClr val="bg1">
                <a:lumMod val="50000"/>
              </a:schemeClr>
            </a:solidFill>
            <a:ln>
              <a:noFill/>
            </a:ln>
            <a:effectLst/>
          </p:spPr>
          <p:txBody>
            <a:bodyPr wrap="none" anchor="ctr"/>
            <a:lstStyle/>
            <a:p>
              <a:pPr defTabSz="914217">
                <a:defRPr/>
              </a:pPr>
              <a:endParaRPr lang="en-US" sz="900">
                <a:latin typeface="Calibri Light"/>
              </a:endParaRPr>
            </a:p>
          </p:txBody>
        </p:sp>
        <p:sp>
          <p:nvSpPr>
            <p:cNvPr id="322" name="Freeform 21"/>
            <p:cNvSpPr>
              <a:spLocks noChangeArrowheads="1"/>
            </p:cNvSpPr>
            <p:nvPr/>
          </p:nvSpPr>
          <p:spPr bwMode="auto">
            <a:xfrm>
              <a:off x="4498568" y="8285540"/>
              <a:ext cx="950607" cy="371281"/>
            </a:xfrm>
            <a:custGeom>
              <a:avLst/>
              <a:gdLst>
                <a:gd name="T0" fmla="*/ 949836 w 1233"/>
                <a:gd name="T1" fmla="*/ 186408 h 484"/>
                <a:gd name="T2" fmla="*/ 949836 w 1233"/>
                <a:gd name="T3" fmla="*/ 186408 h 484"/>
                <a:gd name="T4" fmla="*/ 476460 w 1233"/>
                <a:gd name="T5" fmla="*/ 370514 h 484"/>
                <a:gd name="T6" fmla="*/ 0 w 1233"/>
                <a:gd name="T7" fmla="*/ 186408 h 484"/>
                <a:gd name="T8" fmla="*/ 476460 w 1233"/>
                <a:gd name="T9" fmla="*/ 0 h 484"/>
                <a:gd name="T10" fmla="*/ 949836 w 1233"/>
                <a:gd name="T11" fmla="*/ 186408 h 48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33" h="484">
                  <a:moveTo>
                    <a:pt x="1232" y="243"/>
                  </a:moveTo>
                  <a:lnTo>
                    <a:pt x="1232" y="243"/>
                  </a:lnTo>
                  <a:cubicBezTo>
                    <a:pt x="1232" y="375"/>
                    <a:pt x="956" y="483"/>
                    <a:pt x="618" y="483"/>
                  </a:cubicBezTo>
                  <a:cubicBezTo>
                    <a:pt x="276" y="483"/>
                    <a:pt x="0" y="375"/>
                    <a:pt x="0" y="243"/>
                  </a:cubicBezTo>
                  <a:cubicBezTo>
                    <a:pt x="0" y="108"/>
                    <a:pt x="276" y="0"/>
                    <a:pt x="618" y="0"/>
                  </a:cubicBezTo>
                  <a:cubicBezTo>
                    <a:pt x="956" y="0"/>
                    <a:pt x="1232" y="108"/>
                    <a:pt x="1232" y="243"/>
                  </a:cubicBez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323" name="Freeform 22"/>
            <p:cNvSpPr>
              <a:spLocks noChangeArrowheads="1"/>
            </p:cNvSpPr>
            <p:nvPr/>
          </p:nvSpPr>
          <p:spPr bwMode="auto">
            <a:xfrm>
              <a:off x="4389511" y="8240992"/>
              <a:ext cx="1097456" cy="450668"/>
            </a:xfrm>
            <a:custGeom>
              <a:avLst/>
              <a:gdLst>
                <a:gd name="T0" fmla="*/ 1369 w 1426"/>
                <a:gd name="T1" fmla="*/ 179 h 587"/>
                <a:gd name="T2" fmla="*/ 1369 w 1426"/>
                <a:gd name="T3" fmla="*/ 179 h 587"/>
                <a:gd name="T4" fmla="*/ 713 w 1426"/>
                <a:gd name="T5" fmla="*/ 0 h 587"/>
                <a:gd name="T6" fmla="*/ 56 w 1426"/>
                <a:gd name="T7" fmla="*/ 179 h 587"/>
                <a:gd name="T8" fmla="*/ 0 w 1426"/>
                <a:gd name="T9" fmla="*/ 179 h 587"/>
                <a:gd name="T10" fmla="*/ 0 w 1426"/>
                <a:gd name="T11" fmla="*/ 291 h 587"/>
                <a:gd name="T12" fmla="*/ 713 w 1426"/>
                <a:gd name="T13" fmla="*/ 586 h 587"/>
                <a:gd name="T14" fmla="*/ 1425 w 1426"/>
                <a:gd name="T15" fmla="*/ 291 h 587"/>
                <a:gd name="T16" fmla="*/ 1425 w 1426"/>
                <a:gd name="T17" fmla="*/ 179 h 587"/>
                <a:gd name="T18" fmla="*/ 1369 w 1426"/>
                <a:gd name="T19" fmla="*/ 179 h 5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426" h="587">
                  <a:moveTo>
                    <a:pt x="1369" y="179"/>
                  </a:moveTo>
                  <a:lnTo>
                    <a:pt x="1369" y="179"/>
                  </a:lnTo>
                  <a:cubicBezTo>
                    <a:pt x="1261" y="76"/>
                    <a:pt x="1008" y="0"/>
                    <a:pt x="713" y="0"/>
                  </a:cubicBezTo>
                  <a:cubicBezTo>
                    <a:pt x="417" y="0"/>
                    <a:pt x="164" y="76"/>
                    <a:pt x="56" y="179"/>
                  </a:cubicBezTo>
                  <a:cubicBezTo>
                    <a:pt x="0" y="179"/>
                    <a:pt x="0" y="179"/>
                    <a:pt x="0" y="179"/>
                  </a:cubicBezTo>
                  <a:cubicBezTo>
                    <a:pt x="0" y="291"/>
                    <a:pt x="0" y="291"/>
                    <a:pt x="0" y="291"/>
                  </a:cubicBezTo>
                  <a:cubicBezTo>
                    <a:pt x="0" y="455"/>
                    <a:pt x="319" y="586"/>
                    <a:pt x="713" y="586"/>
                  </a:cubicBezTo>
                  <a:cubicBezTo>
                    <a:pt x="1106" y="586"/>
                    <a:pt x="1425" y="455"/>
                    <a:pt x="1425" y="291"/>
                  </a:cubicBezTo>
                  <a:cubicBezTo>
                    <a:pt x="1425" y="179"/>
                    <a:pt x="1425" y="179"/>
                    <a:pt x="1425" y="179"/>
                  </a:cubicBezTo>
                  <a:lnTo>
                    <a:pt x="1369" y="179"/>
                  </a:lnTo>
                </a:path>
              </a:pathLst>
            </a:custGeom>
            <a:solidFill>
              <a:schemeClr val="bg1">
                <a:lumMod val="75000"/>
              </a:schemeClr>
            </a:solidFill>
            <a:ln>
              <a:noFill/>
            </a:ln>
            <a:effectLst/>
          </p:spPr>
          <p:txBody>
            <a:bodyPr wrap="none" anchor="ctr"/>
            <a:lstStyle/>
            <a:p>
              <a:pPr defTabSz="914217">
                <a:defRPr/>
              </a:pPr>
              <a:endParaRPr lang="en-US" sz="900">
                <a:latin typeface="Calibri Light"/>
              </a:endParaRPr>
            </a:p>
          </p:txBody>
        </p:sp>
        <p:sp>
          <p:nvSpPr>
            <p:cNvPr id="324" name="Freeform 23"/>
            <p:cNvSpPr>
              <a:spLocks noChangeArrowheads="1"/>
            </p:cNvSpPr>
            <p:nvPr/>
          </p:nvSpPr>
          <p:spPr bwMode="auto">
            <a:xfrm>
              <a:off x="4389511" y="8152128"/>
              <a:ext cx="1097456" cy="447495"/>
            </a:xfrm>
            <a:custGeom>
              <a:avLst/>
              <a:gdLst>
                <a:gd name="T0" fmla="*/ 1425 w 1426"/>
                <a:gd name="T1" fmla="*/ 291 h 582"/>
                <a:gd name="T2" fmla="*/ 1425 w 1426"/>
                <a:gd name="T3" fmla="*/ 291 h 582"/>
                <a:gd name="T4" fmla="*/ 713 w 1426"/>
                <a:gd name="T5" fmla="*/ 581 h 582"/>
                <a:gd name="T6" fmla="*/ 0 w 1426"/>
                <a:gd name="T7" fmla="*/ 291 h 582"/>
                <a:gd name="T8" fmla="*/ 713 w 1426"/>
                <a:gd name="T9" fmla="*/ 0 h 582"/>
                <a:gd name="T10" fmla="*/ 1425 w 1426"/>
                <a:gd name="T11" fmla="*/ 291 h 582"/>
              </a:gdLst>
              <a:ahLst/>
              <a:cxnLst>
                <a:cxn ang="0">
                  <a:pos x="T0" y="T1"/>
                </a:cxn>
                <a:cxn ang="0">
                  <a:pos x="T2" y="T3"/>
                </a:cxn>
                <a:cxn ang="0">
                  <a:pos x="T4" y="T5"/>
                </a:cxn>
                <a:cxn ang="0">
                  <a:pos x="T6" y="T7"/>
                </a:cxn>
                <a:cxn ang="0">
                  <a:pos x="T8" y="T9"/>
                </a:cxn>
                <a:cxn ang="0">
                  <a:pos x="T10" y="T11"/>
                </a:cxn>
              </a:cxnLst>
              <a:rect l="0" t="0" r="r" b="b"/>
              <a:pathLst>
                <a:path w="1426" h="582">
                  <a:moveTo>
                    <a:pt x="1425" y="291"/>
                  </a:moveTo>
                  <a:lnTo>
                    <a:pt x="1425" y="291"/>
                  </a:lnTo>
                  <a:cubicBezTo>
                    <a:pt x="1425" y="450"/>
                    <a:pt x="1106" y="581"/>
                    <a:pt x="713" y="581"/>
                  </a:cubicBezTo>
                  <a:cubicBezTo>
                    <a:pt x="319" y="581"/>
                    <a:pt x="0" y="450"/>
                    <a:pt x="0" y="291"/>
                  </a:cubicBezTo>
                  <a:cubicBezTo>
                    <a:pt x="0" y="131"/>
                    <a:pt x="319" y="0"/>
                    <a:pt x="713" y="0"/>
                  </a:cubicBezTo>
                  <a:cubicBezTo>
                    <a:pt x="1106" y="0"/>
                    <a:pt x="1425" y="131"/>
                    <a:pt x="1425" y="291"/>
                  </a:cubicBezTo>
                </a:path>
              </a:pathLst>
            </a:custGeom>
            <a:solidFill>
              <a:schemeClr val="bg1">
                <a:lumMod val="50000"/>
              </a:schemeClr>
            </a:solidFill>
            <a:ln>
              <a:noFill/>
            </a:ln>
            <a:effectLst/>
          </p:spPr>
          <p:txBody>
            <a:bodyPr wrap="none" anchor="ctr"/>
            <a:lstStyle/>
            <a:p>
              <a:pPr defTabSz="914217">
                <a:defRPr/>
              </a:pPr>
              <a:endParaRPr lang="en-US" sz="900">
                <a:latin typeface="Calibri Light"/>
              </a:endParaRPr>
            </a:p>
          </p:txBody>
        </p:sp>
        <p:sp>
          <p:nvSpPr>
            <p:cNvPr id="325" name="Freeform 24"/>
            <p:cNvSpPr>
              <a:spLocks noChangeArrowheads="1"/>
            </p:cNvSpPr>
            <p:nvPr/>
          </p:nvSpPr>
          <p:spPr bwMode="auto">
            <a:xfrm>
              <a:off x="4464496" y="8169727"/>
              <a:ext cx="947200" cy="371281"/>
            </a:xfrm>
            <a:custGeom>
              <a:avLst/>
              <a:gdLst>
                <a:gd name="T0" fmla="*/ 946429 w 1229"/>
                <a:gd name="T1" fmla="*/ 186794 h 483"/>
                <a:gd name="T2" fmla="*/ 946429 w 1229"/>
                <a:gd name="T3" fmla="*/ 186794 h 483"/>
                <a:gd name="T4" fmla="*/ 473985 w 1229"/>
                <a:gd name="T5" fmla="*/ 370512 h 483"/>
                <a:gd name="T6" fmla="*/ 0 w 1229"/>
                <a:gd name="T7" fmla="*/ 186794 h 483"/>
                <a:gd name="T8" fmla="*/ 473985 w 1229"/>
                <a:gd name="T9" fmla="*/ 0 h 483"/>
                <a:gd name="T10" fmla="*/ 946429 w 1229"/>
                <a:gd name="T11" fmla="*/ 186794 h 48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29" h="483">
                  <a:moveTo>
                    <a:pt x="1228" y="243"/>
                  </a:moveTo>
                  <a:lnTo>
                    <a:pt x="1228" y="243"/>
                  </a:lnTo>
                  <a:cubicBezTo>
                    <a:pt x="1228" y="375"/>
                    <a:pt x="956" y="482"/>
                    <a:pt x="615" y="482"/>
                  </a:cubicBezTo>
                  <a:cubicBezTo>
                    <a:pt x="272" y="482"/>
                    <a:pt x="0" y="375"/>
                    <a:pt x="0" y="243"/>
                  </a:cubicBezTo>
                  <a:cubicBezTo>
                    <a:pt x="0" y="108"/>
                    <a:pt x="272" y="0"/>
                    <a:pt x="615" y="0"/>
                  </a:cubicBezTo>
                  <a:cubicBezTo>
                    <a:pt x="956" y="0"/>
                    <a:pt x="1228" y="108"/>
                    <a:pt x="1228" y="243"/>
                  </a:cubicBez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326" name="Freeform 25"/>
            <p:cNvSpPr>
              <a:spLocks noChangeArrowheads="1"/>
            </p:cNvSpPr>
            <p:nvPr/>
          </p:nvSpPr>
          <p:spPr bwMode="auto">
            <a:xfrm>
              <a:off x="4464156" y="8136259"/>
              <a:ext cx="1097457" cy="445907"/>
            </a:xfrm>
            <a:custGeom>
              <a:avLst/>
              <a:gdLst>
                <a:gd name="T0" fmla="*/ 1369 w 1426"/>
                <a:gd name="T1" fmla="*/ 173 h 581"/>
                <a:gd name="T2" fmla="*/ 1369 w 1426"/>
                <a:gd name="T3" fmla="*/ 173 h 581"/>
                <a:gd name="T4" fmla="*/ 713 w 1426"/>
                <a:gd name="T5" fmla="*/ 0 h 581"/>
                <a:gd name="T6" fmla="*/ 56 w 1426"/>
                <a:gd name="T7" fmla="*/ 173 h 581"/>
                <a:gd name="T8" fmla="*/ 0 w 1426"/>
                <a:gd name="T9" fmla="*/ 173 h 581"/>
                <a:gd name="T10" fmla="*/ 0 w 1426"/>
                <a:gd name="T11" fmla="*/ 290 h 581"/>
                <a:gd name="T12" fmla="*/ 713 w 1426"/>
                <a:gd name="T13" fmla="*/ 580 h 581"/>
                <a:gd name="T14" fmla="*/ 1425 w 1426"/>
                <a:gd name="T15" fmla="*/ 290 h 581"/>
                <a:gd name="T16" fmla="*/ 1425 w 1426"/>
                <a:gd name="T17" fmla="*/ 173 h 581"/>
                <a:gd name="T18" fmla="*/ 1369 w 1426"/>
                <a:gd name="T19" fmla="*/ 173 h 5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426" h="581">
                  <a:moveTo>
                    <a:pt x="1369" y="173"/>
                  </a:moveTo>
                  <a:lnTo>
                    <a:pt x="1369" y="173"/>
                  </a:lnTo>
                  <a:cubicBezTo>
                    <a:pt x="1261" y="70"/>
                    <a:pt x="1008" y="0"/>
                    <a:pt x="713" y="0"/>
                  </a:cubicBezTo>
                  <a:cubicBezTo>
                    <a:pt x="417" y="0"/>
                    <a:pt x="164" y="70"/>
                    <a:pt x="56" y="173"/>
                  </a:cubicBezTo>
                  <a:cubicBezTo>
                    <a:pt x="0" y="173"/>
                    <a:pt x="0" y="173"/>
                    <a:pt x="0" y="173"/>
                  </a:cubicBezTo>
                  <a:cubicBezTo>
                    <a:pt x="0" y="290"/>
                    <a:pt x="0" y="290"/>
                    <a:pt x="0" y="290"/>
                  </a:cubicBezTo>
                  <a:cubicBezTo>
                    <a:pt x="0" y="449"/>
                    <a:pt x="319" y="580"/>
                    <a:pt x="713" y="580"/>
                  </a:cubicBezTo>
                  <a:cubicBezTo>
                    <a:pt x="1106" y="580"/>
                    <a:pt x="1425" y="449"/>
                    <a:pt x="1425" y="290"/>
                  </a:cubicBezTo>
                  <a:cubicBezTo>
                    <a:pt x="1425" y="173"/>
                    <a:pt x="1425" y="173"/>
                    <a:pt x="1425" y="173"/>
                  </a:cubicBezTo>
                  <a:lnTo>
                    <a:pt x="1369" y="173"/>
                  </a:lnTo>
                </a:path>
              </a:pathLst>
            </a:custGeom>
            <a:solidFill>
              <a:schemeClr val="bg1">
                <a:lumMod val="75000"/>
              </a:schemeClr>
            </a:solidFill>
            <a:ln>
              <a:noFill/>
            </a:ln>
            <a:effectLst/>
          </p:spPr>
          <p:txBody>
            <a:bodyPr wrap="none" anchor="ctr"/>
            <a:lstStyle/>
            <a:p>
              <a:pPr defTabSz="914217">
                <a:defRPr/>
              </a:pPr>
              <a:endParaRPr lang="en-US" sz="900">
                <a:latin typeface="Calibri Light"/>
              </a:endParaRPr>
            </a:p>
          </p:txBody>
        </p:sp>
        <p:sp>
          <p:nvSpPr>
            <p:cNvPr id="327" name="Freeform 26"/>
            <p:cNvSpPr>
              <a:spLocks noChangeArrowheads="1"/>
            </p:cNvSpPr>
            <p:nvPr/>
          </p:nvSpPr>
          <p:spPr bwMode="auto">
            <a:xfrm>
              <a:off x="4464156" y="8044221"/>
              <a:ext cx="1097457" cy="445907"/>
            </a:xfrm>
            <a:custGeom>
              <a:avLst/>
              <a:gdLst>
                <a:gd name="T0" fmla="*/ 1425 w 1426"/>
                <a:gd name="T1" fmla="*/ 291 h 583"/>
                <a:gd name="T2" fmla="*/ 1425 w 1426"/>
                <a:gd name="T3" fmla="*/ 291 h 583"/>
                <a:gd name="T4" fmla="*/ 713 w 1426"/>
                <a:gd name="T5" fmla="*/ 582 h 583"/>
                <a:gd name="T6" fmla="*/ 0 w 1426"/>
                <a:gd name="T7" fmla="*/ 291 h 583"/>
                <a:gd name="T8" fmla="*/ 713 w 1426"/>
                <a:gd name="T9" fmla="*/ 0 h 583"/>
                <a:gd name="T10" fmla="*/ 1425 w 1426"/>
                <a:gd name="T11" fmla="*/ 291 h 583"/>
              </a:gdLst>
              <a:ahLst/>
              <a:cxnLst>
                <a:cxn ang="0">
                  <a:pos x="T0" y="T1"/>
                </a:cxn>
                <a:cxn ang="0">
                  <a:pos x="T2" y="T3"/>
                </a:cxn>
                <a:cxn ang="0">
                  <a:pos x="T4" y="T5"/>
                </a:cxn>
                <a:cxn ang="0">
                  <a:pos x="T6" y="T7"/>
                </a:cxn>
                <a:cxn ang="0">
                  <a:pos x="T8" y="T9"/>
                </a:cxn>
                <a:cxn ang="0">
                  <a:pos x="T10" y="T11"/>
                </a:cxn>
              </a:cxnLst>
              <a:rect l="0" t="0" r="r" b="b"/>
              <a:pathLst>
                <a:path w="1426" h="583">
                  <a:moveTo>
                    <a:pt x="1425" y="291"/>
                  </a:moveTo>
                  <a:lnTo>
                    <a:pt x="1425" y="291"/>
                  </a:lnTo>
                  <a:cubicBezTo>
                    <a:pt x="1425" y="455"/>
                    <a:pt x="1106" y="582"/>
                    <a:pt x="713" y="582"/>
                  </a:cubicBezTo>
                  <a:cubicBezTo>
                    <a:pt x="319" y="582"/>
                    <a:pt x="0" y="455"/>
                    <a:pt x="0" y="291"/>
                  </a:cubicBezTo>
                  <a:cubicBezTo>
                    <a:pt x="0" y="132"/>
                    <a:pt x="319" y="0"/>
                    <a:pt x="713" y="0"/>
                  </a:cubicBezTo>
                  <a:cubicBezTo>
                    <a:pt x="1106" y="0"/>
                    <a:pt x="1425" y="132"/>
                    <a:pt x="1425" y="291"/>
                  </a:cubicBezTo>
                </a:path>
              </a:pathLst>
            </a:custGeom>
            <a:solidFill>
              <a:schemeClr val="bg1">
                <a:lumMod val="50000"/>
              </a:schemeClr>
            </a:solidFill>
            <a:ln>
              <a:noFill/>
            </a:ln>
            <a:effectLst/>
          </p:spPr>
          <p:txBody>
            <a:bodyPr wrap="none" anchor="ctr"/>
            <a:lstStyle/>
            <a:p>
              <a:pPr defTabSz="914217">
                <a:defRPr/>
              </a:pPr>
              <a:endParaRPr lang="en-US" sz="900">
                <a:latin typeface="Calibri Light"/>
              </a:endParaRPr>
            </a:p>
          </p:txBody>
        </p:sp>
        <p:sp>
          <p:nvSpPr>
            <p:cNvPr id="328" name="Freeform 27"/>
            <p:cNvSpPr>
              <a:spLocks noChangeArrowheads="1"/>
            </p:cNvSpPr>
            <p:nvPr/>
          </p:nvSpPr>
          <p:spPr bwMode="auto">
            <a:xfrm>
              <a:off x="4538803" y="8060090"/>
              <a:ext cx="951340" cy="371325"/>
            </a:xfrm>
            <a:custGeom>
              <a:avLst/>
              <a:gdLst>
                <a:gd name="T0" fmla="*/ 1233 w 1234"/>
                <a:gd name="T1" fmla="*/ 244 h 484"/>
                <a:gd name="T2" fmla="*/ 1233 w 1234"/>
                <a:gd name="T3" fmla="*/ 244 h 484"/>
                <a:gd name="T4" fmla="*/ 619 w 1234"/>
                <a:gd name="T5" fmla="*/ 483 h 484"/>
                <a:gd name="T6" fmla="*/ 0 w 1234"/>
                <a:gd name="T7" fmla="*/ 244 h 484"/>
                <a:gd name="T8" fmla="*/ 619 w 1234"/>
                <a:gd name="T9" fmla="*/ 0 h 484"/>
                <a:gd name="T10" fmla="*/ 1233 w 1234"/>
                <a:gd name="T11" fmla="*/ 244 h 484"/>
              </a:gdLst>
              <a:ahLst/>
              <a:cxnLst>
                <a:cxn ang="0">
                  <a:pos x="T0" y="T1"/>
                </a:cxn>
                <a:cxn ang="0">
                  <a:pos x="T2" y="T3"/>
                </a:cxn>
                <a:cxn ang="0">
                  <a:pos x="T4" y="T5"/>
                </a:cxn>
                <a:cxn ang="0">
                  <a:pos x="T6" y="T7"/>
                </a:cxn>
                <a:cxn ang="0">
                  <a:pos x="T8" y="T9"/>
                </a:cxn>
                <a:cxn ang="0">
                  <a:pos x="T10" y="T11"/>
                </a:cxn>
              </a:cxnLst>
              <a:rect l="0" t="0" r="r" b="b"/>
              <a:pathLst>
                <a:path w="1234" h="484">
                  <a:moveTo>
                    <a:pt x="1233" y="244"/>
                  </a:moveTo>
                  <a:lnTo>
                    <a:pt x="1233" y="244"/>
                  </a:lnTo>
                  <a:cubicBezTo>
                    <a:pt x="1233" y="375"/>
                    <a:pt x="956" y="483"/>
                    <a:pt x="619" y="483"/>
                  </a:cubicBezTo>
                  <a:cubicBezTo>
                    <a:pt x="277" y="483"/>
                    <a:pt x="0" y="375"/>
                    <a:pt x="0" y="244"/>
                  </a:cubicBezTo>
                  <a:cubicBezTo>
                    <a:pt x="0" y="108"/>
                    <a:pt x="277" y="0"/>
                    <a:pt x="619" y="0"/>
                  </a:cubicBezTo>
                  <a:cubicBezTo>
                    <a:pt x="956" y="0"/>
                    <a:pt x="1233" y="108"/>
                    <a:pt x="1233" y="244"/>
                  </a:cubicBezTo>
                </a:path>
              </a:pathLst>
            </a:custGeom>
            <a:solidFill>
              <a:schemeClr val="bg1">
                <a:lumMod val="85000"/>
              </a:schemeClr>
            </a:solidFill>
            <a:ln>
              <a:noFill/>
            </a:ln>
            <a:effectLst/>
          </p:spPr>
          <p:txBody>
            <a:bodyPr wrap="none" anchor="ctr"/>
            <a:lstStyle/>
            <a:p>
              <a:pPr defTabSz="914217">
                <a:defRPr/>
              </a:pPr>
              <a:endParaRPr lang="en-US" sz="900">
                <a:latin typeface="Calibri Light"/>
              </a:endParaRPr>
            </a:p>
          </p:txBody>
        </p:sp>
        <p:sp>
          <p:nvSpPr>
            <p:cNvPr id="329" name="Freeform 28"/>
            <p:cNvSpPr>
              <a:spLocks noChangeArrowheads="1"/>
            </p:cNvSpPr>
            <p:nvPr/>
          </p:nvSpPr>
          <p:spPr bwMode="auto">
            <a:xfrm>
              <a:off x="4365687" y="7985507"/>
              <a:ext cx="1097457" cy="445908"/>
            </a:xfrm>
            <a:custGeom>
              <a:avLst/>
              <a:gdLst>
                <a:gd name="T0" fmla="*/ 1368 w 1426"/>
                <a:gd name="T1" fmla="*/ 178 h 581"/>
                <a:gd name="T2" fmla="*/ 1368 w 1426"/>
                <a:gd name="T3" fmla="*/ 178 h 581"/>
                <a:gd name="T4" fmla="*/ 712 w 1426"/>
                <a:gd name="T5" fmla="*/ 0 h 581"/>
                <a:gd name="T6" fmla="*/ 57 w 1426"/>
                <a:gd name="T7" fmla="*/ 178 h 581"/>
                <a:gd name="T8" fmla="*/ 0 w 1426"/>
                <a:gd name="T9" fmla="*/ 178 h 581"/>
                <a:gd name="T10" fmla="*/ 0 w 1426"/>
                <a:gd name="T11" fmla="*/ 290 h 581"/>
                <a:gd name="T12" fmla="*/ 712 w 1426"/>
                <a:gd name="T13" fmla="*/ 580 h 581"/>
                <a:gd name="T14" fmla="*/ 1425 w 1426"/>
                <a:gd name="T15" fmla="*/ 290 h 581"/>
                <a:gd name="T16" fmla="*/ 1425 w 1426"/>
                <a:gd name="T17" fmla="*/ 178 h 581"/>
                <a:gd name="T18" fmla="*/ 1368 w 1426"/>
                <a:gd name="T19" fmla="*/ 178 h 5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426" h="581">
                  <a:moveTo>
                    <a:pt x="1368" y="178"/>
                  </a:moveTo>
                  <a:lnTo>
                    <a:pt x="1368" y="178"/>
                  </a:lnTo>
                  <a:cubicBezTo>
                    <a:pt x="1260" y="74"/>
                    <a:pt x="1008" y="0"/>
                    <a:pt x="712" y="0"/>
                  </a:cubicBezTo>
                  <a:cubicBezTo>
                    <a:pt x="417" y="0"/>
                    <a:pt x="164" y="74"/>
                    <a:pt x="57" y="178"/>
                  </a:cubicBezTo>
                  <a:cubicBezTo>
                    <a:pt x="0" y="178"/>
                    <a:pt x="0" y="178"/>
                    <a:pt x="0" y="178"/>
                  </a:cubicBezTo>
                  <a:cubicBezTo>
                    <a:pt x="0" y="290"/>
                    <a:pt x="0" y="290"/>
                    <a:pt x="0" y="290"/>
                  </a:cubicBezTo>
                  <a:cubicBezTo>
                    <a:pt x="0" y="454"/>
                    <a:pt x="319" y="580"/>
                    <a:pt x="712" y="580"/>
                  </a:cubicBezTo>
                  <a:cubicBezTo>
                    <a:pt x="1106" y="580"/>
                    <a:pt x="1425" y="454"/>
                    <a:pt x="1425" y="290"/>
                  </a:cubicBezTo>
                  <a:cubicBezTo>
                    <a:pt x="1425" y="178"/>
                    <a:pt x="1425" y="178"/>
                    <a:pt x="1425" y="178"/>
                  </a:cubicBezTo>
                  <a:lnTo>
                    <a:pt x="1368" y="178"/>
                  </a:lnTo>
                </a:path>
              </a:pathLst>
            </a:custGeom>
            <a:solidFill>
              <a:schemeClr val="bg1">
                <a:lumMod val="75000"/>
              </a:schemeClr>
            </a:solidFill>
            <a:ln>
              <a:noFill/>
            </a:ln>
            <a:effectLst/>
          </p:spPr>
          <p:txBody>
            <a:bodyPr wrap="none" anchor="ctr"/>
            <a:lstStyle/>
            <a:p>
              <a:pPr defTabSz="914217">
                <a:defRPr/>
              </a:pPr>
              <a:endParaRPr lang="en-US" sz="900">
                <a:latin typeface="Calibri Light"/>
              </a:endParaRPr>
            </a:p>
          </p:txBody>
        </p:sp>
        <p:sp>
          <p:nvSpPr>
            <p:cNvPr id="330" name="Freeform 29"/>
            <p:cNvSpPr>
              <a:spLocks noChangeArrowheads="1"/>
            </p:cNvSpPr>
            <p:nvPr/>
          </p:nvSpPr>
          <p:spPr bwMode="auto">
            <a:xfrm>
              <a:off x="4365687" y="7901404"/>
              <a:ext cx="1097457" cy="445907"/>
            </a:xfrm>
            <a:custGeom>
              <a:avLst/>
              <a:gdLst>
                <a:gd name="T0" fmla="*/ 1425 w 1426"/>
                <a:gd name="T1" fmla="*/ 291 h 582"/>
                <a:gd name="T2" fmla="*/ 1425 w 1426"/>
                <a:gd name="T3" fmla="*/ 291 h 582"/>
                <a:gd name="T4" fmla="*/ 712 w 1426"/>
                <a:gd name="T5" fmla="*/ 581 h 582"/>
                <a:gd name="T6" fmla="*/ 0 w 1426"/>
                <a:gd name="T7" fmla="*/ 291 h 582"/>
                <a:gd name="T8" fmla="*/ 712 w 1426"/>
                <a:gd name="T9" fmla="*/ 0 h 582"/>
                <a:gd name="T10" fmla="*/ 1425 w 1426"/>
                <a:gd name="T11" fmla="*/ 291 h 582"/>
              </a:gdLst>
              <a:ahLst/>
              <a:cxnLst>
                <a:cxn ang="0">
                  <a:pos x="T0" y="T1"/>
                </a:cxn>
                <a:cxn ang="0">
                  <a:pos x="T2" y="T3"/>
                </a:cxn>
                <a:cxn ang="0">
                  <a:pos x="T4" y="T5"/>
                </a:cxn>
                <a:cxn ang="0">
                  <a:pos x="T6" y="T7"/>
                </a:cxn>
                <a:cxn ang="0">
                  <a:pos x="T8" y="T9"/>
                </a:cxn>
                <a:cxn ang="0">
                  <a:pos x="T10" y="T11"/>
                </a:cxn>
              </a:cxnLst>
              <a:rect l="0" t="0" r="r" b="b"/>
              <a:pathLst>
                <a:path w="1426" h="582">
                  <a:moveTo>
                    <a:pt x="1425" y="291"/>
                  </a:moveTo>
                  <a:lnTo>
                    <a:pt x="1425" y="291"/>
                  </a:lnTo>
                  <a:cubicBezTo>
                    <a:pt x="1425" y="450"/>
                    <a:pt x="1106" y="581"/>
                    <a:pt x="712" y="581"/>
                  </a:cubicBezTo>
                  <a:cubicBezTo>
                    <a:pt x="319" y="581"/>
                    <a:pt x="0" y="450"/>
                    <a:pt x="0" y="291"/>
                  </a:cubicBezTo>
                  <a:cubicBezTo>
                    <a:pt x="0" y="131"/>
                    <a:pt x="319" y="0"/>
                    <a:pt x="712" y="0"/>
                  </a:cubicBezTo>
                  <a:cubicBezTo>
                    <a:pt x="1106" y="0"/>
                    <a:pt x="1425" y="131"/>
                    <a:pt x="1425" y="291"/>
                  </a:cubicBezTo>
                </a:path>
              </a:pathLst>
            </a:custGeom>
            <a:solidFill>
              <a:schemeClr val="bg1">
                <a:lumMod val="50000"/>
              </a:schemeClr>
            </a:solidFill>
            <a:ln>
              <a:noFill/>
            </a:ln>
            <a:effectLst/>
          </p:spPr>
          <p:txBody>
            <a:bodyPr wrap="none" anchor="ctr"/>
            <a:lstStyle/>
            <a:p>
              <a:pPr defTabSz="914217">
                <a:defRPr/>
              </a:pPr>
              <a:endParaRPr lang="en-US" sz="900">
                <a:latin typeface="Calibri Light"/>
              </a:endParaRPr>
            </a:p>
          </p:txBody>
        </p:sp>
        <p:sp>
          <p:nvSpPr>
            <p:cNvPr id="331" name="Freeform 30"/>
            <p:cNvSpPr>
              <a:spLocks noChangeArrowheads="1"/>
            </p:cNvSpPr>
            <p:nvPr/>
          </p:nvSpPr>
          <p:spPr bwMode="auto">
            <a:xfrm>
              <a:off x="4440646" y="7914258"/>
              <a:ext cx="950607" cy="371281"/>
            </a:xfrm>
            <a:custGeom>
              <a:avLst/>
              <a:gdLst>
                <a:gd name="T0" fmla="*/ 949836 w 1233"/>
                <a:gd name="T1" fmla="*/ 183719 h 483"/>
                <a:gd name="T2" fmla="*/ 949836 w 1233"/>
                <a:gd name="T3" fmla="*/ 183719 h 483"/>
                <a:gd name="T4" fmla="*/ 472605 w 1233"/>
                <a:gd name="T5" fmla="*/ 370512 h 483"/>
                <a:gd name="T6" fmla="*/ 0 w 1233"/>
                <a:gd name="T7" fmla="*/ 183719 h 483"/>
                <a:gd name="T8" fmla="*/ 472605 w 1233"/>
                <a:gd name="T9" fmla="*/ 0 h 483"/>
                <a:gd name="T10" fmla="*/ 949836 w 1233"/>
                <a:gd name="T11" fmla="*/ 183719 h 48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33" h="483">
                  <a:moveTo>
                    <a:pt x="1232" y="239"/>
                  </a:moveTo>
                  <a:lnTo>
                    <a:pt x="1232" y="239"/>
                  </a:lnTo>
                  <a:cubicBezTo>
                    <a:pt x="1232" y="375"/>
                    <a:pt x="955" y="482"/>
                    <a:pt x="613" y="482"/>
                  </a:cubicBezTo>
                  <a:cubicBezTo>
                    <a:pt x="272" y="482"/>
                    <a:pt x="0" y="375"/>
                    <a:pt x="0" y="239"/>
                  </a:cubicBezTo>
                  <a:cubicBezTo>
                    <a:pt x="0" y="107"/>
                    <a:pt x="272" y="0"/>
                    <a:pt x="613" y="0"/>
                  </a:cubicBezTo>
                  <a:cubicBezTo>
                    <a:pt x="955" y="0"/>
                    <a:pt x="1232" y="107"/>
                    <a:pt x="1232" y="239"/>
                  </a:cubicBez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332" name="Freeform 31"/>
            <p:cNvSpPr>
              <a:spLocks noChangeArrowheads="1"/>
            </p:cNvSpPr>
            <p:nvPr/>
          </p:nvSpPr>
          <p:spPr bwMode="auto">
            <a:xfrm>
              <a:off x="4365687" y="7863319"/>
              <a:ext cx="1097457" cy="445907"/>
            </a:xfrm>
            <a:custGeom>
              <a:avLst/>
              <a:gdLst>
                <a:gd name="T0" fmla="*/ 1368 w 1426"/>
                <a:gd name="T1" fmla="*/ 178 h 582"/>
                <a:gd name="T2" fmla="*/ 1368 w 1426"/>
                <a:gd name="T3" fmla="*/ 178 h 582"/>
                <a:gd name="T4" fmla="*/ 712 w 1426"/>
                <a:gd name="T5" fmla="*/ 0 h 582"/>
                <a:gd name="T6" fmla="*/ 57 w 1426"/>
                <a:gd name="T7" fmla="*/ 178 h 582"/>
                <a:gd name="T8" fmla="*/ 0 w 1426"/>
                <a:gd name="T9" fmla="*/ 178 h 582"/>
                <a:gd name="T10" fmla="*/ 0 w 1426"/>
                <a:gd name="T11" fmla="*/ 291 h 582"/>
                <a:gd name="T12" fmla="*/ 712 w 1426"/>
                <a:gd name="T13" fmla="*/ 581 h 582"/>
                <a:gd name="T14" fmla="*/ 1425 w 1426"/>
                <a:gd name="T15" fmla="*/ 291 h 582"/>
                <a:gd name="T16" fmla="*/ 1425 w 1426"/>
                <a:gd name="T17" fmla="*/ 178 h 582"/>
                <a:gd name="T18" fmla="*/ 1368 w 1426"/>
                <a:gd name="T19" fmla="*/ 178 h 5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426" h="582">
                  <a:moveTo>
                    <a:pt x="1368" y="178"/>
                  </a:moveTo>
                  <a:lnTo>
                    <a:pt x="1368" y="178"/>
                  </a:lnTo>
                  <a:cubicBezTo>
                    <a:pt x="1260" y="75"/>
                    <a:pt x="1008" y="0"/>
                    <a:pt x="712" y="0"/>
                  </a:cubicBezTo>
                  <a:cubicBezTo>
                    <a:pt x="417" y="0"/>
                    <a:pt x="164" y="75"/>
                    <a:pt x="57" y="178"/>
                  </a:cubicBezTo>
                  <a:cubicBezTo>
                    <a:pt x="0" y="178"/>
                    <a:pt x="0" y="178"/>
                    <a:pt x="0" y="178"/>
                  </a:cubicBezTo>
                  <a:cubicBezTo>
                    <a:pt x="0" y="291"/>
                    <a:pt x="0" y="291"/>
                    <a:pt x="0" y="291"/>
                  </a:cubicBezTo>
                  <a:cubicBezTo>
                    <a:pt x="0" y="455"/>
                    <a:pt x="319" y="581"/>
                    <a:pt x="712" y="581"/>
                  </a:cubicBezTo>
                  <a:cubicBezTo>
                    <a:pt x="1106" y="581"/>
                    <a:pt x="1425" y="455"/>
                    <a:pt x="1425" y="291"/>
                  </a:cubicBezTo>
                  <a:cubicBezTo>
                    <a:pt x="1425" y="178"/>
                    <a:pt x="1425" y="178"/>
                    <a:pt x="1425" y="178"/>
                  </a:cubicBezTo>
                  <a:lnTo>
                    <a:pt x="1368" y="178"/>
                  </a:lnTo>
                </a:path>
              </a:pathLst>
            </a:custGeom>
            <a:solidFill>
              <a:schemeClr val="bg1">
                <a:lumMod val="75000"/>
              </a:schemeClr>
            </a:solidFill>
            <a:ln>
              <a:noFill/>
            </a:ln>
            <a:effectLst/>
          </p:spPr>
          <p:txBody>
            <a:bodyPr wrap="none" anchor="ctr"/>
            <a:lstStyle/>
            <a:p>
              <a:pPr defTabSz="914217">
                <a:defRPr/>
              </a:pPr>
              <a:endParaRPr lang="en-US" sz="900">
                <a:latin typeface="Calibri Light"/>
              </a:endParaRPr>
            </a:p>
          </p:txBody>
        </p:sp>
        <p:sp>
          <p:nvSpPr>
            <p:cNvPr id="333" name="Freeform 32"/>
            <p:cNvSpPr>
              <a:spLocks noChangeArrowheads="1"/>
            </p:cNvSpPr>
            <p:nvPr/>
          </p:nvSpPr>
          <p:spPr bwMode="auto">
            <a:xfrm>
              <a:off x="4365687" y="7777628"/>
              <a:ext cx="1097457" cy="445907"/>
            </a:xfrm>
            <a:custGeom>
              <a:avLst/>
              <a:gdLst>
                <a:gd name="T0" fmla="*/ 1425 w 1426"/>
                <a:gd name="T1" fmla="*/ 290 h 582"/>
                <a:gd name="T2" fmla="*/ 1425 w 1426"/>
                <a:gd name="T3" fmla="*/ 290 h 582"/>
                <a:gd name="T4" fmla="*/ 712 w 1426"/>
                <a:gd name="T5" fmla="*/ 581 h 582"/>
                <a:gd name="T6" fmla="*/ 0 w 1426"/>
                <a:gd name="T7" fmla="*/ 290 h 582"/>
                <a:gd name="T8" fmla="*/ 712 w 1426"/>
                <a:gd name="T9" fmla="*/ 0 h 582"/>
                <a:gd name="T10" fmla="*/ 1425 w 1426"/>
                <a:gd name="T11" fmla="*/ 290 h 582"/>
              </a:gdLst>
              <a:ahLst/>
              <a:cxnLst>
                <a:cxn ang="0">
                  <a:pos x="T0" y="T1"/>
                </a:cxn>
                <a:cxn ang="0">
                  <a:pos x="T2" y="T3"/>
                </a:cxn>
                <a:cxn ang="0">
                  <a:pos x="T4" y="T5"/>
                </a:cxn>
                <a:cxn ang="0">
                  <a:pos x="T6" y="T7"/>
                </a:cxn>
                <a:cxn ang="0">
                  <a:pos x="T8" y="T9"/>
                </a:cxn>
                <a:cxn ang="0">
                  <a:pos x="T10" y="T11"/>
                </a:cxn>
              </a:cxnLst>
              <a:rect l="0" t="0" r="r" b="b"/>
              <a:pathLst>
                <a:path w="1426" h="582">
                  <a:moveTo>
                    <a:pt x="1425" y="290"/>
                  </a:moveTo>
                  <a:lnTo>
                    <a:pt x="1425" y="290"/>
                  </a:lnTo>
                  <a:cubicBezTo>
                    <a:pt x="1425" y="450"/>
                    <a:pt x="1106" y="581"/>
                    <a:pt x="712" y="581"/>
                  </a:cubicBezTo>
                  <a:cubicBezTo>
                    <a:pt x="319" y="581"/>
                    <a:pt x="0" y="450"/>
                    <a:pt x="0" y="290"/>
                  </a:cubicBezTo>
                  <a:cubicBezTo>
                    <a:pt x="0" y="131"/>
                    <a:pt x="319" y="0"/>
                    <a:pt x="712" y="0"/>
                  </a:cubicBezTo>
                  <a:cubicBezTo>
                    <a:pt x="1106" y="0"/>
                    <a:pt x="1425" y="131"/>
                    <a:pt x="1425" y="290"/>
                  </a:cubicBezTo>
                </a:path>
              </a:pathLst>
            </a:custGeom>
            <a:solidFill>
              <a:schemeClr val="bg1">
                <a:lumMod val="50000"/>
              </a:schemeClr>
            </a:solidFill>
            <a:ln>
              <a:noFill/>
            </a:ln>
            <a:effectLst/>
          </p:spPr>
          <p:txBody>
            <a:bodyPr wrap="none" anchor="ctr"/>
            <a:lstStyle/>
            <a:p>
              <a:pPr defTabSz="914217">
                <a:defRPr/>
              </a:pPr>
              <a:endParaRPr lang="en-US" sz="900">
                <a:latin typeface="Calibri Light"/>
              </a:endParaRPr>
            </a:p>
          </p:txBody>
        </p:sp>
        <p:sp>
          <p:nvSpPr>
            <p:cNvPr id="334" name="Freeform 33"/>
            <p:cNvSpPr>
              <a:spLocks noChangeArrowheads="1"/>
            </p:cNvSpPr>
            <p:nvPr/>
          </p:nvSpPr>
          <p:spPr bwMode="auto">
            <a:xfrm>
              <a:off x="4440646" y="7791633"/>
              <a:ext cx="950607" cy="371281"/>
            </a:xfrm>
            <a:custGeom>
              <a:avLst/>
              <a:gdLst>
                <a:gd name="T0" fmla="*/ 949836 w 1233"/>
                <a:gd name="T1" fmla="*/ 186794 h 483"/>
                <a:gd name="T2" fmla="*/ 949836 w 1233"/>
                <a:gd name="T3" fmla="*/ 186794 h 483"/>
                <a:gd name="T4" fmla="*/ 472605 w 1233"/>
                <a:gd name="T5" fmla="*/ 370512 h 483"/>
                <a:gd name="T6" fmla="*/ 0 w 1233"/>
                <a:gd name="T7" fmla="*/ 186794 h 483"/>
                <a:gd name="T8" fmla="*/ 472605 w 1233"/>
                <a:gd name="T9" fmla="*/ 0 h 483"/>
                <a:gd name="T10" fmla="*/ 949836 w 1233"/>
                <a:gd name="T11" fmla="*/ 186794 h 48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33" h="483">
                  <a:moveTo>
                    <a:pt x="1232" y="243"/>
                  </a:moveTo>
                  <a:lnTo>
                    <a:pt x="1232" y="243"/>
                  </a:lnTo>
                  <a:cubicBezTo>
                    <a:pt x="1232" y="374"/>
                    <a:pt x="955" y="482"/>
                    <a:pt x="613" y="482"/>
                  </a:cubicBezTo>
                  <a:cubicBezTo>
                    <a:pt x="272" y="482"/>
                    <a:pt x="0" y="374"/>
                    <a:pt x="0" y="243"/>
                  </a:cubicBezTo>
                  <a:cubicBezTo>
                    <a:pt x="0" y="107"/>
                    <a:pt x="272" y="0"/>
                    <a:pt x="613" y="0"/>
                  </a:cubicBezTo>
                  <a:cubicBezTo>
                    <a:pt x="955" y="0"/>
                    <a:pt x="1232" y="107"/>
                    <a:pt x="1232" y="243"/>
                  </a:cubicBez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335" name="Freeform 34"/>
            <p:cNvSpPr>
              <a:spLocks noChangeArrowheads="1"/>
            </p:cNvSpPr>
            <p:nvPr/>
          </p:nvSpPr>
          <p:spPr bwMode="auto">
            <a:xfrm>
              <a:off x="4410157" y="7761760"/>
              <a:ext cx="1100633" cy="445907"/>
            </a:xfrm>
            <a:custGeom>
              <a:avLst/>
              <a:gdLst>
                <a:gd name="T0" fmla="*/ 1368 w 1430"/>
                <a:gd name="T1" fmla="*/ 178 h 582"/>
                <a:gd name="T2" fmla="*/ 1368 w 1430"/>
                <a:gd name="T3" fmla="*/ 178 h 582"/>
                <a:gd name="T4" fmla="*/ 712 w 1430"/>
                <a:gd name="T5" fmla="*/ 0 h 582"/>
                <a:gd name="T6" fmla="*/ 56 w 1430"/>
                <a:gd name="T7" fmla="*/ 178 h 582"/>
                <a:gd name="T8" fmla="*/ 0 w 1430"/>
                <a:gd name="T9" fmla="*/ 178 h 582"/>
                <a:gd name="T10" fmla="*/ 0 w 1430"/>
                <a:gd name="T11" fmla="*/ 291 h 582"/>
                <a:gd name="T12" fmla="*/ 712 w 1430"/>
                <a:gd name="T13" fmla="*/ 581 h 582"/>
                <a:gd name="T14" fmla="*/ 1429 w 1430"/>
                <a:gd name="T15" fmla="*/ 291 h 582"/>
                <a:gd name="T16" fmla="*/ 1429 w 1430"/>
                <a:gd name="T17" fmla="*/ 178 h 582"/>
                <a:gd name="T18" fmla="*/ 1368 w 1430"/>
                <a:gd name="T19" fmla="*/ 178 h 5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430" h="582">
                  <a:moveTo>
                    <a:pt x="1368" y="178"/>
                  </a:moveTo>
                  <a:lnTo>
                    <a:pt x="1368" y="178"/>
                  </a:lnTo>
                  <a:cubicBezTo>
                    <a:pt x="1260" y="75"/>
                    <a:pt x="1007" y="0"/>
                    <a:pt x="712" y="0"/>
                  </a:cubicBezTo>
                  <a:cubicBezTo>
                    <a:pt x="421" y="0"/>
                    <a:pt x="168" y="75"/>
                    <a:pt x="56" y="178"/>
                  </a:cubicBezTo>
                  <a:cubicBezTo>
                    <a:pt x="0" y="178"/>
                    <a:pt x="0" y="178"/>
                    <a:pt x="0" y="178"/>
                  </a:cubicBezTo>
                  <a:cubicBezTo>
                    <a:pt x="0" y="291"/>
                    <a:pt x="0" y="291"/>
                    <a:pt x="0" y="291"/>
                  </a:cubicBezTo>
                  <a:cubicBezTo>
                    <a:pt x="0" y="450"/>
                    <a:pt x="318" y="581"/>
                    <a:pt x="712" y="581"/>
                  </a:cubicBezTo>
                  <a:cubicBezTo>
                    <a:pt x="1105" y="581"/>
                    <a:pt x="1429" y="450"/>
                    <a:pt x="1429" y="291"/>
                  </a:cubicBezTo>
                  <a:cubicBezTo>
                    <a:pt x="1429" y="178"/>
                    <a:pt x="1429" y="178"/>
                    <a:pt x="1429" y="178"/>
                  </a:cubicBezTo>
                  <a:lnTo>
                    <a:pt x="1368" y="178"/>
                  </a:lnTo>
                </a:path>
              </a:pathLst>
            </a:custGeom>
            <a:solidFill>
              <a:schemeClr val="bg1">
                <a:lumMod val="75000"/>
              </a:schemeClr>
            </a:solidFill>
            <a:ln>
              <a:noFill/>
            </a:ln>
            <a:effectLst/>
          </p:spPr>
          <p:txBody>
            <a:bodyPr wrap="none" anchor="ctr"/>
            <a:lstStyle/>
            <a:p>
              <a:pPr defTabSz="914217">
                <a:defRPr/>
              </a:pPr>
              <a:endParaRPr lang="en-US" sz="900">
                <a:latin typeface="Calibri Light"/>
              </a:endParaRPr>
            </a:p>
          </p:txBody>
        </p:sp>
        <p:sp>
          <p:nvSpPr>
            <p:cNvPr id="336" name="Freeform 35"/>
            <p:cNvSpPr>
              <a:spLocks noChangeArrowheads="1"/>
            </p:cNvSpPr>
            <p:nvPr/>
          </p:nvSpPr>
          <p:spPr bwMode="auto">
            <a:xfrm>
              <a:off x="4410157" y="7676069"/>
              <a:ext cx="1100633" cy="445907"/>
            </a:xfrm>
            <a:custGeom>
              <a:avLst/>
              <a:gdLst>
                <a:gd name="T0" fmla="*/ 1429 w 1430"/>
                <a:gd name="T1" fmla="*/ 290 h 582"/>
                <a:gd name="T2" fmla="*/ 1429 w 1430"/>
                <a:gd name="T3" fmla="*/ 290 h 582"/>
                <a:gd name="T4" fmla="*/ 712 w 1430"/>
                <a:gd name="T5" fmla="*/ 581 h 582"/>
                <a:gd name="T6" fmla="*/ 0 w 1430"/>
                <a:gd name="T7" fmla="*/ 290 h 582"/>
                <a:gd name="T8" fmla="*/ 712 w 1430"/>
                <a:gd name="T9" fmla="*/ 0 h 582"/>
                <a:gd name="T10" fmla="*/ 1429 w 1430"/>
                <a:gd name="T11" fmla="*/ 290 h 582"/>
              </a:gdLst>
              <a:ahLst/>
              <a:cxnLst>
                <a:cxn ang="0">
                  <a:pos x="T0" y="T1"/>
                </a:cxn>
                <a:cxn ang="0">
                  <a:pos x="T2" y="T3"/>
                </a:cxn>
                <a:cxn ang="0">
                  <a:pos x="T4" y="T5"/>
                </a:cxn>
                <a:cxn ang="0">
                  <a:pos x="T6" y="T7"/>
                </a:cxn>
                <a:cxn ang="0">
                  <a:pos x="T8" y="T9"/>
                </a:cxn>
                <a:cxn ang="0">
                  <a:pos x="T10" y="T11"/>
                </a:cxn>
              </a:cxnLst>
              <a:rect l="0" t="0" r="r" b="b"/>
              <a:pathLst>
                <a:path w="1430" h="582">
                  <a:moveTo>
                    <a:pt x="1429" y="290"/>
                  </a:moveTo>
                  <a:lnTo>
                    <a:pt x="1429" y="290"/>
                  </a:lnTo>
                  <a:cubicBezTo>
                    <a:pt x="1429" y="450"/>
                    <a:pt x="1105" y="581"/>
                    <a:pt x="712" y="581"/>
                  </a:cubicBezTo>
                  <a:cubicBezTo>
                    <a:pt x="318" y="581"/>
                    <a:pt x="0" y="450"/>
                    <a:pt x="0" y="290"/>
                  </a:cubicBezTo>
                  <a:cubicBezTo>
                    <a:pt x="0" y="131"/>
                    <a:pt x="318" y="0"/>
                    <a:pt x="712" y="0"/>
                  </a:cubicBezTo>
                  <a:cubicBezTo>
                    <a:pt x="1105" y="0"/>
                    <a:pt x="1429" y="131"/>
                    <a:pt x="1429" y="290"/>
                  </a:cubicBezTo>
                </a:path>
              </a:pathLst>
            </a:custGeom>
            <a:solidFill>
              <a:schemeClr val="bg1">
                <a:lumMod val="50000"/>
              </a:schemeClr>
            </a:solidFill>
            <a:ln>
              <a:noFill/>
            </a:ln>
            <a:effectLst/>
          </p:spPr>
          <p:txBody>
            <a:bodyPr wrap="none" anchor="ctr"/>
            <a:lstStyle/>
            <a:p>
              <a:pPr defTabSz="914217">
                <a:defRPr/>
              </a:pPr>
              <a:endParaRPr lang="en-US" sz="900">
                <a:latin typeface="Calibri Light"/>
              </a:endParaRPr>
            </a:p>
          </p:txBody>
        </p:sp>
        <p:sp>
          <p:nvSpPr>
            <p:cNvPr id="337" name="Freeform 36"/>
            <p:cNvSpPr>
              <a:spLocks noChangeArrowheads="1"/>
            </p:cNvSpPr>
            <p:nvPr/>
          </p:nvSpPr>
          <p:spPr bwMode="auto">
            <a:xfrm>
              <a:off x="4484939" y="7689446"/>
              <a:ext cx="950607" cy="371281"/>
            </a:xfrm>
            <a:custGeom>
              <a:avLst/>
              <a:gdLst>
                <a:gd name="T0" fmla="*/ 949836 w 1233"/>
                <a:gd name="T1" fmla="*/ 183339 h 484"/>
                <a:gd name="T2" fmla="*/ 949836 w 1233"/>
                <a:gd name="T3" fmla="*/ 183339 h 484"/>
                <a:gd name="T4" fmla="*/ 473376 w 1233"/>
                <a:gd name="T5" fmla="*/ 370514 h 484"/>
                <a:gd name="T6" fmla="*/ 0 w 1233"/>
                <a:gd name="T7" fmla="*/ 183339 h 484"/>
                <a:gd name="T8" fmla="*/ 473376 w 1233"/>
                <a:gd name="T9" fmla="*/ 0 h 484"/>
                <a:gd name="T10" fmla="*/ 949836 w 1233"/>
                <a:gd name="T11" fmla="*/ 183339 h 48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33" h="484">
                  <a:moveTo>
                    <a:pt x="1232" y="239"/>
                  </a:moveTo>
                  <a:lnTo>
                    <a:pt x="1232" y="239"/>
                  </a:lnTo>
                  <a:cubicBezTo>
                    <a:pt x="1232" y="375"/>
                    <a:pt x="956" y="483"/>
                    <a:pt x="614" y="483"/>
                  </a:cubicBezTo>
                  <a:cubicBezTo>
                    <a:pt x="277" y="483"/>
                    <a:pt x="0" y="375"/>
                    <a:pt x="0" y="239"/>
                  </a:cubicBezTo>
                  <a:cubicBezTo>
                    <a:pt x="0" y="108"/>
                    <a:pt x="277" y="0"/>
                    <a:pt x="614" y="0"/>
                  </a:cubicBezTo>
                  <a:cubicBezTo>
                    <a:pt x="956" y="0"/>
                    <a:pt x="1232" y="108"/>
                    <a:pt x="1232" y="239"/>
                  </a:cubicBez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338" name="Freeform 37"/>
            <p:cNvSpPr>
              <a:spLocks noChangeArrowheads="1"/>
            </p:cNvSpPr>
            <p:nvPr/>
          </p:nvSpPr>
          <p:spPr bwMode="auto">
            <a:xfrm>
              <a:off x="4389511" y="7637985"/>
              <a:ext cx="1097456" cy="445907"/>
            </a:xfrm>
            <a:custGeom>
              <a:avLst/>
              <a:gdLst>
                <a:gd name="T0" fmla="*/ 1369 w 1426"/>
                <a:gd name="T1" fmla="*/ 178 h 582"/>
                <a:gd name="T2" fmla="*/ 1369 w 1426"/>
                <a:gd name="T3" fmla="*/ 178 h 582"/>
                <a:gd name="T4" fmla="*/ 713 w 1426"/>
                <a:gd name="T5" fmla="*/ 0 h 582"/>
                <a:gd name="T6" fmla="*/ 56 w 1426"/>
                <a:gd name="T7" fmla="*/ 178 h 582"/>
                <a:gd name="T8" fmla="*/ 0 w 1426"/>
                <a:gd name="T9" fmla="*/ 178 h 582"/>
                <a:gd name="T10" fmla="*/ 0 w 1426"/>
                <a:gd name="T11" fmla="*/ 290 h 582"/>
                <a:gd name="T12" fmla="*/ 713 w 1426"/>
                <a:gd name="T13" fmla="*/ 581 h 582"/>
                <a:gd name="T14" fmla="*/ 1425 w 1426"/>
                <a:gd name="T15" fmla="*/ 290 h 582"/>
                <a:gd name="T16" fmla="*/ 1425 w 1426"/>
                <a:gd name="T17" fmla="*/ 178 h 582"/>
                <a:gd name="T18" fmla="*/ 1369 w 1426"/>
                <a:gd name="T19" fmla="*/ 178 h 5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426" h="582">
                  <a:moveTo>
                    <a:pt x="1369" y="178"/>
                  </a:moveTo>
                  <a:lnTo>
                    <a:pt x="1369" y="178"/>
                  </a:lnTo>
                  <a:cubicBezTo>
                    <a:pt x="1261" y="75"/>
                    <a:pt x="1008" y="0"/>
                    <a:pt x="713" y="0"/>
                  </a:cubicBezTo>
                  <a:cubicBezTo>
                    <a:pt x="417" y="0"/>
                    <a:pt x="164" y="75"/>
                    <a:pt x="56" y="178"/>
                  </a:cubicBezTo>
                  <a:cubicBezTo>
                    <a:pt x="0" y="178"/>
                    <a:pt x="0" y="178"/>
                    <a:pt x="0" y="178"/>
                  </a:cubicBezTo>
                  <a:cubicBezTo>
                    <a:pt x="0" y="290"/>
                    <a:pt x="0" y="290"/>
                    <a:pt x="0" y="290"/>
                  </a:cubicBezTo>
                  <a:cubicBezTo>
                    <a:pt x="0" y="454"/>
                    <a:pt x="319" y="581"/>
                    <a:pt x="713" y="581"/>
                  </a:cubicBezTo>
                  <a:cubicBezTo>
                    <a:pt x="1106" y="581"/>
                    <a:pt x="1425" y="454"/>
                    <a:pt x="1425" y="290"/>
                  </a:cubicBezTo>
                  <a:cubicBezTo>
                    <a:pt x="1425" y="178"/>
                    <a:pt x="1425" y="178"/>
                    <a:pt x="1425" y="178"/>
                  </a:cubicBezTo>
                  <a:lnTo>
                    <a:pt x="1369" y="178"/>
                  </a:lnTo>
                </a:path>
              </a:pathLst>
            </a:custGeom>
            <a:solidFill>
              <a:schemeClr val="bg1">
                <a:lumMod val="75000"/>
              </a:schemeClr>
            </a:solidFill>
            <a:ln>
              <a:noFill/>
            </a:ln>
            <a:effectLst/>
          </p:spPr>
          <p:txBody>
            <a:bodyPr wrap="none" anchor="ctr"/>
            <a:lstStyle/>
            <a:p>
              <a:pPr defTabSz="914217">
                <a:defRPr/>
              </a:pPr>
              <a:endParaRPr lang="en-US" sz="900">
                <a:latin typeface="Calibri Light"/>
              </a:endParaRPr>
            </a:p>
          </p:txBody>
        </p:sp>
        <p:sp>
          <p:nvSpPr>
            <p:cNvPr id="339" name="Freeform 38"/>
            <p:cNvSpPr>
              <a:spLocks noChangeArrowheads="1"/>
            </p:cNvSpPr>
            <p:nvPr/>
          </p:nvSpPr>
          <p:spPr bwMode="auto">
            <a:xfrm>
              <a:off x="4389511" y="7553881"/>
              <a:ext cx="1097456" cy="445908"/>
            </a:xfrm>
            <a:custGeom>
              <a:avLst/>
              <a:gdLst>
                <a:gd name="T0" fmla="*/ 1425 w 1426"/>
                <a:gd name="T1" fmla="*/ 290 h 581"/>
                <a:gd name="T2" fmla="*/ 1425 w 1426"/>
                <a:gd name="T3" fmla="*/ 290 h 581"/>
                <a:gd name="T4" fmla="*/ 713 w 1426"/>
                <a:gd name="T5" fmla="*/ 580 h 581"/>
                <a:gd name="T6" fmla="*/ 0 w 1426"/>
                <a:gd name="T7" fmla="*/ 290 h 581"/>
                <a:gd name="T8" fmla="*/ 713 w 1426"/>
                <a:gd name="T9" fmla="*/ 0 h 581"/>
                <a:gd name="T10" fmla="*/ 1425 w 1426"/>
                <a:gd name="T11" fmla="*/ 290 h 581"/>
              </a:gdLst>
              <a:ahLst/>
              <a:cxnLst>
                <a:cxn ang="0">
                  <a:pos x="T0" y="T1"/>
                </a:cxn>
                <a:cxn ang="0">
                  <a:pos x="T2" y="T3"/>
                </a:cxn>
                <a:cxn ang="0">
                  <a:pos x="T4" y="T5"/>
                </a:cxn>
                <a:cxn ang="0">
                  <a:pos x="T6" y="T7"/>
                </a:cxn>
                <a:cxn ang="0">
                  <a:pos x="T8" y="T9"/>
                </a:cxn>
                <a:cxn ang="0">
                  <a:pos x="T10" y="T11"/>
                </a:cxn>
              </a:cxnLst>
              <a:rect l="0" t="0" r="r" b="b"/>
              <a:pathLst>
                <a:path w="1426" h="581">
                  <a:moveTo>
                    <a:pt x="1425" y="290"/>
                  </a:moveTo>
                  <a:lnTo>
                    <a:pt x="1425" y="290"/>
                  </a:lnTo>
                  <a:cubicBezTo>
                    <a:pt x="1425" y="449"/>
                    <a:pt x="1106" y="580"/>
                    <a:pt x="713" y="580"/>
                  </a:cubicBezTo>
                  <a:cubicBezTo>
                    <a:pt x="319" y="580"/>
                    <a:pt x="0" y="449"/>
                    <a:pt x="0" y="290"/>
                  </a:cubicBezTo>
                  <a:cubicBezTo>
                    <a:pt x="0" y="131"/>
                    <a:pt x="319" y="0"/>
                    <a:pt x="713" y="0"/>
                  </a:cubicBezTo>
                  <a:cubicBezTo>
                    <a:pt x="1106" y="0"/>
                    <a:pt x="1425" y="131"/>
                    <a:pt x="1425" y="290"/>
                  </a:cubicBezTo>
                </a:path>
              </a:pathLst>
            </a:custGeom>
            <a:solidFill>
              <a:schemeClr val="bg1">
                <a:lumMod val="50000"/>
              </a:schemeClr>
            </a:solidFill>
            <a:ln>
              <a:noFill/>
            </a:ln>
            <a:effectLst/>
          </p:spPr>
          <p:txBody>
            <a:bodyPr wrap="none" anchor="ctr"/>
            <a:lstStyle/>
            <a:p>
              <a:pPr defTabSz="914217">
                <a:defRPr/>
              </a:pPr>
              <a:endParaRPr lang="en-US" sz="900">
                <a:latin typeface="Calibri Light"/>
              </a:endParaRPr>
            </a:p>
          </p:txBody>
        </p:sp>
        <p:sp>
          <p:nvSpPr>
            <p:cNvPr id="340" name="Freeform 39"/>
            <p:cNvSpPr>
              <a:spLocks noChangeArrowheads="1"/>
            </p:cNvSpPr>
            <p:nvPr/>
          </p:nvSpPr>
          <p:spPr bwMode="auto">
            <a:xfrm>
              <a:off x="4464496" y="7566820"/>
              <a:ext cx="947200" cy="371281"/>
            </a:xfrm>
            <a:custGeom>
              <a:avLst/>
              <a:gdLst>
                <a:gd name="T0" fmla="*/ 946429 w 1229"/>
                <a:gd name="T1" fmla="*/ 186408 h 484"/>
                <a:gd name="T2" fmla="*/ 946429 w 1229"/>
                <a:gd name="T3" fmla="*/ 186408 h 484"/>
                <a:gd name="T4" fmla="*/ 473985 w 1229"/>
                <a:gd name="T5" fmla="*/ 370514 h 484"/>
                <a:gd name="T6" fmla="*/ 0 w 1229"/>
                <a:gd name="T7" fmla="*/ 186408 h 484"/>
                <a:gd name="T8" fmla="*/ 473985 w 1229"/>
                <a:gd name="T9" fmla="*/ 0 h 484"/>
                <a:gd name="T10" fmla="*/ 946429 w 1229"/>
                <a:gd name="T11" fmla="*/ 186408 h 48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29" h="484">
                  <a:moveTo>
                    <a:pt x="1228" y="243"/>
                  </a:moveTo>
                  <a:lnTo>
                    <a:pt x="1228" y="243"/>
                  </a:lnTo>
                  <a:cubicBezTo>
                    <a:pt x="1228" y="375"/>
                    <a:pt x="956" y="483"/>
                    <a:pt x="615" y="483"/>
                  </a:cubicBezTo>
                  <a:cubicBezTo>
                    <a:pt x="272" y="483"/>
                    <a:pt x="0" y="375"/>
                    <a:pt x="0" y="243"/>
                  </a:cubicBezTo>
                  <a:cubicBezTo>
                    <a:pt x="0" y="108"/>
                    <a:pt x="272" y="0"/>
                    <a:pt x="615" y="0"/>
                  </a:cubicBezTo>
                  <a:cubicBezTo>
                    <a:pt x="956" y="0"/>
                    <a:pt x="1228" y="108"/>
                    <a:pt x="1228" y="243"/>
                  </a:cubicBez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341" name="Freeform 40"/>
            <p:cNvSpPr>
              <a:spLocks noChangeArrowheads="1"/>
            </p:cNvSpPr>
            <p:nvPr/>
          </p:nvSpPr>
          <p:spPr bwMode="auto">
            <a:xfrm>
              <a:off x="4440334" y="7509448"/>
              <a:ext cx="1097456" cy="445908"/>
            </a:xfrm>
            <a:custGeom>
              <a:avLst/>
              <a:gdLst>
                <a:gd name="T0" fmla="*/ 1368 w 1425"/>
                <a:gd name="T1" fmla="*/ 178 h 582"/>
                <a:gd name="T2" fmla="*/ 1368 w 1425"/>
                <a:gd name="T3" fmla="*/ 178 h 582"/>
                <a:gd name="T4" fmla="*/ 712 w 1425"/>
                <a:gd name="T5" fmla="*/ 0 h 582"/>
                <a:gd name="T6" fmla="*/ 56 w 1425"/>
                <a:gd name="T7" fmla="*/ 178 h 582"/>
                <a:gd name="T8" fmla="*/ 0 w 1425"/>
                <a:gd name="T9" fmla="*/ 178 h 582"/>
                <a:gd name="T10" fmla="*/ 0 w 1425"/>
                <a:gd name="T11" fmla="*/ 291 h 582"/>
                <a:gd name="T12" fmla="*/ 712 w 1425"/>
                <a:gd name="T13" fmla="*/ 581 h 582"/>
                <a:gd name="T14" fmla="*/ 1424 w 1425"/>
                <a:gd name="T15" fmla="*/ 291 h 582"/>
                <a:gd name="T16" fmla="*/ 1424 w 1425"/>
                <a:gd name="T17" fmla="*/ 178 h 582"/>
                <a:gd name="T18" fmla="*/ 1368 w 1425"/>
                <a:gd name="T19" fmla="*/ 178 h 5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425" h="582">
                  <a:moveTo>
                    <a:pt x="1368" y="178"/>
                  </a:moveTo>
                  <a:lnTo>
                    <a:pt x="1368" y="178"/>
                  </a:lnTo>
                  <a:cubicBezTo>
                    <a:pt x="1260" y="70"/>
                    <a:pt x="1007" y="0"/>
                    <a:pt x="712" y="0"/>
                  </a:cubicBezTo>
                  <a:cubicBezTo>
                    <a:pt x="417" y="0"/>
                    <a:pt x="164" y="70"/>
                    <a:pt x="56" y="178"/>
                  </a:cubicBezTo>
                  <a:cubicBezTo>
                    <a:pt x="0" y="178"/>
                    <a:pt x="0" y="178"/>
                    <a:pt x="0" y="178"/>
                  </a:cubicBezTo>
                  <a:cubicBezTo>
                    <a:pt x="0" y="291"/>
                    <a:pt x="0" y="291"/>
                    <a:pt x="0" y="291"/>
                  </a:cubicBezTo>
                  <a:cubicBezTo>
                    <a:pt x="0" y="450"/>
                    <a:pt x="318" y="581"/>
                    <a:pt x="712" y="581"/>
                  </a:cubicBezTo>
                  <a:cubicBezTo>
                    <a:pt x="1105" y="581"/>
                    <a:pt x="1424" y="450"/>
                    <a:pt x="1424" y="291"/>
                  </a:cubicBezTo>
                  <a:cubicBezTo>
                    <a:pt x="1424" y="178"/>
                    <a:pt x="1424" y="178"/>
                    <a:pt x="1424" y="178"/>
                  </a:cubicBezTo>
                  <a:lnTo>
                    <a:pt x="1368" y="178"/>
                  </a:lnTo>
                </a:path>
              </a:pathLst>
            </a:custGeom>
            <a:solidFill>
              <a:schemeClr val="bg1">
                <a:lumMod val="75000"/>
              </a:schemeClr>
            </a:solidFill>
            <a:ln>
              <a:noFill/>
            </a:ln>
            <a:effectLst/>
          </p:spPr>
          <p:txBody>
            <a:bodyPr wrap="none" anchor="ctr"/>
            <a:lstStyle/>
            <a:p>
              <a:pPr defTabSz="914217">
                <a:defRPr/>
              </a:pPr>
              <a:endParaRPr lang="en-US" sz="900">
                <a:latin typeface="Calibri Light"/>
              </a:endParaRPr>
            </a:p>
          </p:txBody>
        </p:sp>
        <p:sp>
          <p:nvSpPr>
            <p:cNvPr id="342" name="Freeform 41"/>
            <p:cNvSpPr>
              <a:spLocks noChangeArrowheads="1"/>
            </p:cNvSpPr>
            <p:nvPr/>
          </p:nvSpPr>
          <p:spPr bwMode="auto">
            <a:xfrm>
              <a:off x="4440334" y="7423758"/>
              <a:ext cx="1097456" cy="445908"/>
            </a:xfrm>
            <a:custGeom>
              <a:avLst/>
              <a:gdLst>
                <a:gd name="T0" fmla="*/ 1424 w 1425"/>
                <a:gd name="T1" fmla="*/ 290 h 581"/>
                <a:gd name="T2" fmla="*/ 1424 w 1425"/>
                <a:gd name="T3" fmla="*/ 290 h 581"/>
                <a:gd name="T4" fmla="*/ 712 w 1425"/>
                <a:gd name="T5" fmla="*/ 580 h 581"/>
                <a:gd name="T6" fmla="*/ 0 w 1425"/>
                <a:gd name="T7" fmla="*/ 290 h 581"/>
                <a:gd name="T8" fmla="*/ 712 w 1425"/>
                <a:gd name="T9" fmla="*/ 0 h 581"/>
                <a:gd name="T10" fmla="*/ 1424 w 1425"/>
                <a:gd name="T11" fmla="*/ 290 h 581"/>
              </a:gdLst>
              <a:ahLst/>
              <a:cxnLst>
                <a:cxn ang="0">
                  <a:pos x="T0" y="T1"/>
                </a:cxn>
                <a:cxn ang="0">
                  <a:pos x="T2" y="T3"/>
                </a:cxn>
                <a:cxn ang="0">
                  <a:pos x="T4" y="T5"/>
                </a:cxn>
                <a:cxn ang="0">
                  <a:pos x="T6" y="T7"/>
                </a:cxn>
                <a:cxn ang="0">
                  <a:pos x="T8" y="T9"/>
                </a:cxn>
                <a:cxn ang="0">
                  <a:pos x="T10" y="T11"/>
                </a:cxn>
              </a:cxnLst>
              <a:rect l="0" t="0" r="r" b="b"/>
              <a:pathLst>
                <a:path w="1425" h="581">
                  <a:moveTo>
                    <a:pt x="1424" y="290"/>
                  </a:moveTo>
                  <a:lnTo>
                    <a:pt x="1424" y="290"/>
                  </a:lnTo>
                  <a:cubicBezTo>
                    <a:pt x="1424" y="449"/>
                    <a:pt x="1105" y="580"/>
                    <a:pt x="712" y="580"/>
                  </a:cubicBezTo>
                  <a:cubicBezTo>
                    <a:pt x="318" y="580"/>
                    <a:pt x="0" y="449"/>
                    <a:pt x="0" y="290"/>
                  </a:cubicBezTo>
                  <a:cubicBezTo>
                    <a:pt x="0" y="126"/>
                    <a:pt x="318" y="0"/>
                    <a:pt x="712" y="0"/>
                  </a:cubicBezTo>
                  <a:cubicBezTo>
                    <a:pt x="1105" y="0"/>
                    <a:pt x="1424" y="126"/>
                    <a:pt x="1424" y="290"/>
                  </a:cubicBezTo>
                </a:path>
              </a:pathLst>
            </a:custGeom>
            <a:solidFill>
              <a:schemeClr val="bg1">
                <a:lumMod val="50000"/>
              </a:schemeClr>
            </a:solidFill>
            <a:ln>
              <a:noFill/>
            </a:ln>
            <a:effectLst/>
          </p:spPr>
          <p:txBody>
            <a:bodyPr wrap="none" anchor="ctr"/>
            <a:lstStyle/>
            <a:p>
              <a:pPr defTabSz="914217">
                <a:defRPr/>
              </a:pPr>
              <a:endParaRPr lang="en-US" sz="900">
                <a:latin typeface="Calibri Light"/>
              </a:endParaRPr>
            </a:p>
          </p:txBody>
        </p:sp>
        <p:sp>
          <p:nvSpPr>
            <p:cNvPr id="343" name="Freeform 42"/>
            <p:cNvSpPr>
              <a:spLocks noChangeArrowheads="1"/>
            </p:cNvSpPr>
            <p:nvPr/>
          </p:nvSpPr>
          <p:spPr bwMode="auto">
            <a:xfrm>
              <a:off x="4511803" y="7438040"/>
              <a:ext cx="951341" cy="371325"/>
            </a:xfrm>
            <a:custGeom>
              <a:avLst/>
              <a:gdLst>
                <a:gd name="T0" fmla="*/ 1233 w 1234"/>
                <a:gd name="T1" fmla="*/ 239 h 484"/>
                <a:gd name="T2" fmla="*/ 1233 w 1234"/>
                <a:gd name="T3" fmla="*/ 239 h 484"/>
                <a:gd name="T4" fmla="*/ 619 w 1234"/>
                <a:gd name="T5" fmla="*/ 483 h 484"/>
                <a:gd name="T6" fmla="*/ 0 w 1234"/>
                <a:gd name="T7" fmla="*/ 239 h 484"/>
                <a:gd name="T8" fmla="*/ 619 w 1234"/>
                <a:gd name="T9" fmla="*/ 0 h 484"/>
                <a:gd name="T10" fmla="*/ 1233 w 1234"/>
                <a:gd name="T11" fmla="*/ 239 h 484"/>
              </a:gdLst>
              <a:ahLst/>
              <a:cxnLst>
                <a:cxn ang="0">
                  <a:pos x="T0" y="T1"/>
                </a:cxn>
                <a:cxn ang="0">
                  <a:pos x="T2" y="T3"/>
                </a:cxn>
                <a:cxn ang="0">
                  <a:pos x="T4" y="T5"/>
                </a:cxn>
                <a:cxn ang="0">
                  <a:pos x="T6" y="T7"/>
                </a:cxn>
                <a:cxn ang="0">
                  <a:pos x="T8" y="T9"/>
                </a:cxn>
                <a:cxn ang="0">
                  <a:pos x="T10" y="T11"/>
                </a:cxn>
              </a:cxnLst>
              <a:rect l="0" t="0" r="r" b="b"/>
              <a:pathLst>
                <a:path w="1234" h="484">
                  <a:moveTo>
                    <a:pt x="1233" y="239"/>
                  </a:moveTo>
                  <a:lnTo>
                    <a:pt x="1233" y="239"/>
                  </a:lnTo>
                  <a:cubicBezTo>
                    <a:pt x="1233" y="375"/>
                    <a:pt x="957" y="483"/>
                    <a:pt x="619" y="483"/>
                  </a:cubicBezTo>
                  <a:cubicBezTo>
                    <a:pt x="277" y="483"/>
                    <a:pt x="0" y="375"/>
                    <a:pt x="0" y="239"/>
                  </a:cubicBezTo>
                  <a:cubicBezTo>
                    <a:pt x="0" y="108"/>
                    <a:pt x="277" y="0"/>
                    <a:pt x="619" y="0"/>
                  </a:cubicBezTo>
                  <a:cubicBezTo>
                    <a:pt x="957" y="0"/>
                    <a:pt x="1233" y="108"/>
                    <a:pt x="1233" y="239"/>
                  </a:cubicBezTo>
                </a:path>
              </a:pathLst>
            </a:custGeom>
            <a:solidFill>
              <a:schemeClr val="bg1">
                <a:lumMod val="75000"/>
              </a:schemeClr>
            </a:solidFill>
            <a:ln>
              <a:noFill/>
            </a:ln>
            <a:effectLst/>
          </p:spPr>
          <p:txBody>
            <a:bodyPr wrap="none" anchor="ctr"/>
            <a:lstStyle/>
            <a:p>
              <a:pPr defTabSz="914217">
                <a:defRPr/>
              </a:pPr>
              <a:endParaRPr lang="en-US" sz="900">
                <a:latin typeface="Calibri Light"/>
              </a:endParaRPr>
            </a:p>
          </p:txBody>
        </p:sp>
      </p:grpSp>
      <p:sp>
        <p:nvSpPr>
          <p:cNvPr id="369" name="Text Box 127"/>
          <p:cNvSpPr txBox="1">
            <a:spLocks noChangeArrowheads="1"/>
          </p:cNvSpPr>
          <p:nvPr/>
        </p:nvSpPr>
        <p:spPr bwMode="auto">
          <a:xfrm>
            <a:off x="3745434" y="4549776"/>
            <a:ext cx="846931" cy="899319"/>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lIns="0" tIns="0" rIns="0" bIns="0"/>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Calibri" charset="0"/>
                <a:ea typeface="ＭＳ Ｐゴシック" charset="0"/>
                <a:cs typeface="ＭＳ Ｐゴシック"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Calibri" charset="0"/>
                <a:ea typeface="ＭＳ Ｐゴシック" charset="0"/>
                <a:cs typeface="ＭＳ Ｐゴシック"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Calibri" charset="0"/>
                <a:ea typeface="ＭＳ Ｐゴシック" charset="0"/>
                <a:cs typeface="ＭＳ Ｐゴシック"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Calibri" charset="0"/>
                <a:ea typeface="ＭＳ Ｐゴシック" charset="0"/>
                <a:cs typeface="ＭＳ Ｐゴシック"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Calibri" charset="0"/>
                <a:ea typeface="ＭＳ Ｐゴシック" charset="0"/>
                <a:cs typeface="ＭＳ Ｐゴシック" charset="0"/>
              </a:defRPr>
            </a:lvl5pPr>
            <a:lvl6pPr marL="2514600" indent="-228600" fontAlgn="base">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Calibri" charset="0"/>
                <a:ea typeface="ＭＳ Ｐゴシック" charset="0"/>
                <a:cs typeface="ＭＳ Ｐゴシック" charset="0"/>
              </a:defRPr>
            </a:lvl6pPr>
            <a:lvl7pPr marL="2971800" indent="-228600" fontAlgn="base">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Calibri" charset="0"/>
                <a:ea typeface="ＭＳ Ｐゴシック" charset="0"/>
                <a:cs typeface="ＭＳ Ｐゴシック" charset="0"/>
              </a:defRPr>
            </a:lvl7pPr>
            <a:lvl8pPr marL="3429000" indent="-228600" fontAlgn="base">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Calibri" charset="0"/>
                <a:ea typeface="ＭＳ Ｐゴシック" charset="0"/>
                <a:cs typeface="ＭＳ Ｐゴシック" charset="0"/>
              </a:defRPr>
            </a:lvl8pPr>
            <a:lvl9pPr marL="3886200" indent="-228600" fontAlgn="base">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Calibri" charset="0"/>
                <a:ea typeface="ＭＳ Ｐゴシック" charset="0"/>
                <a:cs typeface="ＭＳ Ｐゴシック" charset="0"/>
              </a:defRPr>
            </a:lvl9pPr>
          </a:lstStyle>
          <a:p>
            <a:pPr defTabSz="914217">
              <a:defRPr/>
            </a:pPr>
            <a:r>
              <a:rPr lang="en-US" sz="8300">
                <a:solidFill>
                  <a:schemeClr val="bg1">
                    <a:lumMod val="65000"/>
                  </a:schemeClr>
                </a:solidFill>
                <a:latin typeface="Source Sans Pro"/>
                <a:cs typeface="Source Sans Pro"/>
              </a:rPr>
              <a:t>$</a:t>
            </a:r>
          </a:p>
        </p:txBody>
      </p:sp>
      <p:sp>
        <p:nvSpPr>
          <p:cNvPr id="3" name="TextBox 198">
            <a:extLst>
              <a:ext uri="{FF2B5EF4-FFF2-40B4-BE49-F238E27FC236}">
                <a16:creationId xmlns:a16="http://schemas.microsoft.com/office/drawing/2014/main" id="{EEF8158C-B68C-4194-857A-ED89171F7AD3}"/>
              </a:ext>
            </a:extLst>
          </p:cNvPr>
          <p:cNvSpPr txBox="1">
            <a:spLocks noChangeArrowheads="1"/>
          </p:cNvSpPr>
          <p:nvPr/>
        </p:nvSpPr>
        <p:spPr bwMode="auto">
          <a:xfrm>
            <a:off x="770167" y="640059"/>
            <a:ext cx="2626553" cy="5057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20000"/>
              </a:lnSpc>
            </a:pPr>
            <a:r>
              <a:rPr lang="en-US" altLang="es-MX" sz="2400" dirty="0">
                <a:solidFill>
                  <a:schemeClr val="bg1"/>
                </a:solidFill>
                <a:latin typeface="+mj-lt"/>
              </a:rPr>
              <a:t>YEAR</a:t>
            </a:r>
            <a:r>
              <a:rPr lang="en-US" altLang="es-MX" sz="2400" dirty="0">
                <a:solidFill>
                  <a:srgbClr val="FF7300"/>
                </a:solidFill>
                <a:latin typeface="+mj-lt"/>
              </a:rPr>
              <a:t> REPORT</a:t>
            </a:r>
            <a:endParaRPr lang="en-US" altLang="es-MX" sz="2400" dirty="0">
              <a:solidFill>
                <a:srgbClr val="024654"/>
              </a:solidFill>
              <a:latin typeface="+mj-lt"/>
            </a:endParaRPr>
          </a:p>
        </p:txBody>
      </p:sp>
      <p:sp>
        <p:nvSpPr>
          <p:cNvPr id="4" name="Title 20">
            <a:extLst>
              <a:ext uri="{FF2B5EF4-FFF2-40B4-BE49-F238E27FC236}">
                <a16:creationId xmlns:a16="http://schemas.microsoft.com/office/drawing/2014/main" id="{C03D92C8-0197-42E0-AED1-D8419CB31487}"/>
              </a:ext>
            </a:extLst>
          </p:cNvPr>
          <p:cNvSpPr txBox="1">
            <a:spLocks/>
          </p:cNvSpPr>
          <p:nvPr/>
        </p:nvSpPr>
        <p:spPr bwMode="auto">
          <a:xfrm>
            <a:off x="759692" y="1085098"/>
            <a:ext cx="5171233" cy="16963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26" tIns="60963" rIns="121926" bIns="60963" anchor="ctr">
            <a:spAutoFit/>
          </a:bodyPr>
          <a:lstStyle>
            <a:lvl1pPr defTabSz="457200">
              <a:defRPr sz="3600">
                <a:solidFill>
                  <a:schemeClr val="tx1"/>
                </a:solidFill>
                <a:latin typeface="Lato Light" panose="020F0302020204030203" pitchFamily="34" charset="0"/>
                <a:ea typeface="MS PGothic" panose="020B0600070205080204" pitchFamily="34" charset="-128"/>
              </a:defRPr>
            </a:lvl1pPr>
            <a:lvl2pPr marL="742950" indent="-285750" defTabSz="457200">
              <a:defRPr sz="3600">
                <a:solidFill>
                  <a:schemeClr val="tx1"/>
                </a:solidFill>
                <a:latin typeface="Lato Light" panose="020F0302020204030203" pitchFamily="34" charset="0"/>
                <a:ea typeface="MS PGothic" panose="020B0600070205080204" pitchFamily="34" charset="-128"/>
              </a:defRPr>
            </a:lvl2pPr>
            <a:lvl3pPr marL="1143000" indent="-228600" defTabSz="457200">
              <a:defRPr sz="3600">
                <a:solidFill>
                  <a:schemeClr val="tx1"/>
                </a:solidFill>
                <a:latin typeface="Lato Light" panose="020F0302020204030203" pitchFamily="34" charset="0"/>
                <a:ea typeface="MS PGothic" panose="020B0600070205080204" pitchFamily="34" charset="-128"/>
              </a:defRPr>
            </a:lvl3pPr>
            <a:lvl4pPr marL="1600200" indent="-228600" defTabSz="457200">
              <a:defRPr sz="3600">
                <a:solidFill>
                  <a:schemeClr val="tx1"/>
                </a:solidFill>
                <a:latin typeface="Lato Light" panose="020F0302020204030203" pitchFamily="34" charset="0"/>
                <a:ea typeface="MS PGothic" panose="020B0600070205080204" pitchFamily="34" charset="-128"/>
              </a:defRPr>
            </a:lvl4pPr>
            <a:lvl5pPr marL="2057400" indent="-228600" defTabSz="457200">
              <a:defRPr sz="3600">
                <a:solidFill>
                  <a:schemeClr val="tx1"/>
                </a:solidFill>
                <a:latin typeface="Lato Light" panose="020F0302020204030203" pitchFamily="34" charset="0"/>
                <a:ea typeface="MS PGothic" panose="020B0600070205080204" pitchFamily="34" charset="-128"/>
              </a:defRPr>
            </a:lvl5pPr>
            <a:lvl6pPr marL="25146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a:lnSpc>
                <a:spcPct val="150000"/>
              </a:lnSpc>
            </a:pPr>
            <a:r>
              <a:rPr lang="fr-FR" altLang="es-MX" sz="1400" dirty="0">
                <a:solidFill>
                  <a:schemeClr val="bg1"/>
                </a:solidFill>
              </a:rPr>
              <a:t>Lorem ipsum </a:t>
            </a:r>
            <a:r>
              <a:rPr lang="fr-FR" altLang="es-MX" sz="1400" dirty="0" err="1">
                <a:solidFill>
                  <a:schemeClr val="bg1"/>
                </a:solidFill>
              </a:rPr>
              <a:t>dolor</a:t>
            </a:r>
            <a:r>
              <a:rPr lang="fr-FR" altLang="es-MX" sz="1400" dirty="0">
                <a:solidFill>
                  <a:schemeClr val="bg1"/>
                </a:solidFill>
              </a:rPr>
              <a:t> </a:t>
            </a:r>
            <a:r>
              <a:rPr lang="fr-FR" altLang="es-MX" sz="1400" dirty="0" err="1">
                <a:solidFill>
                  <a:schemeClr val="bg1"/>
                </a:solidFill>
              </a:rPr>
              <a:t>sit</a:t>
            </a:r>
            <a:r>
              <a:rPr lang="fr-FR" altLang="es-MX" sz="1400" dirty="0">
                <a:solidFill>
                  <a:schemeClr val="bg1"/>
                </a:solidFill>
              </a:rPr>
              <a:t> </a:t>
            </a:r>
            <a:r>
              <a:rPr lang="fr-FR" altLang="es-MX" sz="1400" dirty="0" err="1">
                <a:solidFill>
                  <a:schemeClr val="bg1"/>
                </a:solidFill>
              </a:rPr>
              <a:t>amet</a:t>
            </a:r>
            <a:r>
              <a:rPr lang="fr-FR" altLang="es-MX" sz="1400" dirty="0">
                <a:solidFill>
                  <a:schemeClr val="bg1"/>
                </a:solidFill>
              </a:rPr>
              <a:t>, consectetur adipiscing </a:t>
            </a:r>
            <a:r>
              <a:rPr lang="fr-FR" altLang="es-MX" sz="1400" dirty="0" err="1">
                <a:solidFill>
                  <a:schemeClr val="bg1"/>
                </a:solidFill>
              </a:rPr>
              <a:t>elit</a:t>
            </a:r>
            <a:r>
              <a:rPr lang="fr-FR" altLang="es-MX" sz="1400" dirty="0">
                <a:solidFill>
                  <a:schemeClr val="bg1"/>
                </a:solidFill>
              </a:rPr>
              <a:t>. </a:t>
            </a:r>
            <a:r>
              <a:rPr lang="fr-FR" altLang="es-MX" sz="1400" dirty="0" err="1">
                <a:solidFill>
                  <a:schemeClr val="bg1"/>
                </a:solidFill>
              </a:rPr>
              <a:t>Aliquam</a:t>
            </a:r>
            <a:r>
              <a:rPr lang="fr-FR" altLang="es-MX" sz="1400" dirty="0">
                <a:solidFill>
                  <a:schemeClr val="bg1"/>
                </a:solidFill>
              </a:rPr>
              <a:t> </a:t>
            </a:r>
            <a:r>
              <a:rPr lang="fr-FR" altLang="es-MX" sz="1400" dirty="0" err="1">
                <a:solidFill>
                  <a:schemeClr val="bg1"/>
                </a:solidFill>
              </a:rPr>
              <a:t>tincidunt</a:t>
            </a:r>
            <a:r>
              <a:rPr lang="fr-FR" altLang="es-MX" sz="1400" dirty="0">
                <a:solidFill>
                  <a:schemeClr val="bg1"/>
                </a:solidFill>
              </a:rPr>
              <a:t> ante nec </a:t>
            </a:r>
            <a:r>
              <a:rPr lang="fr-FR" altLang="es-MX" sz="1400" dirty="0" err="1">
                <a:solidFill>
                  <a:schemeClr val="bg1"/>
                </a:solidFill>
              </a:rPr>
              <a:t>sem</a:t>
            </a:r>
            <a:r>
              <a:rPr lang="fr-FR" altLang="es-MX" sz="1400" dirty="0">
                <a:solidFill>
                  <a:schemeClr val="bg1"/>
                </a:solidFill>
              </a:rPr>
              <a:t> </a:t>
            </a:r>
            <a:r>
              <a:rPr lang="fr-FR" altLang="es-MX" sz="1400" dirty="0" err="1">
                <a:solidFill>
                  <a:schemeClr val="bg1"/>
                </a:solidFill>
              </a:rPr>
              <a:t>congue</a:t>
            </a:r>
            <a:r>
              <a:rPr lang="fr-FR" altLang="es-MX" sz="1400" dirty="0">
                <a:solidFill>
                  <a:schemeClr val="bg1"/>
                </a:solidFill>
              </a:rPr>
              <a:t> </a:t>
            </a:r>
            <a:r>
              <a:rPr lang="fr-FR" altLang="es-MX" sz="1400" dirty="0" err="1">
                <a:solidFill>
                  <a:schemeClr val="bg1"/>
                </a:solidFill>
              </a:rPr>
              <a:t>convallis</a:t>
            </a:r>
            <a:r>
              <a:rPr lang="fr-FR" altLang="es-MX" sz="1400" dirty="0">
                <a:solidFill>
                  <a:schemeClr val="bg1"/>
                </a:solidFill>
              </a:rPr>
              <a:t>. </a:t>
            </a:r>
            <a:r>
              <a:rPr lang="fr-FR" altLang="es-MX" sz="1400" dirty="0" err="1">
                <a:solidFill>
                  <a:schemeClr val="bg1"/>
                </a:solidFill>
              </a:rPr>
              <a:t>Pellentesque</a:t>
            </a:r>
            <a:r>
              <a:rPr lang="fr-FR" altLang="es-MX" sz="1400" dirty="0">
                <a:solidFill>
                  <a:schemeClr val="bg1"/>
                </a:solidFill>
              </a:rPr>
              <a:t> </a:t>
            </a:r>
            <a:r>
              <a:rPr lang="fr-FR" altLang="es-MX" sz="1400" dirty="0" err="1">
                <a:solidFill>
                  <a:schemeClr val="bg1"/>
                </a:solidFill>
              </a:rPr>
              <a:t>vel</a:t>
            </a:r>
            <a:r>
              <a:rPr lang="fr-FR" altLang="es-MX" sz="1400" dirty="0">
                <a:solidFill>
                  <a:schemeClr val="bg1"/>
                </a:solidFill>
              </a:rPr>
              <a:t> </a:t>
            </a:r>
            <a:r>
              <a:rPr lang="fr-FR" altLang="es-MX" sz="1400" dirty="0" err="1">
                <a:solidFill>
                  <a:schemeClr val="bg1"/>
                </a:solidFill>
              </a:rPr>
              <a:t>mauris</a:t>
            </a:r>
            <a:r>
              <a:rPr lang="fr-FR" altLang="es-MX" sz="1400" dirty="0">
                <a:solidFill>
                  <a:schemeClr val="bg1"/>
                </a:solidFill>
              </a:rPr>
              <a:t> </a:t>
            </a:r>
            <a:r>
              <a:rPr lang="fr-FR" altLang="es-MX" sz="1400" dirty="0" err="1">
                <a:solidFill>
                  <a:schemeClr val="bg1"/>
                </a:solidFill>
              </a:rPr>
              <a:t>quis</a:t>
            </a:r>
            <a:r>
              <a:rPr lang="fr-FR" altLang="es-MX" sz="1400" dirty="0">
                <a:solidFill>
                  <a:schemeClr val="bg1"/>
                </a:solidFill>
              </a:rPr>
              <a:t> </a:t>
            </a:r>
            <a:r>
              <a:rPr lang="fr-FR" altLang="es-MX" sz="1400" dirty="0" err="1">
                <a:solidFill>
                  <a:schemeClr val="bg1"/>
                </a:solidFill>
              </a:rPr>
              <a:t>nisl</a:t>
            </a:r>
            <a:r>
              <a:rPr lang="fr-FR" altLang="es-MX" sz="1400" dirty="0">
                <a:solidFill>
                  <a:schemeClr val="bg1"/>
                </a:solidFill>
              </a:rPr>
              <a:t> </a:t>
            </a:r>
            <a:r>
              <a:rPr lang="fr-FR" altLang="es-MX" sz="1400" dirty="0" err="1">
                <a:solidFill>
                  <a:schemeClr val="bg1"/>
                </a:solidFill>
              </a:rPr>
              <a:t>ornare</a:t>
            </a:r>
            <a:r>
              <a:rPr lang="fr-FR" altLang="es-MX" sz="1400" dirty="0">
                <a:solidFill>
                  <a:schemeClr val="bg1"/>
                </a:solidFill>
              </a:rPr>
              <a:t> rutrum in id </a:t>
            </a:r>
            <a:r>
              <a:rPr lang="fr-FR" altLang="es-MX" sz="1400" dirty="0" err="1">
                <a:solidFill>
                  <a:schemeClr val="bg1"/>
                </a:solidFill>
              </a:rPr>
              <a:t>risus</a:t>
            </a:r>
            <a:r>
              <a:rPr lang="fr-FR" altLang="es-MX" sz="1400" dirty="0">
                <a:solidFill>
                  <a:schemeClr val="bg1"/>
                </a:solidFill>
              </a:rPr>
              <a:t>. </a:t>
            </a:r>
            <a:r>
              <a:rPr lang="fr-FR" altLang="es-MX" sz="1400" dirty="0" err="1">
                <a:solidFill>
                  <a:schemeClr val="bg1"/>
                </a:solidFill>
              </a:rPr>
              <a:t>Proin</a:t>
            </a:r>
            <a:r>
              <a:rPr lang="fr-FR" altLang="es-MX" sz="1400" dirty="0">
                <a:solidFill>
                  <a:schemeClr val="bg1"/>
                </a:solidFill>
              </a:rPr>
              <a:t> </a:t>
            </a:r>
            <a:r>
              <a:rPr lang="fr-FR" altLang="es-MX" sz="1400" dirty="0" err="1">
                <a:solidFill>
                  <a:schemeClr val="bg1"/>
                </a:solidFill>
              </a:rPr>
              <a:t>vehicula</a:t>
            </a:r>
            <a:r>
              <a:rPr lang="fr-FR" altLang="es-MX" sz="1400" dirty="0">
                <a:solidFill>
                  <a:schemeClr val="bg1"/>
                </a:solidFill>
              </a:rPr>
              <a:t> ut </a:t>
            </a:r>
            <a:r>
              <a:rPr lang="fr-FR" altLang="es-MX" sz="1400" dirty="0" err="1">
                <a:solidFill>
                  <a:schemeClr val="bg1"/>
                </a:solidFill>
              </a:rPr>
              <a:t>sem</a:t>
            </a:r>
            <a:r>
              <a:rPr lang="fr-FR" altLang="es-MX" sz="1400" dirty="0">
                <a:solidFill>
                  <a:schemeClr val="bg1"/>
                </a:solidFill>
              </a:rPr>
              <a:t> et </a:t>
            </a:r>
            <a:r>
              <a:rPr lang="fr-FR" altLang="es-MX" sz="1400" dirty="0" err="1">
                <a:solidFill>
                  <a:schemeClr val="bg1"/>
                </a:solidFill>
              </a:rPr>
              <a:t>tempus</a:t>
            </a:r>
            <a:r>
              <a:rPr lang="fr-FR" altLang="es-MX" sz="1400" dirty="0">
                <a:solidFill>
                  <a:schemeClr val="bg1"/>
                </a:solidFill>
              </a:rPr>
              <a:t>. </a:t>
            </a:r>
            <a:r>
              <a:rPr lang="fr-FR" altLang="es-MX" sz="1400" dirty="0" err="1">
                <a:solidFill>
                  <a:schemeClr val="bg1"/>
                </a:solidFill>
              </a:rPr>
              <a:t>Interdum</a:t>
            </a:r>
            <a:r>
              <a:rPr lang="fr-FR" altLang="es-MX" sz="1400" dirty="0">
                <a:solidFill>
                  <a:schemeClr val="bg1"/>
                </a:solidFill>
              </a:rPr>
              <a:t> et </a:t>
            </a:r>
            <a:r>
              <a:rPr lang="fr-FR" altLang="es-MX" sz="1400" dirty="0" err="1">
                <a:solidFill>
                  <a:schemeClr val="bg1"/>
                </a:solidFill>
              </a:rPr>
              <a:t>malesuada</a:t>
            </a:r>
            <a:r>
              <a:rPr lang="fr-FR" altLang="es-MX" sz="1400" dirty="0">
                <a:solidFill>
                  <a:schemeClr val="bg1"/>
                </a:solidFill>
              </a:rPr>
              <a:t> </a:t>
            </a:r>
            <a:r>
              <a:rPr lang="fr-FR" altLang="es-MX" sz="1400" dirty="0" err="1">
                <a:solidFill>
                  <a:schemeClr val="bg1"/>
                </a:solidFill>
              </a:rPr>
              <a:t>fames</a:t>
            </a:r>
            <a:r>
              <a:rPr lang="fr-FR" altLang="es-MX" sz="1400" dirty="0">
                <a:solidFill>
                  <a:schemeClr val="bg1"/>
                </a:solidFill>
              </a:rPr>
              <a:t> </a:t>
            </a:r>
            <a:r>
              <a:rPr lang="fr-FR" altLang="es-MX" sz="1400" dirty="0" err="1">
                <a:solidFill>
                  <a:schemeClr val="bg1"/>
                </a:solidFill>
              </a:rPr>
              <a:t>ac</a:t>
            </a:r>
            <a:r>
              <a:rPr lang="fr-FR" altLang="es-MX" sz="1400" dirty="0">
                <a:solidFill>
                  <a:schemeClr val="bg1"/>
                </a:solidFill>
              </a:rPr>
              <a:t> ante ipsum </a:t>
            </a:r>
            <a:r>
              <a:rPr lang="fr-FR" altLang="es-MX" sz="1400" dirty="0" err="1">
                <a:solidFill>
                  <a:schemeClr val="bg1"/>
                </a:solidFill>
              </a:rPr>
              <a:t>primis</a:t>
            </a:r>
            <a:r>
              <a:rPr lang="fr-FR" altLang="es-MX" sz="1400" dirty="0">
                <a:solidFill>
                  <a:schemeClr val="bg1"/>
                </a:solidFill>
              </a:rPr>
              <a:t> in </a:t>
            </a:r>
            <a:r>
              <a:rPr lang="fr-FR" altLang="es-MX" sz="1400" dirty="0" err="1">
                <a:solidFill>
                  <a:schemeClr val="bg1"/>
                </a:solidFill>
              </a:rPr>
              <a:t>faucibus</a:t>
            </a:r>
            <a:r>
              <a:rPr lang="fr-FR" altLang="es-MX" sz="1400" dirty="0">
                <a:solidFill>
                  <a:schemeClr val="bg1"/>
                </a:solidFill>
              </a:rPr>
              <a:t>. </a:t>
            </a:r>
            <a:r>
              <a:rPr lang="fr-FR" altLang="es-MX" sz="1400" dirty="0" err="1">
                <a:solidFill>
                  <a:schemeClr val="bg1"/>
                </a:solidFill>
              </a:rPr>
              <a:t>Pellentesque</a:t>
            </a:r>
            <a:endParaRPr lang="en-US" altLang="es-MX" sz="1400" dirty="0">
              <a:solidFill>
                <a:schemeClr val="bg1"/>
              </a:solidFill>
            </a:endParaRPr>
          </a:p>
        </p:txBody>
      </p:sp>
    </p:spTree>
  </p:cSld>
  <p:clrMapOvr>
    <a:masterClrMapping/>
  </p:clrMapOvr>
  <p:transition advClick="0"/>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DD812480-863B-463D-8375-12372F997C4E}"/>
              </a:ext>
            </a:extLst>
          </p:cNvPr>
          <p:cNvSpPr/>
          <p:nvPr/>
        </p:nvSpPr>
        <p:spPr>
          <a:xfrm>
            <a:off x="6096000" y="1262143"/>
            <a:ext cx="6096000" cy="5595857"/>
          </a:xfrm>
          <a:prstGeom prst="rect">
            <a:avLst/>
          </a:prstGeom>
          <a:gradFill>
            <a:gsLst>
              <a:gs pos="0">
                <a:srgbClr val="00142A"/>
              </a:gs>
              <a:gs pos="52000">
                <a:srgbClr val="023E4D"/>
              </a:gs>
              <a:gs pos="100000">
                <a:srgbClr val="024654"/>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1201" name="Group 1"/>
          <p:cNvGrpSpPr>
            <a:grpSpLocks/>
          </p:cNvGrpSpPr>
          <p:nvPr/>
        </p:nvGrpSpPr>
        <p:grpSpPr bwMode="auto">
          <a:xfrm>
            <a:off x="6931819" y="1934925"/>
            <a:ext cx="3419475" cy="3415506"/>
            <a:chOff x="9626157" y="3694835"/>
            <a:chExt cx="5277693" cy="5271346"/>
          </a:xfrm>
        </p:grpSpPr>
        <p:sp>
          <p:nvSpPr>
            <p:cNvPr id="51228" name="Oval 5"/>
            <p:cNvSpPr>
              <a:spLocks noChangeArrowheads="1"/>
            </p:cNvSpPr>
            <p:nvPr/>
          </p:nvSpPr>
          <p:spPr bwMode="auto">
            <a:xfrm>
              <a:off x="9626157" y="3694835"/>
              <a:ext cx="5277693" cy="5271346"/>
            </a:xfrm>
            <a:prstGeom prst="ellipse">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endParaRPr lang="ko-KR" altLang="en-US" sz="1000">
                <a:solidFill>
                  <a:schemeClr val="bg1"/>
                </a:solidFill>
              </a:endParaRPr>
            </a:p>
          </p:txBody>
        </p:sp>
        <p:sp>
          <p:nvSpPr>
            <p:cNvPr id="6" name="Freeform 6"/>
            <p:cNvSpPr>
              <a:spLocks/>
            </p:cNvSpPr>
            <p:nvPr/>
          </p:nvSpPr>
          <p:spPr bwMode="auto">
            <a:xfrm>
              <a:off x="9651884" y="3863890"/>
              <a:ext cx="2418330" cy="4190861"/>
            </a:xfrm>
            <a:custGeom>
              <a:avLst/>
              <a:gdLst>
                <a:gd name="T0" fmla="*/ 214 w 471"/>
                <a:gd name="T1" fmla="*/ 309 h 817"/>
                <a:gd name="T2" fmla="*/ 214 w 471"/>
                <a:gd name="T3" fmla="*/ 650 h 817"/>
                <a:gd name="T4" fmla="*/ 237 w 471"/>
                <a:gd name="T5" fmla="*/ 636 h 817"/>
                <a:gd name="T6" fmla="*/ 235 w 471"/>
                <a:gd name="T7" fmla="*/ 682 h 817"/>
                <a:gd name="T8" fmla="*/ 230 w 471"/>
                <a:gd name="T9" fmla="*/ 817 h 817"/>
                <a:gd name="T10" fmla="*/ 116 w 471"/>
                <a:gd name="T11" fmla="*/ 758 h 817"/>
                <a:gd name="T12" fmla="*/ 69 w 471"/>
                <a:gd name="T13" fmla="*/ 733 h 817"/>
                <a:gd name="T14" fmla="*/ 92 w 471"/>
                <a:gd name="T15" fmla="*/ 720 h 817"/>
                <a:gd name="T16" fmla="*/ 92 w 471"/>
                <a:gd name="T17" fmla="*/ 720 h 817"/>
                <a:gd name="T18" fmla="*/ 92 w 471"/>
                <a:gd name="T19" fmla="*/ 239 h 817"/>
                <a:gd name="T20" fmla="*/ 464 w 471"/>
                <a:gd name="T21" fmla="*/ 0 h 817"/>
                <a:gd name="T22" fmla="*/ 356 w 471"/>
                <a:gd name="T23" fmla="*/ 69 h 817"/>
                <a:gd name="T24" fmla="*/ 471 w 471"/>
                <a:gd name="T25" fmla="*/ 141 h 817"/>
                <a:gd name="T26" fmla="*/ 214 w 471"/>
                <a:gd name="T27" fmla="*/ 309 h 8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71" h="817">
                  <a:moveTo>
                    <a:pt x="214" y="309"/>
                  </a:moveTo>
                  <a:cubicBezTo>
                    <a:pt x="157" y="409"/>
                    <a:pt x="149" y="536"/>
                    <a:pt x="214" y="650"/>
                  </a:cubicBezTo>
                  <a:cubicBezTo>
                    <a:pt x="237" y="636"/>
                    <a:pt x="237" y="636"/>
                    <a:pt x="237" y="636"/>
                  </a:cubicBezTo>
                  <a:cubicBezTo>
                    <a:pt x="235" y="682"/>
                    <a:pt x="235" y="682"/>
                    <a:pt x="235" y="682"/>
                  </a:cubicBezTo>
                  <a:cubicBezTo>
                    <a:pt x="230" y="817"/>
                    <a:pt x="230" y="817"/>
                    <a:pt x="230" y="817"/>
                  </a:cubicBezTo>
                  <a:cubicBezTo>
                    <a:pt x="116" y="758"/>
                    <a:pt x="116" y="758"/>
                    <a:pt x="116" y="758"/>
                  </a:cubicBezTo>
                  <a:cubicBezTo>
                    <a:pt x="69" y="733"/>
                    <a:pt x="69" y="733"/>
                    <a:pt x="69" y="733"/>
                  </a:cubicBezTo>
                  <a:cubicBezTo>
                    <a:pt x="92" y="720"/>
                    <a:pt x="92" y="720"/>
                    <a:pt x="92" y="720"/>
                  </a:cubicBezTo>
                  <a:cubicBezTo>
                    <a:pt x="92" y="720"/>
                    <a:pt x="92" y="720"/>
                    <a:pt x="92" y="720"/>
                  </a:cubicBezTo>
                  <a:cubicBezTo>
                    <a:pt x="0" y="560"/>
                    <a:pt x="11" y="379"/>
                    <a:pt x="92" y="239"/>
                  </a:cubicBezTo>
                  <a:cubicBezTo>
                    <a:pt x="167" y="110"/>
                    <a:pt x="300" y="15"/>
                    <a:pt x="464" y="0"/>
                  </a:cubicBezTo>
                  <a:cubicBezTo>
                    <a:pt x="356" y="69"/>
                    <a:pt x="356" y="69"/>
                    <a:pt x="356" y="69"/>
                  </a:cubicBezTo>
                  <a:cubicBezTo>
                    <a:pt x="471" y="141"/>
                    <a:pt x="471" y="141"/>
                    <a:pt x="471" y="141"/>
                  </a:cubicBezTo>
                  <a:cubicBezTo>
                    <a:pt x="357" y="154"/>
                    <a:pt x="266" y="220"/>
                    <a:pt x="214" y="309"/>
                  </a:cubicBezTo>
                  <a:close/>
                </a:path>
              </a:pathLst>
            </a:custGeom>
            <a:solidFill>
              <a:schemeClr val="accent3"/>
            </a:solidFill>
            <a:ln w="3175"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a:lstStyle/>
            <a:p>
              <a:pPr algn="ctr" defTabSz="914217">
                <a:spcAft>
                  <a:spcPts val="300"/>
                </a:spcAft>
                <a:defRPr/>
              </a:pPr>
              <a:endParaRPr lang="ko-KR" altLang="en-US" sz="1000" b="1" dirty="0">
                <a:solidFill>
                  <a:schemeClr val="bg1"/>
                </a:solidFill>
                <a:cs typeface="Lato Light"/>
              </a:endParaRPr>
            </a:p>
          </p:txBody>
        </p:sp>
        <p:sp>
          <p:nvSpPr>
            <p:cNvPr id="7" name="Freeform 8"/>
            <p:cNvSpPr>
              <a:spLocks/>
            </p:cNvSpPr>
            <p:nvPr/>
          </p:nvSpPr>
          <p:spPr bwMode="auto">
            <a:xfrm>
              <a:off x="11478495" y="3725461"/>
              <a:ext cx="3388602" cy="3634694"/>
            </a:xfrm>
            <a:custGeom>
              <a:avLst/>
              <a:gdLst>
                <a:gd name="T0" fmla="*/ 590 w 660"/>
                <a:gd name="T1" fmla="*/ 708 h 708"/>
                <a:gd name="T2" fmla="*/ 585 w 660"/>
                <a:gd name="T3" fmla="*/ 581 h 708"/>
                <a:gd name="T4" fmla="*/ 465 w 660"/>
                <a:gd name="T5" fmla="*/ 643 h 708"/>
                <a:gd name="T6" fmla="*/ 448 w 660"/>
                <a:gd name="T7" fmla="*/ 337 h 708"/>
                <a:gd name="T8" fmla="*/ 153 w 660"/>
                <a:gd name="T9" fmla="*/ 167 h 708"/>
                <a:gd name="T10" fmla="*/ 153 w 660"/>
                <a:gd name="T11" fmla="*/ 194 h 708"/>
                <a:gd name="T12" fmla="*/ 0 w 660"/>
                <a:gd name="T13" fmla="*/ 97 h 708"/>
                <a:gd name="T14" fmla="*/ 153 w 660"/>
                <a:gd name="T15" fmla="*/ 0 h 708"/>
                <a:gd name="T16" fmla="*/ 153 w 660"/>
                <a:gd name="T17" fmla="*/ 26 h 708"/>
                <a:gd name="T18" fmla="*/ 570 w 660"/>
                <a:gd name="T19" fmla="*/ 267 h 708"/>
                <a:gd name="T20" fmla="*/ 590 w 660"/>
                <a:gd name="T21" fmla="*/ 708 h 7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60" h="708">
                  <a:moveTo>
                    <a:pt x="590" y="708"/>
                  </a:moveTo>
                  <a:cubicBezTo>
                    <a:pt x="585" y="581"/>
                    <a:pt x="585" y="581"/>
                    <a:pt x="585" y="581"/>
                  </a:cubicBezTo>
                  <a:cubicBezTo>
                    <a:pt x="465" y="643"/>
                    <a:pt x="465" y="643"/>
                    <a:pt x="465" y="643"/>
                  </a:cubicBezTo>
                  <a:cubicBezTo>
                    <a:pt x="511" y="539"/>
                    <a:pt x="499" y="427"/>
                    <a:pt x="448" y="337"/>
                  </a:cubicBezTo>
                  <a:cubicBezTo>
                    <a:pt x="390" y="238"/>
                    <a:pt x="284" y="167"/>
                    <a:pt x="153" y="167"/>
                  </a:cubicBezTo>
                  <a:cubicBezTo>
                    <a:pt x="153" y="194"/>
                    <a:pt x="153" y="194"/>
                    <a:pt x="153" y="194"/>
                  </a:cubicBezTo>
                  <a:cubicBezTo>
                    <a:pt x="0" y="97"/>
                    <a:pt x="0" y="97"/>
                    <a:pt x="0" y="97"/>
                  </a:cubicBezTo>
                  <a:cubicBezTo>
                    <a:pt x="153" y="0"/>
                    <a:pt x="153" y="0"/>
                    <a:pt x="153" y="0"/>
                  </a:cubicBezTo>
                  <a:cubicBezTo>
                    <a:pt x="153" y="26"/>
                    <a:pt x="153" y="26"/>
                    <a:pt x="153" y="26"/>
                  </a:cubicBezTo>
                  <a:cubicBezTo>
                    <a:pt x="338" y="26"/>
                    <a:pt x="489" y="127"/>
                    <a:pt x="570" y="267"/>
                  </a:cubicBezTo>
                  <a:cubicBezTo>
                    <a:pt x="644" y="396"/>
                    <a:pt x="660" y="558"/>
                    <a:pt x="590" y="708"/>
                  </a:cubicBezTo>
                  <a:close/>
                </a:path>
              </a:pathLst>
            </a:custGeom>
            <a:solidFill>
              <a:schemeClr val="accent2"/>
            </a:solidFill>
            <a:ln w="3175"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a:lstStyle/>
            <a:p>
              <a:pPr algn="ctr" defTabSz="914217">
                <a:spcAft>
                  <a:spcPts val="300"/>
                </a:spcAft>
                <a:defRPr/>
              </a:pPr>
              <a:endParaRPr lang="ko-KR" altLang="en-US" sz="1000" b="1" dirty="0">
                <a:solidFill>
                  <a:schemeClr val="bg1"/>
                </a:solidFill>
                <a:cs typeface="Lato Light"/>
              </a:endParaRPr>
            </a:p>
          </p:txBody>
        </p:sp>
        <p:sp>
          <p:nvSpPr>
            <p:cNvPr id="8" name="Freeform 7"/>
            <p:cNvSpPr>
              <a:spLocks/>
            </p:cNvSpPr>
            <p:nvPr/>
          </p:nvSpPr>
          <p:spPr bwMode="auto">
            <a:xfrm>
              <a:off x="10248503" y="6707208"/>
              <a:ext cx="4274343" cy="2093593"/>
            </a:xfrm>
            <a:custGeom>
              <a:avLst/>
              <a:gdLst>
                <a:gd name="T0" fmla="*/ 833 w 833"/>
                <a:gd name="T1" fmla="*/ 180 h 408"/>
                <a:gd name="T2" fmla="*/ 810 w 833"/>
                <a:gd name="T3" fmla="*/ 167 h 408"/>
                <a:gd name="T4" fmla="*/ 393 w 833"/>
                <a:gd name="T5" fmla="*/ 408 h 408"/>
                <a:gd name="T6" fmla="*/ 0 w 833"/>
                <a:gd name="T7" fmla="*/ 205 h 408"/>
                <a:gd name="T8" fmla="*/ 114 w 833"/>
                <a:gd name="T9" fmla="*/ 264 h 408"/>
                <a:gd name="T10" fmla="*/ 119 w 833"/>
                <a:gd name="T11" fmla="*/ 129 h 408"/>
                <a:gd name="T12" fmla="*/ 393 w 833"/>
                <a:gd name="T13" fmla="*/ 267 h 408"/>
                <a:gd name="T14" fmla="*/ 688 w 833"/>
                <a:gd name="T15" fmla="*/ 97 h 408"/>
                <a:gd name="T16" fmla="*/ 665 w 833"/>
                <a:gd name="T17" fmla="*/ 83 h 408"/>
                <a:gd name="T18" fmla="*/ 825 w 833"/>
                <a:gd name="T19" fmla="*/ 0 h 408"/>
                <a:gd name="T20" fmla="*/ 833 w 833"/>
                <a:gd name="T21" fmla="*/ 180 h 4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33" h="408">
                  <a:moveTo>
                    <a:pt x="833" y="180"/>
                  </a:moveTo>
                  <a:cubicBezTo>
                    <a:pt x="810" y="167"/>
                    <a:pt x="810" y="167"/>
                    <a:pt x="810" y="167"/>
                  </a:cubicBezTo>
                  <a:cubicBezTo>
                    <a:pt x="717" y="327"/>
                    <a:pt x="555" y="408"/>
                    <a:pt x="393" y="408"/>
                  </a:cubicBezTo>
                  <a:cubicBezTo>
                    <a:pt x="244" y="408"/>
                    <a:pt x="96" y="340"/>
                    <a:pt x="0" y="205"/>
                  </a:cubicBezTo>
                  <a:cubicBezTo>
                    <a:pt x="114" y="264"/>
                    <a:pt x="114" y="264"/>
                    <a:pt x="114" y="264"/>
                  </a:cubicBezTo>
                  <a:cubicBezTo>
                    <a:pt x="119" y="129"/>
                    <a:pt x="119" y="129"/>
                    <a:pt x="119" y="129"/>
                  </a:cubicBezTo>
                  <a:cubicBezTo>
                    <a:pt x="187" y="221"/>
                    <a:pt x="290" y="267"/>
                    <a:pt x="393" y="267"/>
                  </a:cubicBezTo>
                  <a:cubicBezTo>
                    <a:pt x="508" y="267"/>
                    <a:pt x="622" y="210"/>
                    <a:pt x="688" y="97"/>
                  </a:cubicBezTo>
                  <a:cubicBezTo>
                    <a:pt x="665" y="83"/>
                    <a:pt x="665" y="83"/>
                    <a:pt x="665" y="83"/>
                  </a:cubicBezTo>
                  <a:cubicBezTo>
                    <a:pt x="825" y="0"/>
                    <a:pt x="825" y="0"/>
                    <a:pt x="825" y="0"/>
                  </a:cubicBezTo>
                  <a:lnTo>
                    <a:pt x="833" y="180"/>
                  </a:lnTo>
                  <a:close/>
                </a:path>
              </a:pathLst>
            </a:custGeom>
            <a:solidFill>
              <a:schemeClr val="accent1"/>
            </a:solidFill>
            <a:ln w="3175"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a:lstStyle/>
            <a:p>
              <a:pPr algn="ctr" defTabSz="914217">
                <a:spcAft>
                  <a:spcPts val="300"/>
                </a:spcAft>
                <a:defRPr/>
              </a:pPr>
              <a:endParaRPr lang="ko-KR" altLang="en-US" sz="1000" b="1" dirty="0">
                <a:solidFill>
                  <a:schemeClr val="bg1"/>
                </a:solidFill>
                <a:cs typeface="Lato Light"/>
              </a:endParaRPr>
            </a:p>
          </p:txBody>
        </p:sp>
      </p:grpSp>
      <p:sp>
        <p:nvSpPr>
          <p:cNvPr id="36" name="Oval 35"/>
          <p:cNvSpPr/>
          <p:nvPr/>
        </p:nvSpPr>
        <p:spPr bwMode="auto">
          <a:xfrm>
            <a:off x="1485900" y="2677081"/>
            <a:ext cx="466725" cy="46672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91445" tIns="45723" rIns="91445" bIns="45723" anchor="ctr"/>
          <a:lstStyle/>
          <a:p>
            <a:pPr algn="ctr" defTabSz="609631">
              <a:defRPr/>
            </a:pPr>
            <a:endParaRPr lang="id-ID" sz="2000" dirty="0">
              <a:cs typeface="Lato Light"/>
            </a:endParaRPr>
          </a:p>
        </p:txBody>
      </p:sp>
      <p:sp>
        <p:nvSpPr>
          <p:cNvPr id="51203" name="Freeform 6"/>
          <p:cNvSpPr>
            <a:spLocks noChangeArrowheads="1"/>
          </p:cNvSpPr>
          <p:nvPr/>
        </p:nvSpPr>
        <p:spPr bwMode="auto">
          <a:xfrm>
            <a:off x="1600994" y="2794556"/>
            <a:ext cx="238125" cy="234157"/>
          </a:xfrm>
          <a:custGeom>
            <a:avLst/>
            <a:gdLst>
              <a:gd name="T0" fmla="*/ 728483335 w 444"/>
              <a:gd name="T1" fmla="*/ 29182416 h 435"/>
              <a:gd name="T2" fmla="*/ 728483335 w 444"/>
              <a:gd name="T3" fmla="*/ 29182416 h 435"/>
              <a:gd name="T4" fmla="*/ 591356858 w 444"/>
              <a:gd name="T5" fmla="*/ 60081697 h 435"/>
              <a:gd name="T6" fmla="*/ 0 w 444"/>
              <a:gd name="T7" fmla="*/ 381086121 h 435"/>
              <a:gd name="T8" fmla="*/ 334245788 w 444"/>
              <a:gd name="T9" fmla="*/ 425718177 h 435"/>
              <a:gd name="T10" fmla="*/ 378811893 w 444"/>
              <a:gd name="T11" fmla="*/ 745006810 h 435"/>
              <a:gd name="T12" fmla="*/ 683917230 w 444"/>
              <a:gd name="T13" fmla="*/ 152778466 h 435"/>
              <a:gd name="T14" fmla="*/ 728483335 w 444"/>
              <a:gd name="T15" fmla="*/ 29182416 h 435"/>
              <a:gd name="T16" fmla="*/ 653063773 w 444"/>
              <a:gd name="T17" fmla="*/ 106429544 h 435"/>
              <a:gd name="T18" fmla="*/ 653063773 w 444"/>
              <a:gd name="T19" fmla="*/ 106429544 h 435"/>
              <a:gd name="T20" fmla="*/ 409664277 w 444"/>
              <a:gd name="T21" fmla="*/ 547597362 h 435"/>
              <a:gd name="T22" fmla="*/ 394237548 w 444"/>
              <a:gd name="T23" fmla="*/ 350187914 h 435"/>
              <a:gd name="T24" fmla="*/ 653063773 w 444"/>
              <a:gd name="T25" fmla="*/ 106429544 h 43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444" h="435">
                <a:moveTo>
                  <a:pt x="425" y="17"/>
                </a:moveTo>
                <a:lnTo>
                  <a:pt x="425" y="17"/>
                </a:lnTo>
                <a:cubicBezTo>
                  <a:pt x="408" y="0"/>
                  <a:pt x="399" y="17"/>
                  <a:pt x="345" y="35"/>
                </a:cubicBezTo>
                <a:cubicBezTo>
                  <a:pt x="221" y="97"/>
                  <a:pt x="0" y="222"/>
                  <a:pt x="0" y="222"/>
                </a:cubicBezTo>
                <a:cubicBezTo>
                  <a:pt x="195" y="248"/>
                  <a:pt x="195" y="248"/>
                  <a:pt x="195" y="248"/>
                </a:cubicBezTo>
                <a:cubicBezTo>
                  <a:pt x="221" y="434"/>
                  <a:pt x="221" y="434"/>
                  <a:pt x="221" y="434"/>
                </a:cubicBezTo>
                <a:cubicBezTo>
                  <a:pt x="221" y="434"/>
                  <a:pt x="345" y="222"/>
                  <a:pt x="399" y="89"/>
                </a:cubicBezTo>
                <a:cubicBezTo>
                  <a:pt x="425" y="44"/>
                  <a:pt x="443" y="26"/>
                  <a:pt x="425" y="17"/>
                </a:cubicBezTo>
                <a:close/>
                <a:moveTo>
                  <a:pt x="381" y="62"/>
                </a:moveTo>
                <a:lnTo>
                  <a:pt x="381" y="62"/>
                </a:lnTo>
                <a:cubicBezTo>
                  <a:pt x="239" y="319"/>
                  <a:pt x="239" y="319"/>
                  <a:pt x="239" y="319"/>
                </a:cubicBezTo>
                <a:cubicBezTo>
                  <a:pt x="230" y="204"/>
                  <a:pt x="230" y="204"/>
                  <a:pt x="230" y="204"/>
                </a:cubicBezTo>
                <a:lnTo>
                  <a:pt x="381" y="62"/>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a:p>
        </p:txBody>
      </p:sp>
      <p:sp>
        <p:nvSpPr>
          <p:cNvPr id="39" name="Oval 38"/>
          <p:cNvSpPr/>
          <p:nvPr/>
        </p:nvSpPr>
        <p:spPr bwMode="auto">
          <a:xfrm>
            <a:off x="1476375" y="3974862"/>
            <a:ext cx="466725" cy="466725"/>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91445" tIns="45723" rIns="91445" bIns="45723" anchor="ctr"/>
          <a:lstStyle/>
          <a:p>
            <a:pPr algn="ctr" defTabSz="609631">
              <a:defRPr/>
            </a:pPr>
            <a:endParaRPr lang="id-ID" sz="2000" dirty="0">
              <a:cs typeface="Lato Light"/>
            </a:endParaRPr>
          </a:p>
        </p:txBody>
      </p:sp>
      <p:sp>
        <p:nvSpPr>
          <p:cNvPr id="51205" name="Freeform 52"/>
          <p:cNvSpPr>
            <a:spLocks noChangeArrowheads="1"/>
          </p:cNvSpPr>
          <p:nvPr/>
        </p:nvSpPr>
        <p:spPr bwMode="auto">
          <a:xfrm>
            <a:off x="1604169" y="4079637"/>
            <a:ext cx="234156" cy="242888"/>
          </a:xfrm>
          <a:custGeom>
            <a:avLst/>
            <a:gdLst>
              <a:gd name="T0" fmla="*/ 188541097 w 479"/>
              <a:gd name="T1" fmla="*/ 700896779 h 498"/>
              <a:gd name="T2" fmla="*/ 188541097 w 479"/>
              <a:gd name="T3" fmla="*/ 700896779 h 498"/>
              <a:gd name="T4" fmla="*/ 75133373 w 479"/>
              <a:gd name="T5" fmla="*/ 648717266 h 498"/>
              <a:gd name="T6" fmla="*/ 75133373 w 479"/>
              <a:gd name="T7" fmla="*/ 400512306 h 498"/>
              <a:gd name="T8" fmla="*/ 426699659 w 479"/>
              <a:gd name="T9" fmla="*/ 49359367 h 498"/>
              <a:gd name="T10" fmla="*/ 552865824 w 479"/>
              <a:gd name="T11" fmla="*/ 12692603 h 498"/>
              <a:gd name="T12" fmla="*/ 640757640 w 479"/>
              <a:gd name="T13" fmla="*/ 100127833 h 498"/>
              <a:gd name="T14" fmla="*/ 602482313 w 479"/>
              <a:gd name="T15" fmla="*/ 224230800 h 498"/>
              <a:gd name="T16" fmla="*/ 276432912 w 479"/>
              <a:gd name="T17" fmla="*/ 549999506 h 498"/>
              <a:gd name="T18" fmla="*/ 212640702 w 479"/>
              <a:gd name="T19" fmla="*/ 586666270 h 498"/>
              <a:gd name="T20" fmla="*/ 150265770 w 479"/>
              <a:gd name="T21" fmla="*/ 562692110 h 498"/>
              <a:gd name="T22" fmla="*/ 163024213 w 479"/>
              <a:gd name="T23" fmla="*/ 449871673 h 498"/>
              <a:gd name="T24" fmla="*/ 402600054 w 479"/>
              <a:gd name="T25" fmla="*/ 211538197 h 498"/>
              <a:gd name="T26" fmla="*/ 438039845 w 479"/>
              <a:gd name="T27" fmla="*/ 211538197 h 498"/>
              <a:gd name="T28" fmla="*/ 438039845 w 479"/>
              <a:gd name="T29" fmla="*/ 251025106 h 498"/>
              <a:gd name="T30" fmla="*/ 201299539 w 479"/>
              <a:gd name="T31" fmla="*/ 486537463 h 498"/>
              <a:gd name="T32" fmla="*/ 188541097 w 479"/>
              <a:gd name="T33" fmla="*/ 537306903 h 498"/>
              <a:gd name="T34" fmla="*/ 201299539 w 479"/>
              <a:gd name="T35" fmla="*/ 537306903 h 498"/>
              <a:gd name="T36" fmla="*/ 238157586 w 479"/>
              <a:gd name="T37" fmla="*/ 524614299 h 498"/>
              <a:gd name="T38" fmla="*/ 565624266 w 479"/>
              <a:gd name="T39" fmla="*/ 187564037 h 498"/>
              <a:gd name="T40" fmla="*/ 589723871 w 479"/>
              <a:gd name="T41" fmla="*/ 112820437 h 498"/>
              <a:gd name="T42" fmla="*/ 540107382 w 479"/>
              <a:gd name="T43" fmla="*/ 62050997 h 498"/>
              <a:gd name="T44" fmla="*/ 464974985 w 479"/>
              <a:gd name="T45" fmla="*/ 87436203 h 498"/>
              <a:gd name="T46" fmla="*/ 113408700 w 479"/>
              <a:gd name="T47" fmla="*/ 424486466 h 498"/>
              <a:gd name="T48" fmla="*/ 113408700 w 479"/>
              <a:gd name="T49" fmla="*/ 612050503 h 498"/>
              <a:gd name="T50" fmla="*/ 287774075 w 479"/>
              <a:gd name="T51" fmla="*/ 599357899 h 498"/>
              <a:gd name="T52" fmla="*/ 640757640 w 479"/>
              <a:gd name="T53" fmla="*/ 262307637 h 498"/>
              <a:gd name="T54" fmla="*/ 677615687 w 479"/>
              <a:gd name="T55" fmla="*/ 262307637 h 498"/>
              <a:gd name="T56" fmla="*/ 677615687 w 479"/>
              <a:gd name="T57" fmla="*/ 286281797 h 498"/>
              <a:gd name="T58" fmla="*/ 326049401 w 479"/>
              <a:gd name="T59" fmla="*/ 637434736 h 498"/>
              <a:gd name="T60" fmla="*/ 188541097 w 479"/>
              <a:gd name="T61" fmla="*/ 700896779 h 498"/>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479" h="498">
                <a:moveTo>
                  <a:pt x="133" y="497"/>
                </a:moveTo>
                <a:lnTo>
                  <a:pt x="133" y="497"/>
                </a:lnTo>
                <a:cubicBezTo>
                  <a:pt x="106" y="497"/>
                  <a:pt x="71" y="478"/>
                  <a:pt x="53" y="460"/>
                </a:cubicBezTo>
                <a:cubicBezTo>
                  <a:pt x="9" y="416"/>
                  <a:pt x="0" y="337"/>
                  <a:pt x="53" y="284"/>
                </a:cubicBezTo>
                <a:cubicBezTo>
                  <a:pt x="89" y="248"/>
                  <a:pt x="230" y="106"/>
                  <a:pt x="301" y="35"/>
                </a:cubicBezTo>
                <a:cubicBezTo>
                  <a:pt x="328" y="9"/>
                  <a:pt x="363" y="0"/>
                  <a:pt x="390" y="9"/>
                </a:cubicBezTo>
                <a:cubicBezTo>
                  <a:pt x="416" y="18"/>
                  <a:pt x="443" y="44"/>
                  <a:pt x="452" y="71"/>
                </a:cubicBezTo>
                <a:cubicBezTo>
                  <a:pt x="461" y="97"/>
                  <a:pt x="452" y="133"/>
                  <a:pt x="425" y="159"/>
                </a:cubicBezTo>
                <a:cubicBezTo>
                  <a:pt x="195" y="390"/>
                  <a:pt x="195" y="390"/>
                  <a:pt x="195" y="390"/>
                </a:cubicBezTo>
                <a:cubicBezTo>
                  <a:pt x="177" y="407"/>
                  <a:pt x="159" y="416"/>
                  <a:pt x="150" y="416"/>
                </a:cubicBezTo>
                <a:cubicBezTo>
                  <a:pt x="133" y="416"/>
                  <a:pt x="115" y="416"/>
                  <a:pt x="106" y="399"/>
                </a:cubicBezTo>
                <a:cubicBezTo>
                  <a:pt x="89" y="381"/>
                  <a:pt x="89" y="354"/>
                  <a:pt x="115" y="319"/>
                </a:cubicBezTo>
                <a:cubicBezTo>
                  <a:pt x="284" y="150"/>
                  <a:pt x="284" y="150"/>
                  <a:pt x="284" y="150"/>
                </a:cubicBezTo>
                <a:cubicBezTo>
                  <a:pt x="293" y="150"/>
                  <a:pt x="301" y="150"/>
                  <a:pt x="309" y="150"/>
                </a:cubicBezTo>
                <a:cubicBezTo>
                  <a:pt x="309" y="159"/>
                  <a:pt x="309" y="168"/>
                  <a:pt x="309" y="178"/>
                </a:cubicBezTo>
                <a:cubicBezTo>
                  <a:pt x="142" y="345"/>
                  <a:pt x="142" y="345"/>
                  <a:pt x="142" y="345"/>
                </a:cubicBezTo>
                <a:cubicBezTo>
                  <a:pt x="124" y="354"/>
                  <a:pt x="124" y="372"/>
                  <a:pt x="133" y="381"/>
                </a:cubicBezTo>
                <a:lnTo>
                  <a:pt x="142" y="381"/>
                </a:lnTo>
                <a:cubicBezTo>
                  <a:pt x="150" y="381"/>
                  <a:pt x="159" y="372"/>
                  <a:pt x="168" y="372"/>
                </a:cubicBezTo>
                <a:cubicBezTo>
                  <a:pt x="399" y="133"/>
                  <a:pt x="399" y="133"/>
                  <a:pt x="399" y="133"/>
                </a:cubicBezTo>
                <a:cubicBezTo>
                  <a:pt x="416" y="115"/>
                  <a:pt x="425" y="97"/>
                  <a:pt x="416" y="80"/>
                </a:cubicBezTo>
                <a:cubicBezTo>
                  <a:pt x="416" y="62"/>
                  <a:pt x="399" y="44"/>
                  <a:pt x="381" y="44"/>
                </a:cubicBezTo>
                <a:cubicBezTo>
                  <a:pt x="363" y="35"/>
                  <a:pt x="346" y="44"/>
                  <a:pt x="328" y="62"/>
                </a:cubicBezTo>
                <a:cubicBezTo>
                  <a:pt x="256" y="133"/>
                  <a:pt x="115" y="275"/>
                  <a:pt x="80" y="301"/>
                </a:cubicBezTo>
                <a:cubicBezTo>
                  <a:pt x="36" y="354"/>
                  <a:pt x="44" y="407"/>
                  <a:pt x="80" y="434"/>
                </a:cubicBezTo>
                <a:cubicBezTo>
                  <a:pt x="106" y="460"/>
                  <a:pt x="159" y="478"/>
                  <a:pt x="203" y="425"/>
                </a:cubicBezTo>
                <a:cubicBezTo>
                  <a:pt x="452" y="186"/>
                  <a:pt x="452" y="186"/>
                  <a:pt x="452" y="186"/>
                </a:cubicBezTo>
                <a:cubicBezTo>
                  <a:pt x="461" y="178"/>
                  <a:pt x="469" y="178"/>
                  <a:pt x="478" y="186"/>
                </a:cubicBezTo>
                <a:lnTo>
                  <a:pt x="478" y="203"/>
                </a:lnTo>
                <a:cubicBezTo>
                  <a:pt x="230" y="452"/>
                  <a:pt x="230" y="452"/>
                  <a:pt x="230" y="452"/>
                </a:cubicBezTo>
                <a:cubicBezTo>
                  <a:pt x="203" y="478"/>
                  <a:pt x="168" y="497"/>
                  <a:pt x="133" y="497"/>
                </a:cubicBez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a:p>
        </p:txBody>
      </p:sp>
      <p:sp>
        <p:nvSpPr>
          <p:cNvPr id="42" name="Oval 41"/>
          <p:cNvSpPr/>
          <p:nvPr/>
        </p:nvSpPr>
        <p:spPr bwMode="auto">
          <a:xfrm>
            <a:off x="1485900" y="5251212"/>
            <a:ext cx="466725" cy="466725"/>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91445" tIns="45723" rIns="91445" bIns="45723" anchor="ctr"/>
          <a:lstStyle/>
          <a:p>
            <a:pPr algn="ctr" defTabSz="609631">
              <a:defRPr/>
            </a:pPr>
            <a:endParaRPr lang="id-ID" sz="2000" dirty="0">
              <a:cs typeface="Lato Light"/>
            </a:endParaRPr>
          </a:p>
        </p:txBody>
      </p:sp>
      <p:sp>
        <p:nvSpPr>
          <p:cNvPr id="51207" name="Freeform 104"/>
          <p:cNvSpPr>
            <a:spLocks noChangeArrowheads="1"/>
          </p:cNvSpPr>
          <p:nvPr/>
        </p:nvSpPr>
        <p:spPr bwMode="auto">
          <a:xfrm>
            <a:off x="1627982" y="5386150"/>
            <a:ext cx="200025" cy="134938"/>
          </a:xfrm>
          <a:custGeom>
            <a:avLst/>
            <a:gdLst>
              <a:gd name="T0" fmla="*/ 196219404 w 497"/>
              <a:gd name="T1" fmla="*/ 244526593 h 337"/>
              <a:gd name="T2" fmla="*/ 196219404 w 497"/>
              <a:gd name="T3" fmla="*/ 244526593 h 337"/>
              <a:gd name="T4" fmla="*/ 213618483 w 497"/>
              <a:gd name="T5" fmla="*/ 311129568 h 337"/>
              <a:gd name="T6" fmla="*/ 273547657 w 497"/>
              <a:gd name="T7" fmla="*/ 294954549 h 337"/>
              <a:gd name="T8" fmla="*/ 384706870 w 497"/>
              <a:gd name="T9" fmla="*/ 8563434 h 337"/>
              <a:gd name="T10" fmla="*/ 196219404 w 497"/>
              <a:gd name="T11" fmla="*/ 244526593 h 337"/>
              <a:gd name="T12" fmla="*/ 239716698 w 497"/>
              <a:gd name="T13" fmla="*/ 67554024 h 337"/>
              <a:gd name="T14" fmla="*/ 239716698 w 497"/>
              <a:gd name="T15" fmla="*/ 67554024 h 337"/>
              <a:gd name="T16" fmla="*/ 264848521 w 497"/>
              <a:gd name="T17" fmla="*/ 67554024 h 337"/>
              <a:gd name="T18" fmla="*/ 299645872 w 497"/>
              <a:gd name="T19" fmla="*/ 24738454 h 337"/>
              <a:gd name="T20" fmla="*/ 239716698 w 497"/>
              <a:gd name="T21" fmla="*/ 16175020 h 337"/>
              <a:gd name="T22" fmla="*/ 0 w 497"/>
              <a:gd name="T23" fmla="*/ 269265047 h 337"/>
              <a:gd name="T24" fmla="*/ 0 w 497"/>
              <a:gd name="T25" fmla="*/ 294954549 h 337"/>
              <a:gd name="T26" fmla="*/ 25131823 w 497"/>
              <a:gd name="T27" fmla="*/ 319692202 h 337"/>
              <a:gd name="T28" fmla="*/ 51230038 w 497"/>
              <a:gd name="T29" fmla="*/ 294954549 h 337"/>
              <a:gd name="T30" fmla="*/ 51230038 w 497"/>
              <a:gd name="T31" fmla="*/ 269265047 h 337"/>
              <a:gd name="T32" fmla="*/ 239716698 w 497"/>
              <a:gd name="T33" fmla="*/ 67554024 h 337"/>
              <a:gd name="T34" fmla="*/ 410804278 w 497"/>
              <a:gd name="T35" fmla="*/ 93243526 h 337"/>
              <a:gd name="T36" fmla="*/ 410804278 w 497"/>
              <a:gd name="T37" fmla="*/ 93243526 h 337"/>
              <a:gd name="T38" fmla="*/ 393406006 w 497"/>
              <a:gd name="T39" fmla="*/ 143671481 h 337"/>
              <a:gd name="T40" fmla="*/ 427236965 w 497"/>
              <a:gd name="T41" fmla="*/ 269265047 h 337"/>
              <a:gd name="T42" fmla="*/ 427236965 w 497"/>
              <a:gd name="T43" fmla="*/ 294954549 h 337"/>
              <a:gd name="T44" fmla="*/ 453335180 w 497"/>
              <a:gd name="T45" fmla="*/ 319692202 h 337"/>
              <a:gd name="T46" fmla="*/ 453335180 w 497"/>
              <a:gd name="T47" fmla="*/ 319692202 h 337"/>
              <a:gd name="T48" fmla="*/ 479433395 w 497"/>
              <a:gd name="T49" fmla="*/ 294954549 h 337"/>
              <a:gd name="T50" fmla="*/ 479433395 w 497"/>
              <a:gd name="T51" fmla="*/ 269265047 h 337"/>
              <a:gd name="T52" fmla="*/ 410804278 w 497"/>
              <a:gd name="T53" fmla="*/ 93243526 h 337"/>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497" h="337">
                <a:moveTo>
                  <a:pt x="203" y="257"/>
                </a:moveTo>
                <a:lnTo>
                  <a:pt x="203" y="257"/>
                </a:lnTo>
                <a:cubicBezTo>
                  <a:pt x="186" y="283"/>
                  <a:pt x="194" y="310"/>
                  <a:pt x="221" y="327"/>
                </a:cubicBezTo>
                <a:cubicBezTo>
                  <a:pt x="239" y="336"/>
                  <a:pt x="266" y="336"/>
                  <a:pt x="283" y="310"/>
                </a:cubicBezTo>
                <a:cubicBezTo>
                  <a:pt x="301" y="274"/>
                  <a:pt x="407" y="9"/>
                  <a:pt x="398" y="9"/>
                </a:cubicBezTo>
                <a:cubicBezTo>
                  <a:pt x="389" y="0"/>
                  <a:pt x="221" y="230"/>
                  <a:pt x="203" y="257"/>
                </a:cubicBezTo>
                <a:close/>
                <a:moveTo>
                  <a:pt x="248" y="71"/>
                </a:moveTo>
                <a:lnTo>
                  <a:pt x="248" y="71"/>
                </a:lnTo>
                <a:cubicBezTo>
                  <a:pt x="257" y="71"/>
                  <a:pt x="266" y="71"/>
                  <a:pt x="274" y="71"/>
                </a:cubicBezTo>
                <a:cubicBezTo>
                  <a:pt x="292" y="53"/>
                  <a:pt x="301" y="44"/>
                  <a:pt x="310" y="26"/>
                </a:cubicBezTo>
                <a:cubicBezTo>
                  <a:pt x="292" y="17"/>
                  <a:pt x="274" y="17"/>
                  <a:pt x="248" y="17"/>
                </a:cubicBezTo>
                <a:cubicBezTo>
                  <a:pt x="106" y="17"/>
                  <a:pt x="0" y="133"/>
                  <a:pt x="0" y="283"/>
                </a:cubicBezTo>
                <a:cubicBezTo>
                  <a:pt x="0" y="292"/>
                  <a:pt x="0" y="301"/>
                  <a:pt x="0" y="310"/>
                </a:cubicBezTo>
                <a:cubicBezTo>
                  <a:pt x="0" y="327"/>
                  <a:pt x="17" y="336"/>
                  <a:pt x="26" y="336"/>
                </a:cubicBezTo>
                <a:cubicBezTo>
                  <a:pt x="44" y="336"/>
                  <a:pt x="53" y="319"/>
                  <a:pt x="53" y="310"/>
                </a:cubicBezTo>
                <a:cubicBezTo>
                  <a:pt x="53" y="301"/>
                  <a:pt x="53" y="292"/>
                  <a:pt x="53" y="283"/>
                </a:cubicBezTo>
                <a:cubicBezTo>
                  <a:pt x="53" y="160"/>
                  <a:pt x="132" y="71"/>
                  <a:pt x="248" y="71"/>
                </a:cubicBezTo>
                <a:close/>
                <a:moveTo>
                  <a:pt x="425" y="98"/>
                </a:moveTo>
                <a:lnTo>
                  <a:pt x="425" y="98"/>
                </a:lnTo>
                <a:cubicBezTo>
                  <a:pt x="416" y="115"/>
                  <a:pt x="416" y="133"/>
                  <a:pt x="407" y="151"/>
                </a:cubicBezTo>
                <a:cubicBezTo>
                  <a:pt x="433" y="186"/>
                  <a:pt x="442" y="239"/>
                  <a:pt x="442" y="283"/>
                </a:cubicBezTo>
                <a:cubicBezTo>
                  <a:pt x="442" y="292"/>
                  <a:pt x="442" y="301"/>
                  <a:pt x="442" y="310"/>
                </a:cubicBezTo>
                <a:cubicBezTo>
                  <a:pt x="442" y="319"/>
                  <a:pt x="451" y="336"/>
                  <a:pt x="469" y="336"/>
                </a:cubicBezTo>
                <a:cubicBezTo>
                  <a:pt x="478" y="336"/>
                  <a:pt x="496" y="327"/>
                  <a:pt x="496" y="310"/>
                </a:cubicBezTo>
                <a:cubicBezTo>
                  <a:pt x="496" y="301"/>
                  <a:pt x="496" y="292"/>
                  <a:pt x="496" y="283"/>
                </a:cubicBezTo>
                <a:cubicBezTo>
                  <a:pt x="496" y="213"/>
                  <a:pt x="469" y="151"/>
                  <a:pt x="425" y="98"/>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a:p>
        </p:txBody>
      </p:sp>
      <p:sp>
        <p:nvSpPr>
          <p:cNvPr id="51208" name="TextBox 47"/>
          <p:cNvSpPr txBox="1">
            <a:spLocks noChangeArrowheads="1"/>
          </p:cNvSpPr>
          <p:nvPr/>
        </p:nvSpPr>
        <p:spPr bwMode="auto">
          <a:xfrm>
            <a:off x="2070894" y="2517537"/>
            <a:ext cx="2993231" cy="400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5" tIns="45723" rIns="91445" bIns="4572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2000">
                <a:latin typeface="Calibri Light" panose="020F0302020204030204" pitchFamily="34" charset="0"/>
                <a:cs typeface="Calibri Light" panose="020F0302020204030204" pitchFamily="34" charset="0"/>
              </a:rPr>
              <a:t>Title Name</a:t>
            </a:r>
          </a:p>
        </p:txBody>
      </p:sp>
      <p:sp>
        <p:nvSpPr>
          <p:cNvPr id="51209" name="TextBox 48"/>
          <p:cNvSpPr txBox="1">
            <a:spLocks noChangeArrowheads="1"/>
          </p:cNvSpPr>
          <p:nvPr/>
        </p:nvSpPr>
        <p:spPr bwMode="auto">
          <a:xfrm>
            <a:off x="2070894" y="2918381"/>
            <a:ext cx="2993231" cy="669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250" dirty="0">
                <a:latin typeface="Calibri Light" panose="020F0302020204030204" pitchFamily="34" charset="0"/>
                <a:cs typeface="Calibri Light" panose="020F0302020204030204" pitchFamily="34" charset="0"/>
              </a:rPr>
              <a:t>Entrepreneurial activities differ substantially depending on the type of organization and creativity involved. </a:t>
            </a:r>
            <a:endParaRPr lang="en-US" altLang="es-MX" sz="1250" dirty="0">
              <a:latin typeface="Calibri Light" panose="020F0302020204030204" pitchFamily="34" charset="0"/>
              <a:ea typeface="Roboto Light" charset="0"/>
              <a:cs typeface="Calibri Light" panose="020F0302020204030204" pitchFamily="34" charset="0"/>
            </a:endParaRPr>
          </a:p>
        </p:txBody>
      </p:sp>
      <p:sp>
        <p:nvSpPr>
          <p:cNvPr id="51210" name="TextBox 49"/>
          <p:cNvSpPr txBox="1">
            <a:spLocks noChangeArrowheads="1"/>
          </p:cNvSpPr>
          <p:nvPr/>
        </p:nvSpPr>
        <p:spPr bwMode="auto">
          <a:xfrm>
            <a:off x="2070894" y="3720068"/>
            <a:ext cx="2993231" cy="400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5" tIns="45723" rIns="91445" bIns="4572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2000">
                <a:latin typeface="Calibri Light" panose="020F0302020204030204" pitchFamily="34" charset="0"/>
                <a:cs typeface="Calibri Light" panose="020F0302020204030204" pitchFamily="34" charset="0"/>
              </a:rPr>
              <a:t>Title Name</a:t>
            </a:r>
          </a:p>
        </p:txBody>
      </p:sp>
      <p:sp>
        <p:nvSpPr>
          <p:cNvPr id="51211" name="TextBox 50"/>
          <p:cNvSpPr txBox="1">
            <a:spLocks noChangeArrowheads="1"/>
          </p:cNvSpPr>
          <p:nvPr/>
        </p:nvSpPr>
        <p:spPr bwMode="auto">
          <a:xfrm>
            <a:off x="2070894" y="4121706"/>
            <a:ext cx="2993231" cy="669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250">
                <a:latin typeface="Calibri Light" panose="020F0302020204030204" pitchFamily="34" charset="0"/>
                <a:cs typeface="Calibri Light" panose="020F0302020204030204" pitchFamily="34" charset="0"/>
              </a:rPr>
              <a:t>Entrepreneurial activities differ substantially depending on the type of organization and creativity involved. </a:t>
            </a:r>
            <a:endParaRPr lang="en-US" altLang="es-MX" sz="1250">
              <a:latin typeface="Calibri Light" panose="020F0302020204030204" pitchFamily="34" charset="0"/>
              <a:ea typeface="Roboto Light" charset="0"/>
              <a:cs typeface="Calibri Light" panose="020F0302020204030204" pitchFamily="34" charset="0"/>
            </a:endParaRPr>
          </a:p>
        </p:txBody>
      </p:sp>
      <p:sp>
        <p:nvSpPr>
          <p:cNvPr id="51212" name="TextBox 51"/>
          <p:cNvSpPr txBox="1">
            <a:spLocks noChangeArrowheads="1"/>
          </p:cNvSpPr>
          <p:nvPr/>
        </p:nvSpPr>
        <p:spPr bwMode="auto">
          <a:xfrm>
            <a:off x="2070894" y="4986100"/>
            <a:ext cx="2993231" cy="400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5" tIns="45723" rIns="91445" bIns="4572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2000">
                <a:latin typeface="Calibri Light" panose="020F0302020204030204" pitchFamily="34" charset="0"/>
                <a:cs typeface="Calibri Light" panose="020F0302020204030204" pitchFamily="34" charset="0"/>
              </a:rPr>
              <a:t>Title Name</a:t>
            </a:r>
          </a:p>
        </p:txBody>
      </p:sp>
      <p:sp>
        <p:nvSpPr>
          <p:cNvPr id="51213" name="TextBox 52"/>
          <p:cNvSpPr txBox="1">
            <a:spLocks noChangeArrowheads="1"/>
          </p:cNvSpPr>
          <p:nvPr/>
        </p:nvSpPr>
        <p:spPr bwMode="auto">
          <a:xfrm>
            <a:off x="2070894" y="5387737"/>
            <a:ext cx="2993231" cy="669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250">
                <a:latin typeface="Calibri Light" panose="020F0302020204030204" pitchFamily="34" charset="0"/>
                <a:cs typeface="Calibri Light" panose="020F0302020204030204" pitchFamily="34" charset="0"/>
              </a:rPr>
              <a:t>Entrepreneurial activities differ substantially depending on the type of organization and creativity involved. </a:t>
            </a:r>
            <a:endParaRPr lang="en-US" altLang="es-MX" sz="1250">
              <a:latin typeface="Calibri Light" panose="020F0302020204030204" pitchFamily="34" charset="0"/>
              <a:ea typeface="Roboto Light" charset="0"/>
              <a:cs typeface="Calibri Light" panose="020F0302020204030204" pitchFamily="34" charset="0"/>
            </a:endParaRPr>
          </a:p>
        </p:txBody>
      </p:sp>
      <p:cxnSp>
        <p:nvCxnSpPr>
          <p:cNvPr id="58" name="Straight Arrow Connector 57"/>
          <p:cNvCxnSpPr/>
          <p:nvPr/>
        </p:nvCxnSpPr>
        <p:spPr>
          <a:xfrm>
            <a:off x="4071144" y="2677081"/>
            <a:ext cx="2623344" cy="0"/>
          </a:xfrm>
          <a:prstGeom prst="straightConnector1">
            <a:avLst/>
          </a:prstGeom>
          <a:ln>
            <a:solidFill>
              <a:schemeClr val="bg1">
                <a:lumMod val="65000"/>
              </a:schemeClr>
            </a:solidFill>
            <a:prstDash val="dash"/>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59" name="Straight Arrow Connector 58"/>
          <p:cNvCxnSpPr/>
          <p:nvPr/>
        </p:nvCxnSpPr>
        <p:spPr>
          <a:xfrm>
            <a:off x="6710363" y="2677081"/>
            <a:ext cx="0" cy="2309019"/>
          </a:xfrm>
          <a:prstGeom prst="straightConnector1">
            <a:avLst/>
          </a:prstGeom>
          <a:ln>
            <a:solidFill>
              <a:schemeClr val="bg1">
                <a:lumMod val="65000"/>
              </a:schemeClr>
            </a:solidFill>
            <a:prstDash val="dash"/>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60" name="Straight Arrow Connector 59"/>
          <p:cNvCxnSpPr/>
          <p:nvPr/>
        </p:nvCxnSpPr>
        <p:spPr>
          <a:xfrm>
            <a:off x="6710363" y="4986100"/>
            <a:ext cx="911225" cy="0"/>
          </a:xfrm>
          <a:prstGeom prst="straightConnector1">
            <a:avLst/>
          </a:prstGeom>
          <a:ln>
            <a:solidFill>
              <a:schemeClr val="bg1">
                <a:lumMod val="65000"/>
              </a:schemeClr>
            </a:solidFill>
            <a:prstDash val="dash"/>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61" name="Straight Arrow Connector 60"/>
          <p:cNvCxnSpPr/>
          <p:nvPr/>
        </p:nvCxnSpPr>
        <p:spPr>
          <a:xfrm>
            <a:off x="4071144" y="3886756"/>
            <a:ext cx="2623344" cy="0"/>
          </a:xfrm>
          <a:prstGeom prst="straightConnector1">
            <a:avLst/>
          </a:prstGeom>
          <a:ln>
            <a:solidFill>
              <a:schemeClr val="bg1">
                <a:lumMod val="65000"/>
              </a:schemeClr>
            </a:solidFill>
            <a:prstDash val="dash"/>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62" name="Straight Arrow Connector 61"/>
          <p:cNvCxnSpPr/>
          <p:nvPr/>
        </p:nvCxnSpPr>
        <p:spPr>
          <a:xfrm>
            <a:off x="6411913" y="2199243"/>
            <a:ext cx="1766094" cy="30163"/>
          </a:xfrm>
          <a:prstGeom prst="straightConnector1">
            <a:avLst/>
          </a:prstGeom>
          <a:ln>
            <a:solidFill>
              <a:schemeClr val="bg1">
                <a:lumMod val="65000"/>
              </a:schemeClr>
            </a:solidFill>
            <a:prstDash val="dash"/>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64" name="Straight Arrow Connector 63"/>
          <p:cNvCxnSpPr/>
          <p:nvPr/>
        </p:nvCxnSpPr>
        <p:spPr>
          <a:xfrm>
            <a:off x="4071144" y="5129768"/>
            <a:ext cx="2340769" cy="0"/>
          </a:xfrm>
          <a:prstGeom prst="straightConnector1">
            <a:avLst/>
          </a:prstGeom>
          <a:ln>
            <a:solidFill>
              <a:schemeClr val="bg1">
                <a:lumMod val="65000"/>
              </a:schemeClr>
            </a:solidFill>
            <a:prstDash val="dash"/>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66" name="Straight Arrow Connector 65"/>
          <p:cNvCxnSpPr/>
          <p:nvPr/>
        </p:nvCxnSpPr>
        <p:spPr>
          <a:xfrm>
            <a:off x="6411913" y="4309825"/>
            <a:ext cx="0" cy="819944"/>
          </a:xfrm>
          <a:prstGeom prst="straightConnector1">
            <a:avLst/>
          </a:prstGeom>
          <a:ln>
            <a:solidFill>
              <a:schemeClr val="bg1">
                <a:lumMod val="65000"/>
              </a:schemeClr>
            </a:solidFill>
            <a:prstDash val="dash"/>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69" name="Straight Arrow Connector 68"/>
          <p:cNvCxnSpPr/>
          <p:nvPr/>
        </p:nvCxnSpPr>
        <p:spPr>
          <a:xfrm>
            <a:off x="6448425" y="4309825"/>
            <a:ext cx="660400" cy="0"/>
          </a:xfrm>
          <a:prstGeom prst="straightConnector1">
            <a:avLst/>
          </a:prstGeom>
          <a:ln>
            <a:solidFill>
              <a:schemeClr val="bg1">
                <a:lumMod val="65000"/>
              </a:schemeClr>
            </a:solidFill>
            <a:prstDash val="dash"/>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75" name="Straight Arrow Connector 74"/>
          <p:cNvCxnSpPr/>
          <p:nvPr/>
        </p:nvCxnSpPr>
        <p:spPr>
          <a:xfrm>
            <a:off x="6404769" y="2199243"/>
            <a:ext cx="0" cy="1687513"/>
          </a:xfrm>
          <a:prstGeom prst="straightConnector1">
            <a:avLst/>
          </a:prstGeom>
          <a:ln>
            <a:solidFill>
              <a:schemeClr val="bg1">
                <a:lumMod val="65000"/>
              </a:schemeClr>
            </a:solidFill>
            <a:prstDash val="dash"/>
            <a:headEnd type="diamond" w="med" len="med"/>
            <a:tailEnd type="diamond" w="med" len="med"/>
          </a:ln>
        </p:spPr>
        <p:style>
          <a:lnRef idx="1">
            <a:schemeClr val="accent1"/>
          </a:lnRef>
          <a:fillRef idx="0">
            <a:schemeClr val="accent1"/>
          </a:fillRef>
          <a:effectRef idx="0">
            <a:schemeClr val="accent1"/>
          </a:effectRef>
          <a:fontRef idx="minor">
            <a:schemeClr val="tx1"/>
          </a:fontRef>
        </p:style>
      </p:cxnSp>
      <p:sp>
        <p:nvSpPr>
          <p:cNvPr id="51225" name="Freeform 200"/>
          <p:cNvSpPr>
            <a:spLocks noChangeArrowheads="1"/>
          </p:cNvSpPr>
          <p:nvPr/>
        </p:nvSpPr>
        <p:spPr bwMode="auto">
          <a:xfrm>
            <a:off x="8178007" y="2784237"/>
            <a:ext cx="911225" cy="865981"/>
          </a:xfrm>
          <a:custGeom>
            <a:avLst/>
            <a:gdLst>
              <a:gd name="T0" fmla="*/ 888764 w 634"/>
              <a:gd name="T1" fmla="*/ 126227 h 604"/>
              <a:gd name="T2" fmla="*/ 888764 w 634"/>
              <a:gd name="T3" fmla="*/ 126227 h 604"/>
              <a:gd name="T4" fmla="*/ 40268 w 634"/>
              <a:gd name="T5" fmla="*/ 631134 h 604"/>
              <a:gd name="T6" fmla="*/ 40268 w 634"/>
              <a:gd name="T7" fmla="*/ 631134 h 604"/>
              <a:gd name="T8" fmla="*/ 802477 w 634"/>
              <a:gd name="T9" fmla="*/ 969652 h 604"/>
              <a:gd name="T10" fmla="*/ 972176 w 634"/>
              <a:gd name="T11" fmla="*/ 969652 h 604"/>
              <a:gd name="T12" fmla="*/ 1734385 w 634"/>
              <a:gd name="T13" fmla="*/ 631134 h 604"/>
              <a:gd name="T14" fmla="*/ 1734385 w 634"/>
              <a:gd name="T15" fmla="*/ 461876 h 604"/>
              <a:gd name="T16" fmla="*/ 972176 w 634"/>
              <a:gd name="T17" fmla="*/ 40163 h 604"/>
              <a:gd name="T18" fmla="*/ 802477 w 634"/>
              <a:gd name="T19" fmla="*/ 40163 h 604"/>
              <a:gd name="T20" fmla="*/ 40268 w 634"/>
              <a:gd name="T21" fmla="*/ 461876 h 604"/>
              <a:gd name="T22" fmla="*/ 40268 w 634"/>
              <a:gd name="T23" fmla="*/ 631134 h 604"/>
              <a:gd name="T24" fmla="*/ 888764 w 634"/>
              <a:gd name="T25" fmla="*/ 126227 h 604"/>
              <a:gd name="T26" fmla="*/ 888764 w 634"/>
              <a:gd name="T27" fmla="*/ 126227 h 604"/>
              <a:gd name="T28" fmla="*/ 1691241 w 634"/>
              <a:gd name="T29" fmla="*/ 547939 h 604"/>
              <a:gd name="T30" fmla="*/ 888764 w 634"/>
              <a:gd name="T31" fmla="*/ 886457 h 604"/>
              <a:gd name="T32" fmla="*/ 126555 w 634"/>
              <a:gd name="T33" fmla="*/ 547939 h 604"/>
              <a:gd name="T34" fmla="*/ 888764 w 634"/>
              <a:gd name="T35" fmla="*/ 126227 h 604"/>
              <a:gd name="T36" fmla="*/ 888764 w 634"/>
              <a:gd name="T37" fmla="*/ 1603655 h 604"/>
              <a:gd name="T38" fmla="*/ 888764 w 634"/>
              <a:gd name="T39" fmla="*/ 1603655 h 604"/>
              <a:gd name="T40" fmla="*/ 126555 w 634"/>
              <a:gd name="T41" fmla="*/ 1265138 h 604"/>
              <a:gd name="T42" fmla="*/ 0 w 634"/>
              <a:gd name="T43" fmla="*/ 1224975 h 604"/>
              <a:gd name="T44" fmla="*/ 40268 w 634"/>
              <a:gd name="T45" fmla="*/ 1351202 h 604"/>
              <a:gd name="T46" fmla="*/ 802477 w 634"/>
              <a:gd name="T47" fmla="*/ 1689719 h 604"/>
              <a:gd name="T48" fmla="*/ 972176 w 634"/>
              <a:gd name="T49" fmla="*/ 1689719 h 604"/>
              <a:gd name="T50" fmla="*/ 1734385 w 634"/>
              <a:gd name="T51" fmla="*/ 1351202 h 604"/>
              <a:gd name="T52" fmla="*/ 1820673 w 634"/>
              <a:gd name="T53" fmla="*/ 1224975 h 604"/>
              <a:gd name="T54" fmla="*/ 1691241 w 634"/>
              <a:gd name="T55" fmla="*/ 1265138 h 604"/>
              <a:gd name="T56" fmla="*/ 888764 w 634"/>
              <a:gd name="T57" fmla="*/ 1603655 h 604"/>
              <a:gd name="T58" fmla="*/ 40268 w 634"/>
              <a:gd name="T59" fmla="*/ 969652 h 604"/>
              <a:gd name="T60" fmla="*/ 40268 w 634"/>
              <a:gd name="T61" fmla="*/ 969652 h 604"/>
              <a:gd name="T62" fmla="*/ 802477 w 634"/>
              <a:gd name="T63" fmla="*/ 1351202 h 604"/>
              <a:gd name="T64" fmla="*/ 972176 w 634"/>
              <a:gd name="T65" fmla="*/ 1351202 h 604"/>
              <a:gd name="T66" fmla="*/ 1734385 w 634"/>
              <a:gd name="T67" fmla="*/ 969652 h 604"/>
              <a:gd name="T68" fmla="*/ 1820673 w 634"/>
              <a:gd name="T69" fmla="*/ 843425 h 604"/>
              <a:gd name="T70" fmla="*/ 1691241 w 634"/>
              <a:gd name="T71" fmla="*/ 886457 h 604"/>
              <a:gd name="T72" fmla="*/ 888764 w 634"/>
              <a:gd name="T73" fmla="*/ 1265138 h 604"/>
              <a:gd name="T74" fmla="*/ 126555 w 634"/>
              <a:gd name="T75" fmla="*/ 886457 h 604"/>
              <a:gd name="T76" fmla="*/ 0 w 634"/>
              <a:gd name="T77" fmla="*/ 843425 h 604"/>
              <a:gd name="T78" fmla="*/ 40268 w 634"/>
              <a:gd name="T79" fmla="*/ 969652 h 604"/>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634" h="604">
                <a:moveTo>
                  <a:pt x="309" y="44"/>
                </a:moveTo>
                <a:lnTo>
                  <a:pt x="309" y="44"/>
                </a:lnTo>
                <a:close/>
                <a:moveTo>
                  <a:pt x="14" y="220"/>
                </a:moveTo>
                <a:lnTo>
                  <a:pt x="14" y="220"/>
                </a:lnTo>
                <a:cubicBezTo>
                  <a:pt x="279" y="338"/>
                  <a:pt x="279" y="338"/>
                  <a:pt x="279" y="338"/>
                </a:cubicBezTo>
                <a:cubicBezTo>
                  <a:pt x="309" y="353"/>
                  <a:pt x="324" y="353"/>
                  <a:pt x="338" y="338"/>
                </a:cubicBezTo>
                <a:cubicBezTo>
                  <a:pt x="603" y="220"/>
                  <a:pt x="603" y="220"/>
                  <a:pt x="603" y="220"/>
                </a:cubicBezTo>
                <a:cubicBezTo>
                  <a:pt x="633" y="206"/>
                  <a:pt x="633" y="176"/>
                  <a:pt x="603" y="161"/>
                </a:cubicBezTo>
                <a:cubicBezTo>
                  <a:pt x="338" y="14"/>
                  <a:pt x="338" y="14"/>
                  <a:pt x="338" y="14"/>
                </a:cubicBezTo>
                <a:cubicBezTo>
                  <a:pt x="324" y="0"/>
                  <a:pt x="309" y="14"/>
                  <a:pt x="279" y="14"/>
                </a:cubicBezTo>
                <a:cubicBezTo>
                  <a:pt x="14" y="161"/>
                  <a:pt x="14" y="161"/>
                  <a:pt x="14" y="161"/>
                </a:cubicBezTo>
                <a:cubicBezTo>
                  <a:pt x="0" y="176"/>
                  <a:pt x="0" y="206"/>
                  <a:pt x="14" y="220"/>
                </a:cubicBezTo>
                <a:close/>
                <a:moveTo>
                  <a:pt x="309" y="44"/>
                </a:moveTo>
                <a:lnTo>
                  <a:pt x="309" y="44"/>
                </a:lnTo>
                <a:cubicBezTo>
                  <a:pt x="588" y="191"/>
                  <a:pt x="588" y="191"/>
                  <a:pt x="588" y="191"/>
                </a:cubicBezTo>
                <a:cubicBezTo>
                  <a:pt x="309" y="309"/>
                  <a:pt x="309" y="309"/>
                  <a:pt x="309" y="309"/>
                </a:cubicBezTo>
                <a:cubicBezTo>
                  <a:pt x="44" y="191"/>
                  <a:pt x="44" y="191"/>
                  <a:pt x="44" y="191"/>
                </a:cubicBezTo>
                <a:lnTo>
                  <a:pt x="309" y="44"/>
                </a:lnTo>
                <a:close/>
                <a:moveTo>
                  <a:pt x="309" y="559"/>
                </a:moveTo>
                <a:lnTo>
                  <a:pt x="309" y="559"/>
                </a:lnTo>
                <a:cubicBezTo>
                  <a:pt x="44" y="441"/>
                  <a:pt x="44" y="441"/>
                  <a:pt x="44" y="441"/>
                </a:cubicBezTo>
                <a:cubicBezTo>
                  <a:pt x="44" y="441"/>
                  <a:pt x="14" y="427"/>
                  <a:pt x="0" y="427"/>
                </a:cubicBezTo>
                <a:cubicBezTo>
                  <a:pt x="0" y="441"/>
                  <a:pt x="0" y="456"/>
                  <a:pt x="14" y="471"/>
                </a:cubicBezTo>
                <a:cubicBezTo>
                  <a:pt x="279" y="589"/>
                  <a:pt x="279" y="589"/>
                  <a:pt x="279" y="589"/>
                </a:cubicBezTo>
                <a:cubicBezTo>
                  <a:pt x="309" y="603"/>
                  <a:pt x="324" y="603"/>
                  <a:pt x="338" y="589"/>
                </a:cubicBezTo>
                <a:cubicBezTo>
                  <a:pt x="603" y="471"/>
                  <a:pt x="603" y="471"/>
                  <a:pt x="603" y="471"/>
                </a:cubicBezTo>
                <a:cubicBezTo>
                  <a:pt x="618" y="471"/>
                  <a:pt x="633" y="441"/>
                  <a:pt x="633" y="427"/>
                </a:cubicBezTo>
                <a:cubicBezTo>
                  <a:pt x="618" y="427"/>
                  <a:pt x="588" y="441"/>
                  <a:pt x="588" y="441"/>
                </a:cubicBezTo>
                <a:lnTo>
                  <a:pt x="309" y="559"/>
                </a:lnTo>
                <a:close/>
                <a:moveTo>
                  <a:pt x="14" y="338"/>
                </a:moveTo>
                <a:lnTo>
                  <a:pt x="14" y="338"/>
                </a:lnTo>
                <a:cubicBezTo>
                  <a:pt x="279" y="471"/>
                  <a:pt x="279" y="471"/>
                  <a:pt x="279" y="471"/>
                </a:cubicBezTo>
                <a:cubicBezTo>
                  <a:pt x="309" y="471"/>
                  <a:pt x="324" y="471"/>
                  <a:pt x="338" y="471"/>
                </a:cubicBezTo>
                <a:cubicBezTo>
                  <a:pt x="603" y="338"/>
                  <a:pt x="603" y="338"/>
                  <a:pt x="603" y="338"/>
                </a:cubicBezTo>
                <a:cubicBezTo>
                  <a:pt x="618" y="338"/>
                  <a:pt x="633" y="309"/>
                  <a:pt x="633" y="294"/>
                </a:cubicBezTo>
                <a:cubicBezTo>
                  <a:pt x="618" y="309"/>
                  <a:pt x="588" y="309"/>
                  <a:pt x="588" y="309"/>
                </a:cubicBezTo>
                <a:cubicBezTo>
                  <a:pt x="309" y="441"/>
                  <a:pt x="309" y="441"/>
                  <a:pt x="309" y="441"/>
                </a:cubicBezTo>
                <a:cubicBezTo>
                  <a:pt x="44" y="309"/>
                  <a:pt x="44" y="309"/>
                  <a:pt x="44" y="309"/>
                </a:cubicBezTo>
                <a:cubicBezTo>
                  <a:pt x="44" y="309"/>
                  <a:pt x="14" y="309"/>
                  <a:pt x="0" y="294"/>
                </a:cubicBezTo>
                <a:cubicBezTo>
                  <a:pt x="0" y="309"/>
                  <a:pt x="0" y="338"/>
                  <a:pt x="14" y="338"/>
                </a:cubicBezTo>
                <a:close/>
              </a:path>
            </a:pathLst>
          </a:custGeom>
          <a:solidFill>
            <a:schemeClr val="accent2"/>
          </a:solidFill>
          <a:ln>
            <a:noFill/>
          </a:ln>
        </p:spPr>
        <p:txBody>
          <a:bodyPr wrap="none" lIns="45716" tIns="22858" rIns="45716" bIns="22858" anchor="ctr"/>
          <a:lstStyle/>
          <a:p>
            <a:endParaRPr lang="es-MX" sz="900"/>
          </a:p>
        </p:txBody>
      </p:sp>
      <p:sp>
        <p:nvSpPr>
          <p:cNvPr id="51226" name="Rectangle 80"/>
          <p:cNvSpPr>
            <a:spLocks noChangeArrowheads="1"/>
          </p:cNvSpPr>
          <p:nvPr/>
        </p:nvSpPr>
        <p:spPr bwMode="auto">
          <a:xfrm>
            <a:off x="7790657" y="3720068"/>
            <a:ext cx="1705769" cy="8309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fr-FR" altLang="es-MX" sz="1600" dirty="0">
                <a:solidFill>
                  <a:schemeClr val="bg1"/>
                </a:solidFill>
              </a:rPr>
              <a:t>Lorem ipsum </a:t>
            </a:r>
            <a:r>
              <a:rPr lang="fr-FR" altLang="es-MX" sz="1600" dirty="0" err="1">
                <a:solidFill>
                  <a:schemeClr val="bg1"/>
                </a:solidFill>
              </a:rPr>
              <a:t>dolor</a:t>
            </a:r>
            <a:r>
              <a:rPr lang="fr-FR" altLang="es-MX" sz="1600" dirty="0">
                <a:solidFill>
                  <a:schemeClr val="bg1"/>
                </a:solidFill>
              </a:rPr>
              <a:t> </a:t>
            </a:r>
            <a:r>
              <a:rPr lang="fr-FR" altLang="es-MX" sz="1600" dirty="0" err="1">
                <a:solidFill>
                  <a:schemeClr val="bg1"/>
                </a:solidFill>
              </a:rPr>
              <a:t>sit</a:t>
            </a:r>
            <a:r>
              <a:rPr lang="fr-FR" altLang="es-MX" sz="1600" dirty="0">
                <a:solidFill>
                  <a:schemeClr val="bg1"/>
                </a:solidFill>
              </a:rPr>
              <a:t> </a:t>
            </a:r>
            <a:r>
              <a:rPr lang="fr-FR" altLang="es-MX" sz="1600" dirty="0" err="1">
                <a:solidFill>
                  <a:schemeClr val="bg1"/>
                </a:solidFill>
              </a:rPr>
              <a:t>amet</a:t>
            </a:r>
            <a:r>
              <a:rPr lang="fr-FR" altLang="es-MX" sz="1600" dirty="0">
                <a:solidFill>
                  <a:schemeClr val="bg1"/>
                </a:solidFill>
              </a:rPr>
              <a:t>, consectetur</a:t>
            </a:r>
            <a:endParaRPr lang="en-US" altLang="es-MX" sz="1600" dirty="0">
              <a:solidFill>
                <a:schemeClr val="bg1"/>
              </a:solidFill>
            </a:endParaRPr>
          </a:p>
        </p:txBody>
      </p:sp>
      <p:sp>
        <p:nvSpPr>
          <p:cNvPr id="3" name="TextBox 9">
            <a:extLst>
              <a:ext uri="{FF2B5EF4-FFF2-40B4-BE49-F238E27FC236}">
                <a16:creationId xmlns:a16="http://schemas.microsoft.com/office/drawing/2014/main" id="{A239798F-50F4-4DF4-B190-BF4E748D20AC}"/>
              </a:ext>
            </a:extLst>
          </p:cNvPr>
          <p:cNvSpPr txBox="1">
            <a:spLocks noChangeArrowheads="1"/>
          </p:cNvSpPr>
          <p:nvPr/>
        </p:nvSpPr>
        <p:spPr bwMode="auto">
          <a:xfrm>
            <a:off x="790937" y="812861"/>
            <a:ext cx="601748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2400" dirty="0">
                <a:solidFill>
                  <a:srgbClr val="024654"/>
                </a:solidFill>
                <a:latin typeface="+mj-lt"/>
              </a:rPr>
              <a:t>WRITE YOUR  </a:t>
            </a:r>
            <a:r>
              <a:rPr lang="en-US" altLang="es-MX" sz="2400" dirty="0">
                <a:solidFill>
                  <a:srgbClr val="FF7300"/>
                </a:solidFill>
                <a:latin typeface="+mj-lt"/>
              </a:rPr>
              <a:t>TITLE HERE</a:t>
            </a:r>
          </a:p>
        </p:txBody>
      </p:sp>
      <p:sp>
        <p:nvSpPr>
          <p:cNvPr id="4" name="TextBox 10">
            <a:extLst>
              <a:ext uri="{FF2B5EF4-FFF2-40B4-BE49-F238E27FC236}">
                <a16:creationId xmlns:a16="http://schemas.microsoft.com/office/drawing/2014/main" id="{A7490EF8-7BAF-43BC-B25C-AE307CD66C53}"/>
              </a:ext>
            </a:extLst>
          </p:cNvPr>
          <p:cNvSpPr txBox="1">
            <a:spLocks noChangeArrowheads="1"/>
          </p:cNvSpPr>
          <p:nvPr/>
        </p:nvSpPr>
        <p:spPr bwMode="auto">
          <a:xfrm>
            <a:off x="816520" y="1212991"/>
            <a:ext cx="4025107"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dirty="0">
                <a:latin typeface="Calibri Light" panose="020F0302020204030204" pitchFamily="34" charset="0"/>
                <a:cs typeface="Calibri Light" panose="020F0302020204030204" pitchFamily="34" charset="0"/>
              </a:rPr>
              <a:t>WRITE HERE YOUR GREAT SUBTITLE</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 name="Rectángulo 62">
            <a:extLst>
              <a:ext uri="{FF2B5EF4-FFF2-40B4-BE49-F238E27FC236}">
                <a16:creationId xmlns:a16="http://schemas.microsoft.com/office/drawing/2014/main" id="{7D7B91F0-1B65-4867-9F83-34F8EC50E67E}"/>
              </a:ext>
            </a:extLst>
          </p:cNvPr>
          <p:cNvSpPr/>
          <p:nvPr/>
        </p:nvSpPr>
        <p:spPr>
          <a:xfrm>
            <a:off x="0" y="6351"/>
            <a:ext cx="12192000" cy="6858000"/>
          </a:xfrm>
          <a:prstGeom prst="rect">
            <a:avLst/>
          </a:prstGeom>
          <a:solidFill>
            <a:srgbClr val="F1EF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2" name="Group 13">
            <a:extLst>
              <a:ext uri="{FF2B5EF4-FFF2-40B4-BE49-F238E27FC236}">
                <a16:creationId xmlns:a16="http://schemas.microsoft.com/office/drawing/2014/main" id="{8C08CBB3-8948-44FC-86F1-EAC83042A0DF}"/>
              </a:ext>
            </a:extLst>
          </p:cNvPr>
          <p:cNvGrpSpPr>
            <a:grpSpLocks noChangeAspect="1"/>
          </p:cNvGrpSpPr>
          <p:nvPr/>
        </p:nvGrpSpPr>
        <p:grpSpPr bwMode="auto">
          <a:xfrm>
            <a:off x="7937" y="6351"/>
            <a:ext cx="10709068" cy="6546115"/>
            <a:chOff x="5" y="4"/>
            <a:chExt cx="7064" cy="4318"/>
          </a:xfrm>
          <a:gradFill>
            <a:gsLst>
              <a:gs pos="0">
                <a:srgbClr val="00142A"/>
              </a:gs>
              <a:gs pos="52000">
                <a:srgbClr val="023E4D"/>
              </a:gs>
              <a:gs pos="100000">
                <a:srgbClr val="024654"/>
              </a:gs>
            </a:gsLst>
            <a:lin ang="5400000" scaled="1"/>
          </a:gradFill>
        </p:grpSpPr>
        <p:sp>
          <p:nvSpPr>
            <p:cNvPr id="58" name="Freeform 14">
              <a:extLst>
                <a:ext uri="{FF2B5EF4-FFF2-40B4-BE49-F238E27FC236}">
                  <a16:creationId xmlns:a16="http://schemas.microsoft.com/office/drawing/2014/main" id="{183727D3-C490-4AE2-8A50-6005CB43A6DE}"/>
                </a:ext>
              </a:extLst>
            </p:cNvPr>
            <p:cNvSpPr>
              <a:spLocks/>
            </p:cNvSpPr>
            <p:nvPr/>
          </p:nvSpPr>
          <p:spPr bwMode="auto">
            <a:xfrm>
              <a:off x="5" y="4"/>
              <a:ext cx="7064" cy="4318"/>
            </a:xfrm>
            <a:custGeom>
              <a:avLst/>
              <a:gdLst>
                <a:gd name="T0" fmla="*/ 0 w 7064"/>
                <a:gd name="T1" fmla="*/ 4318 h 4318"/>
                <a:gd name="T2" fmla="*/ 706 w 7064"/>
                <a:gd name="T3" fmla="*/ 4040 h 4318"/>
                <a:gd name="T4" fmla="*/ 1287 w 7064"/>
                <a:gd name="T5" fmla="*/ 3258 h 4318"/>
                <a:gd name="T6" fmla="*/ 2132 w 7064"/>
                <a:gd name="T7" fmla="*/ 3523 h 4318"/>
                <a:gd name="T8" fmla="*/ 2964 w 7064"/>
                <a:gd name="T9" fmla="*/ 2383 h 4318"/>
                <a:gd name="T10" fmla="*/ 3658 w 7064"/>
                <a:gd name="T11" fmla="*/ 2891 h 4318"/>
                <a:gd name="T12" fmla="*/ 4730 w 7064"/>
                <a:gd name="T13" fmla="*/ 1541 h 4318"/>
                <a:gd name="T14" fmla="*/ 5374 w 7064"/>
                <a:gd name="T15" fmla="*/ 1995 h 4318"/>
                <a:gd name="T16" fmla="*/ 7064 w 7064"/>
                <a:gd name="T17" fmla="*/ 0 h 4318"/>
                <a:gd name="T18" fmla="*/ 0 w 7064"/>
                <a:gd name="T19" fmla="*/ 0 h 4318"/>
                <a:gd name="T20" fmla="*/ 0 w 7064"/>
                <a:gd name="T21" fmla="*/ 4318 h 43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064" h="4318">
                  <a:moveTo>
                    <a:pt x="0" y="4318"/>
                  </a:moveTo>
                  <a:lnTo>
                    <a:pt x="706" y="4040"/>
                  </a:lnTo>
                  <a:lnTo>
                    <a:pt x="1287" y="3258"/>
                  </a:lnTo>
                  <a:lnTo>
                    <a:pt x="2132" y="3523"/>
                  </a:lnTo>
                  <a:lnTo>
                    <a:pt x="2964" y="2383"/>
                  </a:lnTo>
                  <a:lnTo>
                    <a:pt x="3658" y="2891"/>
                  </a:lnTo>
                  <a:lnTo>
                    <a:pt x="4730" y="1541"/>
                  </a:lnTo>
                  <a:lnTo>
                    <a:pt x="5374" y="1995"/>
                  </a:lnTo>
                  <a:lnTo>
                    <a:pt x="7064" y="0"/>
                  </a:lnTo>
                  <a:lnTo>
                    <a:pt x="0" y="0"/>
                  </a:lnTo>
                  <a:lnTo>
                    <a:pt x="0" y="431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 name="Freeform 15">
              <a:extLst>
                <a:ext uri="{FF2B5EF4-FFF2-40B4-BE49-F238E27FC236}">
                  <a16:creationId xmlns:a16="http://schemas.microsoft.com/office/drawing/2014/main" id="{7EA921D1-1711-4BD4-A378-31BE71060440}"/>
                </a:ext>
              </a:extLst>
            </p:cNvPr>
            <p:cNvSpPr>
              <a:spLocks/>
            </p:cNvSpPr>
            <p:nvPr/>
          </p:nvSpPr>
          <p:spPr bwMode="auto">
            <a:xfrm>
              <a:off x="5" y="4"/>
              <a:ext cx="7064" cy="4318"/>
            </a:xfrm>
            <a:custGeom>
              <a:avLst/>
              <a:gdLst>
                <a:gd name="T0" fmla="*/ 0 w 7064"/>
                <a:gd name="T1" fmla="*/ 4318 h 4318"/>
                <a:gd name="T2" fmla="*/ 706 w 7064"/>
                <a:gd name="T3" fmla="*/ 4040 h 4318"/>
                <a:gd name="T4" fmla="*/ 1287 w 7064"/>
                <a:gd name="T5" fmla="*/ 3258 h 4318"/>
                <a:gd name="T6" fmla="*/ 2132 w 7064"/>
                <a:gd name="T7" fmla="*/ 3523 h 4318"/>
                <a:gd name="T8" fmla="*/ 2964 w 7064"/>
                <a:gd name="T9" fmla="*/ 2383 h 4318"/>
                <a:gd name="T10" fmla="*/ 3658 w 7064"/>
                <a:gd name="T11" fmla="*/ 2891 h 4318"/>
                <a:gd name="T12" fmla="*/ 4730 w 7064"/>
                <a:gd name="T13" fmla="*/ 1541 h 4318"/>
                <a:gd name="T14" fmla="*/ 5374 w 7064"/>
                <a:gd name="T15" fmla="*/ 1995 h 4318"/>
                <a:gd name="T16" fmla="*/ 7064 w 7064"/>
                <a:gd name="T17" fmla="*/ 0 h 4318"/>
                <a:gd name="T18" fmla="*/ 0 w 7064"/>
                <a:gd name="T19" fmla="*/ 0 h 4318"/>
                <a:gd name="T20" fmla="*/ 0 w 7064"/>
                <a:gd name="T21" fmla="*/ 4318 h 43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064" h="4318">
                  <a:moveTo>
                    <a:pt x="0" y="4318"/>
                  </a:moveTo>
                  <a:lnTo>
                    <a:pt x="706" y="4040"/>
                  </a:lnTo>
                  <a:lnTo>
                    <a:pt x="1287" y="3258"/>
                  </a:lnTo>
                  <a:lnTo>
                    <a:pt x="2132" y="3523"/>
                  </a:lnTo>
                  <a:lnTo>
                    <a:pt x="2964" y="2383"/>
                  </a:lnTo>
                  <a:lnTo>
                    <a:pt x="3658" y="2891"/>
                  </a:lnTo>
                  <a:lnTo>
                    <a:pt x="4730" y="1541"/>
                  </a:lnTo>
                  <a:lnTo>
                    <a:pt x="5374" y="1995"/>
                  </a:lnTo>
                  <a:lnTo>
                    <a:pt x="7064" y="0"/>
                  </a:lnTo>
                  <a:lnTo>
                    <a:pt x="0" y="0"/>
                  </a:lnTo>
                  <a:lnTo>
                    <a:pt x="0" y="4318"/>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72" name="Freeform 19">
            <a:extLst>
              <a:ext uri="{FF2B5EF4-FFF2-40B4-BE49-F238E27FC236}">
                <a16:creationId xmlns:a16="http://schemas.microsoft.com/office/drawing/2014/main" id="{00416858-A5A4-42B6-8664-8F96094D61D0}"/>
              </a:ext>
            </a:extLst>
          </p:cNvPr>
          <p:cNvSpPr>
            <a:spLocks noEditPoints="1"/>
          </p:cNvSpPr>
          <p:nvPr/>
        </p:nvSpPr>
        <p:spPr bwMode="auto">
          <a:xfrm>
            <a:off x="7937" y="305534"/>
            <a:ext cx="10456863" cy="6558817"/>
          </a:xfrm>
          <a:custGeom>
            <a:avLst/>
            <a:gdLst>
              <a:gd name="T0" fmla="*/ 6795 w 6795"/>
              <a:gd name="T1" fmla="*/ 0 h 4262"/>
              <a:gd name="T2" fmla="*/ 5617 w 6795"/>
              <a:gd name="T3" fmla="*/ 329 h 4262"/>
              <a:gd name="T4" fmla="*/ 6018 w 6795"/>
              <a:gd name="T5" fmla="*/ 649 h 4262"/>
              <a:gd name="T6" fmla="*/ 5317 w 6795"/>
              <a:gd name="T7" fmla="*/ 1432 h 4262"/>
              <a:gd name="T8" fmla="*/ 4606 w 6795"/>
              <a:gd name="T9" fmla="*/ 1006 h 4262"/>
              <a:gd name="T10" fmla="*/ 3566 w 6795"/>
              <a:gd name="T11" fmla="*/ 2297 h 4262"/>
              <a:gd name="T12" fmla="*/ 2859 w 6795"/>
              <a:gd name="T13" fmla="*/ 1846 h 4262"/>
              <a:gd name="T14" fmla="*/ 2016 w 6795"/>
              <a:gd name="T15" fmla="*/ 2961 h 4262"/>
              <a:gd name="T16" fmla="*/ 1221 w 6795"/>
              <a:gd name="T17" fmla="*/ 2783 h 4262"/>
              <a:gd name="T18" fmla="*/ 601 w 6795"/>
              <a:gd name="T19" fmla="*/ 3604 h 4262"/>
              <a:gd name="T20" fmla="*/ 0 w 6795"/>
              <a:gd name="T21" fmla="*/ 3795 h 4262"/>
              <a:gd name="T22" fmla="*/ 0 w 6795"/>
              <a:gd name="T23" fmla="*/ 4262 h 4262"/>
              <a:gd name="T24" fmla="*/ 886 w 6795"/>
              <a:gd name="T25" fmla="*/ 4027 h 4262"/>
              <a:gd name="T26" fmla="*/ 1418 w 6795"/>
              <a:gd name="T27" fmla="*/ 3322 h 4262"/>
              <a:gd name="T28" fmla="*/ 2214 w 6795"/>
              <a:gd name="T29" fmla="*/ 3500 h 4262"/>
              <a:gd name="T30" fmla="*/ 2975 w 6795"/>
              <a:gd name="T31" fmla="*/ 2495 h 4262"/>
              <a:gd name="T32" fmla="*/ 3673 w 6795"/>
              <a:gd name="T33" fmla="*/ 2936 h 4262"/>
              <a:gd name="T34" fmla="*/ 4719 w 6795"/>
              <a:gd name="T35" fmla="*/ 1639 h 4262"/>
              <a:gd name="T36" fmla="*/ 5411 w 6795"/>
              <a:gd name="T37" fmla="*/ 2053 h 4262"/>
              <a:gd name="T38" fmla="*/ 6394 w 6795"/>
              <a:gd name="T39" fmla="*/ 953 h 4262"/>
              <a:gd name="T40" fmla="*/ 6729 w 6795"/>
              <a:gd name="T41" fmla="*/ 1219 h 4262"/>
              <a:gd name="T42" fmla="*/ 6795 w 6795"/>
              <a:gd name="T43" fmla="*/ 0 h 4262"/>
              <a:gd name="T44" fmla="*/ 6795 w 6795"/>
              <a:gd name="T45" fmla="*/ 0 h 4262"/>
              <a:gd name="T46" fmla="*/ 6795 w 6795"/>
              <a:gd name="T47" fmla="*/ 0 h 42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6795" h="4262">
                <a:moveTo>
                  <a:pt x="6795" y="0"/>
                </a:moveTo>
                <a:lnTo>
                  <a:pt x="5617" y="329"/>
                </a:lnTo>
                <a:lnTo>
                  <a:pt x="6018" y="649"/>
                </a:lnTo>
                <a:lnTo>
                  <a:pt x="5317" y="1432"/>
                </a:lnTo>
                <a:lnTo>
                  <a:pt x="4606" y="1006"/>
                </a:lnTo>
                <a:lnTo>
                  <a:pt x="3566" y="2297"/>
                </a:lnTo>
                <a:lnTo>
                  <a:pt x="2859" y="1846"/>
                </a:lnTo>
                <a:lnTo>
                  <a:pt x="2016" y="2961"/>
                </a:lnTo>
                <a:lnTo>
                  <a:pt x="1221" y="2783"/>
                </a:lnTo>
                <a:lnTo>
                  <a:pt x="601" y="3604"/>
                </a:lnTo>
                <a:lnTo>
                  <a:pt x="0" y="3795"/>
                </a:lnTo>
                <a:lnTo>
                  <a:pt x="0" y="4262"/>
                </a:lnTo>
                <a:lnTo>
                  <a:pt x="886" y="4027"/>
                </a:lnTo>
                <a:lnTo>
                  <a:pt x="1418" y="3322"/>
                </a:lnTo>
                <a:lnTo>
                  <a:pt x="2214" y="3500"/>
                </a:lnTo>
                <a:lnTo>
                  <a:pt x="2975" y="2495"/>
                </a:lnTo>
                <a:lnTo>
                  <a:pt x="3673" y="2936"/>
                </a:lnTo>
                <a:lnTo>
                  <a:pt x="4719" y="1639"/>
                </a:lnTo>
                <a:lnTo>
                  <a:pt x="5411" y="2053"/>
                </a:lnTo>
                <a:lnTo>
                  <a:pt x="6394" y="953"/>
                </a:lnTo>
                <a:lnTo>
                  <a:pt x="6729" y="1219"/>
                </a:lnTo>
                <a:lnTo>
                  <a:pt x="6795" y="0"/>
                </a:lnTo>
                <a:close/>
                <a:moveTo>
                  <a:pt x="6795" y="0"/>
                </a:moveTo>
                <a:lnTo>
                  <a:pt x="6795" y="0"/>
                </a:lnTo>
                <a:close/>
              </a:path>
            </a:pathLst>
          </a:custGeom>
          <a:solidFill>
            <a:srgbClr val="FF73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 name="CuadroTexto 73">
            <a:extLst>
              <a:ext uri="{FF2B5EF4-FFF2-40B4-BE49-F238E27FC236}">
                <a16:creationId xmlns:a16="http://schemas.microsoft.com/office/drawing/2014/main" id="{6705C1A8-9946-40C9-BACE-7F37153766CE}"/>
              </a:ext>
            </a:extLst>
          </p:cNvPr>
          <p:cNvSpPr txBox="1"/>
          <p:nvPr/>
        </p:nvSpPr>
        <p:spPr>
          <a:xfrm>
            <a:off x="7219949" y="5352137"/>
            <a:ext cx="4800600" cy="1200329"/>
          </a:xfrm>
          <a:prstGeom prst="rect">
            <a:avLst/>
          </a:prstGeom>
          <a:noFill/>
        </p:spPr>
        <p:txBody>
          <a:bodyPr wrap="square" rtlCol="0">
            <a:spAutoFit/>
          </a:bodyPr>
          <a:lstStyle/>
          <a:p>
            <a:pPr algn="r"/>
            <a:r>
              <a:rPr lang="en-US" sz="7200" b="1" dirty="0">
                <a:solidFill>
                  <a:srgbClr val="D77505"/>
                </a:solidFill>
                <a:latin typeface="+mj-lt"/>
              </a:rPr>
              <a:t>THANKS</a:t>
            </a:r>
          </a:p>
        </p:txBody>
      </p:sp>
      <p:sp>
        <p:nvSpPr>
          <p:cNvPr id="79" name="CuadroTexto 78">
            <a:extLst>
              <a:ext uri="{FF2B5EF4-FFF2-40B4-BE49-F238E27FC236}">
                <a16:creationId xmlns:a16="http://schemas.microsoft.com/office/drawing/2014/main" id="{0C35774A-BF59-4757-82CD-38C2E1B69CFE}"/>
              </a:ext>
            </a:extLst>
          </p:cNvPr>
          <p:cNvSpPr txBox="1"/>
          <p:nvPr/>
        </p:nvSpPr>
        <p:spPr>
          <a:xfrm>
            <a:off x="4717152" y="6424016"/>
            <a:ext cx="7303397" cy="369332"/>
          </a:xfrm>
          <a:prstGeom prst="rect">
            <a:avLst/>
          </a:prstGeom>
          <a:noFill/>
        </p:spPr>
        <p:txBody>
          <a:bodyPr wrap="square" rtlCol="0">
            <a:spAutoFit/>
          </a:bodyPr>
          <a:lstStyle/>
          <a:p>
            <a:pPr algn="r"/>
            <a:r>
              <a:rPr lang="en-US" dirty="0">
                <a:solidFill>
                  <a:srgbClr val="FF7300"/>
                </a:solidFill>
                <a:hlinkClick r:id="rId2">
                  <a:extLst>
                    <a:ext uri="{A12FA001-AC4F-418D-AE19-62706E023703}">
                      <ahyp:hlinkClr xmlns:ahyp="http://schemas.microsoft.com/office/drawing/2018/hyperlinkcolor" val="tx"/>
                    </a:ext>
                  </a:extLst>
                </a:hlinkClick>
              </a:rPr>
              <a:t>www.free-powerpoint-templates-download.com</a:t>
            </a:r>
            <a:r>
              <a:rPr lang="en-US" dirty="0">
                <a:solidFill>
                  <a:srgbClr val="FF7300"/>
                </a:solidFill>
              </a:rPr>
              <a:t> </a:t>
            </a:r>
          </a:p>
        </p:txBody>
      </p:sp>
    </p:spTree>
    <p:extLst>
      <p:ext uri="{BB962C8B-B14F-4D97-AF65-F5344CB8AC3E}">
        <p14:creationId xmlns:p14="http://schemas.microsoft.com/office/powerpoint/2010/main" val="3535971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7FCA87B9-E211-0E4B-A9F7-DF87D6193A8C}"/>
              </a:ext>
            </a:extLst>
          </p:cNvPr>
          <p:cNvSpPr/>
          <p:nvPr/>
        </p:nvSpPr>
        <p:spPr>
          <a:xfrm>
            <a:off x="4763" y="1785"/>
            <a:ext cx="12182478" cy="6854429"/>
          </a:xfrm>
          <a:prstGeom prst="rect">
            <a:avLst/>
          </a:prstGeom>
          <a:solidFill>
            <a:schemeClr val="tx1">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4" name="CuadroTexto 3">
            <a:extLst>
              <a:ext uri="{FF2B5EF4-FFF2-40B4-BE49-F238E27FC236}">
                <a16:creationId xmlns:a16="http://schemas.microsoft.com/office/drawing/2014/main" id="{F3C1E99B-F7CB-459B-A348-CDF66B2291AB}"/>
              </a:ext>
            </a:extLst>
          </p:cNvPr>
          <p:cNvSpPr txBox="1"/>
          <p:nvPr/>
        </p:nvSpPr>
        <p:spPr>
          <a:xfrm>
            <a:off x="2178424" y="2937045"/>
            <a:ext cx="7957502" cy="1762021"/>
          </a:xfrm>
          <a:prstGeom prst="rect">
            <a:avLst/>
          </a:prstGeom>
          <a:noFill/>
        </p:spPr>
        <p:txBody>
          <a:bodyPr wrap="square" rtlCol="0">
            <a:spAutoFit/>
          </a:bodyPr>
          <a:lstStyle/>
          <a:p>
            <a:pPr algn="ctr"/>
            <a:r>
              <a:rPr lang="en-US" altLang="ja-JP" sz="1000" b="1" dirty="0">
                <a:solidFill>
                  <a:schemeClr val="bg1"/>
                </a:solidFill>
                <a:latin typeface="Lato Light" panose="020F0302020204030203" pitchFamily="34" charset="0"/>
                <a:cs typeface="Arial" panose="020B0604020202020204" pitchFamily="34" charset="0"/>
              </a:rPr>
              <a:t>If you loved the template and want to show your support, I’d really appreciate it if you followed me on social media!! </a:t>
            </a:r>
            <a:r>
              <a:rPr lang="es-CO" altLang="ja-JP" sz="1000" b="1" dirty="0">
                <a:solidFill>
                  <a:schemeClr val="bg1"/>
                </a:solidFill>
                <a:latin typeface="Lato Light" panose="020F0302020204030203" pitchFamily="34" charset="0"/>
                <a:cs typeface="Arial" panose="020B0604020202020204" pitchFamily="34" charset="0"/>
                <a:sym typeface="Wingdings" panose="05000000000000000000" pitchFamily="2" charset="2"/>
              </a:rPr>
              <a:t></a:t>
            </a:r>
            <a:endParaRPr lang="es-CO" altLang="ja-JP" sz="1000" b="1"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2">
                  <a:extLst>
                    <a:ext uri="{A12FA001-AC4F-418D-AE19-62706E023703}">
                      <ahyp:hlinkClr xmlns:ahyp="http://schemas.microsoft.com/office/drawing/2018/hyperlinkcolor" val="tx"/>
                    </a:ext>
                  </a:extLst>
                </a:hlinkClick>
              </a:rPr>
              <a:t>https://www.instagram.com/ppthemes/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3">
                  <a:extLst>
                    <a:ext uri="{A12FA001-AC4F-418D-AE19-62706E023703}">
                      <ahyp:hlinkClr xmlns:ahyp="http://schemas.microsoft.com/office/drawing/2018/hyperlinkcolor" val="tx"/>
                    </a:ext>
                  </a:extLst>
                </a:hlinkClick>
              </a:rPr>
              <a:t>https://www.facebook.com/ppthemess</a:t>
            </a:r>
            <a:endParaRPr lang="es-CO" altLang="ja-JP" sz="2200"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4">
                  <a:extLst>
                    <a:ext uri="{A12FA001-AC4F-418D-AE19-62706E023703}">
                      <ahyp:hlinkClr xmlns:ahyp="http://schemas.microsoft.com/office/drawing/2018/hyperlinkcolor" val="tx"/>
                    </a:ext>
                  </a:extLst>
                </a:hlinkClick>
              </a:rPr>
              <a:t>https://www.youtube.com/@Ppthemes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5">
                  <a:extLst>
                    <a:ext uri="{A12FA001-AC4F-418D-AE19-62706E023703}">
                      <ahyp:hlinkClr xmlns:ahyp="http://schemas.microsoft.com/office/drawing/2018/hyperlinkcolor" val="tx"/>
                    </a:ext>
                  </a:extLst>
                </a:hlinkClick>
              </a:rPr>
              <a:t>https://www.tiktok.com/@Ppthemes</a:t>
            </a:r>
            <a:r>
              <a:rPr lang="es-CO" altLang="ja-JP" sz="2200" dirty="0">
                <a:solidFill>
                  <a:schemeClr val="bg1"/>
                </a:solidFill>
                <a:latin typeface="Lato Light" panose="020F0302020204030203" pitchFamily="34" charset="0"/>
                <a:cs typeface="Arial" panose="020B0604020202020204" pitchFamily="34" charset="0"/>
              </a:rPr>
              <a:t> </a:t>
            </a:r>
          </a:p>
          <a:p>
            <a:pPr algn="ctr"/>
            <a:endParaRPr lang="es-CO" altLang="ja-JP" sz="525" dirty="0">
              <a:solidFill>
                <a:schemeClr val="bg1"/>
              </a:solidFill>
              <a:latin typeface="Lato Light" panose="020F0302020204030203" pitchFamily="34" charset="0"/>
              <a:cs typeface="Arial" panose="020B0604020202020204" pitchFamily="34" charset="0"/>
            </a:endParaRPr>
          </a:p>
          <a:p>
            <a:pPr algn="ctr"/>
            <a:endParaRPr lang="es-CO" altLang="ja-JP" sz="525" dirty="0">
              <a:solidFill>
                <a:schemeClr val="bg1"/>
              </a:solidFill>
              <a:latin typeface="Lato Light" panose="020F0302020204030203" pitchFamily="34" charset="0"/>
              <a:cs typeface="Arial" panose="020B0604020202020204" pitchFamily="34" charset="0"/>
            </a:endParaRPr>
          </a:p>
        </p:txBody>
      </p:sp>
      <p:sp>
        <p:nvSpPr>
          <p:cNvPr id="2" name="TextBox 1">
            <a:extLst>
              <a:ext uri="{FF2B5EF4-FFF2-40B4-BE49-F238E27FC236}">
                <a16:creationId xmlns:a16="http://schemas.microsoft.com/office/drawing/2014/main" id="{63C2FFBD-9D13-BA64-9497-7955609534D6}"/>
              </a:ext>
            </a:extLst>
          </p:cNvPr>
          <p:cNvSpPr txBox="1"/>
          <p:nvPr/>
        </p:nvSpPr>
        <p:spPr>
          <a:xfrm>
            <a:off x="2839448" y="5940144"/>
            <a:ext cx="6873469" cy="707886"/>
          </a:xfrm>
          <a:prstGeom prst="rect">
            <a:avLst/>
          </a:prstGeom>
          <a:noFill/>
        </p:spPr>
        <p:txBody>
          <a:bodyPr wrap="square" rtlCol="0">
            <a:spAutoFit/>
          </a:bodyPr>
          <a:lstStyle/>
          <a:p>
            <a:pPr algn="ctr"/>
            <a:r>
              <a:rPr lang="en-US" altLang="ja-JP" sz="2000" dirty="0">
                <a:solidFill>
                  <a:schemeClr val="accent5"/>
                </a:solidFill>
                <a:latin typeface="Lato Light" panose="020F0302020204030203" pitchFamily="34" charset="0"/>
                <a:cs typeface="Arial" panose="020B0604020202020204" pitchFamily="34" charset="0"/>
              </a:rPr>
              <a:t>Images used in this template are courtesy of </a:t>
            </a:r>
            <a:r>
              <a:rPr lang="en-US" altLang="ja-JP" sz="2000" dirty="0" err="1">
                <a:solidFill>
                  <a:schemeClr val="accent5"/>
                </a:solidFill>
                <a:latin typeface="Lato Light" panose="020F0302020204030203" pitchFamily="34" charset="0"/>
                <a:cs typeface="Arial" panose="020B0604020202020204" pitchFamily="34" charset="0"/>
              </a:rPr>
              <a:t>Freepik</a:t>
            </a:r>
            <a:r>
              <a:rPr lang="en-US" altLang="ja-JP" sz="2000" dirty="0">
                <a:solidFill>
                  <a:schemeClr val="accent5"/>
                </a:solidFill>
                <a:latin typeface="Lato Light" panose="020F0302020204030203" pitchFamily="34" charset="0"/>
                <a:cs typeface="Arial" panose="020B0604020202020204" pitchFamily="34" charset="0"/>
              </a:rPr>
              <a:t> and </a:t>
            </a:r>
            <a:r>
              <a:rPr lang="en-US" altLang="ja-JP" sz="2000" dirty="0" err="1">
                <a:solidFill>
                  <a:schemeClr val="accent5"/>
                </a:solidFill>
                <a:latin typeface="Lato Light" panose="020F0302020204030203" pitchFamily="34" charset="0"/>
                <a:cs typeface="Arial" panose="020B0604020202020204" pitchFamily="34" charset="0"/>
              </a:rPr>
              <a:t>Pixabay</a:t>
            </a:r>
            <a:r>
              <a:rPr lang="en-US" altLang="ja-JP" sz="2000" dirty="0">
                <a:solidFill>
                  <a:schemeClr val="accent5"/>
                </a:solidFill>
                <a:latin typeface="Lato Light" panose="020F0302020204030203" pitchFamily="34" charset="0"/>
                <a:cs typeface="Arial" panose="020B0604020202020204" pitchFamily="34" charset="0"/>
              </a:rPr>
              <a:t>.</a:t>
            </a:r>
            <a:endParaRPr lang="es-CO" sz="500" dirty="0">
              <a:solidFill>
                <a:schemeClr val="accent5"/>
              </a:solidFill>
              <a:latin typeface="Lato Light" panose="020F0302020204030203" pitchFamily="34" charset="0"/>
            </a:endParaRPr>
          </a:p>
        </p:txBody>
      </p:sp>
      <p:sp>
        <p:nvSpPr>
          <p:cNvPr id="3" name="Rectangle 2">
            <a:hlinkClick r:id="rId4"/>
            <a:extLst>
              <a:ext uri="{FF2B5EF4-FFF2-40B4-BE49-F238E27FC236}">
                <a16:creationId xmlns:a16="http://schemas.microsoft.com/office/drawing/2014/main" id="{928C2DEF-D347-BC89-AECF-1B7CBA6FF171}"/>
              </a:ext>
            </a:extLst>
          </p:cNvPr>
          <p:cNvSpPr/>
          <p:nvPr/>
        </p:nvSpPr>
        <p:spPr>
          <a:xfrm>
            <a:off x="7231430" y="4940842"/>
            <a:ext cx="807838" cy="637415"/>
          </a:xfrm>
          <a:prstGeom prst="rect">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6" name="Rectangle 5">
            <a:hlinkClick r:id="rId3"/>
            <a:extLst>
              <a:ext uri="{FF2B5EF4-FFF2-40B4-BE49-F238E27FC236}">
                <a16:creationId xmlns:a16="http://schemas.microsoft.com/office/drawing/2014/main" id="{26C07AB2-8886-1404-41EF-D1270C73B29C}"/>
              </a:ext>
            </a:extLst>
          </p:cNvPr>
          <p:cNvSpPr/>
          <p:nvPr/>
        </p:nvSpPr>
        <p:spPr>
          <a:xfrm>
            <a:off x="4520803" y="4940842"/>
            <a:ext cx="807838" cy="637415"/>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1" name="Freeform 75">
            <a:hlinkClick r:id="rId6"/>
            <a:extLst>
              <a:ext uri="{FF2B5EF4-FFF2-40B4-BE49-F238E27FC236}">
                <a16:creationId xmlns:a16="http://schemas.microsoft.com/office/drawing/2014/main" id="{702ACFE8-377E-8586-7DE6-9A4DAFF3CBD0}"/>
              </a:ext>
            </a:extLst>
          </p:cNvPr>
          <p:cNvSpPr>
            <a:spLocks noChangeArrowheads="1"/>
          </p:cNvSpPr>
          <p:nvPr/>
        </p:nvSpPr>
        <p:spPr bwMode="auto">
          <a:xfrm>
            <a:off x="4796641" y="5038527"/>
            <a:ext cx="210481" cy="387228"/>
          </a:xfrm>
          <a:custGeom>
            <a:avLst/>
            <a:gdLst>
              <a:gd name="T0" fmla="*/ 946770 w 249"/>
              <a:gd name="T1" fmla="*/ 308768 h 453"/>
              <a:gd name="T2" fmla="*/ 946770 w 249"/>
              <a:gd name="T3" fmla="*/ 308768 h 453"/>
              <a:gd name="T4" fmla="*/ 675719 w 249"/>
              <a:gd name="T5" fmla="*/ 308768 h 453"/>
              <a:gd name="T6" fmla="*/ 610820 w 249"/>
              <a:gd name="T7" fmla="*/ 412977 h 453"/>
              <a:gd name="T8" fmla="*/ 610820 w 249"/>
              <a:gd name="T9" fmla="*/ 617535 h 453"/>
              <a:gd name="T10" fmla="*/ 946770 w 249"/>
              <a:gd name="T11" fmla="*/ 617535 h 453"/>
              <a:gd name="T12" fmla="*/ 946770 w 249"/>
              <a:gd name="T13" fmla="*/ 891566 h 453"/>
              <a:gd name="T14" fmla="*/ 610820 w 249"/>
              <a:gd name="T15" fmla="*/ 891566 h 453"/>
              <a:gd name="T16" fmla="*/ 610820 w 249"/>
              <a:gd name="T17" fmla="*/ 1744536 h 453"/>
              <a:gd name="T18" fmla="*/ 301592 w 249"/>
              <a:gd name="T19" fmla="*/ 1744536 h 453"/>
              <a:gd name="T20" fmla="*/ 301592 w 249"/>
              <a:gd name="T21" fmla="*/ 891566 h 453"/>
              <a:gd name="T22" fmla="*/ 0 w 249"/>
              <a:gd name="T23" fmla="*/ 891566 h 453"/>
              <a:gd name="T24" fmla="*/ 0 w 249"/>
              <a:gd name="T25" fmla="*/ 617535 h 453"/>
              <a:gd name="T26" fmla="*/ 301592 w 249"/>
              <a:gd name="T27" fmla="*/ 617535 h 453"/>
              <a:gd name="T28" fmla="*/ 301592 w 249"/>
              <a:gd name="T29" fmla="*/ 447713 h 453"/>
              <a:gd name="T30" fmla="*/ 675719 w 249"/>
              <a:gd name="T31" fmla="*/ 0 h 453"/>
              <a:gd name="T32" fmla="*/ 946770 w 249"/>
              <a:gd name="T33" fmla="*/ 0 h 453"/>
              <a:gd name="T34" fmla="*/ 946770 w 249"/>
              <a:gd name="T35" fmla="*/ 308768 h 45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49" h="453">
                <a:moveTo>
                  <a:pt x="248" y="80"/>
                </a:moveTo>
                <a:lnTo>
                  <a:pt x="248" y="80"/>
                </a:lnTo>
                <a:cubicBezTo>
                  <a:pt x="177" y="80"/>
                  <a:pt x="177" y="80"/>
                  <a:pt x="177" y="80"/>
                </a:cubicBezTo>
                <a:cubicBezTo>
                  <a:pt x="169" y="80"/>
                  <a:pt x="160" y="89"/>
                  <a:pt x="160" y="107"/>
                </a:cubicBezTo>
                <a:cubicBezTo>
                  <a:pt x="160" y="160"/>
                  <a:pt x="160" y="160"/>
                  <a:pt x="160" y="160"/>
                </a:cubicBezTo>
                <a:cubicBezTo>
                  <a:pt x="248" y="160"/>
                  <a:pt x="248" y="160"/>
                  <a:pt x="248" y="160"/>
                </a:cubicBezTo>
                <a:cubicBezTo>
                  <a:pt x="248" y="231"/>
                  <a:pt x="248" y="231"/>
                  <a:pt x="248" y="231"/>
                </a:cubicBezTo>
                <a:cubicBezTo>
                  <a:pt x="160" y="231"/>
                  <a:pt x="160" y="231"/>
                  <a:pt x="160" y="231"/>
                </a:cubicBezTo>
                <a:cubicBezTo>
                  <a:pt x="160" y="452"/>
                  <a:pt x="160" y="452"/>
                  <a:pt x="160" y="452"/>
                </a:cubicBezTo>
                <a:cubicBezTo>
                  <a:pt x="79" y="452"/>
                  <a:pt x="79" y="452"/>
                  <a:pt x="79" y="452"/>
                </a:cubicBezTo>
                <a:cubicBezTo>
                  <a:pt x="79" y="231"/>
                  <a:pt x="79" y="231"/>
                  <a:pt x="79" y="231"/>
                </a:cubicBezTo>
                <a:cubicBezTo>
                  <a:pt x="0" y="231"/>
                  <a:pt x="0" y="231"/>
                  <a:pt x="0" y="231"/>
                </a:cubicBezTo>
                <a:cubicBezTo>
                  <a:pt x="0" y="160"/>
                  <a:pt x="0" y="160"/>
                  <a:pt x="0" y="160"/>
                </a:cubicBezTo>
                <a:cubicBezTo>
                  <a:pt x="79" y="160"/>
                  <a:pt x="79" y="160"/>
                  <a:pt x="79" y="160"/>
                </a:cubicBezTo>
                <a:cubicBezTo>
                  <a:pt x="79" y="116"/>
                  <a:pt x="79" y="116"/>
                  <a:pt x="79" y="116"/>
                </a:cubicBezTo>
                <a:cubicBezTo>
                  <a:pt x="79" y="54"/>
                  <a:pt x="115" y="0"/>
                  <a:pt x="177" y="0"/>
                </a:cubicBezTo>
                <a:cubicBezTo>
                  <a:pt x="248" y="0"/>
                  <a:pt x="248" y="0"/>
                  <a:pt x="248" y="0"/>
                </a:cubicBezTo>
                <a:lnTo>
                  <a:pt x="248" y="80"/>
                </a:ln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350" dirty="0">
              <a:latin typeface="Lato Light" panose="020F0302020204030203" pitchFamily="34" charset="0"/>
            </a:endParaRPr>
          </a:p>
        </p:txBody>
      </p:sp>
      <p:sp>
        <p:nvSpPr>
          <p:cNvPr id="13" name="Rectangle 12">
            <a:hlinkClick r:id="rId5"/>
            <a:extLst>
              <a:ext uri="{FF2B5EF4-FFF2-40B4-BE49-F238E27FC236}">
                <a16:creationId xmlns:a16="http://schemas.microsoft.com/office/drawing/2014/main" id="{E9BB9DB0-C4FF-EF03-D649-B60F5161FE61}"/>
              </a:ext>
            </a:extLst>
          </p:cNvPr>
          <p:cNvSpPr/>
          <p:nvPr/>
        </p:nvSpPr>
        <p:spPr>
          <a:xfrm>
            <a:off x="5468345" y="4940842"/>
            <a:ext cx="807838" cy="637415"/>
          </a:xfrm>
          <a:prstGeom prst="rect">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5" name="Freeform 6">
            <a:hlinkClick r:id="rId5"/>
            <a:extLst>
              <a:ext uri="{FF2B5EF4-FFF2-40B4-BE49-F238E27FC236}">
                <a16:creationId xmlns:a16="http://schemas.microsoft.com/office/drawing/2014/main" id="{3400C557-8F12-2346-6F15-9B0E1B4E9C53}"/>
              </a:ext>
            </a:extLst>
          </p:cNvPr>
          <p:cNvSpPr>
            <a:spLocks/>
          </p:cNvSpPr>
          <p:nvPr/>
        </p:nvSpPr>
        <p:spPr bwMode="auto">
          <a:xfrm>
            <a:off x="5672325" y="5018111"/>
            <a:ext cx="351710" cy="406507"/>
          </a:xfrm>
          <a:custGeom>
            <a:avLst/>
            <a:gdLst>
              <a:gd name="T0" fmla="*/ 295 w 295"/>
              <a:gd name="T1" fmla="*/ 82 h 341"/>
              <a:gd name="T2" fmla="*/ 245 w 295"/>
              <a:gd name="T3" fmla="*/ 50 h 341"/>
              <a:gd name="T4" fmla="*/ 213 w 295"/>
              <a:gd name="T5" fmla="*/ 0 h 341"/>
              <a:gd name="T6" fmla="*/ 166 w 295"/>
              <a:gd name="T7" fmla="*/ 0 h 341"/>
              <a:gd name="T8" fmla="*/ 166 w 295"/>
              <a:gd name="T9" fmla="*/ 244 h 341"/>
              <a:gd name="T10" fmla="*/ 114 w 295"/>
              <a:gd name="T11" fmla="*/ 295 h 341"/>
              <a:gd name="T12" fmla="*/ 70 w 295"/>
              <a:gd name="T13" fmla="*/ 270 h 341"/>
              <a:gd name="T14" fmla="*/ 45 w 295"/>
              <a:gd name="T15" fmla="*/ 226 h 341"/>
              <a:gd name="T16" fmla="*/ 96 w 295"/>
              <a:gd name="T17" fmla="*/ 175 h 341"/>
              <a:gd name="T18" fmla="*/ 113 w 295"/>
              <a:gd name="T19" fmla="*/ 177 h 341"/>
              <a:gd name="T20" fmla="*/ 113 w 295"/>
              <a:gd name="T21" fmla="*/ 129 h 341"/>
              <a:gd name="T22" fmla="*/ 0 w 295"/>
              <a:gd name="T23" fmla="*/ 244 h 341"/>
              <a:gd name="T24" fmla="*/ 25 w 295"/>
              <a:gd name="T25" fmla="*/ 315 h 341"/>
              <a:gd name="T26" fmla="*/ 96 w 295"/>
              <a:gd name="T27" fmla="*/ 341 h 341"/>
              <a:gd name="T28" fmla="*/ 211 w 295"/>
              <a:gd name="T29" fmla="*/ 226 h 341"/>
              <a:gd name="T30" fmla="*/ 211 w 295"/>
              <a:gd name="T31" fmla="*/ 97 h 341"/>
              <a:gd name="T32" fmla="*/ 295 w 295"/>
              <a:gd name="T33" fmla="*/ 127 h 341"/>
              <a:gd name="T34" fmla="*/ 295 w 295"/>
              <a:gd name="T35" fmla="*/ 82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95" h="341">
                <a:moveTo>
                  <a:pt x="295" y="82"/>
                </a:moveTo>
                <a:cubicBezTo>
                  <a:pt x="275" y="78"/>
                  <a:pt x="257" y="66"/>
                  <a:pt x="245" y="50"/>
                </a:cubicBezTo>
                <a:cubicBezTo>
                  <a:pt x="229" y="38"/>
                  <a:pt x="217" y="20"/>
                  <a:pt x="213" y="0"/>
                </a:cubicBezTo>
                <a:cubicBezTo>
                  <a:pt x="166" y="0"/>
                  <a:pt x="166" y="0"/>
                  <a:pt x="166" y="0"/>
                </a:cubicBezTo>
                <a:cubicBezTo>
                  <a:pt x="166" y="244"/>
                  <a:pt x="166" y="244"/>
                  <a:pt x="166" y="244"/>
                </a:cubicBezTo>
                <a:cubicBezTo>
                  <a:pt x="166" y="272"/>
                  <a:pt x="143" y="295"/>
                  <a:pt x="114" y="295"/>
                </a:cubicBezTo>
                <a:cubicBezTo>
                  <a:pt x="95" y="295"/>
                  <a:pt x="79" y="285"/>
                  <a:pt x="70" y="270"/>
                </a:cubicBezTo>
                <a:cubicBezTo>
                  <a:pt x="55" y="261"/>
                  <a:pt x="45" y="245"/>
                  <a:pt x="45" y="226"/>
                </a:cubicBezTo>
                <a:cubicBezTo>
                  <a:pt x="45" y="198"/>
                  <a:pt x="68" y="175"/>
                  <a:pt x="96" y="175"/>
                </a:cubicBezTo>
                <a:cubicBezTo>
                  <a:pt x="102" y="175"/>
                  <a:pt x="108" y="175"/>
                  <a:pt x="113" y="177"/>
                </a:cubicBezTo>
                <a:cubicBezTo>
                  <a:pt x="113" y="129"/>
                  <a:pt x="113" y="129"/>
                  <a:pt x="113" y="129"/>
                </a:cubicBezTo>
                <a:cubicBezTo>
                  <a:pt x="50" y="130"/>
                  <a:pt x="0" y="181"/>
                  <a:pt x="0" y="244"/>
                </a:cubicBezTo>
                <a:cubicBezTo>
                  <a:pt x="0" y="271"/>
                  <a:pt x="9" y="296"/>
                  <a:pt x="25" y="315"/>
                </a:cubicBezTo>
                <a:cubicBezTo>
                  <a:pt x="44" y="331"/>
                  <a:pt x="69" y="341"/>
                  <a:pt x="96" y="341"/>
                </a:cubicBezTo>
                <a:cubicBezTo>
                  <a:pt x="160" y="341"/>
                  <a:pt x="211" y="289"/>
                  <a:pt x="211" y="226"/>
                </a:cubicBezTo>
                <a:cubicBezTo>
                  <a:pt x="211" y="97"/>
                  <a:pt x="211" y="97"/>
                  <a:pt x="211" y="97"/>
                </a:cubicBezTo>
                <a:cubicBezTo>
                  <a:pt x="234" y="116"/>
                  <a:pt x="263" y="127"/>
                  <a:pt x="295" y="127"/>
                </a:cubicBezTo>
                <a:lnTo>
                  <a:pt x="295"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700" dirty="0">
              <a:latin typeface="Lato Light" panose="020F0302020204030203" pitchFamily="34" charset="0"/>
            </a:endParaRPr>
          </a:p>
        </p:txBody>
      </p:sp>
      <p:sp>
        <p:nvSpPr>
          <p:cNvPr id="14" name="Rectangle 13">
            <a:hlinkClick r:id="rId2"/>
            <a:extLst>
              <a:ext uri="{FF2B5EF4-FFF2-40B4-BE49-F238E27FC236}">
                <a16:creationId xmlns:a16="http://schemas.microsoft.com/office/drawing/2014/main" id="{71D98B8F-F8D8-6022-6A88-957212C997E8}"/>
              </a:ext>
            </a:extLst>
          </p:cNvPr>
          <p:cNvSpPr/>
          <p:nvPr/>
        </p:nvSpPr>
        <p:spPr>
          <a:xfrm>
            <a:off x="6369094" y="4940842"/>
            <a:ext cx="807838" cy="637415"/>
          </a:xfrm>
          <a:prstGeom prst="rect">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8" name="Shape 1658">
            <a:hlinkClick r:id="rId2"/>
            <a:extLst>
              <a:ext uri="{FF2B5EF4-FFF2-40B4-BE49-F238E27FC236}">
                <a16:creationId xmlns:a16="http://schemas.microsoft.com/office/drawing/2014/main" id="{BFC62D93-4B50-993E-81D5-32DC717B26EC}"/>
              </a:ext>
            </a:extLst>
          </p:cNvPr>
          <p:cNvSpPr/>
          <p:nvPr/>
        </p:nvSpPr>
        <p:spPr>
          <a:xfrm>
            <a:off x="6607758" y="5038526"/>
            <a:ext cx="348026" cy="348026"/>
          </a:xfrm>
          <a:custGeom>
            <a:avLst/>
            <a:gdLst/>
            <a:ahLst/>
            <a:cxnLst>
              <a:cxn ang="0">
                <a:pos x="wd2" y="hd2"/>
              </a:cxn>
              <a:cxn ang="5400000">
                <a:pos x="wd2" y="hd2"/>
              </a:cxn>
              <a:cxn ang="10800000">
                <a:pos x="wd2" y="hd2"/>
              </a:cxn>
              <a:cxn ang="16200000">
                <a:pos x="wd2" y="hd2"/>
              </a:cxn>
            </a:cxnLst>
            <a:rect l="0" t="0" r="r" b="b"/>
            <a:pathLst>
              <a:path w="21600" h="21600" extrusionOk="0">
                <a:moveTo>
                  <a:pt x="19495" y="17427"/>
                </a:moveTo>
                <a:cubicBezTo>
                  <a:pt x="19495" y="18567"/>
                  <a:pt x="18567" y="19497"/>
                  <a:pt x="17424" y="19497"/>
                </a:cubicBezTo>
                <a:lnTo>
                  <a:pt x="4174" y="19497"/>
                </a:lnTo>
                <a:cubicBezTo>
                  <a:pt x="3033" y="19497"/>
                  <a:pt x="2104" y="18567"/>
                  <a:pt x="2104" y="17427"/>
                </a:cubicBezTo>
                <a:lnTo>
                  <a:pt x="2104" y="8583"/>
                </a:lnTo>
                <a:lnTo>
                  <a:pt x="5329" y="8583"/>
                </a:lnTo>
                <a:cubicBezTo>
                  <a:pt x="5049" y="9269"/>
                  <a:pt x="4895" y="10017"/>
                  <a:pt x="4895" y="10800"/>
                </a:cubicBezTo>
                <a:cubicBezTo>
                  <a:pt x="4895" y="14057"/>
                  <a:pt x="7543" y="16709"/>
                  <a:pt x="10799" y="16709"/>
                </a:cubicBezTo>
                <a:cubicBezTo>
                  <a:pt x="14056" y="16709"/>
                  <a:pt x="16705" y="14057"/>
                  <a:pt x="16705" y="10800"/>
                </a:cubicBezTo>
                <a:cubicBezTo>
                  <a:pt x="16705" y="10017"/>
                  <a:pt x="16549" y="9269"/>
                  <a:pt x="16269" y="8583"/>
                </a:cubicBezTo>
                <a:lnTo>
                  <a:pt x="19495" y="8583"/>
                </a:lnTo>
                <a:lnTo>
                  <a:pt x="19495" y="17427"/>
                </a:lnTo>
                <a:cubicBezTo>
                  <a:pt x="19495" y="17427"/>
                  <a:pt x="19495" y="17427"/>
                  <a:pt x="19495" y="17427"/>
                </a:cubicBezTo>
                <a:close/>
                <a:moveTo>
                  <a:pt x="7716" y="8583"/>
                </a:moveTo>
                <a:cubicBezTo>
                  <a:pt x="8408" y="7627"/>
                  <a:pt x="9531" y="7001"/>
                  <a:pt x="10799" y="7001"/>
                </a:cubicBezTo>
                <a:cubicBezTo>
                  <a:pt x="12068" y="7001"/>
                  <a:pt x="13191" y="7627"/>
                  <a:pt x="13882" y="8583"/>
                </a:cubicBezTo>
                <a:cubicBezTo>
                  <a:pt x="14331" y="9210"/>
                  <a:pt x="14603" y="9973"/>
                  <a:pt x="14603" y="10800"/>
                </a:cubicBezTo>
                <a:cubicBezTo>
                  <a:pt x="14603" y="12897"/>
                  <a:pt x="12896" y="14603"/>
                  <a:pt x="10799" y="14603"/>
                </a:cubicBezTo>
                <a:cubicBezTo>
                  <a:pt x="8703" y="14603"/>
                  <a:pt x="6998" y="12897"/>
                  <a:pt x="6998" y="10800"/>
                </a:cubicBezTo>
                <a:cubicBezTo>
                  <a:pt x="6998" y="9973"/>
                  <a:pt x="7266" y="9210"/>
                  <a:pt x="7716" y="8583"/>
                </a:cubicBezTo>
                <a:cubicBezTo>
                  <a:pt x="7716" y="8583"/>
                  <a:pt x="7716" y="8583"/>
                  <a:pt x="7716" y="8583"/>
                </a:cubicBezTo>
                <a:close/>
                <a:moveTo>
                  <a:pt x="18622" y="2490"/>
                </a:moveTo>
                <a:lnTo>
                  <a:pt x="19099" y="2487"/>
                </a:lnTo>
                <a:lnTo>
                  <a:pt x="19099" y="2965"/>
                </a:lnTo>
                <a:lnTo>
                  <a:pt x="19099" y="6150"/>
                </a:lnTo>
                <a:lnTo>
                  <a:pt x="15450" y="6163"/>
                </a:lnTo>
                <a:lnTo>
                  <a:pt x="15437" y="2502"/>
                </a:lnTo>
                <a:lnTo>
                  <a:pt x="18622" y="2490"/>
                </a:lnTo>
                <a:cubicBezTo>
                  <a:pt x="18622" y="2490"/>
                  <a:pt x="18622" y="2490"/>
                  <a:pt x="18622" y="2490"/>
                </a:cubicBezTo>
                <a:close/>
                <a:moveTo>
                  <a:pt x="17424" y="0"/>
                </a:moveTo>
                <a:lnTo>
                  <a:pt x="4174" y="0"/>
                </a:lnTo>
                <a:cubicBezTo>
                  <a:pt x="1873" y="0"/>
                  <a:pt x="0" y="1873"/>
                  <a:pt x="0" y="4176"/>
                </a:cubicBezTo>
                <a:lnTo>
                  <a:pt x="0" y="8583"/>
                </a:lnTo>
                <a:lnTo>
                  <a:pt x="0" y="17427"/>
                </a:lnTo>
                <a:cubicBezTo>
                  <a:pt x="0" y="19727"/>
                  <a:pt x="1873" y="21600"/>
                  <a:pt x="4174" y="21600"/>
                </a:cubicBezTo>
                <a:lnTo>
                  <a:pt x="17424" y="21600"/>
                </a:lnTo>
                <a:cubicBezTo>
                  <a:pt x="19727" y="21600"/>
                  <a:pt x="21600" y="19727"/>
                  <a:pt x="21600" y="17427"/>
                </a:cubicBezTo>
                <a:lnTo>
                  <a:pt x="21600" y="8583"/>
                </a:lnTo>
                <a:lnTo>
                  <a:pt x="21600" y="4176"/>
                </a:lnTo>
                <a:cubicBezTo>
                  <a:pt x="21600" y="1873"/>
                  <a:pt x="19727" y="0"/>
                  <a:pt x="17424" y="0"/>
                </a:cubicBezTo>
                <a:cubicBezTo>
                  <a:pt x="17424" y="0"/>
                  <a:pt x="17424" y="0"/>
                  <a:pt x="17424" y="0"/>
                </a:cubicBezTo>
                <a:close/>
              </a:path>
            </a:pathLst>
          </a:custGeom>
          <a:solidFill>
            <a:srgbClr val="FFFFFF"/>
          </a:solidFill>
          <a:ln w="12700" cap="flat">
            <a:noFill/>
            <a:miter lim="400000"/>
          </a:ln>
          <a:effectLst/>
        </p:spPr>
        <p:txBody>
          <a:bodyPr lIns="0" tIns="0" rIns="0" bIns="0" anchor="ctr"/>
          <a:lstStyle/>
          <a:p>
            <a:pPr defTabSz="456881">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6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grpSp>
        <p:nvGrpSpPr>
          <p:cNvPr id="9" name="Group 8">
            <a:extLst>
              <a:ext uri="{FF2B5EF4-FFF2-40B4-BE49-F238E27FC236}">
                <a16:creationId xmlns:a16="http://schemas.microsoft.com/office/drawing/2014/main" id="{7995304B-0BE2-D790-4977-70F357B60BD5}"/>
              </a:ext>
            </a:extLst>
          </p:cNvPr>
          <p:cNvGrpSpPr/>
          <p:nvPr/>
        </p:nvGrpSpPr>
        <p:grpSpPr>
          <a:xfrm>
            <a:off x="7415594" y="5090238"/>
            <a:ext cx="418666" cy="296313"/>
            <a:chOff x="7415594" y="5090238"/>
            <a:chExt cx="418666" cy="296313"/>
          </a:xfrm>
        </p:grpSpPr>
        <p:sp>
          <p:nvSpPr>
            <p:cNvPr id="20" name="Freeform 5">
              <a:hlinkClick r:id="rId4"/>
              <a:extLst>
                <a:ext uri="{FF2B5EF4-FFF2-40B4-BE49-F238E27FC236}">
                  <a16:creationId xmlns:a16="http://schemas.microsoft.com/office/drawing/2014/main" id="{22E9A0E3-E4FA-6118-3809-3A68BBFDC98B}"/>
                </a:ext>
              </a:extLst>
            </p:cNvPr>
            <p:cNvSpPr>
              <a:spLocks/>
            </p:cNvSpPr>
            <p:nvPr/>
          </p:nvSpPr>
          <p:spPr bwMode="auto">
            <a:xfrm>
              <a:off x="7415594" y="5090238"/>
              <a:ext cx="418666" cy="296313"/>
            </a:xfrm>
            <a:custGeom>
              <a:avLst/>
              <a:gdLst>
                <a:gd name="T0" fmla="*/ 724 w 726"/>
                <a:gd name="T1" fmla="*/ 177 h 513"/>
                <a:gd name="T2" fmla="*/ 722 w 726"/>
                <a:gd name="T3" fmla="*/ 152 h 513"/>
                <a:gd name="T4" fmla="*/ 692 w 726"/>
                <a:gd name="T5" fmla="*/ 45 h 513"/>
                <a:gd name="T6" fmla="*/ 609 w 726"/>
                <a:gd name="T7" fmla="*/ 11 h 513"/>
                <a:gd name="T8" fmla="*/ 495 w 726"/>
                <a:gd name="T9" fmla="*/ 3 h 513"/>
                <a:gd name="T10" fmla="*/ 262 w 726"/>
                <a:gd name="T11" fmla="*/ 3 h 513"/>
                <a:gd name="T12" fmla="*/ 142 w 726"/>
                <a:gd name="T13" fmla="*/ 8 h 513"/>
                <a:gd name="T14" fmla="*/ 21 w 726"/>
                <a:gd name="T15" fmla="*/ 68 h 513"/>
                <a:gd name="T16" fmla="*/ 2 w 726"/>
                <a:gd name="T17" fmla="*/ 215 h 513"/>
                <a:gd name="T18" fmla="*/ 4 w 726"/>
                <a:gd name="T19" fmla="*/ 341 h 513"/>
                <a:gd name="T20" fmla="*/ 68 w 726"/>
                <a:gd name="T21" fmla="*/ 492 h 513"/>
                <a:gd name="T22" fmla="*/ 172 w 726"/>
                <a:gd name="T23" fmla="*/ 509 h 513"/>
                <a:gd name="T24" fmla="*/ 279 w 726"/>
                <a:gd name="T25" fmla="*/ 512 h 513"/>
                <a:gd name="T26" fmla="*/ 504 w 726"/>
                <a:gd name="T27" fmla="*/ 509 h 513"/>
                <a:gd name="T28" fmla="*/ 660 w 726"/>
                <a:gd name="T29" fmla="*/ 490 h 513"/>
                <a:gd name="T30" fmla="*/ 720 w 726"/>
                <a:gd name="T31" fmla="*/ 389 h 513"/>
                <a:gd name="T32" fmla="*/ 724 w 726"/>
                <a:gd name="T33" fmla="*/ 267 h 513"/>
                <a:gd name="T34" fmla="*/ 724 w 726"/>
                <a:gd name="T35" fmla="*/ 177 h 5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6" h="513">
                  <a:moveTo>
                    <a:pt x="724" y="177"/>
                  </a:moveTo>
                  <a:cubicBezTo>
                    <a:pt x="723" y="169"/>
                    <a:pt x="723" y="160"/>
                    <a:pt x="722" y="152"/>
                  </a:cubicBezTo>
                  <a:cubicBezTo>
                    <a:pt x="720" y="115"/>
                    <a:pt x="716" y="74"/>
                    <a:pt x="692" y="45"/>
                  </a:cubicBezTo>
                  <a:cubicBezTo>
                    <a:pt x="671" y="20"/>
                    <a:pt x="639" y="15"/>
                    <a:pt x="609" y="11"/>
                  </a:cubicBezTo>
                  <a:cubicBezTo>
                    <a:pt x="571" y="7"/>
                    <a:pt x="533" y="4"/>
                    <a:pt x="495" y="3"/>
                  </a:cubicBezTo>
                  <a:cubicBezTo>
                    <a:pt x="417" y="0"/>
                    <a:pt x="339" y="2"/>
                    <a:pt x="262" y="3"/>
                  </a:cubicBezTo>
                  <a:cubicBezTo>
                    <a:pt x="222" y="4"/>
                    <a:pt x="182" y="5"/>
                    <a:pt x="142" y="8"/>
                  </a:cubicBezTo>
                  <a:cubicBezTo>
                    <a:pt x="93" y="12"/>
                    <a:pt x="43" y="19"/>
                    <a:pt x="21" y="68"/>
                  </a:cubicBezTo>
                  <a:cubicBezTo>
                    <a:pt x="0" y="112"/>
                    <a:pt x="3" y="168"/>
                    <a:pt x="2" y="215"/>
                  </a:cubicBezTo>
                  <a:cubicBezTo>
                    <a:pt x="2" y="257"/>
                    <a:pt x="2" y="299"/>
                    <a:pt x="4" y="341"/>
                  </a:cubicBezTo>
                  <a:cubicBezTo>
                    <a:pt x="6" y="396"/>
                    <a:pt x="9" y="468"/>
                    <a:pt x="68" y="492"/>
                  </a:cubicBezTo>
                  <a:cubicBezTo>
                    <a:pt x="100" y="504"/>
                    <a:pt x="138" y="507"/>
                    <a:pt x="172" y="509"/>
                  </a:cubicBezTo>
                  <a:cubicBezTo>
                    <a:pt x="207" y="512"/>
                    <a:pt x="243" y="511"/>
                    <a:pt x="279" y="512"/>
                  </a:cubicBezTo>
                  <a:cubicBezTo>
                    <a:pt x="354" y="513"/>
                    <a:pt x="429" y="511"/>
                    <a:pt x="504" y="509"/>
                  </a:cubicBezTo>
                  <a:cubicBezTo>
                    <a:pt x="556" y="508"/>
                    <a:pt x="610" y="507"/>
                    <a:pt x="660" y="490"/>
                  </a:cubicBezTo>
                  <a:cubicBezTo>
                    <a:pt x="703" y="476"/>
                    <a:pt x="714" y="429"/>
                    <a:pt x="720" y="389"/>
                  </a:cubicBezTo>
                  <a:cubicBezTo>
                    <a:pt x="726" y="348"/>
                    <a:pt x="724" y="308"/>
                    <a:pt x="724" y="267"/>
                  </a:cubicBezTo>
                  <a:cubicBezTo>
                    <a:pt x="724" y="237"/>
                    <a:pt x="725" y="207"/>
                    <a:pt x="724" y="177"/>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900" dirty="0">
                <a:latin typeface="Lato Light" panose="020F0302020204030203" pitchFamily="34" charset="0"/>
              </a:endParaRPr>
            </a:p>
          </p:txBody>
        </p:sp>
        <p:sp>
          <p:nvSpPr>
            <p:cNvPr id="21" name="Freeform 6">
              <a:hlinkClick r:id="rId4"/>
              <a:extLst>
                <a:ext uri="{FF2B5EF4-FFF2-40B4-BE49-F238E27FC236}">
                  <a16:creationId xmlns:a16="http://schemas.microsoft.com/office/drawing/2014/main" id="{4CBD0548-2812-7AAA-D87D-47DDCA2BE2B5}"/>
                </a:ext>
              </a:extLst>
            </p:cNvPr>
            <p:cNvSpPr>
              <a:spLocks/>
            </p:cNvSpPr>
            <p:nvPr/>
          </p:nvSpPr>
          <p:spPr bwMode="auto">
            <a:xfrm>
              <a:off x="7582770" y="5174553"/>
              <a:ext cx="107816" cy="126957"/>
            </a:xfrm>
            <a:custGeom>
              <a:avLst/>
              <a:gdLst>
                <a:gd name="T0" fmla="*/ 187 w 187"/>
                <a:gd name="T1" fmla="*/ 110 h 220"/>
                <a:gd name="T2" fmla="*/ 0 w 187"/>
                <a:gd name="T3" fmla="*/ 0 h 220"/>
                <a:gd name="T4" fmla="*/ 0 w 187"/>
                <a:gd name="T5" fmla="*/ 220 h 220"/>
                <a:gd name="T6" fmla="*/ 187 w 187"/>
                <a:gd name="T7" fmla="*/ 110 h 220"/>
              </a:gdLst>
              <a:ahLst/>
              <a:cxnLst>
                <a:cxn ang="0">
                  <a:pos x="T0" y="T1"/>
                </a:cxn>
                <a:cxn ang="0">
                  <a:pos x="T2" y="T3"/>
                </a:cxn>
                <a:cxn ang="0">
                  <a:pos x="T4" y="T5"/>
                </a:cxn>
                <a:cxn ang="0">
                  <a:pos x="T6" y="T7"/>
                </a:cxn>
              </a:cxnLst>
              <a:rect l="0" t="0" r="r" b="b"/>
              <a:pathLst>
                <a:path w="187" h="220">
                  <a:moveTo>
                    <a:pt x="187" y="110"/>
                  </a:moveTo>
                  <a:cubicBezTo>
                    <a:pt x="124" y="73"/>
                    <a:pt x="62" y="37"/>
                    <a:pt x="0" y="0"/>
                  </a:cubicBezTo>
                  <a:cubicBezTo>
                    <a:pt x="0" y="74"/>
                    <a:pt x="0" y="147"/>
                    <a:pt x="0" y="220"/>
                  </a:cubicBezTo>
                  <a:cubicBezTo>
                    <a:pt x="63" y="183"/>
                    <a:pt x="124" y="147"/>
                    <a:pt x="187" y="110"/>
                  </a:cubicBezTo>
                  <a:close/>
                </a:path>
              </a:pathLst>
            </a:custGeom>
            <a:solidFill>
              <a:srgbClr val="9D6C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900" dirty="0">
                <a:latin typeface="Lato Light" panose="020F0302020204030203" pitchFamily="34" charset="0"/>
              </a:endParaRPr>
            </a:p>
          </p:txBody>
        </p:sp>
      </p:grpSp>
      <p:sp>
        <p:nvSpPr>
          <p:cNvPr id="7" name="タイトル 15">
            <a:extLst>
              <a:ext uri="{FF2B5EF4-FFF2-40B4-BE49-F238E27FC236}">
                <a16:creationId xmlns:a16="http://schemas.microsoft.com/office/drawing/2014/main" id="{FA0AAE3D-72C1-B78D-34E3-44A78CF1DA1D}"/>
              </a:ext>
            </a:extLst>
          </p:cNvPr>
          <p:cNvSpPr txBox="1">
            <a:spLocks/>
          </p:cNvSpPr>
          <p:nvPr/>
        </p:nvSpPr>
        <p:spPr>
          <a:xfrm>
            <a:off x="1587" y="895247"/>
            <a:ext cx="12188826" cy="2111862"/>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kumimoji="1" lang="en-US" altLang="ja-JP" sz="3199" dirty="0">
                <a:solidFill>
                  <a:schemeClr val="accent5"/>
                </a:solidFill>
                <a:latin typeface="Lato Black" panose="020F0A02020204030203" pitchFamily="34" charset="0"/>
              </a:rPr>
              <a:t>THANKS FOR DOWNLOADING THESE TEMPLATES! </a:t>
            </a:r>
            <a:br>
              <a:rPr kumimoji="1" lang="en-US" altLang="ja-JP" sz="2000" b="1" dirty="0">
                <a:solidFill>
                  <a:schemeClr val="accent5"/>
                </a:solidFill>
                <a:latin typeface="Lato Light" panose="020F0302020204030203" pitchFamily="34" charset="0"/>
              </a:rPr>
            </a:br>
            <a:r>
              <a:rPr kumimoji="1" lang="en-US" altLang="ja-JP" sz="2400" dirty="0">
                <a:solidFill>
                  <a:schemeClr val="accent5"/>
                </a:solidFill>
                <a:latin typeface="Lato Light" panose="020F0302020204030203" pitchFamily="34" charset="0"/>
              </a:rPr>
              <a:t>Find even more free templates at </a:t>
            </a:r>
            <a:endParaRPr kumimoji="1" lang="en-US" altLang="ja-JP" sz="2000" b="1" dirty="0">
              <a:solidFill>
                <a:schemeClr val="accent5"/>
              </a:solidFill>
              <a:latin typeface="Lato Light" panose="020F0302020204030203" pitchFamily="34" charset="0"/>
            </a:endParaRPr>
          </a:p>
        </p:txBody>
      </p:sp>
      <p:sp>
        <p:nvSpPr>
          <p:cNvPr id="8" name="サブタイトル 16">
            <a:extLst>
              <a:ext uri="{FF2B5EF4-FFF2-40B4-BE49-F238E27FC236}">
                <a16:creationId xmlns:a16="http://schemas.microsoft.com/office/drawing/2014/main" id="{DE6CAAA4-C493-063B-ABAA-9F2DBBCC0E27}"/>
              </a:ext>
            </a:extLst>
          </p:cNvPr>
          <p:cNvSpPr txBox="1">
            <a:spLocks/>
          </p:cNvSpPr>
          <p:nvPr/>
        </p:nvSpPr>
        <p:spPr>
          <a:xfrm>
            <a:off x="1588" y="1900820"/>
            <a:ext cx="12182478" cy="1348674"/>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400" dirty="0">
                <a:solidFill>
                  <a:schemeClr val="bg1"/>
                </a:solidFill>
                <a:latin typeface="Lato Light" panose="020F0302020204030203" pitchFamily="34" charset="0"/>
                <a:hlinkClick r:id="rId7">
                  <a:extLst>
                    <a:ext uri="{A12FA001-AC4F-418D-AE19-62706E023703}">
                      <ahyp:hlinkClr xmlns:ahyp="http://schemas.microsoft.com/office/drawing/2018/hyperlinkcolor" val="tx"/>
                    </a:ext>
                  </a:extLst>
                </a:hlinkClick>
              </a:rPr>
              <a:t>https://ppthemes.com/</a:t>
            </a:r>
            <a:r>
              <a:rPr lang="en-US" sz="1400" dirty="0">
                <a:solidFill>
                  <a:schemeClr val="bg1"/>
                </a:solidFill>
                <a:latin typeface="Lato Light" panose="020F0302020204030203" pitchFamily="34" charset="0"/>
              </a:rPr>
              <a:t> / </a:t>
            </a:r>
            <a:r>
              <a:rPr lang="en-US" sz="1400" dirty="0">
                <a:solidFill>
                  <a:schemeClr val="bg1"/>
                </a:solidFill>
                <a:latin typeface="Lato Light" panose="020F0302020204030203" pitchFamily="34" charset="0"/>
                <a:hlinkClick r:id="rId8">
                  <a:extLst>
                    <a:ext uri="{A12FA001-AC4F-418D-AE19-62706E023703}">
                      <ahyp:hlinkClr xmlns:ahyp="http://schemas.microsoft.com/office/drawing/2018/hyperlinkcolor" val="tx"/>
                    </a:ext>
                  </a:extLst>
                </a:hlinkClick>
              </a:rPr>
              <a:t>www.slidesgratis.com</a:t>
            </a:r>
            <a:r>
              <a:rPr lang="en-US" sz="1400" dirty="0">
                <a:solidFill>
                  <a:schemeClr val="bg1"/>
                </a:solidFill>
                <a:latin typeface="Lato Light" panose="020F0302020204030203" pitchFamily="34" charset="0"/>
              </a:rPr>
              <a:t>  </a:t>
            </a:r>
          </a:p>
          <a:p>
            <a:pPr marL="0" indent="0" algn="ctr">
              <a:buNone/>
            </a:pPr>
            <a:r>
              <a:rPr lang="en-US" sz="1400" dirty="0">
                <a:solidFill>
                  <a:schemeClr val="bg1"/>
                </a:solidFill>
                <a:latin typeface="Lato Light" panose="020F0302020204030203" pitchFamily="34" charset="0"/>
              </a:rPr>
              <a:t>Premium Templates: </a:t>
            </a:r>
            <a:r>
              <a:rPr lang="en-US" sz="1400" dirty="0">
                <a:solidFill>
                  <a:schemeClr val="bg1"/>
                </a:solidFill>
                <a:latin typeface="Lato Light" panose="020F0302020204030203" pitchFamily="34" charset="0"/>
                <a:hlinkClick r:id="rId9"/>
              </a:rPr>
              <a:t>https://www.pptbundle.com/</a:t>
            </a:r>
            <a:r>
              <a:rPr lang="en-US" sz="1400" dirty="0">
                <a:solidFill>
                  <a:schemeClr val="bg1"/>
                </a:solidFill>
                <a:latin typeface="Lato Light" panose="020F0302020204030203" pitchFamily="34" charset="0"/>
              </a:rPr>
              <a:t> </a:t>
            </a:r>
          </a:p>
          <a:p>
            <a:pPr marL="0" indent="0" algn="ctr">
              <a:buNone/>
            </a:pPr>
            <a:br>
              <a:rPr lang="en-US" altLang="ja-JP" sz="1400" dirty="0">
                <a:solidFill>
                  <a:schemeClr val="bg1"/>
                </a:solidFill>
                <a:latin typeface="Lato Light" panose="020F0302020204030203" pitchFamily="34" charset="0"/>
                <a:cs typeface="Arial" panose="020B0604020202020204" pitchFamily="34" charset="0"/>
              </a:rPr>
            </a:br>
            <a:endParaRPr lang="en-US" altLang="ja-JP" sz="1400" dirty="0">
              <a:solidFill>
                <a:schemeClr val="bg1"/>
              </a:solidFill>
              <a:latin typeface="Lato Light" panose="020F0302020204030203" pitchFamily="34" charset="0"/>
              <a:cs typeface="Arial" panose="020B0604020202020204" pitchFamily="34" charset="0"/>
            </a:endParaRPr>
          </a:p>
        </p:txBody>
      </p:sp>
    </p:spTree>
    <p:extLst>
      <p:ext uri="{BB962C8B-B14F-4D97-AF65-F5344CB8AC3E}">
        <p14:creationId xmlns:p14="http://schemas.microsoft.com/office/powerpoint/2010/main" val="3573392034"/>
      </p:ext>
    </p:extLst>
  </p:cSld>
  <p:clrMapOvr>
    <a:masterClrMapping/>
  </p:clrMapOvr>
  <mc:AlternateContent xmlns:mc="http://schemas.openxmlformats.org/markup-compatibility/2006" xmlns:p14="http://schemas.microsoft.com/office/powerpoint/2010/main">
    <mc:Choice Requires="p14">
      <p:transition p14:dur="0" advTm="9607"/>
    </mc:Choice>
    <mc:Fallback xmlns="">
      <p:transition advTm="9607"/>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 name="Rectángulo 62">
            <a:extLst>
              <a:ext uri="{FF2B5EF4-FFF2-40B4-BE49-F238E27FC236}">
                <a16:creationId xmlns:a16="http://schemas.microsoft.com/office/drawing/2014/main" id="{7D7B91F0-1B65-4867-9F83-34F8EC50E67E}"/>
              </a:ext>
            </a:extLst>
          </p:cNvPr>
          <p:cNvSpPr/>
          <p:nvPr/>
        </p:nvSpPr>
        <p:spPr>
          <a:xfrm>
            <a:off x="0" y="6351"/>
            <a:ext cx="12192000" cy="6858000"/>
          </a:xfrm>
          <a:prstGeom prst="rect">
            <a:avLst/>
          </a:prstGeom>
          <a:solidFill>
            <a:srgbClr val="F1EF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2" name="Group 13">
            <a:extLst>
              <a:ext uri="{FF2B5EF4-FFF2-40B4-BE49-F238E27FC236}">
                <a16:creationId xmlns:a16="http://schemas.microsoft.com/office/drawing/2014/main" id="{8C08CBB3-8948-44FC-86F1-EAC83042A0DF}"/>
              </a:ext>
            </a:extLst>
          </p:cNvPr>
          <p:cNvGrpSpPr>
            <a:grpSpLocks noChangeAspect="1"/>
          </p:cNvGrpSpPr>
          <p:nvPr/>
        </p:nvGrpSpPr>
        <p:grpSpPr bwMode="auto">
          <a:xfrm>
            <a:off x="7937" y="6351"/>
            <a:ext cx="10709068" cy="6546115"/>
            <a:chOff x="5" y="4"/>
            <a:chExt cx="7064" cy="4318"/>
          </a:xfrm>
          <a:gradFill>
            <a:gsLst>
              <a:gs pos="0">
                <a:srgbClr val="00142A"/>
              </a:gs>
              <a:gs pos="52000">
                <a:srgbClr val="023E4D"/>
              </a:gs>
              <a:gs pos="100000">
                <a:srgbClr val="024654"/>
              </a:gs>
            </a:gsLst>
            <a:lin ang="5400000" scaled="1"/>
          </a:gradFill>
        </p:grpSpPr>
        <p:sp>
          <p:nvSpPr>
            <p:cNvPr id="58" name="Freeform 14">
              <a:extLst>
                <a:ext uri="{FF2B5EF4-FFF2-40B4-BE49-F238E27FC236}">
                  <a16:creationId xmlns:a16="http://schemas.microsoft.com/office/drawing/2014/main" id="{183727D3-C490-4AE2-8A50-6005CB43A6DE}"/>
                </a:ext>
              </a:extLst>
            </p:cNvPr>
            <p:cNvSpPr>
              <a:spLocks/>
            </p:cNvSpPr>
            <p:nvPr/>
          </p:nvSpPr>
          <p:spPr bwMode="auto">
            <a:xfrm>
              <a:off x="5" y="4"/>
              <a:ext cx="7064" cy="4318"/>
            </a:xfrm>
            <a:custGeom>
              <a:avLst/>
              <a:gdLst>
                <a:gd name="T0" fmla="*/ 0 w 7064"/>
                <a:gd name="T1" fmla="*/ 4318 h 4318"/>
                <a:gd name="T2" fmla="*/ 706 w 7064"/>
                <a:gd name="T3" fmla="*/ 4040 h 4318"/>
                <a:gd name="T4" fmla="*/ 1287 w 7064"/>
                <a:gd name="T5" fmla="*/ 3258 h 4318"/>
                <a:gd name="T6" fmla="*/ 2132 w 7064"/>
                <a:gd name="T7" fmla="*/ 3523 h 4318"/>
                <a:gd name="T8" fmla="*/ 2964 w 7064"/>
                <a:gd name="T9" fmla="*/ 2383 h 4318"/>
                <a:gd name="T10" fmla="*/ 3658 w 7064"/>
                <a:gd name="T11" fmla="*/ 2891 h 4318"/>
                <a:gd name="T12" fmla="*/ 4730 w 7064"/>
                <a:gd name="T13" fmla="*/ 1541 h 4318"/>
                <a:gd name="T14" fmla="*/ 5374 w 7064"/>
                <a:gd name="T15" fmla="*/ 1995 h 4318"/>
                <a:gd name="T16" fmla="*/ 7064 w 7064"/>
                <a:gd name="T17" fmla="*/ 0 h 4318"/>
                <a:gd name="T18" fmla="*/ 0 w 7064"/>
                <a:gd name="T19" fmla="*/ 0 h 4318"/>
                <a:gd name="T20" fmla="*/ 0 w 7064"/>
                <a:gd name="T21" fmla="*/ 4318 h 43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064" h="4318">
                  <a:moveTo>
                    <a:pt x="0" y="4318"/>
                  </a:moveTo>
                  <a:lnTo>
                    <a:pt x="706" y="4040"/>
                  </a:lnTo>
                  <a:lnTo>
                    <a:pt x="1287" y="3258"/>
                  </a:lnTo>
                  <a:lnTo>
                    <a:pt x="2132" y="3523"/>
                  </a:lnTo>
                  <a:lnTo>
                    <a:pt x="2964" y="2383"/>
                  </a:lnTo>
                  <a:lnTo>
                    <a:pt x="3658" y="2891"/>
                  </a:lnTo>
                  <a:lnTo>
                    <a:pt x="4730" y="1541"/>
                  </a:lnTo>
                  <a:lnTo>
                    <a:pt x="5374" y="1995"/>
                  </a:lnTo>
                  <a:lnTo>
                    <a:pt x="7064" y="0"/>
                  </a:lnTo>
                  <a:lnTo>
                    <a:pt x="0" y="0"/>
                  </a:lnTo>
                  <a:lnTo>
                    <a:pt x="0" y="431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 name="Freeform 15">
              <a:extLst>
                <a:ext uri="{FF2B5EF4-FFF2-40B4-BE49-F238E27FC236}">
                  <a16:creationId xmlns:a16="http://schemas.microsoft.com/office/drawing/2014/main" id="{7EA921D1-1711-4BD4-A378-31BE71060440}"/>
                </a:ext>
              </a:extLst>
            </p:cNvPr>
            <p:cNvSpPr>
              <a:spLocks/>
            </p:cNvSpPr>
            <p:nvPr/>
          </p:nvSpPr>
          <p:spPr bwMode="auto">
            <a:xfrm>
              <a:off x="5" y="4"/>
              <a:ext cx="7064" cy="4318"/>
            </a:xfrm>
            <a:custGeom>
              <a:avLst/>
              <a:gdLst>
                <a:gd name="T0" fmla="*/ 0 w 7064"/>
                <a:gd name="T1" fmla="*/ 4318 h 4318"/>
                <a:gd name="T2" fmla="*/ 706 w 7064"/>
                <a:gd name="T3" fmla="*/ 4040 h 4318"/>
                <a:gd name="T4" fmla="*/ 1287 w 7064"/>
                <a:gd name="T5" fmla="*/ 3258 h 4318"/>
                <a:gd name="T6" fmla="*/ 2132 w 7064"/>
                <a:gd name="T7" fmla="*/ 3523 h 4318"/>
                <a:gd name="T8" fmla="*/ 2964 w 7064"/>
                <a:gd name="T9" fmla="*/ 2383 h 4318"/>
                <a:gd name="T10" fmla="*/ 3658 w 7064"/>
                <a:gd name="T11" fmla="*/ 2891 h 4318"/>
                <a:gd name="T12" fmla="*/ 4730 w 7064"/>
                <a:gd name="T13" fmla="*/ 1541 h 4318"/>
                <a:gd name="T14" fmla="*/ 5374 w 7064"/>
                <a:gd name="T15" fmla="*/ 1995 h 4318"/>
                <a:gd name="T16" fmla="*/ 7064 w 7064"/>
                <a:gd name="T17" fmla="*/ 0 h 4318"/>
                <a:gd name="T18" fmla="*/ 0 w 7064"/>
                <a:gd name="T19" fmla="*/ 0 h 4318"/>
                <a:gd name="T20" fmla="*/ 0 w 7064"/>
                <a:gd name="T21" fmla="*/ 4318 h 43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064" h="4318">
                  <a:moveTo>
                    <a:pt x="0" y="4318"/>
                  </a:moveTo>
                  <a:lnTo>
                    <a:pt x="706" y="4040"/>
                  </a:lnTo>
                  <a:lnTo>
                    <a:pt x="1287" y="3258"/>
                  </a:lnTo>
                  <a:lnTo>
                    <a:pt x="2132" y="3523"/>
                  </a:lnTo>
                  <a:lnTo>
                    <a:pt x="2964" y="2383"/>
                  </a:lnTo>
                  <a:lnTo>
                    <a:pt x="3658" y="2891"/>
                  </a:lnTo>
                  <a:lnTo>
                    <a:pt x="4730" y="1541"/>
                  </a:lnTo>
                  <a:lnTo>
                    <a:pt x="5374" y="1995"/>
                  </a:lnTo>
                  <a:lnTo>
                    <a:pt x="7064" y="0"/>
                  </a:lnTo>
                  <a:lnTo>
                    <a:pt x="0" y="0"/>
                  </a:lnTo>
                  <a:lnTo>
                    <a:pt x="0" y="4318"/>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72" name="Freeform 19">
            <a:extLst>
              <a:ext uri="{FF2B5EF4-FFF2-40B4-BE49-F238E27FC236}">
                <a16:creationId xmlns:a16="http://schemas.microsoft.com/office/drawing/2014/main" id="{00416858-A5A4-42B6-8664-8F96094D61D0}"/>
              </a:ext>
            </a:extLst>
          </p:cNvPr>
          <p:cNvSpPr>
            <a:spLocks noEditPoints="1"/>
          </p:cNvSpPr>
          <p:nvPr/>
        </p:nvSpPr>
        <p:spPr bwMode="auto">
          <a:xfrm>
            <a:off x="7937" y="305534"/>
            <a:ext cx="10456863" cy="6558817"/>
          </a:xfrm>
          <a:custGeom>
            <a:avLst/>
            <a:gdLst>
              <a:gd name="T0" fmla="*/ 6795 w 6795"/>
              <a:gd name="T1" fmla="*/ 0 h 4262"/>
              <a:gd name="T2" fmla="*/ 5617 w 6795"/>
              <a:gd name="T3" fmla="*/ 329 h 4262"/>
              <a:gd name="T4" fmla="*/ 6018 w 6795"/>
              <a:gd name="T5" fmla="*/ 649 h 4262"/>
              <a:gd name="T6" fmla="*/ 5317 w 6795"/>
              <a:gd name="T7" fmla="*/ 1432 h 4262"/>
              <a:gd name="T8" fmla="*/ 4606 w 6795"/>
              <a:gd name="T9" fmla="*/ 1006 h 4262"/>
              <a:gd name="T10" fmla="*/ 3566 w 6795"/>
              <a:gd name="T11" fmla="*/ 2297 h 4262"/>
              <a:gd name="T12" fmla="*/ 2859 w 6795"/>
              <a:gd name="T13" fmla="*/ 1846 h 4262"/>
              <a:gd name="T14" fmla="*/ 2016 w 6795"/>
              <a:gd name="T15" fmla="*/ 2961 h 4262"/>
              <a:gd name="T16" fmla="*/ 1221 w 6795"/>
              <a:gd name="T17" fmla="*/ 2783 h 4262"/>
              <a:gd name="T18" fmla="*/ 601 w 6795"/>
              <a:gd name="T19" fmla="*/ 3604 h 4262"/>
              <a:gd name="T20" fmla="*/ 0 w 6795"/>
              <a:gd name="T21" fmla="*/ 3795 h 4262"/>
              <a:gd name="T22" fmla="*/ 0 w 6795"/>
              <a:gd name="T23" fmla="*/ 4262 h 4262"/>
              <a:gd name="T24" fmla="*/ 886 w 6795"/>
              <a:gd name="T25" fmla="*/ 4027 h 4262"/>
              <a:gd name="T26" fmla="*/ 1418 w 6795"/>
              <a:gd name="T27" fmla="*/ 3322 h 4262"/>
              <a:gd name="T28" fmla="*/ 2214 w 6795"/>
              <a:gd name="T29" fmla="*/ 3500 h 4262"/>
              <a:gd name="T30" fmla="*/ 2975 w 6795"/>
              <a:gd name="T31" fmla="*/ 2495 h 4262"/>
              <a:gd name="T32" fmla="*/ 3673 w 6795"/>
              <a:gd name="T33" fmla="*/ 2936 h 4262"/>
              <a:gd name="T34" fmla="*/ 4719 w 6795"/>
              <a:gd name="T35" fmla="*/ 1639 h 4262"/>
              <a:gd name="T36" fmla="*/ 5411 w 6795"/>
              <a:gd name="T37" fmla="*/ 2053 h 4262"/>
              <a:gd name="T38" fmla="*/ 6394 w 6795"/>
              <a:gd name="T39" fmla="*/ 953 h 4262"/>
              <a:gd name="T40" fmla="*/ 6729 w 6795"/>
              <a:gd name="T41" fmla="*/ 1219 h 4262"/>
              <a:gd name="T42" fmla="*/ 6795 w 6795"/>
              <a:gd name="T43" fmla="*/ 0 h 4262"/>
              <a:gd name="T44" fmla="*/ 6795 w 6795"/>
              <a:gd name="T45" fmla="*/ 0 h 4262"/>
              <a:gd name="T46" fmla="*/ 6795 w 6795"/>
              <a:gd name="T47" fmla="*/ 0 h 42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6795" h="4262">
                <a:moveTo>
                  <a:pt x="6795" y="0"/>
                </a:moveTo>
                <a:lnTo>
                  <a:pt x="5617" y="329"/>
                </a:lnTo>
                <a:lnTo>
                  <a:pt x="6018" y="649"/>
                </a:lnTo>
                <a:lnTo>
                  <a:pt x="5317" y="1432"/>
                </a:lnTo>
                <a:lnTo>
                  <a:pt x="4606" y="1006"/>
                </a:lnTo>
                <a:lnTo>
                  <a:pt x="3566" y="2297"/>
                </a:lnTo>
                <a:lnTo>
                  <a:pt x="2859" y="1846"/>
                </a:lnTo>
                <a:lnTo>
                  <a:pt x="2016" y="2961"/>
                </a:lnTo>
                <a:lnTo>
                  <a:pt x="1221" y="2783"/>
                </a:lnTo>
                <a:lnTo>
                  <a:pt x="601" y="3604"/>
                </a:lnTo>
                <a:lnTo>
                  <a:pt x="0" y="3795"/>
                </a:lnTo>
                <a:lnTo>
                  <a:pt x="0" y="4262"/>
                </a:lnTo>
                <a:lnTo>
                  <a:pt x="886" y="4027"/>
                </a:lnTo>
                <a:lnTo>
                  <a:pt x="1418" y="3322"/>
                </a:lnTo>
                <a:lnTo>
                  <a:pt x="2214" y="3500"/>
                </a:lnTo>
                <a:lnTo>
                  <a:pt x="2975" y="2495"/>
                </a:lnTo>
                <a:lnTo>
                  <a:pt x="3673" y="2936"/>
                </a:lnTo>
                <a:lnTo>
                  <a:pt x="4719" y="1639"/>
                </a:lnTo>
                <a:lnTo>
                  <a:pt x="5411" y="2053"/>
                </a:lnTo>
                <a:lnTo>
                  <a:pt x="6394" y="953"/>
                </a:lnTo>
                <a:lnTo>
                  <a:pt x="6729" y="1219"/>
                </a:lnTo>
                <a:lnTo>
                  <a:pt x="6795" y="0"/>
                </a:lnTo>
                <a:close/>
                <a:moveTo>
                  <a:pt x="6795" y="0"/>
                </a:moveTo>
                <a:lnTo>
                  <a:pt x="6795" y="0"/>
                </a:lnTo>
                <a:close/>
              </a:path>
            </a:pathLst>
          </a:custGeom>
          <a:solidFill>
            <a:srgbClr val="FF73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 name="CuadroTexto 73">
            <a:extLst>
              <a:ext uri="{FF2B5EF4-FFF2-40B4-BE49-F238E27FC236}">
                <a16:creationId xmlns:a16="http://schemas.microsoft.com/office/drawing/2014/main" id="{6705C1A8-9946-40C9-BACE-7F37153766CE}"/>
              </a:ext>
            </a:extLst>
          </p:cNvPr>
          <p:cNvSpPr txBox="1"/>
          <p:nvPr/>
        </p:nvSpPr>
        <p:spPr>
          <a:xfrm>
            <a:off x="561871" y="1104899"/>
            <a:ext cx="4800600" cy="1200329"/>
          </a:xfrm>
          <a:prstGeom prst="rect">
            <a:avLst/>
          </a:prstGeom>
          <a:noFill/>
        </p:spPr>
        <p:txBody>
          <a:bodyPr wrap="square" rtlCol="0">
            <a:spAutoFit/>
          </a:bodyPr>
          <a:lstStyle/>
          <a:p>
            <a:r>
              <a:rPr lang="en-US" sz="7200" b="1" dirty="0">
                <a:solidFill>
                  <a:srgbClr val="D77505"/>
                </a:solidFill>
                <a:latin typeface="+mj-lt"/>
              </a:rPr>
              <a:t>FINANCE</a:t>
            </a:r>
          </a:p>
        </p:txBody>
      </p:sp>
      <p:sp>
        <p:nvSpPr>
          <p:cNvPr id="75" name="CuadroTexto 74">
            <a:extLst>
              <a:ext uri="{FF2B5EF4-FFF2-40B4-BE49-F238E27FC236}">
                <a16:creationId xmlns:a16="http://schemas.microsoft.com/office/drawing/2014/main" id="{89263930-C076-40F4-9FF6-D444D1083F67}"/>
              </a:ext>
            </a:extLst>
          </p:cNvPr>
          <p:cNvSpPr txBox="1"/>
          <p:nvPr/>
        </p:nvSpPr>
        <p:spPr>
          <a:xfrm>
            <a:off x="590550" y="2079107"/>
            <a:ext cx="6400800" cy="707886"/>
          </a:xfrm>
          <a:prstGeom prst="rect">
            <a:avLst/>
          </a:prstGeom>
          <a:noFill/>
        </p:spPr>
        <p:txBody>
          <a:bodyPr wrap="square" rtlCol="0">
            <a:spAutoFit/>
          </a:bodyPr>
          <a:lstStyle/>
          <a:p>
            <a:r>
              <a:rPr lang="en-US" sz="4000" dirty="0">
                <a:solidFill>
                  <a:schemeClr val="bg1"/>
                </a:solidFill>
              </a:rPr>
              <a:t>PowerPoint Template</a:t>
            </a:r>
          </a:p>
        </p:txBody>
      </p:sp>
      <p:sp>
        <p:nvSpPr>
          <p:cNvPr id="79" name="CuadroTexto 78">
            <a:extLst>
              <a:ext uri="{FF2B5EF4-FFF2-40B4-BE49-F238E27FC236}">
                <a16:creationId xmlns:a16="http://schemas.microsoft.com/office/drawing/2014/main" id="{0C35774A-BF59-4757-82CD-38C2E1B69CFE}"/>
              </a:ext>
            </a:extLst>
          </p:cNvPr>
          <p:cNvSpPr txBox="1"/>
          <p:nvPr/>
        </p:nvSpPr>
        <p:spPr>
          <a:xfrm>
            <a:off x="4717152" y="6424016"/>
            <a:ext cx="7303397" cy="369332"/>
          </a:xfrm>
          <a:prstGeom prst="rect">
            <a:avLst/>
          </a:prstGeom>
          <a:noFill/>
        </p:spPr>
        <p:txBody>
          <a:bodyPr wrap="square" rtlCol="0">
            <a:spAutoFit/>
          </a:bodyPr>
          <a:lstStyle/>
          <a:p>
            <a:pPr algn="r"/>
            <a:r>
              <a:rPr lang="en-US" dirty="0">
                <a:solidFill>
                  <a:srgbClr val="FF7300"/>
                </a:solidFill>
                <a:hlinkClick r:id="rId2">
                  <a:extLst>
                    <a:ext uri="{A12FA001-AC4F-418D-AE19-62706E023703}">
                      <ahyp:hlinkClr xmlns:ahyp="http://schemas.microsoft.com/office/drawing/2018/hyperlinkcolor" val="tx"/>
                    </a:ext>
                  </a:extLst>
                </a:hlinkClick>
              </a:rPr>
              <a:t>www.free-powerpoint-templates-download.com</a:t>
            </a:r>
            <a:r>
              <a:rPr lang="en-US" dirty="0">
                <a:solidFill>
                  <a:srgbClr val="FF7300"/>
                </a:solidFill>
              </a:rPr>
              <a:t> </a:t>
            </a:r>
          </a:p>
        </p:txBody>
      </p:sp>
    </p:spTree>
    <p:extLst>
      <p:ext uri="{BB962C8B-B14F-4D97-AF65-F5344CB8AC3E}">
        <p14:creationId xmlns:p14="http://schemas.microsoft.com/office/powerpoint/2010/main" val="20666456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a:extLst>
              <a:ext uri="{FF2B5EF4-FFF2-40B4-BE49-F238E27FC236}">
                <a16:creationId xmlns:a16="http://schemas.microsoft.com/office/drawing/2014/main" id="{3799F3B1-A45F-4CF7-BF0C-8347D326C56E}"/>
              </a:ext>
            </a:extLst>
          </p:cNvPr>
          <p:cNvSpPr/>
          <p:nvPr/>
        </p:nvSpPr>
        <p:spPr>
          <a:xfrm>
            <a:off x="0" y="0"/>
            <a:ext cx="7790068" cy="6858000"/>
          </a:xfrm>
          <a:prstGeom prst="rect">
            <a:avLst/>
          </a:prstGeom>
          <a:gradFill>
            <a:gsLst>
              <a:gs pos="0">
                <a:srgbClr val="00142A"/>
              </a:gs>
              <a:gs pos="52000">
                <a:srgbClr val="023E4D"/>
              </a:gs>
              <a:gs pos="100000">
                <a:srgbClr val="024654"/>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8675" name="Group 58"/>
          <p:cNvGrpSpPr>
            <a:grpSpLocks/>
          </p:cNvGrpSpPr>
          <p:nvPr/>
        </p:nvGrpSpPr>
        <p:grpSpPr bwMode="auto">
          <a:xfrm>
            <a:off x="8696149" y="1465263"/>
            <a:ext cx="2474913" cy="4343400"/>
            <a:chOff x="2486025" y="-777875"/>
            <a:chExt cx="4498975" cy="7896225"/>
          </a:xfrm>
        </p:grpSpPr>
        <p:sp>
          <p:nvSpPr>
            <p:cNvPr id="60" name="Freeform 1"/>
            <p:cNvSpPr>
              <a:spLocks noChangeArrowheads="1"/>
            </p:cNvSpPr>
            <p:nvPr/>
          </p:nvSpPr>
          <p:spPr bwMode="auto">
            <a:xfrm>
              <a:off x="2587625" y="1077913"/>
              <a:ext cx="550863" cy="550862"/>
            </a:xfrm>
            <a:custGeom>
              <a:avLst/>
              <a:gdLst>
                <a:gd name="T0" fmla="*/ 550503 w 1532"/>
                <a:gd name="T1" fmla="*/ 269678 h 1532"/>
                <a:gd name="T2" fmla="*/ 550503 w 1532"/>
                <a:gd name="T3" fmla="*/ 269678 h 1532"/>
                <a:gd name="T4" fmla="*/ 280825 w 1532"/>
                <a:gd name="T5" fmla="*/ 550502 h 1532"/>
                <a:gd name="T6" fmla="*/ 0 w 1532"/>
                <a:gd name="T7" fmla="*/ 269678 h 1532"/>
                <a:gd name="T8" fmla="*/ 280825 w 1532"/>
                <a:gd name="T9" fmla="*/ 0 h 1532"/>
                <a:gd name="T10" fmla="*/ 550503 w 1532"/>
                <a:gd name="T11" fmla="*/ 269678 h 153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532" h="1532">
                  <a:moveTo>
                    <a:pt x="1531" y="750"/>
                  </a:moveTo>
                  <a:lnTo>
                    <a:pt x="1531" y="750"/>
                  </a:lnTo>
                  <a:cubicBezTo>
                    <a:pt x="1531" y="1187"/>
                    <a:pt x="1187" y="1531"/>
                    <a:pt x="781" y="1531"/>
                  </a:cubicBezTo>
                  <a:cubicBezTo>
                    <a:pt x="343" y="1531"/>
                    <a:pt x="0" y="1187"/>
                    <a:pt x="0" y="750"/>
                  </a:cubicBezTo>
                  <a:cubicBezTo>
                    <a:pt x="0" y="343"/>
                    <a:pt x="343" y="0"/>
                    <a:pt x="781" y="0"/>
                  </a:cubicBezTo>
                  <a:cubicBezTo>
                    <a:pt x="1187" y="0"/>
                    <a:pt x="1531" y="343"/>
                    <a:pt x="1531" y="750"/>
                  </a:cubicBezTo>
                </a:path>
              </a:pathLst>
            </a:custGeom>
            <a:solidFill>
              <a:srgbClr val="FED71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61" name="Freeform 2"/>
            <p:cNvSpPr>
              <a:spLocks noChangeArrowheads="1"/>
            </p:cNvSpPr>
            <p:nvPr/>
          </p:nvSpPr>
          <p:spPr bwMode="auto">
            <a:xfrm>
              <a:off x="2665413" y="1146175"/>
              <a:ext cx="404812" cy="404813"/>
            </a:xfrm>
            <a:custGeom>
              <a:avLst/>
              <a:gdLst>
                <a:gd name="T0" fmla="*/ 404452 w 1126"/>
                <a:gd name="T1" fmla="*/ 202407 h 1126"/>
                <a:gd name="T2" fmla="*/ 404452 w 1126"/>
                <a:gd name="T3" fmla="*/ 202407 h 1126"/>
                <a:gd name="T4" fmla="*/ 202406 w 1126"/>
                <a:gd name="T5" fmla="*/ 404453 h 1126"/>
                <a:gd name="T6" fmla="*/ 0 w 1126"/>
                <a:gd name="T7" fmla="*/ 202407 h 1126"/>
                <a:gd name="T8" fmla="*/ 202406 w 1126"/>
                <a:gd name="T9" fmla="*/ 0 h 1126"/>
                <a:gd name="T10" fmla="*/ 404452 w 1126"/>
                <a:gd name="T11" fmla="*/ 202407 h 112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126" h="1126">
                  <a:moveTo>
                    <a:pt x="1125" y="563"/>
                  </a:moveTo>
                  <a:lnTo>
                    <a:pt x="1125" y="563"/>
                  </a:lnTo>
                  <a:cubicBezTo>
                    <a:pt x="1125" y="875"/>
                    <a:pt x="875" y="1125"/>
                    <a:pt x="563" y="1125"/>
                  </a:cubicBezTo>
                  <a:cubicBezTo>
                    <a:pt x="250" y="1125"/>
                    <a:pt x="0" y="875"/>
                    <a:pt x="0" y="563"/>
                  </a:cubicBezTo>
                  <a:cubicBezTo>
                    <a:pt x="0" y="250"/>
                    <a:pt x="250" y="0"/>
                    <a:pt x="563" y="0"/>
                  </a:cubicBezTo>
                  <a:cubicBezTo>
                    <a:pt x="875" y="0"/>
                    <a:pt x="1125" y="250"/>
                    <a:pt x="1125" y="563"/>
                  </a:cubicBezTo>
                </a:path>
              </a:pathLst>
            </a:custGeom>
            <a:solidFill>
              <a:srgbClr val="FEE44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62" name="Freeform 3"/>
            <p:cNvSpPr>
              <a:spLocks noChangeArrowheads="1"/>
            </p:cNvSpPr>
            <p:nvPr/>
          </p:nvSpPr>
          <p:spPr bwMode="auto">
            <a:xfrm>
              <a:off x="2767013" y="1212850"/>
              <a:ext cx="192087" cy="269875"/>
            </a:xfrm>
            <a:custGeom>
              <a:avLst/>
              <a:gdLst>
                <a:gd name="T0" fmla="*/ 78712 w 532"/>
                <a:gd name="T1" fmla="*/ 246876 h 751"/>
                <a:gd name="T2" fmla="*/ 78712 w 532"/>
                <a:gd name="T3" fmla="*/ 246876 h 751"/>
                <a:gd name="T4" fmla="*/ 33579 w 532"/>
                <a:gd name="T5" fmla="*/ 235736 h 751"/>
                <a:gd name="T6" fmla="*/ 0 w 532"/>
                <a:gd name="T7" fmla="*/ 213097 h 751"/>
                <a:gd name="T8" fmla="*/ 22386 w 532"/>
                <a:gd name="T9" fmla="*/ 168178 h 751"/>
                <a:gd name="T10" fmla="*/ 56326 w 532"/>
                <a:gd name="T11" fmla="*/ 190817 h 751"/>
                <a:gd name="T12" fmla="*/ 90266 w 532"/>
                <a:gd name="T13" fmla="*/ 190817 h 751"/>
                <a:gd name="T14" fmla="*/ 90266 w 532"/>
                <a:gd name="T15" fmla="*/ 157038 h 751"/>
                <a:gd name="T16" fmla="*/ 56326 w 532"/>
                <a:gd name="T17" fmla="*/ 145898 h 751"/>
                <a:gd name="T18" fmla="*/ 33579 w 532"/>
                <a:gd name="T19" fmla="*/ 134758 h 751"/>
                <a:gd name="T20" fmla="*/ 11193 w 532"/>
                <a:gd name="T21" fmla="*/ 112119 h 751"/>
                <a:gd name="T22" fmla="*/ 11193 w 532"/>
                <a:gd name="T23" fmla="*/ 89839 h 751"/>
                <a:gd name="T24" fmla="*/ 11193 w 532"/>
                <a:gd name="T25" fmla="*/ 89839 h 751"/>
                <a:gd name="T26" fmla="*/ 11193 w 532"/>
                <a:gd name="T27" fmla="*/ 67199 h 751"/>
                <a:gd name="T28" fmla="*/ 33579 w 532"/>
                <a:gd name="T29" fmla="*/ 44919 h 751"/>
                <a:gd name="T30" fmla="*/ 56326 w 532"/>
                <a:gd name="T31" fmla="*/ 33420 h 751"/>
                <a:gd name="T32" fmla="*/ 78712 w 532"/>
                <a:gd name="T33" fmla="*/ 22280 h 751"/>
                <a:gd name="T34" fmla="*/ 78712 w 532"/>
                <a:gd name="T35" fmla="*/ 0 h 751"/>
                <a:gd name="T36" fmla="*/ 112653 w 532"/>
                <a:gd name="T37" fmla="*/ 0 h 751"/>
                <a:gd name="T38" fmla="*/ 112653 w 532"/>
                <a:gd name="T39" fmla="*/ 22280 h 751"/>
                <a:gd name="T40" fmla="*/ 157786 w 532"/>
                <a:gd name="T41" fmla="*/ 33420 h 751"/>
                <a:gd name="T42" fmla="*/ 180533 w 532"/>
                <a:gd name="T43" fmla="*/ 44919 h 751"/>
                <a:gd name="T44" fmla="*/ 157786 w 532"/>
                <a:gd name="T45" fmla="*/ 89839 h 751"/>
                <a:gd name="T46" fmla="*/ 135400 w 532"/>
                <a:gd name="T47" fmla="*/ 78339 h 751"/>
                <a:gd name="T48" fmla="*/ 112653 w 532"/>
                <a:gd name="T49" fmla="*/ 67199 h 751"/>
                <a:gd name="T50" fmla="*/ 112653 w 532"/>
                <a:gd name="T51" fmla="*/ 112119 h 751"/>
                <a:gd name="T52" fmla="*/ 146593 w 532"/>
                <a:gd name="T53" fmla="*/ 123258 h 751"/>
                <a:gd name="T54" fmla="*/ 168979 w 532"/>
                <a:gd name="T55" fmla="*/ 134758 h 751"/>
                <a:gd name="T56" fmla="*/ 180533 w 532"/>
                <a:gd name="T57" fmla="*/ 145898 h 751"/>
                <a:gd name="T58" fmla="*/ 191726 w 532"/>
                <a:gd name="T59" fmla="*/ 179677 h 751"/>
                <a:gd name="T60" fmla="*/ 191726 w 532"/>
                <a:gd name="T61" fmla="*/ 179677 h 751"/>
                <a:gd name="T62" fmla="*/ 180533 w 532"/>
                <a:gd name="T63" fmla="*/ 201957 h 751"/>
                <a:gd name="T64" fmla="*/ 168979 w 532"/>
                <a:gd name="T65" fmla="*/ 224596 h 751"/>
                <a:gd name="T66" fmla="*/ 146593 w 532"/>
                <a:gd name="T67" fmla="*/ 235736 h 751"/>
                <a:gd name="T68" fmla="*/ 112653 w 532"/>
                <a:gd name="T69" fmla="*/ 246876 h 751"/>
                <a:gd name="T70" fmla="*/ 112653 w 532"/>
                <a:gd name="T71" fmla="*/ 269516 h 751"/>
                <a:gd name="T72" fmla="*/ 78712 w 532"/>
                <a:gd name="T73" fmla="*/ 269516 h 751"/>
                <a:gd name="T74" fmla="*/ 78712 w 532"/>
                <a:gd name="T75" fmla="*/ 246876 h 751"/>
                <a:gd name="T76" fmla="*/ 90266 w 532"/>
                <a:gd name="T77" fmla="*/ 67199 h 751"/>
                <a:gd name="T78" fmla="*/ 90266 w 532"/>
                <a:gd name="T79" fmla="*/ 67199 h 751"/>
                <a:gd name="T80" fmla="*/ 67519 w 532"/>
                <a:gd name="T81" fmla="*/ 78339 h 751"/>
                <a:gd name="T82" fmla="*/ 67519 w 532"/>
                <a:gd name="T83" fmla="*/ 89839 h 751"/>
                <a:gd name="T84" fmla="*/ 67519 w 532"/>
                <a:gd name="T85" fmla="*/ 89839 h 751"/>
                <a:gd name="T86" fmla="*/ 67519 w 532"/>
                <a:gd name="T87" fmla="*/ 89839 h 751"/>
                <a:gd name="T88" fmla="*/ 90266 w 532"/>
                <a:gd name="T89" fmla="*/ 100979 h 751"/>
                <a:gd name="T90" fmla="*/ 90266 w 532"/>
                <a:gd name="T91" fmla="*/ 67199 h 751"/>
                <a:gd name="T92" fmla="*/ 112653 w 532"/>
                <a:gd name="T93" fmla="*/ 201957 h 751"/>
                <a:gd name="T94" fmla="*/ 112653 w 532"/>
                <a:gd name="T95" fmla="*/ 201957 h 751"/>
                <a:gd name="T96" fmla="*/ 135400 w 532"/>
                <a:gd name="T97" fmla="*/ 179677 h 751"/>
                <a:gd name="T98" fmla="*/ 135400 w 532"/>
                <a:gd name="T99" fmla="*/ 179677 h 751"/>
                <a:gd name="T100" fmla="*/ 135400 w 532"/>
                <a:gd name="T101" fmla="*/ 168178 h 751"/>
                <a:gd name="T102" fmla="*/ 112653 w 532"/>
                <a:gd name="T103" fmla="*/ 157038 h 751"/>
                <a:gd name="T104" fmla="*/ 112653 w 532"/>
                <a:gd name="T105" fmla="*/ 201957 h 751"/>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0" t="0" r="r" b="b"/>
              <a:pathLst>
                <a:path w="532" h="751">
                  <a:moveTo>
                    <a:pt x="218" y="687"/>
                  </a:moveTo>
                  <a:lnTo>
                    <a:pt x="218" y="687"/>
                  </a:lnTo>
                  <a:cubicBezTo>
                    <a:pt x="187" y="656"/>
                    <a:pt x="156" y="656"/>
                    <a:pt x="93" y="656"/>
                  </a:cubicBezTo>
                  <a:cubicBezTo>
                    <a:pt x="62" y="625"/>
                    <a:pt x="31" y="625"/>
                    <a:pt x="0" y="593"/>
                  </a:cubicBezTo>
                  <a:cubicBezTo>
                    <a:pt x="62" y="468"/>
                    <a:pt x="62" y="468"/>
                    <a:pt x="62" y="468"/>
                  </a:cubicBezTo>
                  <a:cubicBezTo>
                    <a:pt x="93" y="500"/>
                    <a:pt x="125" y="500"/>
                    <a:pt x="156" y="531"/>
                  </a:cubicBezTo>
                  <a:cubicBezTo>
                    <a:pt x="187" y="531"/>
                    <a:pt x="218" y="531"/>
                    <a:pt x="250" y="531"/>
                  </a:cubicBezTo>
                  <a:cubicBezTo>
                    <a:pt x="250" y="437"/>
                    <a:pt x="250" y="437"/>
                    <a:pt x="250" y="437"/>
                  </a:cubicBezTo>
                  <a:cubicBezTo>
                    <a:pt x="187" y="437"/>
                    <a:pt x="156" y="406"/>
                    <a:pt x="156" y="406"/>
                  </a:cubicBezTo>
                  <a:cubicBezTo>
                    <a:pt x="125" y="406"/>
                    <a:pt x="93" y="375"/>
                    <a:pt x="93" y="375"/>
                  </a:cubicBezTo>
                  <a:cubicBezTo>
                    <a:pt x="62" y="343"/>
                    <a:pt x="62" y="343"/>
                    <a:pt x="31" y="312"/>
                  </a:cubicBezTo>
                  <a:cubicBezTo>
                    <a:pt x="31" y="312"/>
                    <a:pt x="31" y="281"/>
                    <a:pt x="31" y="250"/>
                  </a:cubicBezTo>
                  <a:cubicBezTo>
                    <a:pt x="31" y="218"/>
                    <a:pt x="31" y="187"/>
                    <a:pt x="31" y="187"/>
                  </a:cubicBezTo>
                  <a:cubicBezTo>
                    <a:pt x="62" y="156"/>
                    <a:pt x="62" y="125"/>
                    <a:pt x="93" y="125"/>
                  </a:cubicBezTo>
                  <a:cubicBezTo>
                    <a:pt x="93" y="93"/>
                    <a:pt x="125" y="93"/>
                    <a:pt x="156" y="93"/>
                  </a:cubicBezTo>
                  <a:cubicBezTo>
                    <a:pt x="156" y="62"/>
                    <a:pt x="187" y="62"/>
                    <a:pt x="218" y="62"/>
                  </a:cubicBezTo>
                  <a:cubicBezTo>
                    <a:pt x="218" y="0"/>
                    <a:pt x="218" y="0"/>
                    <a:pt x="218" y="0"/>
                  </a:cubicBezTo>
                  <a:cubicBezTo>
                    <a:pt x="312" y="0"/>
                    <a:pt x="312" y="0"/>
                    <a:pt x="312" y="0"/>
                  </a:cubicBezTo>
                  <a:cubicBezTo>
                    <a:pt x="312" y="62"/>
                    <a:pt x="312" y="62"/>
                    <a:pt x="312" y="62"/>
                  </a:cubicBezTo>
                  <a:cubicBezTo>
                    <a:pt x="375" y="62"/>
                    <a:pt x="406" y="93"/>
                    <a:pt x="437" y="93"/>
                  </a:cubicBezTo>
                  <a:cubicBezTo>
                    <a:pt x="468" y="93"/>
                    <a:pt x="468" y="125"/>
                    <a:pt x="500" y="125"/>
                  </a:cubicBezTo>
                  <a:cubicBezTo>
                    <a:pt x="437" y="250"/>
                    <a:pt x="437" y="250"/>
                    <a:pt x="437" y="250"/>
                  </a:cubicBezTo>
                  <a:cubicBezTo>
                    <a:pt x="406" y="250"/>
                    <a:pt x="406" y="218"/>
                    <a:pt x="375" y="218"/>
                  </a:cubicBezTo>
                  <a:cubicBezTo>
                    <a:pt x="375" y="218"/>
                    <a:pt x="343" y="218"/>
                    <a:pt x="312" y="187"/>
                  </a:cubicBezTo>
                  <a:cubicBezTo>
                    <a:pt x="312" y="312"/>
                    <a:pt x="312" y="312"/>
                    <a:pt x="312" y="312"/>
                  </a:cubicBezTo>
                  <a:cubicBezTo>
                    <a:pt x="343" y="312"/>
                    <a:pt x="375" y="312"/>
                    <a:pt x="406" y="343"/>
                  </a:cubicBezTo>
                  <a:cubicBezTo>
                    <a:pt x="437" y="343"/>
                    <a:pt x="468" y="343"/>
                    <a:pt x="468" y="375"/>
                  </a:cubicBezTo>
                  <a:cubicBezTo>
                    <a:pt x="500" y="375"/>
                    <a:pt x="500" y="406"/>
                    <a:pt x="500" y="406"/>
                  </a:cubicBezTo>
                  <a:cubicBezTo>
                    <a:pt x="531" y="437"/>
                    <a:pt x="531" y="468"/>
                    <a:pt x="531" y="500"/>
                  </a:cubicBezTo>
                  <a:cubicBezTo>
                    <a:pt x="531" y="531"/>
                    <a:pt x="531" y="531"/>
                    <a:pt x="500" y="562"/>
                  </a:cubicBezTo>
                  <a:cubicBezTo>
                    <a:pt x="500" y="593"/>
                    <a:pt x="500" y="593"/>
                    <a:pt x="468" y="625"/>
                  </a:cubicBezTo>
                  <a:cubicBezTo>
                    <a:pt x="468" y="625"/>
                    <a:pt x="437" y="656"/>
                    <a:pt x="406" y="656"/>
                  </a:cubicBezTo>
                  <a:cubicBezTo>
                    <a:pt x="375" y="656"/>
                    <a:pt x="343" y="687"/>
                    <a:pt x="312" y="687"/>
                  </a:cubicBezTo>
                  <a:cubicBezTo>
                    <a:pt x="312" y="750"/>
                    <a:pt x="312" y="750"/>
                    <a:pt x="312" y="750"/>
                  </a:cubicBezTo>
                  <a:cubicBezTo>
                    <a:pt x="218" y="750"/>
                    <a:pt x="218" y="750"/>
                    <a:pt x="218" y="750"/>
                  </a:cubicBezTo>
                  <a:lnTo>
                    <a:pt x="218" y="687"/>
                  </a:lnTo>
                  <a:close/>
                  <a:moveTo>
                    <a:pt x="250" y="187"/>
                  </a:moveTo>
                  <a:lnTo>
                    <a:pt x="250" y="187"/>
                  </a:lnTo>
                  <a:cubicBezTo>
                    <a:pt x="218" y="187"/>
                    <a:pt x="187" y="187"/>
                    <a:pt x="187" y="218"/>
                  </a:cubicBezTo>
                  <a:cubicBezTo>
                    <a:pt x="187" y="218"/>
                    <a:pt x="187" y="218"/>
                    <a:pt x="187" y="250"/>
                  </a:cubicBezTo>
                  <a:cubicBezTo>
                    <a:pt x="187" y="281"/>
                    <a:pt x="218" y="281"/>
                    <a:pt x="250" y="281"/>
                  </a:cubicBezTo>
                  <a:lnTo>
                    <a:pt x="250" y="187"/>
                  </a:lnTo>
                  <a:close/>
                  <a:moveTo>
                    <a:pt x="312" y="562"/>
                  </a:moveTo>
                  <a:lnTo>
                    <a:pt x="312" y="562"/>
                  </a:lnTo>
                  <a:cubicBezTo>
                    <a:pt x="343" y="531"/>
                    <a:pt x="375" y="531"/>
                    <a:pt x="375" y="500"/>
                  </a:cubicBezTo>
                  <a:lnTo>
                    <a:pt x="375" y="468"/>
                  </a:lnTo>
                  <a:cubicBezTo>
                    <a:pt x="343" y="468"/>
                    <a:pt x="343" y="468"/>
                    <a:pt x="312" y="437"/>
                  </a:cubicBezTo>
                  <a:lnTo>
                    <a:pt x="312" y="562"/>
                  </a:lnTo>
                  <a:close/>
                </a:path>
              </a:pathLst>
            </a:custGeom>
            <a:solidFill>
              <a:srgbClr val="F7BE2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63" name="Freeform 4"/>
            <p:cNvSpPr>
              <a:spLocks noChangeArrowheads="1"/>
            </p:cNvSpPr>
            <p:nvPr/>
          </p:nvSpPr>
          <p:spPr bwMode="auto">
            <a:xfrm>
              <a:off x="6075363" y="1347788"/>
              <a:ext cx="550862" cy="550862"/>
            </a:xfrm>
            <a:custGeom>
              <a:avLst/>
              <a:gdLst>
                <a:gd name="T0" fmla="*/ 550502 w 1532"/>
                <a:gd name="T1" fmla="*/ 269678 h 1532"/>
                <a:gd name="T2" fmla="*/ 550502 w 1532"/>
                <a:gd name="T3" fmla="*/ 269678 h 1532"/>
                <a:gd name="T4" fmla="*/ 269678 w 1532"/>
                <a:gd name="T5" fmla="*/ 550502 h 1532"/>
                <a:gd name="T6" fmla="*/ 0 w 1532"/>
                <a:gd name="T7" fmla="*/ 269678 h 1532"/>
                <a:gd name="T8" fmla="*/ 269678 w 1532"/>
                <a:gd name="T9" fmla="*/ 0 h 1532"/>
                <a:gd name="T10" fmla="*/ 550502 w 1532"/>
                <a:gd name="T11" fmla="*/ 269678 h 153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532" h="1532">
                  <a:moveTo>
                    <a:pt x="1531" y="750"/>
                  </a:moveTo>
                  <a:lnTo>
                    <a:pt x="1531" y="750"/>
                  </a:lnTo>
                  <a:cubicBezTo>
                    <a:pt x="1531" y="1187"/>
                    <a:pt x="1188" y="1531"/>
                    <a:pt x="750" y="1531"/>
                  </a:cubicBezTo>
                  <a:cubicBezTo>
                    <a:pt x="344" y="1531"/>
                    <a:pt x="0" y="1187"/>
                    <a:pt x="0" y="750"/>
                  </a:cubicBezTo>
                  <a:cubicBezTo>
                    <a:pt x="0" y="343"/>
                    <a:pt x="344" y="0"/>
                    <a:pt x="750" y="0"/>
                  </a:cubicBezTo>
                  <a:cubicBezTo>
                    <a:pt x="1188" y="0"/>
                    <a:pt x="1531" y="343"/>
                    <a:pt x="1531" y="750"/>
                  </a:cubicBezTo>
                </a:path>
              </a:pathLst>
            </a:custGeom>
            <a:solidFill>
              <a:srgbClr val="FED71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64" name="Freeform 5"/>
            <p:cNvSpPr>
              <a:spLocks noChangeArrowheads="1"/>
            </p:cNvSpPr>
            <p:nvPr/>
          </p:nvSpPr>
          <p:spPr bwMode="auto">
            <a:xfrm>
              <a:off x="6142038" y="1416050"/>
              <a:ext cx="404812" cy="404813"/>
            </a:xfrm>
            <a:custGeom>
              <a:avLst/>
              <a:gdLst>
                <a:gd name="T0" fmla="*/ 404452 w 1126"/>
                <a:gd name="T1" fmla="*/ 202407 h 1126"/>
                <a:gd name="T2" fmla="*/ 404452 w 1126"/>
                <a:gd name="T3" fmla="*/ 202407 h 1126"/>
                <a:gd name="T4" fmla="*/ 202046 w 1126"/>
                <a:gd name="T5" fmla="*/ 404453 h 1126"/>
                <a:gd name="T6" fmla="*/ 0 w 1126"/>
                <a:gd name="T7" fmla="*/ 202407 h 1126"/>
                <a:gd name="T8" fmla="*/ 202046 w 1126"/>
                <a:gd name="T9" fmla="*/ 0 h 1126"/>
                <a:gd name="T10" fmla="*/ 404452 w 1126"/>
                <a:gd name="T11" fmla="*/ 202407 h 112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126" h="1126">
                  <a:moveTo>
                    <a:pt x="1125" y="563"/>
                  </a:moveTo>
                  <a:lnTo>
                    <a:pt x="1125" y="563"/>
                  </a:lnTo>
                  <a:cubicBezTo>
                    <a:pt x="1125" y="875"/>
                    <a:pt x="875" y="1125"/>
                    <a:pt x="562" y="1125"/>
                  </a:cubicBezTo>
                  <a:cubicBezTo>
                    <a:pt x="250" y="1125"/>
                    <a:pt x="0" y="875"/>
                    <a:pt x="0" y="563"/>
                  </a:cubicBezTo>
                  <a:cubicBezTo>
                    <a:pt x="0" y="250"/>
                    <a:pt x="250" y="0"/>
                    <a:pt x="562" y="0"/>
                  </a:cubicBezTo>
                  <a:cubicBezTo>
                    <a:pt x="875" y="0"/>
                    <a:pt x="1125" y="250"/>
                    <a:pt x="1125" y="563"/>
                  </a:cubicBezTo>
                </a:path>
              </a:pathLst>
            </a:custGeom>
            <a:solidFill>
              <a:srgbClr val="FEE44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65" name="Freeform 6"/>
            <p:cNvSpPr>
              <a:spLocks noChangeArrowheads="1"/>
            </p:cNvSpPr>
            <p:nvPr/>
          </p:nvSpPr>
          <p:spPr bwMode="auto">
            <a:xfrm>
              <a:off x="6243638" y="1484313"/>
              <a:ext cx="192087" cy="269875"/>
            </a:xfrm>
            <a:custGeom>
              <a:avLst/>
              <a:gdLst>
                <a:gd name="T0" fmla="*/ 90266 w 532"/>
                <a:gd name="T1" fmla="*/ 246876 h 751"/>
                <a:gd name="T2" fmla="*/ 90266 w 532"/>
                <a:gd name="T3" fmla="*/ 246876 h 751"/>
                <a:gd name="T4" fmla="*/ 45133 w 532"/>
                <a:gd name="T5" fmla="*/ 235736 h 751"/>
                <a:gd name="T6" fmla="*/ 0 w 532"/>
                <a:gd name="T7" fmla="*/ 213097 h 751"/>
                <a:gd name="T8" fmla="*/ 33940 w 532"/>
                <a:gd name="T9" fmla="*/ 168178 h 751"/>
                <a:gd name="T10" fmla="*/ 56326 w 532"/>
                <a:gd name="T11" fmla="*/ 190817 h 751"/>
                <a:gd name="T12" fmla="*/ 90266 w 532"/>
                <a:gd name="T13" fmla="*/ 190817 h 751"/>
                <a:gd name="T14" fmla="*/ 90266 w 532"/>
                <a:gd name="T15" fmla="*/ 157038 h 751"/>
                <a:gd name="T16" fmla="*/ 56326 w 532"/>
                <a:gd name="T17" fmla="*/ 145898 h 751"/>
                <a:gd name="T18" fmla="*/ 33940 w 532"/>
                <a:gd name="T19" fmla="*/ 134758 h 751"/>
                <a:gd name="T20" fmla="*/ 22386 w 532"/>
                <a:gd name="T21" fmla="*/ 112119 h 751"/>
                <a:gd name="T22" fmla="*/ 11193 w 532"/>
                <a:gd name="T23" fmla="*/ 89839 h 751"/>
                <a:gd name="T24" fmla="*/ 11193 w 532"/>
                <a:gd name="T25" fmla="*/ 89839 h 751"/>
                <a:gd name="T26" fmla="*/ 22386 w 532"/>
                <a:gd name="T27" fmla="*/ 67199 h 751"/>
                <a:gd name="T28" fmla="*/ 33940 w 532"/>
                <a:gd name="T29" fmla="*/ 44919 h 751"/>
                <a:gd name="T30" fmla="*/ 56326 w 532"/>
                <a:gd name="T31" fmla="*/ 33420 h 751"/>
                <a:gd name="T32" fmla="*/ 90266 w 532"/>
                <a:gd name="T33" fmla="*/ 22280 h 751"/>
                <a:gd name="T34" fmla="*/ 90266 w 532"/>
                <a:gd name="T35" fmla="*/ 0 h 751"/>
                <a:gd name="T36" fmla="*/ 124207 w 532"/>
                <a:gd name="T37" fmla="*/ 0 h 751"/>
                <a:gd name="T38" fmla="*/ 124207 w 532"/>
                <a:gd name="T39" fmla="*/ 22280 h 751"/>
                <a:gd name="T40" fmla="*/ 157786 w 532"/>
                <a:gd name="T41" fmla="*/ 33420 h 751"/>
                <a:gd name="T42" fmla="*/ 191726 w 532"/>
                <a:gd name="T43" fmla="*/ 44919 h 751"/>
                <a:gd name="T44" fmla="*/ 157786 w 532"/>
                <a:gd name="T45" fmla="*/ 89839 h 751"/>
                <a:gd name="T46" fmla="*/ 135400 w 532"/>
                <a:gd name="T47" fmla="*/ 78339 h 751"/>
                <a:gd name="T48" fmla="*/ 124207 w 532"/>
                <a:gd name="T49" fmla="*/ 67199 h 751"/>
                <a:gd name="T50" fmla="*/ 124207 w 532"/>
                <a:gd name="T51" fmla="*/ 112119 h 751"/>
                <a:gd name="T52" fmla="*/ 146593 w 532"/>
                <a:gd name="T53" fmla="*/ 123258 h 751"/>
                <a:gd name="T54" fmla="*/ 180533 w 532"/>
                <a:gd name="T55" fmla="*/ 134758 h 751"/>
                <a:gd name="T56" fmla="*/ 191726 w 532"/>
                <a:gd name="T57" fmla="*/ 145898 h 751"/>
                <a:gd name="T58" fmla="*/ 191726 w 532"/>
                <a:gd name="T59" fmla="*/ 179677 h 751"/>
                <a:gd name="T60" fmla="*/ 191726 w 532"/>
                <a:gd name="T61" fmla="*/ 179677 h 751"/>
                <a:gd name="T62" fmla="*/ 191726 w 532"/>
                <a:gd name="T63" fmla="*/ 201957 h 751"/>
                <a:gd name="T64" fmla="*/ 169340 w 532"/>
                <a:gd name="T65" fmla="*/ 224596 h 751"/>
                <a:gd name="T66" fmla="*/ 146593 w 532"/>
                <a:gd name="T67" fmla="*/ 235736 h 751"/>
                <a:gd name="T68" fmla="*/ 124207 w 532"/>
                <a:gd name="T69" fmla="*/ 246876 h 751"/>
                <a:gd name="T70" fmla="*/ 124207 w 532"/>
                <a:gd name="T71" fmla="*/ 269516 h 751"/>
                <a:gd name="T72" fmla="*/ 90266 w 532"/>
                <a:gd name="T73" fmla="*/ 269516 h 751"/>
                <a:gd name="T74" fmla="*/ 90266 w 532"/>
                <a:gd name="T75" fmla="*/ 246876 h 751"/>
                <a:gd name="T76" fmla="*/ 90266 w 532"/>
                <a:gd name="T77" fmla="*/ 67199 h 751"/>
                <a:gd name="T78" fmla="*/ 90266 w 532"/>
                <a:gd name="T79" fmla="*/ 67199 h 751"/>
                <a:gd name="T80" fmla="*/ 67519 w 532"/>
                <a:gd name="T81" fmla="*/ 78339 h 751"/>
                <a:gd name="T82" fmla="*/ 67519 w 532"/>
                <a:gd name="T83" fmla="*/ 89839 h 751"/>
                <a:gd name="T84" fmla="*/ 67519 w 532"/>
                <a:gd name="T85" fmla="*/ 89839 h 751"/>
                <a:gd name="T86" fmla="*/ 67519 w 532"/>
                <a:gd name="T87" fmla="*/ 89839 h 751"/>
                <a:gd name="T88" fmla="*/ 90266 w 532"/>
                <a:gd name="T89" fmla="*/ 100979 h 751"/>
                <a:gd name="T90" fmla="*/ 90266 w 532"/>
                <a:gd name="T91" fmla="*/ 67199 h 751"/>
                <a:gd name="T92" fmla="*/ 124207 w 532"/>
                <a:gd name="T93" fmla="*/ 201957 h 751"/>
                <a:gd name="T94" fmla="*/ 124207 w 532"/>
                <a:gd name="T95" fmla="*/ 201957 h 751"/>
                <a:gd name="T96" fmla="*/ 135400 w 532"/>
                <a:gd name="T97" fmla="*/ 179677 h 751"/>
                <a:gd name="T98" fmla="*/ 135400 w 532"/>
                <a:gd name="T99" fmla="*/ 179677 h 751"/>
                <a:gd name="T100" fmla="*/ 135400 w 532"/>
                <a:gd name="T101" fmla="*/ 168178 h 751"/>
                <a:gd name="T102" fmla="*/ 124207 w 532"/>
                <a:gd name="T103" fmla="*/ 157038 h 751"/>
                <a:gd name="T104" fmla="*/ 124207 w 532"/>
                <a:gd name="T105" fmla="*/ 201957 h 751"/>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0" t="0" r="r" b="b"/>
              <a:pathLst>
                <a:path w="532" h="751">
                  <a:moveTo>
                    <a:pt x="250" y="687"/>
                  </a:moveTo>
                  <a:lnTo>
                    <a:pt x="250" y="687"/>
                  </a:lnTo>
                  <a:cubicBezTo>
                    <a:pt x="187" y="656"/>
                    <a:pt x="156" y="656"/>
                    <a:pt x="125" y="656"/>
                  </a:cubicBezTo>
                  <a:cubicBezTo>
                    <a:pt x="62" y="625"/>
                    <a:pt x="31" y="625"/>
                    <a:pt x="0" y="593"/>
                  </a:cubicBezTo>
                  <a:cubicBezTo>
                    <a:pt x="94" y="468"/>
                    <a:pt x="94" y="468"/>
                    <a:pt x="94" y="468"/>
                  </a:cubicBezTo>
                  <a:cubicBezTo>
                    <a:pt x="125" y="500"/>
                    <a:pt x="125" y="500"/>
                    <a:pt x="156" y="531"/>
                  </a:cubicBezTo>
                  <a:cubicBezTo>
                    <a:pt x="187" y="531"/>
                    <a:pt x="219" y="531"/>
                    <a:pt x="250" y="531"/>
                  </a:cubicBezTo>
                  <a:cubicBezTo>
                    <a:pt x="250" y="437"/>
                    <a:pt x="250" y="437"/>
                    <a:pt x="250" y="437"/>
                  </a:cubicBezTo>
                  <a:cubicBezTo>
                    <a:pt x="219" y="437"/>
                    <a:pt x="187" y="406"/>
                    <a:pt x="156" y="406"/>
                  </a:cubicBezTo>
                  <a:cubicBezTo>
                    <a:pt x="125" y="406"/>
                    <a:pt x="94" y="375"/>
                    <a:pt x="94" y="375"/>
                  </a:cubicBezTo>
                  <a:cubicBezTo>
                    <a:pt x="62" y="343"/>
                    <a:pt x="62" y="343"/>
                    <a:pt x="62" y="312"/>
                  </a:cubicBezTo>
                  <a:cubicBezTo>
                    <a:pt x="31" y="312"/>
                    <a:pt x="31" y="281"/>
                    <a:pt x="31" y="250"/>
                  </a:cubicBezTo>
                  <a:cubicBezTo>
                    <a:pt x="31" y="218"/>
                    <a:pt x="31" y="187"/>
                    <a:pt x="62" y="187"/>
                  </a:cubicBezTo>
                  <a:cubicBezTo>
                    <a:pt x="62" y="156"/>
                    <a:pt x="62" y="125"/>
                    <a:pt x="94" y="125"/>
                  </a:cubicBezTo>
                  <a:cubicBezTo>
                    <a:pt x="94" y="93"/>
                    <a:pt x="125" y="93"/>
                    <a:pt x="156" y="93"/>
                  </a:cubicBezTo>
                  <a:cubicBezTo>
                    <a:pt x="187" y="62"/>
                    <a:pt x="219" y="62"/>
                    <a:pt x="250" y="62"/>
                  </a:cubicBezTo>
                  <a:cubicBezTo>
                    <a:pt x="250" y="0"/>
                    <a:pt x="250" y="0"/>
                    <a:pt x="250" y="0"/>
                  </a:cubicBezTo>
                  <a:cubicBezTo>
                    <a:pt x="344" y="0"/>
                    <a:pt x="344" y="0"/>
                    <a:pt x="344" y="0"/>
                  </a:cubicBezTo>
                  <a:cubicBezTo>
                    <a:pt x="344" y="62"/>
                    <a:pt x="344" y="62"/>
                    <a:pt x="344" y="62"/>
                  </a:cubicBezTo>
                  <a:cubicBezTo>
                    <a:pt x="375" y="62"/>
                    <a:pt x="406" y="93"/>
                    <a:pt x="437" y="93"/>
                  </a:cubicBezTo>
                  <a:cubicBezTo>
                    <a:pt x="469" y="93"/>
                    <a:pt x="500" y="125"/>
                    <a:pt x="531" y="125"/>
                  </a:cubicBezTo>
                  <a:cubicBezTo>
                    <a:pt x="437" y="250"/>
                    <a:pt x="437" y="250"/>
                    <a:pt x="437" y="250"/>
                  </a:cubicBezTo>
                  <a:cubicBezTo>
                    <a:pt x="437" y="250"/>
                    <a:pt x="406" y="218"/>
                    <a:pt x="375" y="218"/>
                  </a:cubicBezTo>
                  <a:cubicBezTo>
                    <a:pt x="375" y="218"/>
                    <a:pt x="344" y="218"/>
                    <a:pt x="344" y="187"/>
                  </a:cubicBezTo>
                  <a:cubicBezTo>
                    <a:pt x="344" y="312"/>
                    <a:pt x="344" y="312"/>
                    <a:pt x="344" y="312"/>
                  </a:cubicBezTo>
                  <a:cubicBezTo>
                    <a:pt x="375" y="312"/>
                    <a:pt x="406" y="312"/>
                    <a:pt x="406" y="343"/>
                  </a:cubicBezTo>
                  <a:cubicBezTo>
                    <a:pt x="437" y="343"/>
                    <a:pt x="469" y="343"/>
                    <a:pt x="500" y="375"/>
                  </a:cubicBezTo>
                  <a:lnTo>
                    <a:pt x="531" y="406"/>
                  </a:lnTo>
                  <a:cubicBezTo>
                    <a:pt x="531" y="437"/>
                    <a:pt x="531" y="468"/>
                    <a:pt x="531" y="500"/>
                  </a:cubicBezTo>
                  <a:cubicBezTo>
                    <a:pt x="531" y="531"/>
                    <a:pt x="531" y="531"/>
                    <a:pt x="531" y="562"/>
                  </a:cubicBezTo>
                  <a:cubicBezTo>
                    <a:pt x="500" y="593"/>
                    <a:pt x="500" y="593"/>
                    <a:pt x="469" y="625"/>
                  </a:cubicBezTo>
                  <a:cubicBezTo>
                    <a:pt x="469" y="625"/>
                    <a:pt x="437" y="656"/>
                    <a:pt x="406" y="656"/>
                  </a:cubicBezTo>
                  <a:cubicBezTo>
                    <a:pt x="406" y="656"/>
                    <a:pt x="375" y="687"/>
                    <a:pt x="344" y="687"/>
                  </a:cubicBezTo>
                  <a:cubicBezTo>
                    <a:pt x="344" y="750"/>
                    <a:pt x="344" y="750"/>
                    <a:pt x="344" y="750"/>
                  </a:cubicBezTo>
                  <a:cubicBezTo>
                    <a:pt x="250" y="750"/>
                    <a:pt x="250" y="750"/>
                    <a:pt x="250" y="750"/>
                  </a:cubicBezTo>
                  <a:lnTo>
                    <a:pt x="250" y="687"/>
                  </a:lnTo>
                  <a:close/>
                  <a:moveTo>
                    <a:pt x="250" y="187"/>
                  </a:moveTo>
                  <a:lnTo>
                    <a:pt x="250" y="187"/>
                  </a:lnTo>
                  <a:cubicBezTo>
                    <a:pt x="219" y="187"/>
                    <a:pt x="219" y="187"/>
                    <a:pt x="187" y="218"/>
                  </a:cubicBezTo>
                  <a:cubicBezTo>
                    <a:pt x="187" y="218"/>
                    <a:pt x="187" y="218"/>
                    <a:pt x="187" y="250"/>
                  </a:cubicBezTo>
                  <a:cubicBezTo>
                    <a:pt x="219" y="281"/>
                    <a:pt x="219" y="281"/>
                    <a:pt x="250" y="281"/>
                  </a:cubicBezTo>
                  <a:lnTo>
                    <a:pt x="250" y="187"/>
                  </a:lnTo>
                  <a:close/>
                  <a:moveTo>
                    <a:pt x="344" y="562"/>
                  </a:moveTo>
                  <a:lnTo>
                    <a:pt x="344" y="562"/>
                  </a:lnTo>
                  <a:cubicBezTo>
                    <a:pt x="375" y="531"/>
                    <a:pt x="375" y="531"/>
                    <a:pt x="375" y="500"/>
                  </a:cubicBezTo>
                  <a:lnTo>
                    <a:pt x="375" y="468"/>
                  </a:lnTo>
                  <a:cubicBezTo>
                    <a:pt x="375" y="468"/>
                    <a:pt x="344" y="468"/>
                    <a:pt x="344" y="437"/>
                  </a:cubicBezTo>
                  <a:lnTo>
                    <a:pt x="344" y="562"/>
                  </a:lnTo>
                  <a:close/>
                </a:path>
              </a:pathLst>
            </a:custGeom>
            <a:solidFill>
              <a:srgbClr val="F7BE2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66" name="Freeform 7"/>
            <p:cNvSpPr>
              <a:spLocks noChangeArrowheads="1"/>
            </p:cNvSpPr>
            <p:nvPr/>
          </p:nvSpPr>
          <p:spPr bwMode="auto">
            <a:xfrm>
              <a:off x="2508250" y="6465888"/>
              <a:ext cx="4476750" cy="652462"/>
            </a:xfrm>
            <a:custGeom>
              <a:avLst/>
              <a:gdLst>
                <a:gd name="T0" fmla="*/ 674914 w 12437"/>
                <a:gd name="T1" fmla="*/ 67620 h 1814"/>
                <a:gd name="T2" fmla="*/ 674914 w 12437"/>
                <a:gd name="T3" fmla="*/ 67620 h 1814"/>
                <a:gd name="T4" fmla="*/ 0 w 12437"/>
                <a:gd name="T5" fmla="*/ 269761 h 1814"/>
                <a:gd name="T6" fmla="*/ 2271671 w 12437"/>
                <a:gd name="T7" fmla="*/ 652102 h 1814"/>
                <a:gd name="T8" fmla="*/ 4476390 w 12437"/>
                <a:gd name="T9" fmla="*/ 269761 h 1814"/>
                <a:gd name="T10" fmla="*/ 3801476 w 12437"/>
                <a:gd name="T11" fmla="*/ 78770 h 1814"/>
                <a:gd name="T12" fmla="*/ 3801476 w 12437"/>
                <a:gd name="T13" fmla="*/ 89920 h 1814"/>
                <a:gd name="T14" fmla="*/ 4375243 w 12437"/>
                <a:gd name="T15" fmla="*/ 258611 h 1814"/>
                <a:gd name="T16" fmla="*/ 2260512 w 12437"/>
                <a:gd name="T17" fmla="*/ 640952 h 1814"/>
                <a:gd name="T18" fmla="*/ 101147 w 12437"/>
                <a:gd name="T19" fmla="*/ 258611 h 1814"/>
                <a:gd name="T20" fmla="*/ 686073 w 12437"/>
                <a:gd name="T21" fmla="*/ 89920 h 1814"/>
                <a:gd name="T22" fmla="*/ 674914 w 12437"/>
                <a:gd name="T23" fmla="*/ 67620 h 1814"/>
                <a:gd name="T24" fmla="*/ 2238555 w 12437"/>
                <a:gd name="T25" fmla="*/ 0 h 1814"/>
                <a:gd name="T26" fmla="*/ 2238555 w 12437"/>
                <a:gd name="T27" fmla="*/ 0 h 1814"/>
                <a:gd name="T28" fmla="*/ 1630952 w 12437"/>
                <a:gd name="T29" fmla="*/ 11150 h 1814"/>
                <a:gd name="T30" fmla="*/ 1630952 w 12437"/>
                <a:gd name="T31" fmla="*/ 11150 h 1814"/>
                <a:gd name="T32" fmla="*/ 2238555 w 12437"/>
                <a:gd name="T33" fmla="*/ 11150 h 1814"/>
                <a:gd name="T34" fmla="*/ 2856596 w 12437"/>
                <a:gd name="T35" fmla="*/ 22660 h 1814"/>
                <a:gd name="T36" fmla="*/ 2845438 w 12437"/>
                <a:gd name="T37" fmla="*/ 11150 h 1814"/>
                <a:gd name="T38" fmla="*/ 2238555 w 12437"/>
                <a:gd name="T39" fmla="*/ 0 h 1814"/>
                <a:gd name="T40" fmla="*/ 674914 w 12437"/>
                <a:gd name="T41" fmla="*/ 67620 h 1814"/>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2437" h="1814">
                  <a:moveTo>
                    <a:pt x="1875" y="188"/>
                  </a:moveTo>
                  <a:lnTo>
                    <a:pt x="1875" y="188"/>
                  </a:lnTo>
                  <a:cubicBezTo>
                    <a:pt x="719" y="344"/>
                    <a:pt x="0" y="532"/>
                    <a:pt x="0" y="750"/>
                  </a:cubicBezTo>
                  <a:cubicBezTo>
                    <a:pt x="0" y="1157"/>
                    <a:pt x="2875" y="1813"/>
                    <a:pt x="6311" y="1813"/>
                  </a:cubicBezTo>
                  <a:cubicBezTo>
                    <a:pt x="9718" y="1813"/>
                    <a:pt x="12436" y="1157"/>
                    <a:pt x="12436" y="750"/>
                  </a:cubicBezTo>
                  <a:cubicBezTo>
                    <a:pt x="12436" y="532"/>
                    <a:pt x="11718" y="344"/>
                    <a:pt x="10561" y="219"/>
                  </a:cubicBezTo>
                  <a:cubicBezTo>
                    <a:pt x="10561" y="219"/>
                    <a:pt x="10561" y="219"/>
                    <a:pt x="10561" y="250"/>
                  </a:cubicBezTo>
                  <a:cubicBezTo>
                    <a:pt x="11530" y="375"/>
                    <a:pt x="12155" y="532"/>
                    <a:pt x="12155" y="719"/>
                  </a:cubicBezTo>
                  <a:cubicBezTo>
                    <a:pt x="12155" y="1125"/>
                    <a:pt x="9561" y="1782"/>
                    <a:pt x="6280" y="1782"/>
                  </a:cubicBezTo>
                  <a:cubicBezTo>
                    <a:pt x="3031" y="1782"/>
                    <a:pt x="281" y="1125"/>
                    <a:pt x="281" y="719"/>
                  </a:cubicBezTo>
                  <a:cubicBezTo>
                    <a:pt x="281" y="532"/>
                    <a:pt x="906" y="375"/>
                    <a:pt x="1906" y="250"/>
                  </a:cubicBezTo>
                  <a:cubicBezTo>
                    <a:pt x="1875" y="219"/>
                    <a:pt x="1875" y="219"/>
                    <a:pt x="1875" y="188"/>
                  </a:cubicBezTo>
                  <a:lnTo>
                    <a:pt x="6219" y="0"/>
                  </a:lnTo>
                  <a:cubicBezTo>
                    <a:pt x="5625" y="0"/>
                    <a:pt x="5062" y="0"/>
                    <a:pt x="4531" y="31"/>
                  </a:cubicBezTo>
                  <a:cubicBezTo>
                    <a:pt x="5062" y="31"/>
                    <a:pt x="5625" y="31"/>
                    <a:pt x="6219" y="31"/>
                  </a:cubicBezTo>
                  <a:cubicBezTo>
                    <a:pt x="6811" y="31"/>
                    <a:pt x="7374" y="31"/>
                    <a:pt x="7936" y="63"/>
                  </a:cubicBezTo>
                  <a:cubicBezTo>
                    <a:pt x="7905" y="31"/>
                    <a:pt x="7905" y="31"/>
                    <a:pt x="7905" y="31"/>
                  </a:cubicBezTo>
                  <a:cubicBezTo>
                    <a:pt x="7374" y="0"/>
                    <a:pt x="6811" y="0"/>
                    <a:pt x="6219" y="0"/>
                  </a:cubicBezTo>
                  <a:lnTo>
                    <a:pt x="1875" y="188"/>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71" name="Freeform 8"/>
            <p:cNvSpPr>
              <a:spLocks noChangeArrowheads="1"/>
            </p:cNvSpPr>
            <p:nvPr/>
          </p:nvSpPr>
          <p:spPr bwMode="auto">
            <a:xfrm>
              <a:off x="2609850" y="6478588"/>
              <a:ext cx="4275138" cy="630237"/>
            </a:xfrm>
            <a:custGeom>
              <a:avLst/>
              <a:gdLst>
                <a:gd name="T0" fmla="*/ 585019 w 11875"/>
                <a:gd name="T1" fmla="*/ 78780 h 1752"/>
                <a:gd name="T2" fmla="*/ 585019 w 11875"/>
                <a:gd name="T3" fmla="*/ 78780 h 1752"/>
                <a:gd name="T4" fmla="*/ 0 w 11875"/>
                <a:gd name="T5" fmla="*/ 247490 h 1752"/>
                <a:gd name="T6" fmla="*/ 2159710 w 11875"/>
                <a:gd name="T7" fmla="*/ 629877 h 1752"/>
                <a:gd name="T8" fmla="*/ 4274778 w 11875"/>
                <a:gd name="T9" fmla="*/ 247490 h 1752"/>
                <a:gd name="T10" fmla="*/ 3700919 w 11875"/>
                <a:gd name="T11" fmla="*/ 78780 h 1752"/>
                <a:gd name="T12" fmla="*/ 3689759 w 11875"/>
                <a:gd name="T13" fmla="*/ 90291 h 1752"/>
                <a:gd name="T14" fmla="*/ 4173615 w 11875"/>
                <a:gd name="T15" fmla="*/ 247490 h 1752"/>
                <a:gd name="T16" fmla="*/ 2159710 w 11875"/>
                <a:gd name="T17" fmla="*/ 607215 h 1752"/>
                <a:gd name="T18" fmla="*/ 90003 w 11875"/>
                <a:gd name="T19" fmla="*/ 247490 h 1752"/>
                <a:gd name="T20" fmla="*/ 585019 w 11875"/>
                <a:gd name="T21" fmla="*/ 90291 h 1752"/>
                <a:gd name="T22" fmla="*/ 585019 w 11875"/>
                <a:gd name="T23" fmla="*/ 78780 h 1752"/>
                <a:gd name="T24" fmla="*/ 2137749 w 11875"/>
                <a:gd name="T25" fmla="*/ 0 h 1752"/>
                <a:gd name="T26" fmla="*/ 2137749 w 11875"/>
                <a:gd name="T27" fmla="*/ 0 h 1752"/>
                <a:gd name="T28" fmla="*/ 1530049 w 11875"/>
                <a:gd name="T29" fmla="*/ 0 h 1752"/>
                <a:gd name="T30" fmla="*/ 1518889 w 11875"/>
                <a:gd name="T31" fmla="*/ 11511 h 1752"/>
                <a:gd name="T32" fmla="*/ 2137749 w 11875"/>
                <a:gd name="T33" fmla="*/ 0 h 1752"/>
                <a:gd name="T34" fmla="*/ 2755889 w 11875"/>
                <a:gd name="T35" fmla="*/ 11511 h 1752"/>
                <a:gd name="T36" fmla="*/ 2755889 w 11875"/>
                <a:gd name="T37" fmla="*/ 11511 h 1752"/>
                <a:gd name="T38" fmla="*/ 2137749 w 11875"/>
                <a:gd name="T39" fmla="*/ 0 h 1752"/>
                <a:gd name="T40" fmla="*/ 585019 w 11875"/>
                <a:gd name="T41" fmla="*/ 78780 h 1752"/>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1875" h="1752">
                  <a:moveTo>
                    <a:pt x="1625" y="219"/>
                  </a:moveTo>
                  <a:lnTo>
                    <a:pt x="1625" y="219"/>
                  </a:lnTo>
                  <a:cubicBezTo>
                    <a:pt x="625" y="344"/>
                    <a:pt x="0" y="501"/>
                    <a:pt x="0" y="688"/>
                  </a:cubicBezTo>
                  <a:cubicBezTo>
                    <a:pt x="0" y="1094"/>
                    <a:pt x="2750" y="1751"/>
                    <a:pt x="5999" y="1751"/>
                  </a:cubicBezTo>
                  <a:cubicBezTo>
                    <a:pt x="9280" y="1751"/>
                    <a:pt x="11874" y="1094"/>
                    <a:pt x="11874" y="688"/>
                  </a:cubicBezTo>
                  <a:cubicBezTo>
                    <a:pt x="11874" y="501"/>
                    <a:pt x="11249" y="344"/>
                    <a:pt x="10280" y="219"/>
                  </a:cubicBezTo>
                  <a:cubicBezTo>
                    <a:pt x="10249" y="219"/>
                    <a:pt x="10249" y="251"/>
                    <a:pt x="10249" y="251"/>
                  </a:cubicBezTo>
                  <a:cubicBezTo>
                    <a:pt x="11093" y="376"/>
                    <a:pt x="11593" y="532"/>
                    <a:pt x="11593" y="688"/>
                  </a:cubicBezTo>
                  <a:cubicBezTo>
                    <a:pt x="11593" y="1063"/>
                    <a:pt x="9124" y="1688"/>
                    <a:pt x="5999" y="1688"/>
                  </a:cubicBezTo>
                  <a:cubicBezTo>
                    <a:pt x="2875" y="1688"/>
                    <a:pt x="250" y="1063"/>
                    <a:pt x="250" y="688"/>
                  </a:cubicBezTo>
                  <a:cubicBezTo>
                    <a:pt x="250" y="532"/>
                    <a:pt x="781" y="376"/>
                    <a:pt x="1625" y="251"/>
                  </a:cubicBezTo>
                  <a:lnTo>
                    <a:pt x="1625" y="219"/>
                  </a:lnTo>
                  <a:lnTo>
                    <a:pt x="5938" y="0"/>
                  </a:lnTo>
                  <a:cubicBezTo>
                    <a:pt x="5344" y="0"/>
                    <a:pt x="4781" y="0"/>
                    <a:pt x="4250" y="0"/>
                  </a:cubicBezTo>
                  <a:cubicBezTo>
                    <a:pt x="4250" y="32"/>
                    <a:pt x="4250" y="32"/>
                    <a:pt x="4219" y="32"/>
                  </a:cubicBezTo>
                  <a:cubicBezTo>
                    <a:pt x="4781" y="32"/>
                    <a:pt x="5344" y="0"/>
                    <a:pt x="5938" y="0"/>
                  </a:cubicBezTo>
                  <a:cubicBezTo>
                    <a:pt x="6530" y="0"/>
                    <a:pt x="7124" y="32"/>
                    <a:pt x="7655" y="32"/>
                  </a:cubicBezTo>
                  <a:cubicBezTo>
                    <a:pt x="7093" y="0"/>
                    <a:pt x="6530" y="0"/>
                    <a:pt x="5938" y="0"/>
                  </a:cubicBezTo>
                  <a:lnTo>
                    <a:pt x="1625" y="219"/>
                  </a:lnTo>
                </a:path>
              </a:pathLst>
            </a:custGeom>
            <a:solidFill>
              <a:srgbClr val="FBFAF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72" name="Freeform 9"/>
            <p:cNvSpPr>
              <a:spLocks noChangeArrowheads="1"/>
            </p:cNvSpPr>
            <p:nvPr/>
          </p:nvSpPr>
          <p:spPr bwMode="auto">
            <a:xfrm>
              <a:off x="2700338" y="6478588"/>
              <a:ext cx="4083050" cy="608012"/>
            </a:xfrm>
            <a:custGeom>
              <a:avLst/>
              <a:gdLst>
                <a:gd name="T0" fmla="*/ 494904 w 11344"/>
                <a:gd name="T1" fmla="*/ 90356 h 1689"/>
                <a:gd name="T2" fmla="*/ 494904 w 11344"/>
                <a:gd name="T3" fmla="*/ 90356 h 1689"/>
                <a:gd name="T4" fmla="*/ 0 w 11344"/>
                <a:gd name="T5" fmla="*/ 247669 h 1689"/>
                <a:gd name="T6" fmla="*/ 2069240 w 11344"/>
                <a:gd name="T7" fmla="*/ 607652 h 1689"/>
                <a:gd name="T8" fmla="*/ 4082690 w 11344"/>
                <a:gd name="T9" fmla="*/ 247669 h 1689"/>
                <a:gd name="T10" fmla="*/ 3598944 w 11344"/>
                <a:gd name="T11" fmla="*/ 90356 h 1689"/>
                <a:gd name="T12" fmla="*/ 3587786 w 11344"/>
                <a:gd name="T13" fmla="*/ 112675 h 1689"/>
                <a:gd name="T14" fmla="*/ 3981550 w 11344"/>
                <a:gd name="T15" fmla="*/ 247669 h 1689"/>
                <a:gd name="T16" fmla="*/ 2069240 w 11344"/>
                <a:gd name="T17" fmla="*/ 585333 h 1689"/>
                <a:gd name="T18" fmla="*/ 101140 w 11344"/>
                <a:gd name="T19" fmla="*/ 247669 h 1689"/>
                <a:gd name="T20" fmla="*/ 506062 w 11344"/>
                <a:gd name="T21" fmla="*/ 101515 h 1689"/>
                <a:gd name="T22" fmla="*/ 494904 w 11344"/>
                <a:gd name="T23" fmla="*/ 90356 h 1689"/>
                <a:gd name="T24" fmla="*/ 2047284 w 11344"/>
                <a:gd name="T25" fmla="*/ 0 h 1689"/>
                <a:gd name="T26" fmla="*/ 2047284 w 11344"/>
                <a:gd name="T27" fmla="*/ 0 h 1689"/>
                <a:gd name="T28" fmla="*/ 1428564 w 11344"/>
                <a:gd name="T29" fmla="*/ 11519 h 1689"/>
                <a:gd name="T30" fmla="*/ 1428564 w 11344"/>
                <a:gd name="T31" fmla="*/ 22679 h 1689"/>
                <a:gd name="T32" fmla="*/ 2047284 w 11344"/>
                <a:gd name="T33" fmla="*/ 11519 h 1689"/>
                <a:gd name="T34" fmla="*/ 2676802 w 11344"/>
                <a:gd name="T35" fmla="*/ 22679 h 1689"/>
                <a:gd name="T36" fmla="*/ 2665284 w 11344"/>
                <a:gd name="T37" fmla="*/ 11519 h 1689"/>
                <a:gd name="T38" fmla="*/ 2047284 w 11344"/>
                <a:gd name="T39" fmla="*/ 0 h 1689"/>
                <a:gd name="T40" fmla="*/ 494904 w 11344"/>
                <a:gd name="T41" fmla="*/ 90356 h 1689"/>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1344" h="1689">
                  <a:moveTo>
                    <a:pt x="1375" y="251"/>
                  </a:moveTo>
                  <a:lnTo>
                    <a:pt x="1375" y="251"/>
                  </a:lnTo>
                  <a:cubicBezTo>
                    <a:pt x="531" y="376"/>
                    <a:pt x="0" y="532"/>
                    <a:pt x="0" y="688"/>
                  </a:cubicBezTo>
                  <a:cubicBezTo>
                    <a:pt x="0" y="1063"/>
                    <a:pt x="2625" y="1688"/>
                    <a:pt x="5749" y="1688"/>
                  </a:cubicBezTo>
                  <a:cubicBezTo>
                    <a:pt x="8874" y="1688"/>
                    <a:pt x="11343" y="1063"/>
                    <a:pt x="11343" y="688"/>
                  </a:cubicBezTo>
                  <a:cubicBezTo>
                    <a:pt x="11343" y="532"/>
                    <a:pt x="10843" y="376"/>
                    <a:pt x="9999" y="251"/>
                  </a:cubicBezTo>
                  <a:cubicBezTo>
                    <a:pt x="9999" y="282"/>
                    <a:pt x="9968" y="282"/>
                    <a:pt x="9968" y="313"/>
                  </a:cubicBezTo>
                  <a:cubicBezTo>
                    <a:pt x="10655" y="407"/>
                    <a:pt x="11062" y="532"/>
                    <a:pt x="11062" y="688"/>
                  </a:cubicBezTo>
                  <a:cubicBezTo>
                    <a:pt x="11062" y="1063"/>
                    <a:pt x="8718" y="1626"/>
                    <a:pt x="5749" y="1626"/>
                  </a:cubicBezTo>
                  <a:cubicBezTo>
                    <a:pt x="2781" y="1626"/>
                    <a:pt x="281" y="1063"/>
                    <a:pt x="281" y="688"/>
                  </a:cubicBezTo>
                  <a:cubicBezTo>
                    <a:pt x="281" y="532"/>
                    <a:pt x="688" y="407"/>
                    <a:pt x="1406" y="282"/>
                  </a:cubicBezTo>
                  <a:cubicBezTo>
                    <a:pt x="1406" y="282"/>
                    <a:pt x="1406" y="282"/>
                    <a:pt x="1375" y="251"/>
                  </a:cubicBezTo>
                  <a:lnTo>
                    <a:pt x="5688" y="0"/>
                  </a:lnTo>
                  <a:cubicBezTo>
                    <a:pt x="5094" y="0"/>
                    <a:pt x="4531" y="32"/>
                    <a:pt x="3969" y="32"/>
                  </a:cubicBezTo>
                  <a:cubicBezTo>
                    <a:pt x="3969" y="63"/>
                    <a:pt x="3969" y="63"/>
                    <a:pt x="3969" y="63"/>
                  </a:cubicBezTo>
                  <a:cubicBezTo>
                    <a:pt x="4500" y="63"/>
                    <a:pt x="5063" y="32"/>
                    <a:pt x="5688" y="32"/>
                  </a:cubicBezTo>
                  <a:cubicBezTo>
                    <a:pt x="6280" y="32"/>
                    <a:pt x="6874" y="63"/>
                    <a:pt x="7437" y="63"/>
                  </a:cubicBezTo>
                  <a:cubicBezTo>
                    <a:pt x="7405" y="63"/>
                    <a:pt x="7405" y="63"/>
                    <a:pt x="7405" y="32"/>
                  </a:cubicBezTo>
                  <a:cubicBezTo>
                    <a:pt x="6874" y="32"/>
                    <a:pt x="6280" y="0"/>
                    <a:pt x="5688" y="0"/>
                  </a:cubicBezTo>
                  <a:lnTo>
                    <a:pt x="1375" y="251"/>
                  </a:lnTo>
                </a:path>
              </a:pathLst>
            </a:custGeom>
            <a:solidFill>
              <a:srgbClr val="F8F8F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73" name="Freeform 10"/>
            <p:cNvSpPr>
              <a:spLocks noChangeArrowheads="1"/>
            </p:cNvSpPr>
            <p:nvPr/>
          </p:nvSpPr>
          <p:spPr bwMode="auto">
            <a:xfrm>
              <a:off x="2801938" y="6489700"/>
              <a:ext cx="3881437" cy="574675"/>
            </a:xfrm>
            <a:custGeom>
              <a:avLst/>
              <a:gdLst>
                <a:gd name="T0" fmla="*/ 404991 w 10782"/>
                <a:gd name="T1" fmla="*/ 90074 h 1595"/>
                <a:gd name="T2" fmla="*/ 404991 w 10782"/>
                <a:gd name="T3" fmla="*/ 90074 h 1595"/>
                <a:gd name="T4" fmla="*/ 0 w 10782"/>
                <a:gd name="T5" fmla="*/ 236355 h 1595"/>
                <a:gd name="T6" fmla="*/ 1968438 w 10782"/>
                <a:gd name="T7" fmla="*/ 574315 h 1595"/>
                <a:gd name="T8" fmla="*/ 3881077 w 10782"/>
                <a:gd name="T9" fmla="*/ 236355 h 1595"/>
                <a:gd name="T10" fmla="*/ 3487245 w 10782"/>
                <a:gd name="T11" fmla="*/ 101244 h 1595"/>
                <a:gd name="T12" fmla="*/ 3476086 w 10782"/>
                <a:gd name="T13" fmla="*/ 112413 h 1595"/>
                <a:gd name="T14" fmla="*/ 3779559 w 10782"/>
                <a:gd name="T15" fmla="*/ 236355 h 1595"/>
                <a:gd name="T16" fmla="*/ 1968438 w 10782"/>
                <a:gd name="T17" fmla="*/ 562785 h 1595"/>
                <a:gd name="T18" fmla="*/ 89998 w 10782"/>
                <a:gd name="T19" fmla="*/ 236355 h 1595"/>
                <a:gd name="T20" fmla="*/ 416511 w 10782"/>
                <a:gd name="T21" fmla="*/ 112413 h 1595"/>
                <a:gd name="T22" fmla="*/ 404991 w 10782"/>
                <a:gd name="T23" fmla="*/ 90074 h 1595"/>
                <a:gd name="T24" fmla="*/ 1946478 w 10782"/>
                <a:gd name="T25" fmla="*/ 0 h 1595"/>
                <a:gd name="T26" fmla="*/ 1946478 w 10782"/>
                <a:gd name="T27" fmla="*/ 0 h 1595"/>
                <a:gd name="T28" fmla="*/ 1327652 w 10782"/>
                <a:gd name="T29" fmla="*/ 11169 h 1595"/>
                <a:gd name="T30" fmla="*/ 1316492 w 10782"/>
                <a:gd name="T31" fmla="*/ 22338 h 1595"/>
                <a:gd name="T32" fmla="*/ 1934959 w 10782"/>
                <a:gd name="T33" fmla="*/ 11169 h 1595"/>
                <a:gd name="T34" fmla="*/ 2576105 w 10782"/>
                <a:gd name="T35" fmla="*/ 22338 h 1595"/>
                <a:gd name="T36" fmla="*/ 2576105 w 10782"/>
                <a:gd name="T37" fmla="*/ 11169 h 1595"/>
                <a:gd name="T38" fmla="*/ 1946478 w 10782"/>
                <a:gd name="T39" fmla="*/ 0 h 1595"/>
                <a:gd name="T40" fmla="*/ 404991 w 10782"/>
                <a:gd name="T41" fmla="*/ 90074 h 1595"/>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0782" h="1595">
                  <a:moveTo>
                    <a:pt x="1125" y="250"/>
                  </a:moveTo>
                  <a:lnTo>
                    <a:pt x="1125" y="250"/>
                  </a:lnTo>
                  <a:cubicBezTo>
                    <a:pt x="407" y="375"/>
                    <a:pt x="0" y="500"/>
                    <a:pt x="0" y="656"/>
                  </a:cubicBezTo>
                  <a:cubicBezTo>
                    <a:pt x="0" y="1031"/>
                    <a:pt x="2500" y="1594"/>
                    <a:pt x="5468" y="1594"/>
                  </a:cubicBezTo>
                  <a:cubicBezTo>
                    <a:pt x="8437" y="1594"/>
                    <a:pt x="10781" y="1031"/>
                    <a:pt x="10781" y="656"/>
                  </a:cubicBezTo>
                  <a:cubicBezTo>
                    <a:pt x="10781" y="500"/>
                    <a:pt x="10374" y="375"/>
                    <a:pt x="9687" y="281"/>
                  </a:cubicBezTo>
                  <a:lnTo>
                    <a:pt x="9656" y="312"/>
                  </a:lnTo>
                  <a:cubicBezTo>
                    <a:pt x="10187" y="406"/>
                    <a:pt x="10499" y="531"/>
                    <a:pt x="10499" y="656"/>
                  </a:cubicBezTo>
                  <a:cubicBezTo>
                    <a:pt x="10499" y="1000"/>
                    <a:pt x="8281" y="1562"/>
                    <a:pt x="5468" y="1562"/>
                  </a:cubicBezTo>
                  <a:cubicBezTo>
                    <a:pt x="2625" y="1562"/>
                    <a:pt x="250" y="1000"/>
                    <a:pt x="250" y="656"/>
                  </a:cubicBezTo>
                  <a:cubicBezTo>
                    <a:pt x="250" y="531"/>
                    <a:pt x="594" y="406"/>
                    <a:pt x="1157" y="312"/>
                  </a:cubicBezTo>
                  <a:cubicBezTo>
                    <a:pt x="1157" y="281"/>
                    <a:pt x="1157" y="281"/>
                    <a:pt x="1125" y="250"/>
                  </a:cubicBezTo>
                  <a:lnTo>
                    <a:pt x="5407" y="0"/>
                  </a:lnTo>
                  <a:cubicBezTo>
                    <a:pt x="4782" y="0"/>
                    <a:pt x="4219" y="31"/>
                    <a:pt x="3688" y="31"/>
                  </a:cubicBezTo>
                  <a:cubicBezTo>
                    <a:pt x="3688" y="62"/>
                    <a:pt x="3657" y="62"/>
                    <a:pt x="3657" y="62"/>
                  </a:cubicBezTo>
                  <a:cubicBezTo>
                    <a:pt x="4188" y="62"/>
                    <a:pt x="4782" y="31"/>
                    <a:pt x="5375" y="31"/>
                  </a:cubicBezTo>
                  <a:cubicBezTo>
                    <a:pt x="5999" y="31"/>
                    <a:pt x="6624" y="62"/>
                    <a:pt x="7156" y="62"/>
                  </a:cubicBezTo>
                  <a:cubicBezTo>
                    <a:pt x="7156" y="62"/>
                    <a:pt x="7156" y="62"/>
                    <a:pt x="7156" y="31"/>
                  </a:cubicBezTo>
                  <a:cubicBezTo>
                    <a:pt x="6593" y="31"/>
                    <a:pt x="5999" y="0"/>
                    <a:pt x="5407" y="0"/>
                  </a:cubicBezTo>
                  <a:lnTo>
                    <a:pt x="1125" y="250"/>
                  </a:lnTo>
                </a:path>
              </a:pathLst>
            </a:custGeom>
            <a:solidFill>
              <a:srgbClr val="F5F4F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74" name="Freeform 11"/>
            <p:cNvSpPr>
              <a:spLocks noChangeArrowheads="1"/>
            </p:cNvSpPr>
            <p:nvPr/>
          </p:nvSpPr>
          <p:spPr bwMode="auto">
            <a:xfrm>
              <a:off x="2890838" y="6500813"/>
              <a:ext cx="3689350" cy="550862"/>
            </a:xfrm>
            <a:custGeom>
              <a:avLst/>
              <a:gdLst>
                <a:gd name="T0" fmla="*/ 326462 w 10250"/>
                <a:gd name="T1" fmla="*/ 101039 h 1532"/>
                <a:gd name="T2" fmla="*/ 326462 w 10250"/>
                <a:gd name="T3" fmla="*/ 101039 h 1532"/>
                <a:gd name="T4" fmla="*/ 0 w 10250"/>
                <a:gd name="T5" fmla="*/ 224732 h 1532"/>
                <a:gd name="T6" fmla="*/ 1878149 w 10250"/>
                <a:gd name="T7" fmla="*/ 550502 h 1532"/>
                <a:gd name="T8" fmla="*/ 3688990 w 10250"/>
                <a:gd name="T9" fmla="*/ 224732 h 1532"/>
                <a:gd name="T10" fmla="*/ 3385564 w 10250"/>
                <a:gd name="T11" fmla="*/ 101039 h 1532"/>
                <a:gd name="T12" fmla="*/ 3362888 w 10250"/>
                <a:gd name="T13" fmla="*/ 123692 h 1532"/>
                <a:gd name="T14" fmla="*/ 3599006 w 10250"/>
                <a:gd name="T15" fmla="*/ 224732 h 1532"/>
                <a:gd name="T16" fmla="*/ 1866991 w 10250"/>
                <a:gd name="T17" fmla="*/ 528209 h 1532"/>
                <a:gd name="T18" fmla="*/ 101502 w 10250"/>
                <a:gd name="T19" fmla="*/ 224732 h 1532"/>
                <a:gd name="T20" fmla="*/ 348779 w 10250"/>
                <a:gd name="T21" fmla="*/ 112546 h 1532"/>
                <a:gd name="T22" fmla="*/ 326462 w 10250"/>
                <a:gd name="T23" fmla="*/ 101039 h 1532"/>
                <a:gd name="T24" fmla="*/ 1844675 w 10250"/>
                <a:gd name="T25" fmla="*/ 0 h 1532"/>
                <a:gd name="T26" fmla="*/ 1844675 w 10250"/>
                <a:gd name="T27" fmla="*/ 0 h 1532"/>
                <a:gd name="T28" fmla="*/ 1226304 w 10250"/>
                <a:gd name="T29" fmla="*/ 11147 h 1532"/>
                <a:gd name="T30" fmla="*/ 1226304 w 10250"/>
                <a:gd name="T31" fmla="*/ 22653 h 1532"/>
                <a:gd name="T32" fmla="*/ 1844675 w 10250"/>
                <a:gd name="T33" fmla="*/ 11147 h 1532"/>
                <a:gd name="T34" fmla="*/ 2496880 w 10250"/>
                <a:gd name="T35" fmla="*/ 22653 h 1532"/>
                <a:gd name="T36" fmla="*/ 2485722 w 10250"/>
                <a:gd name="T37" fmla="*/ 11147 h 1532"/>
                <a:gd name="T38" fmla="*/ 1844675 w 10250"/>
                <a:gd name="T39" fmla="*/ 0 h 1532"/>
                <a:gd name="T40" fmla="*/ 326462 w 10250"/>
                <a:gd name="T41" fmla="*/ 101039 h 1532"/>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0250" h="1532">
                  <a:moveTo>
                    <a:pt x="907" y="281"/>
                  </a:moveTo>
                  <a:lnTo>
                    <a:pt x="907" y="281"/>
                  </a:lnTo>
                  <a:cubicBezTo>
                    <a:pt x="344" y="375"/>
                    <a:pt x="0" y="500"/>
                    <a:pt x="0" y="625"/>
                  </a:cubicBezTo>
                  <a:cubicBezTo>
                    <a:pt x="0" y="969"/>
                    <a:pt x="2375" y="1531"/>
                    <a:pt x="5218" y="1531"/>
                  </a:cubicBezTo>
                  <a:cubicBezTo>
                    <a:pt x="8031" y="1531"/>
                    <a:pt x="10249" y="969"/>
                    <a:pt x="10249" y="625"/>
                  </a:cubicBezTo>
                  <a:cubicBezTo>
                    <a:pt x="10249" y="500"/>
                    <a:pt x="9937" y="375"/>
                    <a:pt x="9406" y="281"/>
                  </a:cubicBezTo>
                  <a:cubicBezTo>
                    <a:pt x="9374" y="313"/>
                    <a:pt x="9374" y="313"/>
                    <a:pt x="9343" y="344"/>
                  </a:cubicBezTo>
                  <a:cubicBezTo>
                    <a:pt x="9749" y="406"/>
                    <a:pt x="9999" y="531"/>
                    <a:pt x="9999" y="625"/>
                  </a:cubicBezTo>
                  <a:cubicBezTo>
                    <a:pt x="9999" y="938"/>
                    <a:pt x="7874" y="1469"/>
                    <a:pt x="5187" y="1469"/>
                  </a:cubicBezTo>
                  <a:cubicBezTo>
                    <a:pt x="2532" y="1469"/>
                    <a:pt x="282" y="938"/>
                    <a:pt x="282" y="625"/>
                  </a:cubicBezTo>
                  <a:cubicBezTo>
                    <a:pt x="282" y="500"/>
                    <a:pt x="532" y="406"/>
                    <a:pt x="969" y="313"/>
                  </a:cubicBezTo>
                  <a:cubicBezTo>
                    <a:pt x="938" y="313"/>
                    <a:pt x="938" y="281"/>
                    <a:pt x="907" y="281"/>
                  </a:cubicBezTo>
                  <a:lnTo>
                    <a:pt x="5125" y="0"/>
                  </a:lnTo>
                  <a:cubicBezTo>
                    <a:pt x="4532" y="0"/>
                    <a:pt x="3938" y="31"/>
                    <a:pt x="3407" y="31"/>
                  </a:cubicBezTo>
                  <a:cubicBezTo>
                    <a:pt x="3407" y="63"/>
                    <a:pt x="3407" y="63"/>
                    <a:pt x="3407" y="63"/>
                  </a:cubicBezTo>
                  <a:cubicBezTo>
                    <a:pt x="3938" y="63"/>
                    <a:pt x="4532" y="31"/>
                    <a:pt x="5125" y="31"/>
                  </a:cubicBezTo>
                  <a:cubicBezTo>
                    <a:pt x="5781" y="31"/>
                    <a:pt x="6374" y="63"/>
                    <a:pt x="6937" y="63"/>
                  </a:cubicBezTo>
                  <a:cubicBezTo>
                    <a:pt x="6937" y="63"/>
                    <a:pt x="6906" y="63"/>
                    <a:pt x="6906" y="31"/>
                  </a:cubicBezTo>
                  <a:cubicBezTo>
                    <a:pt x="6374" y="31"/>
                    <a:pt x="5749" y="0"/>
                    <a:pt x="5125" y="0"/>
                  </a:cubicBezTo>
                  <a:lnTo>
                    <a:pt x="907" y="281"/>
                  </a:lnTo>
                </a:path>
              </a:pathLst>
            </a:custGeom>
            <a:solidFill>
              <a:srgbClr val="F2F2F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75" name="Freeform 12"/>
            <p:cNvSpPr>
              <a:spLocks noChangeArrowheads="1"/>
            </p:cNvSpPr>
            <p:nvPr/>
          </p:nvSpPr>
          <p:spPr bwMode="auto">
            <a:xfrm>
              <a:off x="2992438" y="6511925"/>
              <a:ext cx="3498850" cy="517525"/>
            </a:xfrm>
            <a:custGeom>
              <a:avLst/>
              <a:gdLst>
                <a:gd name="T0" fmla="*/ 247346 w 9718"/>
                <a:gd name="T1" fmla="*/ 101419 h 1439"/>
                <a:gd name="T2" fmla="*/ 247346 w 9718"/>
                <a:gd name="T3" fmla="*/ 101419 h 1439"/>
                <a:gd name="T4" fmla="*/ 0 w 9718"/>
                <a:gd name="T5" fmla="*/ 213627 h 1439"/>
                <a:gd name="T6" fmla="*/ 1765987 w 9718"/>
                <a:gd name="T7" fmla="*/ 517165 h 1439"/>
                <a:gd name="T8" fmla="*/ 3498490 w 9718"/>
                <a:gd name="T9" fmla="*/ 213627 h 1439"/>
                <a:gd name="T10" fmla="*/ 3262305 w 9718"/>
                <a:gd name="T11" fmla="*/ 112568 h 1439"/>
                <a:gd name="T12" fmla="*/ 3251144 w 9718"/>
                <a:gd name="T13" fmla="*/ 123717 h 1439"/>
                <a:gd name="T14" fmla="*/ 3397319 w 9718"/>
                <a:gd name="T15" fmla="*/ 213627 h 1439"/>
                <a:gd name="T16" fmla="*/ 1765987 w 9718"/>
                <a:gd name="T17" fmla="*/ 494508 h 1439"/>
                <a:gd name="T18" fmla="*/ 90010 w 9718"/>
                <a:gd name="T19" fmla="*/ 213627 h 1439"/>
                <a:gd name="T20" fmla="*/ 258507 w 9718"/>
                <a:gd name="T21" fmla="*/ 123717 h 1439"/>
                <a:gd name="T22" fmla="*/ 247346 w 9718"/>
                <a:gd name="T23" fmla="*/ 101419 h 1439"/>
                <a:gd name="T24" fmla="*/ 1743664 w 9718"/>
                <a:gd name="T25" fmla="*/ 0 h 1439"/>
                <a:gd name="T26" fmla="*/ 1743664 w 9718"/>
                <a:gd name="T27" fmla="*/ 0 h 1439"/>
                <a:gd name="T28" fmla="*/ 1125119 w 9718"/>
                <a:gd name="T29" fmla="*/ 11509 h 1439"/>
                <a:gd name="T30" fmla="*/ 1113598 w 9718"/>
                <a:gd name="T31" fmla="*/ 22657 h 1439"/>
                <a:gd name="T32" fmla="*/ 1743664 w 9718"/>
                <a:gd name="T33" fmla="*/ 11509 h 1439"/>
                <a:gd name="T34" fmla="*/ 2407215 w 9718"/>
                <a:gd name="T35" fmla="*/ 33806 h 1439"/>
                <a:gd name="T36" fmla="*/ 2396053 w 9718"/>
                <a:gd name="T37" fmla="*/ 11509 h 1439"/>
                <a:gd name="T38" fmla="*/ 1743664 w 9718"/>
                <a:gd name="T39" fmla="*/ 0 h 1439"/>
                <a:gd name="T40" fmla="*/ 247346 w 9718"/>
                <a:gd name="T41" fmla="*/ 101419 h 1439"/>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9718" h="1439">
                  <a:moveTo>
                    <a:pt x="687" y="282"/>
                  </a:moveTo>
                  <a:lnTo>
                    <a:pt x="687" y="282"/>
                  </a:lnTo>
                  <a:cubicBezTo>
                    <a:pt x="250" y="375"/>
                    <a:pt x="0" y="469"/>
                    <a:pt x="0" y="594"/>
                  </a:cubicBezTo>
                  <a:cubicBezTo>
                    <a:pt x="0" y="907"/>
                    <a:pt x="2250" y="1438"/>
                    <a:pt x="4905" y="1438"/>
                  </a:cubicBezTo>
                  <a:cubicBezTo>
                    <a:pt x="7592" y="1438"/>
                    <a:pt x="9717" y="907"/>
                    <a:pt x="9717" y="594"/>
                  </a:cubicBezTo>
                  <a:cubicBezTo>
                    <a:pt x="9717" y="500"/>
                    <a:pt x="9467" y="375"/>
                    <a:pt x="9061" y="313"/>
                  </a:cubicBezTo>
                  <a:lnTo>
                    <a:pt x="9030" y="344"/>
                  </a:lnTo>
                  <a:cubicBezTo>
                    <a:pt x="9280" y="438"/>
                    <a:pt x="9436" y="500"/>
                    <a:pt x="9436" y="594"/>
                  </a:cubicBezTo>
                  <a:cubicBezTo>
                    <a:pt x="9436" y="907"/>
                    <a:pt x="7436" y="1375"/>
                    <a:pt x="4905" y="1375"/>
                  </a:cubicBezTo>
                  <a:cubicBezTo>
                    <a:pt x="2375" y="1375"/>
                    <a:pt x="250" y="907"/>
                    <a:pt x="250" y="594"/>
                  </a:cubicBezTo>
                  <a:cubicBezTo>
                    <a:pt x="250" y="500"/>
                    <a:pt x="437" y="407"/>
                    <a:pt x="718" y="344"/>
                  </a:cubicBezTo>
                  <a:cubicBezTo>
                    <a:pt x="718" y="313"/>
                    <a:pt x="687" y="313"/>
                    <a:pt x="687" y="282"/>
                  </a:cubicBezTo>
                  <a:lnTo>
                    <a:pt x="4843" y="0"/>
                  </a:lnTo>
                  <a:cubicBezTo>
                    <a:pt x="4250" y="0"/>
                    <a:pt x="3656" y="32"/>
                    <a:pt x="3125" y="32"/>
                  </a:cubicBezTo>
                  <a:cubicBezTo>
                    <a:pt x="3093" y="63"/>
                    <a:pt x="3093" y="63"/>
                    <a:pt x="3093" y="63"/>
                  </a:cubicBezTo>
                  <a:cubicBezTo>
                    <a:pt x="3625" y="63"/>
                    <a:pt x="4218" y="32"/>
                    <a:pt x="4843" y="32"/>
                  </a:cubicBezTo>
                  <a:cubicBezTo>
                    <a:pt x="5499" y="32"/>
                    <a:pt x="6124" y="63"/>
                    <a:pt x="6686" y="94"/>
                  </a:cubicBezTo>
                  <a:cubicBezTo>
                    <a:pt x="6655" y="63"/>
                    <a:pt x="6655" y="63"/>
                    <a:pt x="6655" y="32"/>
                  </a:cubicBezTo>
                  <a:cubicBezTo>
                    <a:pt x="6092" y="32"/>
                    <a:pt x="5499" y="0"/>
                    <a:pt x="4843" y="0"/>
                  </a:cubicBezTo>
                  <a:lnTo>
                    <a:pt x="687" y="282"/>
                  </a:lnTo>
                </a:path>
              </a:pathLst>
            </a:custGeom>
            <a:solidFill>
              <a:srgbClr val="F0EFF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76" name="Freeform 13"/>
            <p:cNvSpPr>
              <a:spLocks noChangeArrowheads="1"/>
            </p:cNvSpPr>
            <p:nvPr/>
          </p:nvSpPr>
          <p:spPr bwMode="auto">
            <a:xfrm>
              <a:off x="3082925" y="6523038"/>
              <a:ext cx="3306763" cy="484187"/>
            </a:xfrm>
            <a:custGeom>
              <a:avLst/>
              <a:gdLst>
                <a:gd name="T0" fmla="*/ 168452 w 9187"/>
                <a:gd name="T1" fmla="*/ 112401 h 1344"/>
                <a:gd name="T2" fmla="*/ 168452 w 9187"/>
                <a:gd name="T3" fmla="*/ 112401 h 1344"/>
                <a:gd name="T4" fmla="*/ 0 w 9187"/>
                <a:gd name="T5" fmla="*/ 202465 h 1344"/>
                <a:gd name="T6" fmla="*/ 1675518 w 9187"/>
                <a:gd name="T7" fmla="*/ 483827 h 1344"/>
                <a:gd name="T8" fmla="*/ 3306403 w 9187"/>
                <a:gd name="T9" fmla="*/ 202465 h 1344"/>
                <a:gd name="T10" fmla="*/ 3160268 w 9187"/>
                <a:gd name="T11" fmla="*/ 112401 h 1344"/>
                <a:gd name="T12" fmla="*/ 3126433 w 9187"/>
                <a:gd name="T13" fmla="*/ 135097 h 1344"/>
                <a:gd name="T14" fmla="*/ 3205260 w 9187"/>
                <a:gd name="T15" fmla="*/ 202465 h 1344"/>
                <a:gd name="T16" fmla="*/ 1675518 w 9187"/>
                <a:gd name="T17" fmla="*/ 461491 h 1344"/>
                <a:gd name="T18" fmla="*/ 101143 w 9187"/>
                <a:gd name="T19" fmla="*/ 202465 h 1344"/>
                <a:gd name="T20" fmla="*/ 202286 w 9187"/>
                <a:gd name="T21" fmla="*/ 135097 h 1344"/>
                <a:gd name="T22" fmla="*/ 168452 w 9187"/>
                <a:gd name="T23" fmla="*/ 112401 h 1344"/>
                <a:gd name="T24" fmla="*/ 1653202 w 9187"/>
                <a:gd name="T25" fmla="*/ 0 h 1344"/>
                <a:gd name="T26" fmla="*/ 1653202 w 9187"/>
                <a:gd name="T27" fmla="*/ 0 h 1344"/>
                <a:gd name="T28" fmla="*/ 1023308 w 9187"/>
                <a:gd name="T29" fmla="*/ 11168 h 1344"/>
                <a:gd name="T30" fmla="*/ 1012150 w 9187"/>
                <a:gd name="T31" fmla="*/ 22336 h 1344"/>
                <a:gd name="T32" fmla="*/ 1653202 w 9187"/>
                <a:gd name="T33" fmla="*/ 11168 h 1344"/>
                <a:gd name="T34" fmla="*/ 2316570 w 9187"/>
                <a:gd name="T35" fmla="*/ 33504 h 1344"/>
                <a:gd name="T36" fmla="*/ 2316570 w 9187"/>
                <a:gd name="T37" fmla="*/ 22336 h 1344"/>
                <a:gd name="T38" fmla="*/ 1653202 w 9187"/>
                <a:gd name="T39" fmla="*/ 0 h 1344"/>
                <a:gd name="T40" fmla="*/ 168452 w 9187"/>
                <a:gd name="T41" fmla="*/ 112401 h 1344"/>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9187" h="1344">
                  <a:moveTo>
                    <a:pt x="468" y="312"/>
                  </a:moveTo>
                  <a:lnTo>
                    <a:pt x="468" y="312"/>
                  </a:lnTo>
                  <a:cubicBezTo>
                    <a:pt x="187" y="375"/>
                    <a:pt x="0" y="468"/>
                    <a:pt x="0" y="562"/>
                  </a:cubicBezTo>
                  <a:cubicBezTo>
                    <a:pt x="0" y="875"/>
                    <a:pt x="2125" y="1343"/>
                    <a:pt x="4655" y="1343"/>
                  </a:cubicBezTo>
                  <a:cubicBezTo>
                    <a:pt x="7186" y="1343"/>
                    <a:pt x="9186" y="875"/>
                    <a:pt x="9186" y="562"/>
                  </a:cubicBezTo>
                  <a:cubicBezTo>
                    <a:pt x="9186" y="468"/>
                    <a:pt x="9030" y="406"/>
                    <a:pt x="8780" y="312"/>
                  </a:cubicBezTo>
                  <a:cubicBezTo>
                    <a:pt x="8749" y="343"/>
                    <a:pt x="8717" y="375"/>
                    <a:pt x="8686" y="375"/>
                  </a:cubicBezTo>
                  <a:cubicBezTo>
                    <a:pt x="8842" y="437"/>
                    <a:pt x="8905" y="500"/>
                    <a:pt x="8905" y="562"/>
                  </a:cubicBezTo>
                  <a:cubicBezTo>
                    <a:pt x="8905" y="843"/>
                    <a:pt x="7030" y="1281"/>
                    <a:pt x="4655" y="1281"/>
                  </a:cubicBezTo>
                  <a:cubicBezTo>
                    <a:pt x="2281" y="1281"/>
                    <a:pt x="281" y="843"/>
                    <a:pt x="281" y="562"/>
                  </a:cubicBezTo>
                  <a:cubicBezTo>
                    <a:pt x="281" y="500"/>
                    <a:pt x="375" y="437"/>
                    <a:pt x="562" y="375"/>
                  </a:cubicBezTo>
                  <a:cubicBezTo>
                    <a:pt x="531" y="343"/>
                    <a:pt x="500" y="343"/>
                    <a:pt x="468" y="312"/>
                  </a:cubicBezTo>
                  <a:lnTo>
                    <a:pt x="4593" y="0"/>
                  </a:lnTo>
                  <a:cubicBezTo>
                    <a:pt x="3968" y="0"/>
                    <a:pt x="3375" y="31"/>
                    <a:pt x="2843" y="31"/>
                  </a:cubicBezTo>
                  <a:cubicBezTo>
                    <a:pt x="2843" y="62"/>
                    <a:pt x="2812" y="62"/>
                    <a:pt x="2812" y="62"/>
                  </a:cubicBezTo>
                  <a:cubicBezTo>
                    <a:pt x="3343" y="31"/>
                    <a:pt x="3968" y="31"/>
                    <a:pt x="4593" y="31"/>
                  </a:cubicBezTo>
                  <a:cubicBezTo>
                    <a:pt x="5249" y="31"/>
                    <a:pt x="5874" y="62"/>
                    <a:pt x="6436" y="93"/>
                  </a:cubicBezTo>
                  <a:cubicBezTo>
                    <a:pt x="6436" y="62"/>
                    <a:pt x="6436" y="62"/>
                    <a:pt x="6436" y="62"/>
                  </a:cubicBezTo>
                  <a:cubicBezTo>
                    <a:pt x="5874" y="31"/>
                    <a:pt x="5249" y="0"/>
                    <a:pt x="4593" y="0"/>
                  </a:cubicBezTo>
                  <a:lnTo>
                    <a:pt x="468" y="312"/>
                  </a:lnTo>
                </a:path>
              </a:pathLst>
            </a:custGeom>
            <a:solidFill>
              <a:srgbClr val="EEEDE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77" name="Freeform 14"/>
            <p:cNvSpPr>
              <a:spLocks noChangeArrowheads="1"/>
            </p:cNvSpPr>
            <p:nvPr/>
          </p:nvSpPr>
          <p:spPr bwMode="auto">
            <a:xfrm>
              <a:off x="3184525" y="6534150"/>
              <a:ext cx="3105150" cy="450850"/>
            </a:xfrm>
            <a:custGeom>
              <a:avLst/>
              <a:gdLst>
                <a:gd name="T0" fmla="*/ 101165 w 8625"/>
                <a:gd name="T1" fmla="*/ 123975 h 1251"/>
                <a:gd name="T2" fmla="*/ 101165 w 8625"/>
                <a:gd name="T3" fmla="*/ 123975 h 1251"/>
                <a:gd name="T4" fmla="*/ 0 w 8625"/>
                <a:gd name="T5" fmla="*/ 191368 h 1251"/>
                <a:gd name="T6" fmla="*/ 1574716 w 8625"/>
                <a:gd name="T7" fmla="*/ 450490 h 1251"/>
                <a:gd name="T8" fmla="*/ 3104790 w 8625"/>
                <a:gd name="T9" fmla="*/ 191368 h 1251"/>
                <a:gd name="T10" fmla="*/ 3025946 w 8625"/>
                <a:gd name="T11" fmla="*/ 123975 h 1251"/>
                <a:gd name="T12" fmla="*/ 2980944 w 8625"/>
                <a:gd name="T13" fmla="*/ 157491 h 1251"/>
                <a:gd name="T14" fmla="*/ 3003625 w 8625"/>
                <a:gd name="T15" fmla="*/ 180196 h 1251"/>
                <a:gd name="T16" fmla="*/ 1574716 w 8625"/>
                <a:gd name="T17" fmla="*/ 439317 h 1251"/>
                <a:gd name="T18" fmla="*/ 101165 w 8625"/>
                <a:gd name="T19" fmla="*/ 180196 h 1251"/>
                <a:gd name="T20" fmla="*/ 135007 w 8625"/>
                <a:gd name="T21" fmla="*/ 146319 h 1251"/>
                <a:gd name="T22" fmla="*/ 101165 w 8625"/>
                <a:gd name="T23" fmla="*/ 123975 h 1251"/>
                <a:gd name="T24" fmla="*/ 1552395 w 8625"/>
                <a:gd name="T25" fmla="*/ 0 h 1251"/>
                <a:gd name="T26" fmla="*/ 1552395 w 8625"/>
                <a:gd name="T27" fmla="*/ 0 h 1251"/>
                <a:gd name="T28" fmla="*/ 911204 w 8625"/>
                <a:gd name="T29" fmla="*/ 11172 h 1251"/>
                <a:gd name="T30" fmla="*/ 900043 w 8625"/>
                <a:gd name="T31" fmla="*/ 22344 h 1251"/>
                <a:gd name="T32" fmla="*/ 1552395 w 8625"/>
                <a:gd name="T33" fmla="*/ 11172 h 1251"/>
                <a:gd name="T34" fmla="*/ 2227068 w 8625"/>
                <a:gd name="T35" fmla="*/ 33877 h 1251"/>
                <a:gd name="T36" fmla="*/ 2215907 w 8625"/>
                <a:gd name="T37" fmla="*/ 22344 h 1251"/>
                <a:gd name="T38" fmla="*/ 1552395 w 8625"/>
                <a:gd name="T39" fmla="*/ 0 h 1251"/>
                <a:gd name="T40" fmla="*/ 101165 w 8625"/>
                <a:gd name="T41" fmla="*/ 123975 h 1251"/>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8625" h="1251">
                  <a:moveTo>
                    <a:pt x="281" y="344"/>
                  </a:moveTo>
                  <a:lnTo>
                    <a:pt x="281" y="344"/>
                  </a:lnTo>
                  <a:cubicBezTo>
                    <a:pt x="94" y="406"/>
                    <a:pt x="0" y="469"/>
                    <a:pt x="0" y="531"/>
                  </a:cubicBezTo>
                  <a:cubicBezTo>
                    <a:pt x="0" y="812"/>
                    <a:pt x="2000" y="1250"/>
                    <a:pt x="4374" y="1250"/>
                  </a:cubicBezTo>
                  <a:cubicBezTo>
                    <a:pt x="6749" y="1250"/>
                    <a:pt x="8624" y="812"/>
                    <a:pt x="8624" y="531"/>
                  </a:cubicBezTo>
                  <a:cubicBezTo>
                    <a:pt x="8624" y="469"/>
                    <a:pt x="8561" y="406"/>
                    <a:pt x="8405" y="344"/>
                  </a:cubicBezTo>
                  <a:cubicBezTo>
                    <a:pt x="8374" y="375"/>
                    <a:pt x="8311" y="406"/>
                    <a:pt x="8280" y="437"/>
                  </a:cubicBezTo>
                  <a:cubicBezTo>
                    <a:pt x="8343" y="437"/>
                    <a:pt x="8343" y="469"/>
                    <a:pt x="8343" y="500"/>
                  </a:cubicBezTo>
                  <a:cubicBezTo>
                    <a:pt x="8343" y="781"/>
                    <a:pt x="6593" y="1219"/>
                    <a:pt x="4374" y="1219"/>
                  </a:cubicBezTo>
                  <a:cubicBezTo>
                    <a:pt x="2125" y="1219"/>
                    <a:pt x="281" y="781"/>
                    <a:pt x="281" y="500"/>
                  </a:cubicBezTo>
                  <a:cubicBezTo>
                    <a:pt x="281" y="469"/>
                    <a:pt x="312" y="437"/>
                    <a:pt x="375" y="406"/>
                  </a:cubicBezTo>
                  <a:cubicBezTo>
                    <a:pt x="344" y="375"/>
                    <a:pt x="312" y="375"/>
                    <a:pt x="281" y="344"/>
                  </a:cubicBezTo>
                  <a:lnTo>
                    <a:pt x="4312" y="0"/>
                  </a:lnTo>
                  <a:cubicBezTo>
                    <a:pt x="3687" y="0"/>
                    <a:pt x="3062" y="0"/>
                    <a:pt x="2531" y="31"/>
                  </a:cubicBezTo>
                  <a:cubicBezTo>
                    <a:pt x="2531" y="62"/>
                    <a:pt x="2531" y="62"/>
                    <a:pt x="2500" y="62"/>
                  </a:cubicBezTo>
                  <a:cubicBezTo>
                    <a:pt x="3062" y="31"/>
                    <a:pt x="3656" y="31"/>
                    <a:pt x="4312" y="31"/>
                  </a:cubicBezTo>
                  <a:cubicBezTo>
                    <a:pt x="4999" y="31"/>
                    <a:pt x="5624" y="31"/>
                    <a:pt x="6186" y="94"/>
                  </a:cubicBezTo>
                  <a:cubicBezTo>
                    <a:pt x="6186" y="62"/>
                    <a:pt x="6186" y="62"/>
                    <a:pt x="6155" y="62"/>
                  </a:cubicBezTo>
                  <a:cubicBezTo>
                    <a:pt x="5593" y="31"/>
                    <a:pt x="4968" y="0"/>
                    <a:pt x="4312" y="0"/>
                  </a:cubicBezTo>
                  <a:lnTo>
                    <a:pt x="281" y="344"/>
                  </a:lnTo>
                </a:path>
              </a:pathLst>
            </a:custGeom>
            <a:solidFill>
              <a:srgbClr val="EBEAE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78" name="Freeform 15"/>
            <p:cNvSpPr>
              <a:spLocks noChangeArrowheads="1"/>
            </p:cNvSpPr>
            <p:nvPr/>
          </p:nvSpPr>
          <p:spPr bwMode="auto">
            <a:xfrm>
              <a:off x="3284538" y="6545263"/>
              <a:ext cx="2901950" cy="428625"/>
            </a:xfrm>
            <a:custGeom>
              <a:avLst/>
              <a:gdLst>
                <a:gd name="T0" fmla="*/ 33831 w 8063"/>
                <a:gd name="T1" fmla="*/ 135185 h 1189"/>
                <a:gd name="T2" fmla="*/ 33831 w 8063"/>
                <a:gd name="T3" fmla="*/ 135185 h 1189"/>
                <a:gd name="T4" fmla="*/ 0 w 8063"/>
                <a:gd name="T5" fmla="*/ 169071 h 1189"/>
                <a:gd name="T6" fmla="*/ 1473109 w 8063"/>
                <a:gd name="T7" fmla="*/ 428265 h 1189"/>
                <a:gd name="T8" fmla="*/ 2901590 w 8063"/>
                <a:gd name="T9" fmla="*/ 169071 h 1189"/>
                <a:gd name="T10" fmla="*/ 2878916 w 8063"/>
                <a:gd name="T11" fmla="*/ 146360 h 1189"/>
                <a:gd name="T12" fmla="*/ 2811613 w 8063"/>
                <a:gd name="T13" fmla="*/ 169071 h 1189"/>
                <a:gd name="T14" fmla="*/ 2811613 w 8063"/>
                <a:gd name="T15" fmla="*/ 169071 h 1189"/>
                <a:gd name="T16" fmla="*/ 1462312 w 8063"/>
                <a:gd name="T17" fmla="*/ 405554 h 1189"/>
                <a:gd name="T18" fmla="*/ 89977 w 8063"/>
                <a:gd name="T19" fmla="*/ 169071 h 1189"/>
                <a:gd name="T20" fmla="*/ 89977 w 8063"/>
                <a:gd name="T21" fmla="*/ 157896 h 1189"/>
                <a:gd name="T22" fmla="*/ 33831 w 8063"/>
                <a:gd name="T23" fmla="*/ 135185 h 1189"/>
                <a:gd name="T24" fmla="*/ 1450795 w 8063"/>
                <a:gd name="T25" fmla="*/ 0 h 1189"/>
                <a:gd name="T26" fmla="*/ 1450795 w 8063"/>
                <a:gd name="T27" fmla="*/ 0 h 1189"/>
                <a:gd name="T28" fmla="*/ 798639 w 8063"/>
                <a:gd name="T29" fmla="*/ 11175 h 1189"/>
                <a:gd name="T30" fmla="*/ 787482 w 8063"/>
                <a:gd name="T31" fmla="*/ 33886 h 1189"/>
                <a:gd name="T32" fmla="*/ 1450795 w 8063"/>
                <a:gd name="T33" fmla="*/ 11175 h 1189"/>
                <a:gd name="T34" fmla="*/ 2136782 w 8063"/>
                <a:gd name="T35" fmla="*/ 33886 h 1189"/>
                <a:gd name="T36" fmla="*/ 2125265 w 8063"/>
                <a:gd name="T37" fmla="*/ 22711 h 1189"/>
                <a:gd name="T38" fmla="*/ 1450795 w 8063"/>
                <a:gd name="T39" fmla="*/ 0 h 1189"/>
                <a:gd name="T40" fmla="*/ 33831 w 8063"/>
                <a:gd name="T41" fmla="*/ 135185 h 1189"/>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8063" h="1189">
                  <a:moveTo>
                    <a:pt x="94" y="375"/>
                  </a:moveTo>
                  <a:lnTo>
                    <a:pt x="94" y="375"/>
                  </a:lnTo>
                  <a:cubicBezTo>
                    <a:pt x="31" y="406"/>
                    <a:pt x="0" y="438"/>
                    <a:pt x="0" y="469"/>
                  </a:cubicBezTo>
                  <a:cubicBezTo>
                    <a:pt x="0" y="750"/>
                    <a:pt x="1844" y="1188"/>
                    <a:pt x="4093" y="1188"/>
                  </a:cubicBezTo>
                  <a:cubicBezTo>
                    <a:pt x="6312" y="1188"/>
                    <a:pt x="8062" y="750"/>
                    <a:pt x="8062" y="469"/>
                  </a:cubicBezTo>
                  <a:cubicBezTo>
                    <a:pt x="8062" y="438"/>
                    <a:pt x="8062" y="406"/>
                    <a:pt x="7999" y="406"/>
                  </a:cubicBezTo>
                  <a:cubicBezTo>
                    <a:pt x="7937" y="406"/>
                    <a:pt x="7874" y="438"/>
                    <a:pt x="7812" y="469"/>
                  </a:cubicBezTo>
                  <a:cubicBezTo>
                    <a:pt x="7812" y="719"/>
                    <a:pt x="6155" y="1125"/>
                    <a:pt x="4063" y="1125"/>
                  </a:cubicBezTo>
                  <a:cubicBezTo>
                    <a:pt x="2000" y="1125"/>
                    <a:pt x="250" y="719"/>
                    <a:pt x="250" y="469"/>
                  </a:cubicBezTo>
                  <a:cubicBezTo>
                    <a:pt x="250" y="469"/>
                    <a:pt x="250" y="469"/>
                    <a:pt x="250" y="438"/>
                  </a:cubicBezTo>
                  <a:cubicBezTo>
                    <a:pt x="188" y="438"/>
                    <a:pt x="156" y="406"/>
                    <a:pt x="94" y="375"/>
                  </a:cubicBezTo>
                  <a:lnTo>
                    <a:pt x="4031" y="0"/>
                  </a:lnTo>
                  <a:cubicBezTo>
                    <a:pt x="3375" y="0"/>
                    <a:pt x="2781" y="0"/>
                    <a:pt x="2219" y="31"/>
                  </a:cubicBezTo>
                  <a:cubicBezTo>
                    <a:pt x="2219" y="63"/>
                    <a:pt x="2219" y="63"/>
                    <a:pt x="2188" y="94"/>
                  </a:cubicBezTo>
                  <a:cubicBezTo>
                    <a:pt x="2750" y="31"/>
                    <a:pt x="3375" y="31"/>
                    <a:pt x="4031" y="31"/>
                  </a:cubicBezTo>
                  <a:cubicBezTo>
                    <a:pt x="4718" y="31"/>
                    <a:pt x="5374" y="31"/>
                    <a:pt x="5937" y="94"/>
                  </a:cubicBezTo>
                  <a:cubicBezTo>
                    <a:pt x="5937" y="63"/>
                    <a:pt x="5937" y="63"/>
                    <a:pt x="5905" y="63"/>
                  </a:cubicBezTo>
                  <a:cubicBezTo>
                    <a:pt x="5343" y="0"/>
                    <a:pt x="4718" y="0"/>
                    <a:pt x="4031" y="0"/>
                  </a:cubicBezTo>
                  <a:lnTo>
                    <a:pt x="94" y="375"/>
                  </a:lnTo>
                </a:path>
              </a:pathLst>
            </a:custGeom>
            <a:solidFill>
              <a:srgbClr val="E9E9E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79" name="Freeform 16"/>
            <p:cNvSpPr>
              <a:spLocks noChangeArrowheads="1"/>
            </p:cNvSpPr>
            <p:nvPr/>
          </p:nvSpPr>
          <p:spPr bwMode="auto">
            <a:xfrm>
              <a:off x="3375025" y="6556375"/>
              <a:ext cx="2722563" cy="393700"/>
            </a:xfrm>
            <a:custGeom>
              <a:avLst/>
              <a:gdLst>
                <a:gd name="T0" fmla="*/ 0 w 7563"/>
                <a:gd name="T1" fmla="*/ 146334 h 1095"/>
                <a:gd name="T2" fmla="*/ 0 w 7563"/>
                <a:gd name="T3" fmla="*/ 146334 h 1095"/>
                <a:gd name="T4" fmla="*/ 0 w 7563"/>
                <a:gd name="T5" fmla="*/ 157480 h 1095"/>
                <a:gd name="T6" fmla="*/ 1372621 w 7563"/>
                <a:gd name="T7" fmla="*/ 393340 h 1095"/>
                <a:gd name="T8" fmla="*/ 2722203 w 7563"/>
                <a:gd name="T9" fmla="*/ 157480 h 1095"/>
                <a:gd name="T10" fmla="*/ 2722203 w 7563"/>
                <a:gd name="T11" fmla="*/ 157480 h 1095"/>
                <a:gd name="T12" fmla="*/ 2609528 w 7563"/>
                <a:gd name="T13" fmla="*/ 179772 h 1095"/>
                <a:gd name="T14" fmla="*/ 1372621 w 7563"/>
                <a:gd name="T15" fmla="*/ 371049 h 1095"/>
                <a:gd name="T16" fmla="*/ 101156 w 7563"/>
                <a:gd name="T17" fmla="*/ 168626 h 1095"/>
                <a:gd name="T18" fmla="*/ 0 w 7563"/>
                <a:gd name="T19" fmla="*/ 146334 h 1095"/>
                <a:gd name="T20" fmla="*/ 1361102 w 7563"/>
                <a:gd name="T21" fmla="*/ 0 h 1095"/>
                <a:gd name="T22" fmla="*/ 1361102 w 7563"/>
                <a:gd name="T23" fmla="*/ 0 h 1095"/>
                <a:gd name="T24" fmla="*/ 697650 w 7563"/>
                <a:gd name="T25" fmla="*/ 22651 h 1095"/>
                <a:gd name="T26" fmla="*/ 686131 w 7563"/>
                <a:gd name="T27" fmla="*/ 33797 h 1095"/>
                <a:gd name="T28" fmla="*/ 1361102 w 7563"/>
                <a:gd name="T29" fmla="*/ 11505 h 1095"/>
                <a:gd name="T30" fmla="*/ 2058392 w 7563"/>
                <a:gd name="T31" fmla="*/ 33797 h 1095"/>
                <a:gd name="T32" fmla="*/ 2047232 w 7563"/>
                <a:gd name="T33" fmla="*/ 22651 h 1095"/>
                <a:gd name="T34" fmla="*/ 1361102 w 7563"/>
                <a:gd name="T35" fmla="*/ 0 h 1095"/>
                <a:gd name="T36" fmla="*/ 0 w 7563"/>
                <a:gd name="T37" fmla="*/ 146334 h 1095"/>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7563" h="1095">
                  <a:moveTo>
                    <a:pt x="0" y="407"/>
                  </a:moveTo>
                  <a:lnTo>
                    <a:pt x="0" y="407"/>
                  </a:lnTo>
                  <a:cubicBezTo>
                    <a:pt x="0" y="438"/>
                    <a:pt x="0" y="438"/>
                    <a:pt x="0" y="438"/>
                  </a:cubicBezTo>
                  <a:cubicBezTo>
                    <a:pt x="0" y="688"/>
                    <a:pt x="1750" y="1094"/>
                    <a:pt x="3813" y="1094"/>
                  </a:cubicBezTo>
                  <a:cubicBezTo>
                    <a:pt x="5905" y="1094"/>
                    <a:pt x="7562" y="688"/>
                    <a:pt x="7562" y="438"/>
                  </a:cubicBezTo>
                  <a:cubicBezTo>
                    <a:pt x="7468" y="469"/>
                    <a:pt x="7374" y="469"/>
                    <a:pt x="7249" y="500"/>
                  </a:cubicBezTo>
                  <a:cubicBezTo>
                    <a:pt x="7093" y="719"/>
                    <a:pt x="5624" y="1032"/>
                    <a:pt x="3813" y="1032"/>
                  </a:cubicBezTo>
                  <a:cubicBezTo>
                    <a:pt x="1969" y="1032"/>
                    <a:pt x="406" y="719"/>
                    <a:pt x="281" y="469"/>
                  </a:cubicBezTo>
                  <a:cubicBezTo>
                    <a:pt x="188" y="469"/>
                    <a:pt x="94" y="438"/>
                    <a:pt x="0" y="407"/>
                  </a:cubicBezTo>
                  <a:lnTo>
                    <a:pt x="3781" y="0"/>
                  </a:lnTo>
                  <a:cubicBezTo>
                    <a:pt x="3125" y="0"/>
                    <a:pt x="2500" y="0"/>
                    <a:pt x="1938" y="63"/>
                  </a:cubicBezTo>
                  <a:cubicBezTo>
                    <a:pt x="1938" y="63"/>
                    <a:pt x="1938" y="63"/>
                    <a:pt x="1906" y="94"/>
                  </a:cubicBezTo>
                  <a:cubicBezTo>
                    <a:pt x="2469" y="32"/>
                    <a:pt x="3094" y="32"/>
                    <a:pt x="3781" y="32"/>
                  </a:cubicBezTo>
                  <a:cubicBezTo>
                    <a:pt x="4499" y="32"/>
                    <a:pt x="5155" y="32"/>
                    <a:pt x="5718" y="94"/>
                  </a:cubicBezTo>
                  <a:cubicBezTo>
                    <a:pt x="5718" y="94"/>
                    <a:pt x="5718" y="63"/>
                    <a:pt x="5687" y="63"/>
                  </a:cubicBezTo>
                  <a:cubicBezTo>
                    <a:pt x="5124" y="0"/>
                    <a:pt x="4468" y="0"/>
                    <a:pt x="3781" y="0"/>
                  </a:cubicBezTo>
                  <a:lnTo>
                    <a:pt x="0" y="407"/>
                  </a:lnTo>
                </a:path>
              </a:pathLst>
            </a:custGeom>
            <a:solidFill>
              <a:srgbClr val="E7E6E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80" name="Freeform 17"/>
            <p:cNvSpPr>
              <a:spLocks noChangeArrowheads="1"/>
            </p:cNvSpPr>
            <p:nvPr/>
          </p:nvSpPr>
          <p:spPr bwMode="auto">
            <a:xfrm>
              <a:off x="3476625" y="6567488"/>
              <a:ext cx="2508250" cy="360362"/>
            </a:xfrm>
            <a:custGeom>
              <a:avLst/>
              <a:gdLst>
                <a:gd name="T0" fmla="*/ 0 w 6969"/>
                <a:gd name="T1" fmla="*/ 157321 h 1001"/>
                <a:gd name="T2" fmla="*/ 0 w 6969"/>
                <a:gd name="T3" fmla="*/ 157321 h 1001"/>
                <a:gd name="T4" fmla="*/ 1271221 w 6969"/>
                <a:gd name="T5" fmla="*/ 360002 h 1001"/>
                <a:gd name="T6" fmla="*/ 2507890 w 6969"/>
                <a:gd name="T7" fmla="*/ 168481 h 1001"/>
                <a:gd name="T8" fmla="*/ 2406754 w 6969"/>
                <a:gd name="T9" fmla="*/ 168481 h 1001"/>
                <a:gd name="T10" fmla="*/ 1271221 w 6969"/>
                <a:gd name="T11" fmla="*/ 348482 h 1001"/>
                <a:gd name="T12" fmla="*/ 101496 w 6969"/>
                <a:gd name="T13" fmla="*/ 168481 h 1001"/>
                <a:gd name="T14" fmla="*/ 0 w 6969"/>
                <a:gd name="T15" fmla="*/ 157321 h 1001"/>
                <a:gd name="T16" fmla="*/ 1259704 w 6969"/>
                <a:gd name="T17" fmla="*/ 0 h 1001"/>
                <a:gd name="T18" fmla="*/ 1259704 w 6969"/>
                <a:gd name="T19" fmla="*/ 0 h 1001"/>
                <a:gd name="T20" fmla="*/ 584862 w 6969"/>
                <a:gd name="T21" fmla="*/ 22320 h 1001"/>
                <a:gd name="T22" fmla="*/ 573705 w 6969"/>
                <a:gd name="T23" fmla="*/ 33480 h 1001"/>
                <a:gd name="T24" fmla="*/ 1259704 w 6969"/>
                <a:gd name="T25" fmla="*/ 11160 h 1001"/>
                <a:gd name="T26" fmla="*/ 1979174 w 6969"/>
                <a:gd name="T27" fmla="*/ 33480 h 1001"/>
                <a:gd name="T28" fmla="*/ 1956860 w 6969"/>
                <a:gd name="T29" fmla="*/ 22320 h 1001"/>
                <a:gd name="T30" fmla="*/ 1259704 w 6969"/>
                <a:gd name="T31" fmla="*/ 0 h 1001"/>
                <a:gd name="T32" fmla="*/ 0 w 6969"/>
                <a:gd name="T33" fmla="*/ 157321 h 1001"/>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6969" h="1001">
                  <a:moveTo>
                    <a:pt x="0" y="437"/>
                  </a:moveTo>
                  <a:lnTo>
                    <a:pt x="0" y="437"/>
                  </a:lnTo>
                  <a:cubicBezTo>
                    <a:pt x="125" y="687"/>
                    <a:pt x="1688" y="1000"/>
                    <a:pt x="3532" y="1000"/>
                  </a:cubicBezTo>
                  <a:cubicBezTo>
                    <a:pt x="5343" y="1000"/>
                    <a:pt x="6812" y="687"/>
                    <a:pt x="6968" y="468"/>
                  </a:cubicBezTo>
                  <a:cubicBezTo>
                    <a:pt x="6874" y="468"/>
                    <a:pt x="6781" y="468"/>
                    <a:pt x="6687" y="468"/>
                  </a:cubicBezTo>
                  <a:cubicBezTo>
                    <a:pt x="6437" y="687"/>
                    <a:pt x="5124" y="968"/>
                    <a:pt x="3532" y="968"/>
                  </a:cubicBezTo>
                  <a:cubicBezTo>
                    <a:pt x="1907" y="968"/>
                    <a:pt x="532" y="687"/>
                    <a:pt x="282" y="468"/>
                  </a:cubicBezTo>
                  <a:cubicBezTo>
                    <a:pt x="188" y="468"/>
                    <a:pt x="94" y="468"/>
                    <a:pt x="0" y="437"/>
                  </a:cubicBezTo>
                  <a:lnTo>
                    <a:pt x="3500" y="0"/>
                  </a:lnTo>
                  <a:cubicBezTo>
                    <a:pt x="2813" y="0"/>
                    <a:pt x="2188" y="0"/>
                    <a:pt x="1625" y="62"/>
                  </a:cubicBezTo>
                  <a:cubicBezTo>
                    <a:pt x="1625" y="62"/>
                    <a:pt x="1625" y="62"/>
                    <a:pt x="1594" y="93"/>
                  </a:cubicBezTo>
                  <a:cubicBezTo>
                    <a:pt x="2125" y="31"/>
                    <a:pt x="2782" y="31"/>
                    <a:pt x="3500" y="31"/>
                  </a:cubicBezTo>
                  <a:cubicBezTo>
                    <a:pt x="4249" y="31"/>
                    <a:pt x="4937" y="62"/>
                    <a:pt x="5499" y="93"/>
                  </a:cubicBezTo>
                  <a:cubicBezTo>
                    <a:pt x="5468" y="93"/>
                    <a:pt x="5468" y="62"/>
                    <a:pt x="5437" y="62"/>
                  </a:cubicBezTo>
                  <a:cubicBezTo>
                    <a:pt x="4874" y="0"/>
                    <a:pt x="4218" y="0"/>
                    <a:pt x="3500" y="0"/>
                  </a:cubicBezTo>
                  <a:lnTo>
                    <a:pt x="0" y="437"/>
                  </a:lnTo>
                </a:path>
              </a:pathLst>
            </a:custGeom>
            <a:solidFill>
              <a:srgbClr val="E4E4E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81" name="Freeform 18"/>
            <p:cNvSpPr>
              <a:spLocks noChangeArrowheads="1"/>
            </p:cNvSpPr>
            <p:nvPr/>
          </p:nvSpPr>
          <p:spPr bwMode="auto">
            <a:xfrm>
              <a:off x="3578225" y="6578600"/>
              <a:ext cx="2306638" cy="338138"/>
            </a:xfrm>
            <a:custGeom>
              <a:avLst/>
              <a:gdLst>
                <a:gd name="T0" fmla="*/ 2205097 w 6406"/>
                <a:gd name="T1" fmla="*/ 157533 h 938"/>
                <a:gd name="T2" fmla="*/ 2205097 w 6406"/>
                <a:gd name="T3" fmla="*/ 157533 h 938"/>
                <a:gd name="T4" fmla="*/ 1170243 w 6406"/>
                <a:gd name="T5" fmla="*/ 315427 h 938"/>
                <a:gd name="T6" fmla="*/ 101181 w 6406"/>
                <a:gd name="T7" fmla="*/ 157533 h 938"/>
                <a:gd name="T8" fmla="*/ 67334 w 6406"/>
                <a:gd name="T9" fmla="*/ 157533 h 938"/>
                <a:gd name="T10" fmla="*/ 67334 w 6406"/>
                <a:gd name="T11" fmla="*/ 157533 h 938"/>
                <a:gd name="T12" fmla="*/ 67334 w 6406"/>
                <a:gd name="T13" fmla="*/ 157533 h 938"/>
                <a:gd name="T14" fmla="*/ 67334 w 6406"/>
                <a:gd name="T15" fmla="*/ 157533 h 938"/>
                <a:gd name="T16" fmla="*/ 67334 w 6406"/>
                <a:gd name="T17" fmla="*/ 157533 h 938"/>
                <a:gd name="T18" fmla="*/ 0 w 6406"/>
                <a:gd name="T19" fmla="*/ 157533 h 938"/>
                <a:gd name="T20" fmla="*/ 1170243 w 6406"/>
                <a:gd name="T21" fmla="*/ 337778 h 938"/>
                <a:gd name="T22" fmla="*/ 2306278 w 6406"/>
                <a:gd name="T23" fmla="*/ 157533 h 938"/>
                <a:gd name="T24" fmla="*/ 2272431 w 6406"/>
                <a:gd name="T25" fmla="*/ 157533 h 938"/>
                <a:gd name="T26" fmla="*/ 2272431 w 6406"/>
                <a:gd name="T27" fmla="*/ 157533 h 938"/>
                <a:gd name="T28" fmla="*/ 2272431 w 6406"/>
                <a:gd name="T29" fmla="*/ 157533 h 938"/>
                <a:gd name="T30" fmla="*/ 2205097 w 6406"/>
                <a:gd name="T31" fmla="*/ 157533 h 938"/>
                <a:gd name="T32" fmla="*/ 1158720 w 6406"/>
                <a:gd name="T33" fmla="*/ 0 h 938"/>
                <a:gd name="T34" fmla="*/ 1158720 w 6406"/>
                <a:gd name="T35" fmla="*/ 0 h 938"/>
                <a:gd name="T36" fmla="*/ 472418 w 6406"/>
                <a:gd name="T37" fmla="*/ 22350 h 938"/>
                <a:gd name="T38" fmla="*/ 461256 w 6406"/>
                <a:gd name="T39" fmla="*/ 33886 h 938"/>
                <a:gd name="T40" fmla="*/ 1147558 w 6406"/>
                <a:gd name="T41" fmla="*/ 0 h 938"/>
                <a:gd name="T42" fmla="*/ 1890032 w 6406"/>
                <a:gd name="T43" fmla="*/ 45061 h 938"/>
                <a:gd name="T44" fmla="*/ 1878509 w 6406"/>
                <a:gd name="T45" fmla="*/ 22350 h 938"/>
                <a:gd name="T46" fmla="*/ 1158720 w 6406"/>
                <a:gd name="T47" fmla="*/ 0 h 938"/>
                <a:gd name="T48" fmla="*/ 2205097 w 6406"/>
                <a:gd name="T49" fmla="*/ 157533 h 938"/>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6406" h="938">
                  <a:moveTo>
                    <a:pt x="6124" y="437"/>
                  </a:moveTo>
                  <a:lnTo>
                    <a:pt x="6124" y="437"/>
                  </a:lnTo>
                  <a:cubicBezTo>
                    <a:pt x="5874" y="625"/>
                    <a:pt x="4686" y="875"/>
                    <a:pt x="3250" y="875"/>
                  </a:cubicBezTo>
                  <a:cubicBezTo>
                    <a:pt x="1781" y="875"/>
                    <a:pt x="562" y="625"/>
                    <a:pt x="281" y="437"/>
                  </a:cubicBezTo>
                  <a:cubicBezTo>
                    <a:pt x="250" y="437"/>
                    <a:pt x="218" y="437"/>
                    <a:pt x="187" y="437"/>
                  </a:cubicBezTo>
                  <a:cubicBezTo>
                    <a:pt x="125" y="437"/>
                    <a:pt x="62" y="437"/>
                    <a:pt x="0" y="437"/>
                  </a:cubicBezTo>
                  <a:cubicBezTo>
                    <a:pt x="250" y="656"/>
                    <a:pt x="1625" y="937"/>
                    <a:pt x="3250" y="937"/>
                  </a:cubicBezTo>
                  <a:cubicBezTo>
                    <a:pt x="4842" y="937"/>
                    <a:pt x="6155" y="656"/>
                    <a:pt x="6405" y="437"/>
                  </a:cubicBezTo>
                  <a:cubicBezTo>
                    <a:pt x="6374" y="437"/>
                    <a:pt x="6342" y="437"/>
                    <a:pt x="6311" y="437"/>
                  </a:cubicBezTo>
                  <a:cubicBezTo>
                    <a:pt x="6249" y="437"/>
                    <a:pt x="6186" y="437"/>
                    <a:pt x="6124" y="437"/>
                  </a:cubicBezTo>
                  <a:lnTo>
                    <a:pt x="3218" y="0"/>
                  </a:lnTo>
                  <a:cubicBezTo>
                    <a:pt x="2500" y="0"/>
                    <a:pt x="1843" y="0"/>
                    <a:pt x="1312" y="62"/>
                  </a:cubicBezTo>
                  <a:lnTo>
                    <a:pt x="1281" y="94"/>
                  </a:lnTo>
                  <a:cubicBezTo>
                    <a:pt x="1781" y="31"/>
                    <a:pt x="2468" y="0"/>
                    <a:pt x="3187" y="0"/>
                  </a:cubicBezTo>
                  <a:cubicBezTo>
                    <a:pt x="3999" y="0"/>
                    <a:pt x="4717" y="62"/>
                    <a:pt x="5249" y="125"/>
                  </a:cubicBezTo>
                  <a:cubicBezTo>
                    <a:pt x="5249" y="94"/>
                    <a:pt x="5217" y="94"/>
                    <a:pt x="5217" y="62"/>
                  </a:cubicBezTo>
                  <a:cubicBezTo>
                    <a:pt x="4655" y="31"/>
                    <a:pt x="3967" y="0"/>
                    <a:pt x="3218" y="0"/>
                  </a:cubicBezTo>
                  <a:lnTo>
                    <a:pt x="6124" y="437"/>
                  </a:lnTo>
                </a:path>
              </a:pathLst>
            </a:custGeom>
            <a:solidFill>
              <a:srgbClr val="E3E2E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82" name="Freeform 19"/>
            <p:cNvSpPr>
              <a:spLocks noChangeArrowheads="1"/>
            </p:cNvSpPr>
            <p:nvPr/>
          </p:nvSpPr>
          <p:spPr bwMode="auto">
            <a:xfrm>
              <a:off x="3678238" y="6578600"/>
              <a:ext cx="2103437" cy="315913"/>
            </a:xfrm>
            <a:custGeom>
              <a:avLst/>
              <a:gdLst>
                <a:gd name="T0" fmla="*/ 2013094 w 5844"/>
                <a:gd name="T1" fmla="*/ 146416 h 876"/>
                <a:gd name="T2" fmla="*/ 2013094 w 5844"/>
                <a:gd name="T3" fmla="*/ 146416 h 876"/>
                <a:gd name="T4" fmla="*/ 1057117 w 5844"/>
                <a:gd name="T5" fmla="*/ 292833 h 876"/>
                <a:gd name="T6" fmla="*/ 89983 w 5844"/>
                <a:gd name="T7" fmla="*/ 146416 h 876"/>
                <a:gd name="T8" fmla="*/ 0 w 5844"/>
                <a:gd name="T9" fmla="*/ 157596 h 876"/>
                <a:gd name="T10" fmla="*/ 1068635 w 5844"/>
                <a:gd name="T11" fmla="*/ 315552 h 876"/>
                <a:gd name="T12" fmla="*/ 2103077 w 5844"/>
                <a:gd name="T13" fmla="*/ 157596 h 876"/>
                <a:gd name="T14" fmla="*/ 2013094 w 5844"/>
                <a:gd name="T15" fmla="*/ 146416 h 876"/>
                <a:gd name="T16" fmla="*/ 1045960 w 5844"/>
                <a:gd name="T17" fmla="*/ 0 h 876"/>
                <a:gd name="T18" fmla="*/ 1045960 w 5844"/>
                <a:gd name="T19" fmla="*/ 0 h 876"/>
                <a:gd name="T20" fmla="*/ 359931 w 5844"/>
                <a:gd name="T21" fmla="*/ 33899 h 876"/>
                <a:gd name="T22" fmla="*/ 337255 w 5844"/>
                <a:gd name="T23" fmla="*/ 56258 h 876"/>
                <a:gd name="T24" fmla="*/ 1045960 w 5844"/>
                <a:gd name="T25" fmla="*/ 11180 h 876"/>
                <a:gd name="T26" fmla="*/ 1810453 w 5844"/>
                <a:gd name="T27" fmla="*/ 56258 h 876"/>
                <a:gd name="T28" fmla="*/ 1788137 w 5844"/>
                <a:gd name="T29" fmla="*/ 45079 h 876"/>
                <a:gd name="T30" fmla="*/ 1045960 w 5844"/>
                <a:gd name="T31" fmla="*/ 0 h 876"/>
                <a:gd name="T32" fmla="*/ 2013094 w 5844"/>
                <a:gd name="T33" fmla="*/ 146416 h 87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5844" h="876">
                  <a:moveTo>
                    <a:pt x="5593" y="406"/>
                  </a:moveTo>
                  <a:lnTo>
                    <a:pt x="5593" y="406"/>
                  </a:lnTo>
                  <a:cubicBezTo>
                    <a:pt x="5468" y="594"/>
                    <a:pt x="4343" y="812"/>
                    <a:pt x="2937" y="812"/>
                  </a:cubicBezTo>
                  <a:cubicBezTo>
                    <a:pt x="1594" y="812"/>
                    <a:pt x="469" y="594"/>
                    <a:pt x="250" y="406"/>
                  </a:cubicBezTo>
                  <a:cubicBezTo>
                    <a:pt x="187" y="437"/>
                    <a:pt x="94" y="437"/>
                    <a:pt x="0" y="437"/>
                  </a:cubicBezTo>
                  <a:cubicBezTo>
                    <a:pt x="281" y="625"/>
                    <a:pt x="1500" y="875"/>
                    <a:pt x="2969" y="875"/>
                  </a:cubicBezTo>
                  <a:cubicBezTo>
                    <a:pt x="4405" y="875"/>
                    <a:pt x="5593" y="625"/>
                    <a:pt x="5843" y="437"/>
                  </a:cubicBezTo>
                  <a:cubicBezTo>
                    <a:pt x="5749" y="437"/>
                    <a:pt x="5686" y="406"/>
                    <a:pt x="5593" y="406"/>
                  </a:cubicBezTo>
                  <a:lnTo>
                    <a:pt x="2906" y="0"/>
                  </a:lnTo>
                  <a:cubicBezTo>
                    <a:pt x="2187" y="0"/>
                    <a:pt x="1500" y="31"/>
                    <a:pt x="1000" y="94"/>
                  </a:cubicBezTo>
                  <a:cubicBezTo>
                    <a:pt x="969" y="125"/>
                    <a:pt x="937" y="125"/>
                    <a:pt x="937" y="156"/>
                  </a:cubicBezTo>
                  <a:cubicBezTo>
                    <a:pt x="1437" y="94"/>
                    <a:pt x="2125" y="31"/>
                    <a:pt x="2906" y="31"/>
                  </a:cubicBezTo>
                  <a:cubicBezTo>
                    <a:pt x="3780" y="31"/>
                    <a:pt x="4561" y="94"/>
                    <a:pt x="5030" y="156"/>
                  </a:cubicBezTo>
                  <a:cubicBezTo>
                    <a:pt x="5030" y="156"/>
                    <a:pt x="4999" y="125"/>
                    <a:pt x="4968" y="125"/>
                  </a:cubicBezTo>
                  <a:cubicBezTo>
                    <a:pt x="4436" y="62"/>
                    <a:pt x="3718" y="0"/>
                    <a:pt x="2906" y="0"/>
                  </a:cubicBezTo>
                  <a:lnTo>
                    <a:pt x="5593" y="406"/>
                  </a:lnTo>
                </a:path>
              </a:pathLst>
            </a:custGeom>
            <a:solidFill>
              <a:srgbClr val="E0E0E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83" name="Freeform 20"/>
            <p:cNvSpPr>
              <a:spLocks noChangeArrowheads="1"/>
            </p:cNvSpPr>
            <p:nvPr/>
          </p:nvSpPr>
          <p:spPr bwMode="auto">
            <a:xfrm>
              <a:off x="3768725" y="6591300"/>
              <a:ext cx="1924050" cy="280988"/>
            </a:xfrm>
            <a:custGeom>
              <a:avLst/>
              <a:gdLst>
                <a:gd name="T0" fmla="*/ 1810998 w 5344"/>
                <a:gd name="T1" fmla="*/ 100969 h 782"/>
                <a:gd name="T2" fmla="*/ 1810998 w 5344"/>
                <a:gd name="T3" fmla="*/ 100969 h 782"/>
                <a:gd name="T4" fmla="*/ 1833680 w 5344"/>
                <a:gd name="T5" fmla="*/ 123606 h 782"/>
                <a:gd name="T6" fmla="*/ 967426 w 5344"/>
                <a:gd name="T7" fmla="*/ 258351 h 782"/>
                <a:gd name="T8" fmla="*/ 90010 w 5344"/>
                <a:gd name="T9" fmla="*/ 123606 h 782"/>
                <a:gd name="T10" fmla="*/ 0 w 5344"/>
                <a:gd name="T11" fmla="*/ 134745 h 782"/>
                <a:gd name="T12" fmla="*/ 967426 w 5344"/>
                <a:gd name="T13" fmla="*/ 280629 h 782"/>
                <a:gd name="T14" fmla="*/ 1923690 w 5344"/>
                <a:gd name="T15" fmla="*/ 134745 h 782"/>
                <a:gd name="T16" fmla="*/ 1810998 w 5344"/>
                <a:gd name="T17" fmla="*/ 100969 h 782"/>
                <a:gd name="T18" fmla="*/ 956264 w 5344"/>
                <a:gd name="T19" fmla="*/ 0 h 782"/>
                <a:gd name="T20" fmla="*/ 956264 w 5344"/>
                <a:gd name="T21" fmla="*/ 0 h 782"/>
                <a:gd name="T22" fmla="*/ 247347 w 5344"/>
                <a:gd name="T23" fmla="*/ 44915 h 782"/>
                <a:gd name="T24" fmla="*/ 213863 w 5344"/>
                <a:gd name="T25" fmla="*/ 67552 h 782"/>
                <a:gd name="T26" fmla="*/ 956264 w 5344"/>
                <a:gd name="T27" fmla="*/ 11139 h 782"/>
                <a:gd name="T28" fmla="*/ 1788675 w 5344"/>
                <a:gd name="T29" fmla="*/ 89830 h 782"/>
                <a:gd name="T30" fmla="*/ 1720988 w 5344"/>
                <a:gd name="T31" fmla="*/ 44915 h 782"/>
                <a:gd name="T32" fmla="*/ 956264 w 5344"/>
                <a:gd name="T33" fmla="*/ 0 h 782"/>
                <a:gd name="T34" fmla="*/ 1810998 w 5344"/>
                <a:gd name="T35" fmla="*/ 100969 h 782"/>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5344" h="782">
                  <a:moveTo>
                    <a:pt x="5030" y="281"/>
                  </a:moveTo>
                  <a:lnTo>
                    <a:pt x="5030" y="281"/>
                  </a:lnTo>
                  <a:cubicBezTo>
                    <a:pt x="5061" y="281"/>
                    <a:pt x="5093" y="313"/>
                    <a:pt x="5093" y="344"/>
                  </a:cubicBezTo>
                  <a:cubicBezTo>
                    <a:pt x="5093" y="500"/>
                    <a:pt x="4030" y="719"/>
                    <a:pt x="2687" y="719"/>
                  </a:cubicBezTo>
                  <a:cubicBezTo>
                    <a:pt x="1375" y="719"/>
                    <a:pt x="250" y="500"/>
                    <a:pt x="250" y="344"/>
                  </a:cubicBezTo>
                  <a:cubicBezTo>
                    <a:pt x="156" y="344"/>
                    <a:pt x="94" y="375"/>
                    <a:pt x="0" y="375"/>
                  </a:cubicBezTo>
                  <a:cubicBezTo>
                    <a:pt x="219" y="563"/>
                    <a:pt x="1344" y="781"/>
                    <a:pt x="2687" y="781"/>
                  </a:cubicBezTo>
                  <a:cubicBezTo>
                    <a:pt x="4093" y="781"/>
                    <a:pt x="5218" y="563"/>
                    <a:pt x="5343" y="375"/>
                  </a:cubicBezTo>
                  <a:cubicBezTo>
                    <a:pt x="5249" y="344"/>
                    <a:pt x="5124" y="313"/>
                    <a:pt x="5030" y="281"/>
                  </a:cubicBezTo>
                  <a:lnTo>
                    <a:pt x="2656" y="0"/>
                  </a:lnTo>
                  <a:cubicBezTo>
                    <a:pt x="1875" y="0"/>
                    <a:pt x="1187" y="63"/>
                    <a:pt x="687" y="125"/>
                  </a:cubicBezTo>
                  <a:cubicBezTo>
                    <a:pt x="656" y="125"/>
                    <a:pt x="625" y="156"/>
                    <a:pt x="594" y="188"/>
                  </a:cubicBezTo>
                  <a:cubicBezTo>
                    <a:pt x="1031" y="94"/>
                    <a:pt x="1781" y="31"/>
                    <a:pt x="2656" y="31"/>
                  </a:cubicBezTo>
                  <a:cubicBezTo>
                    <a:pt x="3749" y="31"/>
                    <a:pt x="4655" y="125"/>
                    <a:pt x="4968" y="250"/>
                  </a:cubicBezTo>
                  <a:cubicBezTo>
                    <a:pt x="4905" y="219"/>
                    <a:pt x="4843" y="188"/>
                    <a:pt x="4780" y="125"/>
                  </a:cubicBezTo>
                  <a:cubicBezTo>
                    <a:pt x="4311" y="63"/>
                    <a:pt x="3530" y="0"/>
                    <a:pt x="2656" y="0"/>
                  </a:cubicBezTo>
                  <a:lnTo>
                    <a:pt x="5030" y="281"/>
                  </a:lnTo>
                </a:path>
              </a:pathLst>
            </a:custGeom>
            <a:solidFill>
              <a:srgbClr val="DEDDD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84" name="Freeform 21"/>
            <p:cNvSpPr>
              <a:spLocks noChangeArrowheads="1"/>
            </p:cNvSpPr>
            <p:nvPr/>
          </p:nvSpPr>
          <p:spPr bwMode="auto">
            <a:xfrm>
              <a:off x="3859213" y="6602413"/>
              <a:ext cx="1743075" cy="247650"/>
            </a:xfrm>
            <a:custGeom>
              <a:avLst/>
              <a:gdLst>
                <a:gd name="T0" fmla="*/ 876935 w 4844"/>
                <a:gd name="T1" fmla="*/ 236148 h 689"/>
                <a:gd name="T2" fmla="*/ 876935 w 4844"/>
                <a:gd name="T3" fmla="*/ 236148 h 689"/>
                <a:gd name="T4" fmla="*/ 89961 w 4844"/>
                <a:gd name="T5" fmla="*/ 101360 h 689"/>
                <a:gd name="T6" fmla="*/ 865780 w 4844"/>
                <a:gd name="T7" fmla="*/ 11502 h 689"/>
                <a:gd name="T8" fmla="*/ 1641240 w 4844"/>
                <a:gd name="T9" fmla="*/ 101360 h 689"/>
                <a:gd name="T10" fmla="*/ 876935 w 4844"/>
                <a:gd name="T11" fmla="*/ 236148 h 689"/>
                <a:gd name="T12" fmla="*/ 865780 w 4844"/>
                <a:gd name="T13" fmla="*/ 0 h 689"/>
                <a:gd name="T14" fmla="*/ 865780 w 4844"/>
                <a:gd name="T15" fmla="*/ 0 h 689"/>
                <a:gd name="T16" fmla="*/ 123786 w 4844"/>
                <a:gd name="T17" fmla="*/ 56431 h 689"/>
                <a:gd name="T18" fmla="*/ 0 w 4844"/>
                <a:gd name="T19" fmla="*/ 112503 h 689"/>
                <a:gd name="T20" fmla="*/ 876935 w 4844"/>
                <a:gd name="T21" fmla="*/ 247291 h 689"/>
                <a:gd name="T22" fmla="*/ 1742715 w 4844"/>
                <a:gd name="T23" fmla="*/ 112503 h 689"/>
                <a:gd name="T24" fmla="*/ 1720045 w 4844"/>
                <a:gd name="T25" fmla="*/ 89858 h 689"/>
                <a:gd name="T26" fmla="*/ 1697735 w 4844"/>
                <a:gd name="T27" fmla="*/ 78716 h 689"/>
                <a:gd name="T28" fmla="*/ 865780 w 4844"/>
                <a:gd name="T29" fmla="*/ 0 h 689"/>
                <a:gd name="T30" fmla="*/ 876935 w 4844"/>
                <a:gd name="T31" fmla="*/ 236148 h 689"/>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4844" h="689">
                  <a:moveTo>
                    <a:pt x="2437" y="657"/>
                  </a:moveTo>
                  <a:lnTo>
                    <a:pt x="2437" y="657"/>
                  </a:lnTo>
                  <a:cubicBezTo>
                    <a:pt x="1250" y="657"/>
                    <a:pt x="250" y="438"/>
                    <a:pt x="250" y="282"/>
                  </a:cubicBezTo>
                  <a:cubicBezTo>
                    <a:pt x="250" y="157"/>
                    <a:pt x="1219" y="32"/>
                    <a:pt x="2406" y="32"/>
                  </a:cubicBezTo>
                  <a:cubicBezTo>
                    <a:pt x="3593" y="32"/>
                    <a:pt x="4561" y="157"/>
                    <a:pt x="4561" y="282"/>
                  </a:cubicBezTo>
                  <a:cubicBezTo>
                    <a:pt x="4561" y="438"/>
                    <a:pt x="3624" y="657"/>
                    <a:pt x="2437" y="657"/>
                  </a:cubicBezTo>
                  <a:lnTo>
                    <a:pt x="2406" y="0"/>
                  </a:lnTo>
                  <a:cubicBezTo>
                    <a:pt x="1531" y="0"/>
                    <a:pt x="781" y="63"/>
                    <a:pt x="344" y="157"/>
                  </a:cubicBezTo>
                  <a:cubicBezTo>
                    <a:pt x="250" y="219"/>
                    <a:pt x="125" y="250"/>
                    <a:pt x="0" y="313"/>
                  </a:cubicBezTo>
                  <a:cubicBezTo>
                    <a:pt x="0" y="469"/>
                    <a:pt x="1125" y="688"/>
                    <a:pt x="2437" y="688"/>
                  </a:cubicBezTo>
                  <a:cubicBezTo>
                    <a:pt x="3780" y="688"/>
                    <a:pt x="4843" y="469"/>
                    <a:pt x="4843" y="313"/>
                  </a:cubicBezTo>
                  <a:cubicBezTo>
                    <a:pt x="4843" y="282"/>
                    <a:pt x="4811" y="250"/>
                    <a:pt x="4780" y="250"/>
                  </a:cubicBezTo>
                  <a:cubicBezTo>
                    <a:pt x="4780" y="219"/>
                    <a:pt x="4749" y="219"/>
                    <a:pt x="4718" y="219"/>
                  </a:cubicBezTo>
                  <a:cubicBezTo>
                    <a:pt x="4405" y="94"/>
                    <a:pt x="3499" y="0"/>
                    <a:pt x="2406" y="0"/>
                  </a:cubicBezTo>
                  <a:lnTo>
                    <a:pt x="2437" y="657"/>
                  </a:lnTo>
                </a:path>
              </a:pathLst>
            </a:custGeom>
            <a:solidFill>
              <a:srgbClr val="DCDCD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85" name="Freeform 22"/>
            <p:cNvSpPr>
              <a:spLocks noChangeArrowheads="1"/>
            </p:cNvSpPr>
            <p:nvPr/>
          </p:nvSpPr>
          <p:spPr bwMode="auto">
            <a:xfrm>
              <a:off x="3948113" y="6613525"/>
              <a:ext cx="1552575" cy="225425"/>
            </a:xfrm>
            <a:custGeom>
              <a:avLst/>
              <a:gdLst>
                <a:gd name="T0" fmla="*/ 787449 w 4312"/>
                <a:gd name="T1" fmla="*/ 202378 h 626"/>
                <a:gd name="T2" fmla="*/ 787449 w 4312"/>
                <a:gd name="T3" fmla="*/ 202378 h 626"/>
                <a:gd name="T4" fmla="*/ 101177 w 4312"/>
                <a:gd name="T5" fmla="*/ 90026 h 626"/>
                <a:gd name="T6" fmla="*/ 776288 w 4312"/>
                <a:gd name="T7" fmla="*/ 11163 h 626"/>
                <a:gd name="T8" fmla="*/ 1451038 w 4312"/>
                <a:gd name="T9" fmla="*/ 90026 h 626"/>
                <a:gd name="T10" fmla="*/ 787449 w 4312"/>
                <a:gd name="T11" fmla="*/ 202378 h 626"/>
                <a:gd name="T12" fmla="*/ 776288 w 4312"/>
                <a:gd name="T13" fmla="*/ 0 h 626"/>
                <a:gd name="T14" fmla="*/ 776288 w 4312"/>
                <a:gd name="T15" fmla="*/ 0 h 626"/>
                <a:gd name="T16" fmla="*/ 0 w 4312"/>
                <a:gd name="T17" fmla="*/ 90026 h 626"/>
                <a:gd name="T18" fmla="*/ 787449 w 4312"/>
                <a:gd name="T19" fmla="*/ 225065 h 626"/>
                <a:gd name="T20" fmla="*/ 1552215 w 4312"/>
                <a:gd name="T21" fmla="*/ 90026 h 626"/>
                <a:gd name="T22" fmla="*/ 776288 w 4312"/>
                <a:gd name="T23" fmla="*/ 0 h 626"/>
                <a:gd name="T24" fmla="*/ 787449 w 4312"/>
                <a:gd name="T25" fmla="*/ 202378 h 62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4312" h="626">
                  <a:moveTo>
                    <a:pt x="2187" y="562"/>
                  </a:moveTo>
                  <a:lnTo>
                    <a:pt x="2187" y="562"/>
                  </a:lnTo>
                  <a:cubicBezTo>
                    <a:pt x="1125" y="562"/>
                    <a:pt x="281" y="375"/>
                    <a:pt x="281" y="250"/>
                  </a:cubicBezTo>
                  <a:cubicBezTo>
                    <a:pt x="281" y="125"/>
                    <a:pt x="1125" y="31"/>
                    <a:pt x="2156" y="31"/>
                  </a:cubicBezTo>
                  <a:cubicBezTo>
                    <a:pt x="3186" y="31"/>
                    <a:pt x="4030" y="125"/>
                    <a:pt x="4030" y="250"/>
                  </a:cubicBezTo>
                  <a:cubicBezTo>
                    <a:pt x="4030" y="375"/>
                    <a:pt x="3218" y="562"/>
                    <a:pt x="2187" y="562"/>
                  </a:cubicBezTo>
                  <a:lnTo>
                    <a:pt x="2156" y="0"/>
                  </a:lnTo>
                  <a:cubicBezTo>
                    <a:pt x="969" y="0"/>
                    <a:pt x="0" y="125"/>
                    <a:pt x="0" y="250"/>
                  </a:cubicBezTo>
                  <a:cubicBezTo>
                    <a:pt x="0" y="406"/>
                    <a:pt x="1000" y="625"/>
                    <a:pt x="2187" y="625"/>
                  </a:cubicBezTo>
                  <a:cubicBezTo>
                    <a:pt x="3374" y="625"/>
                    <a:pt x="4311" y="406"/>
                    <a:pt x="4311" y="250"/>
                  </a:cubicBezTo>
                  <a:cubicBezTo>
                    <a:pt x="4311" y="125"/>
                    <a:pt x="3343" y="0"/>
                    <a:pt x="2156" y="0"/>
                  </a:cubicBezTo>
                  <a:lnTo>
                    <a:pt x="2187" y="562"/>
                  </a:lnTo>
                </a:path>
              </a:pathLst>
            </a:custGeom>
            <a:solidFill>
              <a:srgbClr val="DAD9D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86" name="Freeform 23"/>
            <p:cNvSpPr>
              <a:spLocks noChangeArrowheads="1"/>
            </p:cNvSpPr>
            <p:nvPr/>
          </p:nvSpPr>
          <p:spPr bwMode="auto">
            <a:xfrm>
              <a:off x="4049713" y="6624638"/>
              <a:ext cx="1349375" cy="192087"/>
            </a:xfrm>
            <a:custGeom>
              <a:avLst/>
              <a:gdLst>
                <a:gd name="T0" fmla="*/ 674688 w 3750"/>
                <a:gd name="T1" fmla="*/ 169340 h 532"/>
                <a:gd name="T2" fmla="*/ 674688 w 3750"/>
                <a:gd name="T3" fmla="*/ 169340 h 532"/>
                <a:gd name="T4" fmla="*/ 89958 w 3750"/>
                <a:gd name="T5" fmla="*/ 79073 h 532"/>
                <a:gd name="T6" fmla="*/ 674688 w 3750"/>
                <a:gd name="T7" fmla="*/ 11193 h 532"/>
                <a:gd name="T8" fmla="*/ 1247902 w 3750"/>
                <a:gd name="T9" fmla="*/ 79073 h 532"/>
                <a:gd name="T10" fmla="*/ 674688 w 3750"/>
                <a:gd name="T11" fmla="*/ 169340 h 532"/>
                <a:gd name="T12" fmla="*/ 674688 w 3750"/>
                <a:gd name="T13" fmla="*/ 0 h 532"/>
                <a:gd name="T14" fmla="*/ 674688 w 3750"/>
                <a:gd name="T15" fmla="*/ 0 h 532"/>
                <a:gd name="T16" fmla="*/ 0 w 3750"/>
                <a:gd name="T17" fmla="*/ 79073 h 532"/>
                <a:gd name="T18" fmla="*/ 685842 w 3750"/>
                <a:gd name="T19" fmla="*/ 191726 h 532"/>
                <a:gd name="T20" fmla="*/ 1349015 w 3750"/>
                <a:gd name="T21" fmla="*/ 79073 h 532"/>
                <a:gd name="T22" fmla="*/ 674688 w 3750"/>
                <a:gd name="T23" fmla="*/ 0 h 532"/>
                <a:gd name="T24" fmla="*/ 674688 w 3750"/>
                <a:gd name="T25" fmla="*/ 169340 h 53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3750" h="532">
                  <a:moveTo>
                    <a:pt x="1875" y="469"/>
                  </a:moveTo>
                  <a:lnTo>
                    <a:pt x="1875" y="469"/>
                  </a:lnTo>
                  <a:cubicBezTo>
                    <a:pt x="1000" y="469"/>
                    <a:pt x="250" y="344"/>
                    <a:pt x="250" y="219"/>
                  </a:cubicBezTo>
                  <a:cubicBezTo>
                    <a:pt x="250" y="125"/>
                    <a:pt x="969" y="31"/>
                    <a:pt x="1875" y="31"/>
                  </a:cubicBezTo>
                  <a:cubicBezTo>
                    <a:pt x="2749" y="31"/>
                    <a:pt x="3468" y="125"/>
                    <a:pt x="3468" y="219"/>
                  </a:cubicBezTo>
                  <a:cubicBezTo>
                    <a:pt x="3468" y="344"/>
                    <a:pt x="2780" y="469"/>
                    <a:pt x="1875" y="469"/>
                  </a:cubicBezTo>
                  <a:lnTo>
                    <a:pt x="1875" y="0"/>
                  </a:lnTo>
                  <a:cubicBezTo>
                    <a:pt x="844" y="0"/>
                    <a:pt x="0" y="94"/>
                    <a:pt x="0" y="219"/>
                  </a:cubicBezTo>
                  <a:cubicBezTo>
                    <a:pt x="0" y="344"/>
                    <a:pt x="844" y="531"/>
                    <a:pt x="1906" y="531"/>
                  </a:cubicBezTo>
                  <a:cubicBezTo>
                    <a:pt x="2937" y="531"/>
                    <a:pt x="3749" y="344"/>
                    <a:pt x="3749" y="219"/>
                  </a:cubicBezTo>
                  <a:cubicBezTo>
                    <a:pt x="3749" y="94"/>
                    <a:pt x="2905" y="0"/>
                    <a:pt x="1875" y="0"/>
                  </a:cubicBezTo>
                  <a:lnTo>
                    <a:pt x="1875" y="469"/>
                  </a:lnTo>
                </a:path>
              </a:pathLst>
            </a:custGeom>
            <a:solidFill>
              <a:srgbClr val="D7D7D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87" name="Freeform 24"/>
            <p:cNvSpPr>
              <a:spLocks noChangeArrowheads="1"/>
            </p:cNvSpPr>
            <p:nvPr/>
          </p:nvSpPr>
          <p:spPr bwMode="auto">
            <a:xfrm>
              <a:off x="4140200" y="6635750"/>
              <a:ext cx="1158875" cy="158750"/>
            </a:xfrm>
            <a:custGeom>
              <a:avLst/>
              <a:gdLst>
                <a:gd name="T0" fmla="*/ 585018 w 3219"/>
                <a:gd name="T1" fmla="*/ 146817 h 439"/>
                <a:gd name="T2" fmla="*/ 585018 w 3219"/>
                <a:gd name="T3" fmla="*/ 146817 h 439"/>
                <a:gd name="T4" fmla="*/ 101163 w 3219"/>
                <a:gd name="T5" fmla="*/ 67984 h 439"/>
                <a:gd name="T6" fmla="*/ 585018 w 3219"/>
                <a:gd name="T7" fmla="*/ 11210 h 439"/>
                <a:gd name="T8" fmla="*/ 1068512 w 3219"/>
                <a:gd name="T9" fmla="*/ 67984 h 439"/>
                <a:gd name="T10" fmla="*/ 585018 w 3219"/>
                <a:gd name="T11" fmla="*/ 146817 h 439"/>
                <a:gd name="T12" fmla="*/ 585018 w 3219"/>
                <a:gd name="T13" fmla="*/ 0 h 439"/>
                <a:gd name="T14" fmla="*/ 585018 w 3219"/>
                <a:gd name="T15" fmla="*/ 0 h 439"/>
                <a:gd name="T16" fmla="*/ 0 w 3219"/>
                <a:gd name="T17" fmla="*/ 67984 h 439"/>
                <a:gd name="T18" fmla="*/ 585018 w 3219"/>
                <a:gd name="T19" fmla="*/ 158388 h 439"/>
                <a:gd name="T20" fmla="*/ 1158515 w 3219"/>
                <a:gd name="T21" fmla="*/ 67984 h 439"/>
                <a:gd name="T22" fmla="*/ 585018 w 3219"/>
                <a:gd name="T23" fmla="*/ 0 h 439"/>
                <a:gd name="T24" fmla="*/ 585018 w 3219"/>
                <a:gd name="T25" fmla="*/ 146817 h 43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3219" h="439">
                  <a:moveTo>
                    <a:pt x="1625" y="406"/>
                  </a:moveTo>
                  <a:lnTo>
                    <a:pt x="1625" y="406"/>
                  </a:lnTo>
                  <a:cubicBezTo>
                    <a:pt x="875" y="406"/>
                    <a:pt x="281" y="281"/>
                    <a:pt x="281" y="188"/>
                  </a:cubicBezTo>
                  <a:cubicBezTo>
                    <a:pt x="281" y="94"/>
                    <a:pt x="875" y="31"/>
                    <a:pt x="1625" y="31"/>
                  </a:cubicBezTo>
                  <a:cubicBezTo>
                    <a:pt x="2343" y="31"/>
                    <a:pt x="2968" y="94"/>
                    <a:pt x="2968" y="188"/>
                  </a:cubicBezTo>
                  <a:cubicBezTo>
                    <a:pt x="2968" y="281"/>
                    <a:pt x="2374" y="406"/>
                    <a:pt x="1625" y="406"/>
                  </a:cubicBezTo>
                  <a:lnTo>
                    <a:pt x="1625" y="0"/>
                  </a:lnTo>
                  <a:cubicBezTo>
                    <a:pt x="719" y="0"/>
                    <a:pt x="0" y="94"/>
                    <a:pt x="0" y="188"/>
                  </a:cubicBezTo>
                  <a:cubicBezTo>
                    <a:pt x="0" y="313"/>
                    <a:pt x="750" y="438"/>
                    <a:pt x="1625" y="438"/>
                  </a:cubicBezTo>
                  <a:cubicBezTo>
                    <a:pt x="2530" y="438"/>
                    <a:pt x="3218" y="313"/>
                    <a:pt x="3218" y="188"/>
                  </a:cubicBezTo>
                  <a:cubicBezTo>
                    <a:pt x="3218" y="94"/>
                    <a:pt x="2499" y="0"/>
                    <a:pt x="1625" y="0"/>
                  </a:cubicBezTo>
                  <a:lnTo>
                    <a:pt x="1625" y="406"/>
                  </a:lnTo>
                </a:path>
              </a:pathLst>
            </a:custGeom>
            <a:solidFill>
              <a:srgbClr val="D6D6D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88" name="Freeform 25"/>
            <p:cNvSpPr>
              <a:spLocks noChangeArrowheads="1"/>
            </p:cNvSpPr>
            <p:nvPr/>
          </p:nvSpPr>
          <p:spPr bwMode="auto">
            <a:xfrm>
              <a:off x="4241800" y="6646863"/>
              <a:ext cx="968375" cy="134937"/>
            </a:xfrm>
            <a:custGeom>
              <a:avLst/>
              <a:gdLst>
                <a:gd name="T0" fmla="*/ 484188 w 2688"/>
                <a:gd name="T1" fmla="*/ 112328 h 376"/>
                <a:gd name="T2" fmla="*/ 484188 w 2688"/>
                <a:gd name="T3" fmla="*/ 112328 h 376"/>
                <a:gd name="T4" fmla="*/ 90065 w 2688"/>
                <a:gd name="T5" fmla="*/ 56343 h 376"/>
                <a:gd name="T6" fmla="*/ 484188 w 2688"/>
                <a:gd name="T7" fmla="*/ 11484 h 376"/>
                <a:gd name="T8" fmla="*/ 866782 w 2688"/>
                <a:gd name="T9" fmla="*/ 56343 h 376"/>
                <a:gd name="T10" fmla="*/ 484188 w 2688"/>
                <a:gd name="T11" fmla="*/ 112328 h 376"/>
                <a:gd name="T12" fmla="*/ 484188 w 2688"/>
                <a:gd name="T13" fmla="*/ 0 h 376"/>
                <a:gd name="T14" fmla="*/ 484188 w 2688"/>
                <a:gd name="T15" fmla="*/ 0 h 376"/>
                <a:gd name="T16" fmla="*/ 0 w 2688"/>
                <a:gd name="T17" fmla="*/ 56343 h 376"/>
                <a:gd name="T18" fmla="*/ 484188 w 2688"/>
                <a:gd name="T19" fmla="*/ 134578 h 376"/>
                <a:gd name="T20" fmla="*/ 968015 w 2688"/>
                <a:gd name="T21" fmla="*/ 56343 h 376"/>
                <a:gd name="T22" fmla="*/ 484188 w 2688"/>
                <a:gd name="T23" fmla="*/ 0 h 376"/>
                <a:gd name="T24" fmla="*/ 484188 w 2688"/>
                <a:gd name="T25" fmla="*/ 112328 h 37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688" h="376">
                  <a:moveTo>
                    <a:pt x="1344" y="313"/>
                  </a:moveTo>
                  <a:lnTo>
                    <a:pt x="1344" y="313"/>
                  </a:lnTo>
                  <a:cubicBezTo>
                    <a:pt x="750" y="313"/>
                    <a:pt x="250" y="219"/>
                    <a:pt x="250" y="157"/>
                  </a:cubicBezTo>
                  <a:cubicBezTo>
                    <a:pt x="250" y="94"/>
                    <a:pt x="750" y="32"/>
                    <a:pt x="1344" y="32"/>
                  </a:cubicBezTo>
                  <a:cubicBezTo>
                    <a:pt x="1937" y="32"/>
                    <a:pt x="2406" y="94"/>
                    <a:pt x="2406" y="157"/>
                  </a:cubicBezTo>
                  <a:cubicBezTo>
                    <a:pt x="2406" y="219"/>
                    <a:pt x="1937" y="313"/>
                    <a:pt x="1344" y="313"/>
                  </a:cubicBezTo>
                  <a:lnTo>
                    <a:pt x="1344" y="0"/>
                  </a:lnTo>
                  <a:cubicBezTo>
                    <a:pt x="594" y="0"/>
                    <a:pt x="0" y="63"/>
                    <a:pt x="0" y="157"/>
                  </a:cubicBezTo>
                  <a:cubicBezTo>
                    <a:pt x="0" y="250"/>
                    <a:pt x="594" y="375"/>
                    <a:pt x="1344" y="375"/>
                  </a:cubicBezTo>
                  <a:cubicBezTo>
                    <a:pt x="2093" y="375"/>
                    <a:pt x="2687" y="250"/>
                    <a:pt x="2687" y="157"/>
                  </a:cubicBezTo>
                  <a:cubicBezTo>
                    <a:pt x="2687" y="63"/>
                    <a:pt x="2062" y="0"/>
                    <a:pt x="1344" y="0"/>
                  </a:cubicBezTo>
                  <a:lnTo>
                    <a:pt x="1344" y="313"/>
                  </a:lnTo>
                </a:path>
              </a:pathLst>
            </a:custGeom>
            <a:solidFill>
              <a:srgbClr val="D3D3D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89" name="Freeform 26"/>
            <p:cNvSpPr>
              <a:spLocks noChangeArrowheads="1"/>
            </p:cNvSpPr>
            <p:nvPr/>
          </p:nvSpPr>
          <p:spPr bwMode="auto">
            <a:xfrm>
              <a:off x="4330700" y="6657975"/>
              <a:ext cx="776288" cy="101600"/>
            </a:xfrm>
            <a:custGeom>
              <a:avLst/>
              <a:gdLst>
                <a:gd name="T0" fmla="*/ 393722 w 2157"/>
                <a:gd name="T1" fmla="*/ 78542 h 282"/>
                <a:gd name="T2" fmla="*/ 393722 w 2157"/>
                <a:gd name="T3" fmla="*/ 78542 h 282"/>
                <a:gd name="T4" fmla="*/ 101490 w 2157"/>
                <a:gd name="T5" fmla="*/ 45035 h 282"/>
                <a:gd name="T6" fmla="*/ 393722 w 2157"/>
                <a:gd name="T7" fmla="*/ 11169 h 282"/>
                <a:gd name="T8" fmla="*/ 674438 w 2157"/>
                <a:gd name="T9" fmla="*/ 45035 h 282"/>
                <a:gd name="T10" fmla="*/ 393722 w 2157"/>
                <a:gd name="T11" fmla="*/ 78542 h 282"/>
                <a:gd name="T12" fmla="*/ 393722 w 2157"/>
                <a:gd name="T13" fmla="*/ 0 h 282"/>
                <a:gd name="T14" fmla="*/ 393722 w 2157"/>
                <a:gd name="T15" fmla="*/ 0 h 282"/>
                <a:gd name="T16" fmla="*/ 0 w 2157"/>
                <a:gd name="T17" fmla="*/ 45035 h 282"/>
                <a:gd name="T18" fmla="*/ 393722 w 2157"/>
                <a:gd name="T19" fmla="*/ 101240 h 282"/>
                <a:gd name="T20" fmla="*/ 775928 w 2157"/>
                <a:gd name="T21" fmla="*/ 45035 h 282"/>
                <a:gd name="T22" fmla="*/ 393722 w 2157"/>
                <a:gd name="T23" fmla="*/ 0 h 282"/>
                <a:gd name="T24" fmla="*/ 393722 w 2157"/>
                <a:gd name="T25" fmla="*/ 78542 h 28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157" h="282">
                  <a:moveTo>
                    <a:pt x="1094" y="218"/>
                  </a:moveTo>
                  <a:lnTo>
                    <a:pt x="1094" y="218"/>
                  </a:lnTo>
                  <a:cubicBezTo>
                    <a:pt x="657" y="218"/>
                    <a:pt x="282" y="156"/>
                    <a:pt x="282" y="125"/>
                  </a:cubicBezTo>
                  <a:cubicBezTo>
                    <a:pt x="282" y="62"/>
                    <a:pt x="625" y="31"/>
                    <a:pt x="1094" y="31"/>
                  </a:cubicBezTo>
                  <a:cubicBezTo>
                    <a:pt x="1531" y="31"/>
                    <a:pt x="1874" y="62"/>
                    <a:pt x="1874" y="125"/>
                  </a:cubicBezTo>
                  <a:cubicBezTo>
                    <a:pt x="1874" y="156"/>
                    <a:pt x="1531" y="218"/>
                    <a:pt x="1094" y="218"/>
                  </a:cubicBezTo>
                  <a:lnTo>
                    <a:pt x="1094" y="0"/>
                  </a:lnTo>
                  <a:cubicBezTo>
                    <a:pt x="500" y="0"/>
                    <a:pt x="0" y="62"/>
                    <a:pt x="0" y="125"/>
                  </a:cubicBezTo>
                  <a:cubicBezTo>
                    <a:pt x="0" y="187"/>
                    <a:pt x="500" y="281"/>
                    <a:pt x="1094" y="281"/>
                  </a:cubicBezTo>
                  <a:cubicBezTo>
                    <a:pt x="1687" y="281"/>
                    <a:pt x="2156" y="187"/>
                    <a:pt x="2156" y="125"/>
                  </a:cubicBezTo>
                  <a:cubicBezTo>
                    <a:pt x="2156" y="62"/>
                    <a:pt x="1687" y="0"/>
                    <a:pt x="1094" y="0"/>
                  </a:cubicBezTo>
                  <a:lnTo>
                    <a:pt x="1094" y="218"/>
                  </a:lnTo>
                </a:path>
              </a:pathLst>
            </a:custGeom>
            <a:solidFill>
              <a:srgbClr val="D1D1D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90" name="Freeform 27"/>
            <p:cNvSpPr>
              <a:spLocks noChangeArrowheads="1"/>
            </p:cNvSpPr>
            <p:nvPr/>
          </p:nvSpPr>
          <p:spPr bwMode="auto">
            <a:xfrm>
              <a:off x="4432300" y="6669088"/>
              <a:ext cx="573088" cy="68262"/>
            </a:xfrm>
            <a:custGeom>
              <a:avLst/>
              <a:gdLst>
                <a:gd name="T0" fmla="*/ 280968 w 1593"/>
                <a:gd name="T1" fmla="*/ 56643 h 188"/>
                <a:gd name="T2" fmla="*/ 280968 w 1593"/>
                <a:gd name="T3" fmla="*/ 56643 h 188"/>
                <a:gd name="T4" fmla="*/ 89938 w 1593"/>
                <a:gd name="T5" fmla="*/ 34131 h 188"/>
                <a:gd name="T6" fmla="*/ 280968 w 1593"/>
                <a:gd name="T7" fmla="*/ 0 h 188"/>
                <a:gd name="T8" fmla="*/ 471637 w 1593"/>
                <a:gd name="T9" fmla="*/ 34131 h 188"/>
                <a:gd name="T10" fmla="*/ 280968 w 1593"/>
                <a:gd name="T11" fmla="*/ 56643 h 188"/>
                <a:gd name="T12" fmla="*/ 292120 w 1593"/>
                <a:gd name="T13" fmla="*/ 0 h 188"/>
                <a:gd name="T14" fmla="*/ 292120 w 1593"/>
                <a:gd name="T15" fmla="*/ 0 h 188"/>
                <a:gd name="T16" fmla="*/ 0 w 1593"/>
                <a:gd name="T17" fmla="*/ 34131 h 188"/>
                <a:gd name="T18" fmla="*/ 292120 w 1593"/>
                <a:gd name="T19" fmla="*/ 67899 h 188"/>
                <a:gd name="T20" fmla="*/ 572728 w 1593"/>
                <a:gd name="T21" fmla="*/ 34131 h 188"/>
                <a:gd name="T22" fmla="*/ 292120 w 1593"/>
                <a:gd name="T23" fmla="*/ 0 h 188"/>
                <a:gd name="T24" fmla="*/ 280968 w 1593"/>
                <a:gd name="T25" fmla="*/ 56643 h 18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593" h="188">
                  <a:moveTo>
                    <a:pt x="781" y="156"/>
                  </a:moveTo>
                  <a:lnTo>
                    <a:pt x="781" y="156"/>
                  </a:lnTo>
                  <a:cubicBezTo>
                    <a:pt x="500" y="156"/>
                    <a:pt x="250" y="125"/>
                    <a:pt x="250" y="94"/>
                  </a:cubicBezTo>
                  <a:cubicBezTo>
                    <a:pt x="250" y="31"/>
                    <a:pt x="500" y="0"/>
                    <a:pt x="781" y="0"/>
                  </a:cubicBezTo>
                  <a:cubicBezTo>
                    <a:pt x="1092" y="0"/>
                    <a:pt x="1311" y="31"/>
                    <a:pt x="1311" y="94"/>
                  </a:cubicBezTo>
                  <a:cubicBezTo>
                    <a:pt x="1311" y="125"/>
                    <a:pt x="1092" y="156"/>
                    <a:pt x="781" y="156"/>
                  </a:cubicBezTo>
                  <a:lnTo>
                    <a:pt x="812" y="0"/>
                  </a:lnTo>
                  <a:cubicBezTo>
                    <a:pt x="343" y="0"/>
                    <a:pt x="0" y="31"/>
                    <a:pt x="0" y="94"/>
                  </a:cubicBezTo>
                  <a:cubicBezTo>
                    <a:pt x="0" y="125"/>
                    <a:pt x="375" y="187"/>
                    <a:pt x="812" y="187"/>
                  </a:cubicBezTo>
                  <a:cubicBezTo>
                    <a:pt x="1249" y="187"/>
                    <a:pt x="1592" y="125"/>
                    <a:pt x="1592" y="94"/>
                  </a:cubicBezTo>
                  <a:cubicBezTo>
                    <a:pt x="1592" y="31"/>
                    <a:pt x="1249" y="0"/>
                    <a:pt x="812" y="0"/>
                  </a:cubicBezTo>
                  <a:lnTo>
                    <a:pt x="781" y="156"/>
                  </a:lnTo>
                </a:path>
              </a:pathLst>
            </a:custGeom>
            <a:solidFill>
              <a:srgbClr val="CFD0D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91" name="Freeform 28"/>
            <p:cNvSpPr>
              <a:spLocks noChangeArrowheads="1"/>
            </p:cNvSpPr>
            <p:nvPr/>
          </p:nvSpPr>
          <p:spPr bwMode="auto">
            <a:xfrm>
              <a:off x="4522788" y="6669088"/>
              <a:ext cx="382587" cy="57150"/>
            </a:xfrm>
            <a:custGeom>
              <a:avLst/>
              <a:gdLst>
                <a:gd name="T0" fmla="*/ 191294 w 1062"/>
                <a:gd name="T1" fmla="*/ 0 h 157"/>
                <a:gd name="T2" fmla="*/ 191294 w 1062"/>
                <a:gd name="T3" fmla="*/ 0 h 157"/>
                <a:gd name="T4" fmla="*/ 0 w 1062"/>
                <a:gd name="T5" fmla="*/ 34217 h 157"/>
                <a:gd name="T6" fmla="*/ 191294 w 1062"/>
                <a:gd name="T7" fmla="*/ 56786 h 157"/>
                <a:gd name="T8" fmla="*/ 382227 w 1062"/>
                <a:gd name="T9" fmla="*/ 34217 h 157"/>
                <a:gd name="T10" fmla="*/ 191294 w 1062"/>
                <a:gd name="T11" fmla="*/ 0 h 15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62" h="157">
                  <a:moveTo>
                    <a:pt x="531" y="0"/>
                  </a:moveTo>
                  <a:lnTo>
                    <a:pt x="531" y="0"/>
                  </a:lnTo>
                  <a:cubicBezTo>
                    <a:pt x="250" y="0"/>
                    <a:pt x="0" y="31"/>
                    <a:pt x="0" y="94"/>
                  </a:cubicBezTo>
                  <a:cubicBezTo>
                    <a:pt x="0" y="125"/>
                    <a:pt x="250" y="156"/>
                    <a:pt x="531" y="156"/>
                  </a:cubicBezTo>
                  <a:cubicBezTo>
                    <a:pt x="842" y="156"/>
                    <a:pt x="1061" y="125"/>
                    <a:pt x="1061" y="94"/>
                  </a:cubicBezTo>
                  <a:cubicBezTo>
                    <a:pt x="1061" y="31"/>
                    <a:pt x="842" y="0"/>
                    <a:pt x="531" y="0"/>
                  </a:cubicBezTo>
                </a:path>
              </a:pathLst>
            </a:custGeom>
            <a:solidFill>
              <a:srgbClr val="CDCED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92" name="Freeform 29"/>
            <p:cNvSpPr>
              <a:spLocks noChangeArrowheads="1"/>
            </p:cNvSpPr>
            <p:nvPr/>
          </p:nvSpPr>
          <p:spPr bwMode="auto">
            <a:xfrm>
              <a:off x="2486025" y="1865313"/>
              <a:ext cx="1384300" cy="1439862"/>
            </a:xfrm>
            <a:custGeom>
              <a:avLst/>
              <a:gdLst>
                <a:gd name="T0" fmla="*/ 1170085 w 3845"/>
                <a:gd name="T1" fmla="*/ 1113733 h 4000"/>
                <a:gd name="T2" fmla="*/ 1170085 w 3845"/>
                <a:gd name="T3" fmla="*/ 1113733 h 4000"/>
                <a:gd name="T4" fmla="*/ 270020 w 3845"/>
                <a:gd name="T5" fmla="*/ 1226042 h 4000"/>
                <a:gd name="T6" fmla="*/ 157691 w 3845"/>
                <a:gd name="T7" fmla="*/ 326129 h 4000"/>
                <a:gd name="T8" fmla="*/ 1057756 w 3845"/>
                <a:gd name="T9" fmla="*/ 224978 h 4000"/>
                <a:gd name="T10" fmla="*/ 1170085 w 3845"/>
                <a:gd name="T11" fmla="*/ 1113733 h 4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845" h="4000">
                  <a:moveTo>
                    <a:pt x="3250" y="3094"/>
                  </a:moveTo>
                  <a:lnTo>
                    <a:pt x="3250" y="3094"/>
                  </a:lnTo>
                  <a:cubicBezTo>
                    <a:pt x="2657" y="3874"/>
                    <a:pt x="1532" y="3999"/>
                    <a:pt x="750" y="3406"/>
                  </a:cubicBezTo>
                  <a:cubicBezTo>
                    <a:pt x="0" y="2812"/>
                    <a:pt x="438" y="906"/>
                    <a:pt x="438" y="906"/>
                  </a:cubicBezTo>
                  <a:cubicBezTo>
                    <a:pt x="438" y="906"/>
                    <a:pt x="2157" y="0"/>
                    <a:pt x="2938" y="625"/>
                  </a:cubicBezTo>
                  <a:cubicBezTo>
                    <a:pt x="3719" y="1219"/>
                    <a:pt x="3844" y="2344"/>
                    <a:pt x="3250" y="3094"/>
                  </a:cubicBezTo>
                </a:path>
              </a:pathLst>
            </a:custGeom>
            <a:solidFill>
              <a:srgbClr val="EDB1A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93" name="Freeform 30"/>
            <p:cNvSpPr>
              <a:spLocks noChangeArrowheads="1"/>
            </p:cNvSpPr>
            <p:nvPr/>
          </p:nvSpPr>
          <p:spPr bwMode="auto">
            <a:xfrm>
              <a:off x="5568950" y="1865313"/>
              <a:ext cx="1395413" cy="1439862"/>
            </a:xfrm>
            <a:custGeom>
              <a:avLst/>
              <a:gdLst>
                <a:gd name="T0" fmla="*/ 213848 w 3876"/>
                <a:gd name="T1" fmla="*/ 1113733 h 4000"/>
                <a:gd name="T2" fmla="*/ 213848 w 3876"/>
                <a:gd name="T3" fmla="*/ 1113733 h 4000"/>
                <a:gd name="T4" fmla="*/ 1113882 w 3876"/>
                <a:gd name="T5" fmla="*/ 1226042 h 4000"/>
                <a:gd name="T6" fmla="*/ 1226207 w 3876"/>
                <a:gd name="T7" fmla="*/ 326129 h 4000"/>
                <a:gd name="T8" fmla="*/ 326172 w 3876"/>
                <a:gd name="T9" fmla="*/ 224978 h 4000"/>
                <a:gd name="T10" fmla="*/ 213848 w 3876"/>
                <a:gd name="T11" fmla="*/ 1113733 h 4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876" h="4000">
                  <a:moveTo>
                    <a:pt x="594" y="3094"/>
                  </a:moveTo>
                  <a:lnTo>
                    <a:pt x="594" y="3094"/>
                  </a:lnTo>
                  <a:cubicBezTo>
                    <a:pt x="1187" y="3874"/>
                    <a:pt x="2312" y="3999"/>
                    <a:pt x="3094" y="3406"/>
                  </a:cubicBezTo>
                  <a:cubicBezTo>
                    <a:pt x="3875" y="2812"/>
                    <a:pt x="3406" y="906"/>
                    <a:pt x="3406" y="906"/>
                  </a:cubicBezTo>
                  <a:cubicBezTo>
                    <a:pt x="3406" y="906"/>
                    <a:pt x="1687" y="0"/>
                    <a:pt x="906" y="625"/>
                  </a:cubicBezTo>
                  <a:cubicBezTo>
                    <a:pt x="125" y="1219"/>
                    <a:pt x="0" y="2344"/>
                    <a:pt x="594" y="3094"/>
                  </a:cubicBezTo>
                </a:path>
              </a:pathLst>
            </a:custGeom>
            <a:solidFill>
              <a:srgbClr val="EDB1A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94" name="Freeform 31"/>
            <p:cNvSpPr>
              <a:spLocks noChangeArrowheads="1"/>
            </p:cNvSpPr>
            <p:nvPr/>
          </p:nvSpPr>
          <p:spPr bwMode="auto">
            <a:xfrm>
              <a:off x="5849938" y="2011363"/>
              <a:ext cx="608012" cy="112712"/>
            </a:xfrm>
            <a:custGeom>
              <a:avLst/>
              <a:gdLst>
                <a:gd name="T0" fmla="*/ 0 w 1689"/>
                <a:gd name="T1" fmla="*/ 112353 h 314"/>
                <a:gd name="T2" fmla="*/ 0 w 1689"/>
                <a:gd name="T3" fmla="*/ 112353 h 314"/>
                <a:gd name="T4" fmla="*/ 0 w 1689"/>
                <a:gd name="T5" fmla="*/ 112353 h 314"/>
                <a:gd name="T6" fmla="*/ 0 w 1689"/>
                <a:gd name="T7" fmla="*/ 112353 h 314"/>
                <a:gd name="T8" fmla="*/ 0 w 1689"/>
                <a:gd name="T9" fmla="*/ 112353 h 314"/>
                <a:gd name="T10" fmla="*/ 0 w 1689"/>
                <a:gd name="T11" fmla="*/ 112353 h 314"/>
                <a:gd name="T12" fmla="*/ 0 w 1689"/>
                <a:gd name="T13" fmla="*/ 112353 h 314"/>
                <a:gd name="T14" fmla="*/ 0 w 1689"/>
                <a:gd name="T15" fmla="*/ 112353 h 314"/>
                <a:gd name="T16" fmla="*/ 11159 w 1689"/>
                <a:gd name="T17" fmla="*/ 101225 h 314"/>
                <a:gd name="T18" fmla="*/ 11159 w 1689"/>
                <a:gd name="T19" fmla="*/ 101225 h 314"/>
                <a:gd name="T20" fmla="*/ 11159 w 1689"/>
                <a:gd name="T21" fmla="*/ 101225 h 314"/>
                <a:gd name="T22" fmla="*/ 11159 w 1689"/>
                <a:gd name="T23" fmla="*/ 101225 h 314"/>
                <a:gd name="T24" fmla="*/ 11159 w 1689"/>
                <a:gd name="T25" fmla="*/ 101225 h 314"/>
                <a:gd name="T26" fmla="*/ 11159 w 1689"/>
                <a:gd name="T27" fmla="*/ 101225 h 314"/>
                <a:gd name="T28" fmla="*/ 11159 w 1689"/>
                <a:gd name="T29" fmla="*/ 101225 h 314"/>
                <a:gd name="T30" fmla="*/ 11159 w 1689"/>
                <a:gd name="T31" fmla="*/ 101225 h 314"/>
                <a:gd name="T32" fmla="*/ 11159 w 1689"/>
                <a:gd name="T33" fmla="*/ 101225 h 314"/>
                <a:gd name="T34" fmla="*/ 11159 w 1689"/>
                <a:gd name="T35" fmla="*/ 101225 h 314"/>
                <a:gd name="T36" fmla="*/ 11159 w 1689"/>
                <a:gd name="T37" fmla="*/ 101225 h 314"/>
                <a:gd name="T38" fmla="*/ 11159 w 1689"/>
                <a:gd name="T39" fmla="*/ 101225 h 314"/>
                <a:gd name="T40" fmla="*/ 11159 w 1689"/>
                <a:gd name="T41" fmla="*/ 101225 h 314"/>
                <a:gd name="T42" fmla="*/ 11159 w 1689"/>
                <a:gd name="T43" fmla="*/ 101225 h 314"/>
                <a:gd name="T44" fmla="*/ 11159 w 1689"/>
                <a:gd name="T45" fmla="*/ 101225 h 314"/>
                <a:gd name="T46" fmla="*/ 11159 w 1689"/>
                <a:gd name="T47" fmla="*/ 101225 h 314"/>
                <a:gd name="T48" fmla="*/ 11159 w 1689"/>
                <a:gd name="T49" fmla="*/ 101225 h 314"/>
                <a:gd name="T50" fmla="*/ 11159 w 1689"/>
                <a:gd name="T51" fmla="*/ 101225 h 314"/>
                <a:gd name="T52" fmla="*/ 11159 w 1689"/>
                <a:gd name="T53" fmla="*/ 101225 h 314"/>
                <a:gd name="T54" fmla="*/ 11159 w 1689"/>
                <a:gd name="T55" fmla="*/ 101225 h 314"/>
                <a:gd name="T56" fmla="*/ 33838 w 1689"/>
                <a:gd name="T57" fmla="*/ 78611 h 314"/>
                <a:gd name="T58" fmla="*/ 33838 w 1689"/>
                <a:gd name="T59" fmla="*/ 78611 h 314"/>
                <a:gd name="T60" fmla="*/ 44998 w 1689"/>
                <a:gd name="T61" fmla="*/ 78611 h 314"/>
                <a:gd name="T62" fmla="*/ 44998 w 1689"/>
                <a:gd name="T63" fmla="*/ 78611 h 314"/>
                <a:gd name="T64" fmla="*/ 44998 w 1689"/>
                <a:gd name="T65" fmla="*/ 78611 h 314"/>
                <a:gd name="T66" fmla="*/ 44998 w 1689"/>
                <a:gd name="T67" fmla="*/ 78611 h 314"/>
                <a:gd name="T68" fmla="*/ 44998 w 1689"/>
                <a:gd name="T69" fmla="*/ 78611 h 314"/>
                <a:gd name="T70" fmla="*/ 44998 w 1689"/>
                <a:gd name="T71" fmla="*/ 78611 h 314"/>
                <a:gd name="T72" fmla="*/ 44998 w 1689"/>
                <a:gd name="T73" fmla="*/ 78611 h 314"/>
                <a:gd name="T74" fmla="*/ 44998 w 1689"/>
                <a:gd name="T75" fmla="*/ 78611 h 314"/>
                <a:gd name="T76" fmla="*/ 44998 w 1689"/>
                <a:gd name="T77" fmla="*/ 78611 h 314"/>
                <a:gd name="T78" fmla="*/ 44998 w 1689"/>
                <a:gd name="T79" fmla="*/ 78611 h 314"/>
                <a:gd name="T80" fmla="*/ 44998 w 1689"/>
                <a:gd name="T81" fmla="*/ 78611 h 314"/>
                <a:gd name="T82" fmla="*/ 44998 w 1689"/>
                <a:gd name="T83" fmla="*/ 78611 h 314"/>
                <a:gd name="T84" fmla="*/ 44998 w 1689"/>
                <a:gd name="T85" fmla="*/ 78611 h 314"/>
                <a:gd name="T86" fmla="*/ 607652 w 1689"/>
                <a:gd name="T87" fmla="*/ 56356 h 314"/>
                <a:gd name="T88" fmla="*/ 607652 w 1689"/>
                <a:gd name="T89" fmla="*/ 56356 h 314"/>
                <a:gd name="T90" fmla="*/ 607652 w 1689"/>
                <a:gd name="T91" fmla="*/ 56356 h 314"/>
                <a:gd name="T92" fmla="*/ 607652 w 1689"/>
                <a:gd name="T93" fmla="*/ 56356 h 314"/>
                <a:gd name="T94" fmla="*/ 303826 w 1689"/>
                <a:gd name="T95" fmla="*/ 0 h 314"/>
                <a:gd name="T96" fmla="*/ 303826 w 1689"/>
                <a:gd name="T97" fmla="*/ 0 h 314"/>
                <a:gd name="T98" fmla="*/ 303826 w 1689"/>
                <a:gd name="T99" fmla="*/ 0 h 314"/>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0" t="0" r="r" b="b"/>
              <a:pathLst>
                <a:path w="1689" h="314">
                  <a:moveTo>
                    <a:pt x="0" y="313"/>
                  </a:moveTo>
                  <a:lnTo>
                    <a:pt x="0" y="313"/>
                  </a:lnTo>
                  <a:lnTo>
                    <a:pt x="31" y="282"/>
                  </a:lnTo>
                  <a:cubicBezTo>
                    <a:pt x="31" y="313"/>
                    <a:pt x="31" y="313"/>
                    <a:pt x="31" y="313"/>
                  </a:cubicBezTo>
                  <a:cubicBezTo>
                    <a:pt x="31" y="313"/>
                    <a:pt x="31" y="313"/>
                    <a:pt x="31" y="282"/>
                  </a:cubicBezTo>
                  <a:lnTo>
                    <a:pt x="94" y="219"/>
                  </a:lnTo>
                  <a:cubicBezTo>
                    <a:pt x="94" y="250"/>
                    <a:pt x="63" y="250"/>
                    <a:pt x="31" y="282"/>
                  </a:cubicBezTo>
                  <a:cubicBezTo>
                    <a:pt x="63" y="250"/>
                    <a:pt x="94" y="250"/>
                    <a:pt x="94" y="219"/>
                  </a:cubicBezTo>
                  <a:lnTo>
                    <a:pt x="125" y="219"/>
                  </a:lnTo>
                  <a:cubicBezTo>
                    <a:pt x="94" y="219"/>
                    <a:pt x="94" y="219"/>
                    <a:pt x="94" y="219"/>
                  </a:cubicBezTo>
                  <a:cubicBezTo>
                    <a:pt x="94" y="219"/>
                    <a:pt x="94" y="219"/>
                    <a:pt x="125" y="219"/>
                  </a:cubicBezTo>
                  <a:lnTo>
                    <a:pt x="1688" y="157"/>
                  </a:lnTo>
                  <a:lnTo>
                    <a:pt x="844" y="0"/>
                  </a:lnTo>
                  <a:cubicBezTo>
                    <a:pt x="688" y="0"/>
                    <a:pt x="531" y="32"/>
                    <a:pt x="375" y="63"/>
                  </a:cubicBezTo>
                  <a:cubicBezTo>
                    <a:pt x="531" y="32"/>
                    <a:pt x="688" y="0"/>
                    <a:pt x="844" y="0"/>
                  </a:cubicBezTo>
                  <a:cubicBezTo>
                    <a:pt x="1125" y="0"/>
                    <a:pt x="1406" y="63"/>
                    <a:pt x="1688" y="157"/>
                  </a:cubicBezTo>
                  <a:cubicBezTo>
                    <a:pt x="1406" y="63"/>
                    <a:pt x="1125" y="0"/>
                    <a:pt x="844" y="0"/>
                  </a:cubicBezTo>
                  <a:lnTo>
                    <a:pt x="0" y="313"/>
                  </a:lnTo>
                </a:path>
              </a:pathLst>
            </a:custGeom>
            <a:solidFill>
              <a:srgbClr val="FDF5F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95" name="Freeform 32"/>
            <p:cNvSpPr>
              <a:spLocks noChangeArrowheads="1"/>
            </p:cNvSpPr>
            <p:nvPr/>
          </p:nvSpPr>
          <p:spPr bwMode="auto">
            <a:xfrm>
              <a:off x="5748338" y="2011363"/>
              <a:ext cx="933450" cy="315912"/>
            </a:xfrm>
            <a:custGeom>
              <a:avLst/>
              <a:gdLst>
                <a:gd name="T0" fmla="*/ 404675 w 2595"/>
                <a:gd name="T1" fmla="*/ 0 h 876"/>
                <a:gd name="T2" fmla="*/ 404675 w 2595"/>
                <a:gd name="T3" fmla="*/ 0 h 876"/>
                <a:gd name="T4" fmla="*/ 235970 w 2595"/>
                <a:gd name="T5" fmla="*/ 22720 h 876"/>
                <a:gd name="T6" fmla="*/ 146043 w 2595"/>
                <a:gd name="T7" fmla="*/ 78978 h 876"/>
                <a:gd name="T8" fmla="*/ 146043 w 2595"/>
                <a:gd name="T9" fmla="*/ 78978 h 876"/>
                <a:gd name="T10" fmla="*/ 146043 w 2595"/>
                <a:gd name="T11" fmla="*/ 78978 h 876"/>
                <a:gd name="T12" fmla="*/ 146043 w 2595"/>
                <a:gd name="T13" fmla="*/ 78978 h 876"/>
                <a:gd name="T14" fmla="*/ 146043 w 2595"/>
                <a:gd name="T15" fmla="*/ 78978 h 876"/>
                <a:gd name="T16" fmla="*/ 146043 w 2595"/>
                <a:gd name="T17" fmla="*/ 78978 h 876"/>
                <a:gd name="T18" fmla="*/ 146043 w 2595"/>
                <a:gd name="T19" fmla="*/ 78978 h 876"/>
                <a:gd name="T20" fmla="*/ 146043 w 2595"/>
                <a:gd name="T21" fmla="*/ 78978 h 876"/>
                <a:gd name="T22" fmla="*/ 146043 w 2595"/>
                <a:gd name="T23" fmla="*/ 78978 h 876"/>
                <a:gd name="T24" fmla="*/ 146043 w 2595"/>
                <a:gd name="T25" fmla="*/ 78978 h 876"/>
                <a:gd name="T26" fmla="*/ 146043 w 2595"/>
                <a:gd name="T27" fmla="*/ 78978 h 876"/>
                <a:gd name="T28" fmla="*/ 146043 w 2595"/>
                <a:gd name="T29" fmla="*/ 78978 h 876"/>
                <a:gd name="T30" fmla="*/ 134892 w 2595"/>
                <a:gd name="T31" fmla="*/ 78978 h 876"/>
                <a:gd name="T32" fmla="*/ 134892 w 2595"/>
                <a:gd name="T33" fmla="*/ 78978 h 876"/>
                <a:gd name="T34" fmla="*/ 112230 w 2595"/>
                <a:gd name="T35" fmla="*/ 101698 h 876"/>
                <a:gd name="T36" fmla="*/ 112230 w 2595"/>
                <a:gd name="T37" fmla="*/ 101698 h 876"/>
                <a:gd name="T38" fmla="*/ 112230 w 2595"/>
                <a:gd name="T39" fmla="*/ 101698 h 876"/>
                <a:gd name="T40" fmla="*/ 112230 w 2595"/>
                <a:gd name="T41" fmla="*/ 101698 h 876"/>
                <a:gd name="T42" fmla="*/ 112230 w 2595"/>
                <a:gd name="T43" fmla="*/ 101698 h 876"/>
                <a:gd name="T44" fmla="*/ 112230 w 2595"/>
                <a:gd name="T45" fmla="*/ 101698 h 876"/>
                <a:gd name="T46" fmla="*/ 112230 w 2595"/>
                <a:gd name="T47" fmla="*/ 101698 h 876"/>
                <a:gd name="T48" fmla="*/ 112230 w 2595"/>
                <a:gd name="T49" fmla="*/ 101698 h 876"/>
                <a:gd name="T50" fmla="*/ 112230 w 2595"/>
                <a:gd name="T51" fmla="*/ 101698 h 876"/>
                <a:gd name="T52" fmla="*/ 112230 w 2595"/>
                <a:gd name="T53" fmla="*/ 101698 h 876"/>
                <a:gd name="T54" fmla="*/ 112230 w 2595"/>
                <a:gd name="T55" fmla="*/ 101698 h 876"/>
                <a:gd name="T56" fmla="*/ 112230 w 2595"/>
                <a:gd name="T57" fmla="*/ 101698 h 876"/>
                <a:gd name="T58" fmla="*/ 112230 w 2595"/>
                <a:gd name="T59" fmla="*/ 101698 h 876"/>
                <a:gd name="T60" fmla="*/ 112230 w 2595"/>
                <a:gd name="T61" fmla="*/ 101698 h 876"/>
                <a:gd name="T62" fmla="*/ 112230 w 2595"/>
                <a:gd name="T63" fmla="*/ 101698 h 876"/>
                <a:gd name="T64" fmla="*/ 112230 w 2595"/>
                <a:gd name="T65" fmla="*/ 101698 h 876"/>
                <a:gd name="T66" fmla="*/ 112230 w 2595"/>
                <a:gd name="T67" fmla="*/ 101698 h 876"/>
                <a:gd name="T68" fmla="*/ 112230 w 2595"/>
                <a:gd name="T69" fmla="*/ 101698 h 876"/>
                <a:gd name="T70" fmla="*/ 112230 w 2595"/>
                <a:gd name="T71" fmla="*/ 101698 h 876"/>
                <a:gd name="T72" fmla="*/ 112230 w 2595"/>
                <a:gd name="T73" fmla="*/ 101698 h 876"/>
                <a:gd name="T74" fmla="*/ 112230 w 2595"/>
                <a:gd name="T75" fmla="*/ 112877 h 876"/>
                <a:gd name="T76" fmla="*/ 101079 w 2595"/>
                <a:gd name="T77" fmla="*/ 112877 h 876"/>
                <a:gd name="T78" fmla="*/ 101079 w 2595"/>
                <a:gd name="T79" fmla="*/ 112877 h 876"/>
                <a:gd name="T80" fmla="*/ 101079 w 2595"/>
                <a:gd name="T81" fmla="*/ 112877 h 876"/>
                <a:gd name="T82" fmla="*/ 101079 w 2595"/>
                <a:gd name="T83" fmla="*/ 112877 h 876"/>
                <a:gd name="T84" fmla="*/ 101079 w 2595"/>
                <a:gd name="T85" fmla="*/ 112877 h 876"/>
                <a:gd name="T86" fmla="*/ 101079 w 2595"/>
                <a:gd name="T87" fmla="*/ 112877 h 876"/>
                <a:gd name="T88" fmla="*/ 101079 w 2595"/>
                <a:gd name="T89" fmla="*/ 112877 h 876"/>
                <a:gd name="T90" fmla="*/ 101079 w 2595"/>
                <a:gd name="T91" fmla="*/ 112877 h 876"/>
                <a:gd name="T92" fmla="*/ 0 w 2595"/>
                <a:gd name="T93" fmla="*/ 236934 h 876"/>
                <a:gd name="T94" fmla="*/ 134892 w 2595"/>
                <a:gd name="T95" fmla="*/ 315551 h 876"/>
                <a:gd name="T96" fmla="*/ 258632 w 2595"/>
                <a:gd name="T97" fmla="*/ 191855 h 876"/>
                <a:gd name="T98" fmla="*/ 595681 w 2595"/>
                <a:gd name="T99" fmla="*/ 78978 h 876"/>
                <a:gd name="T100" fmla="*/ 933090 w 2595"/>
                <a:gd name="T101" fmla="*/ 135236 h 876"/>
                <a:gd name="T102" fmla="*/ 708271 w 2595"/>
                <a:gd name="T103" fmla="*/ 56619 h 876"/>
                <a:gd name="T104" fmla="*/ 708271 w 2595"/>
                <a:gd name="T105" fmla="*/ 56619 h 876"/>
                <a:gd name="T106" fmla="*/ 708271 w 2595"/>
                <a:gd name="T107" fmla="*/ 56619 h 876"/>
                <a:gd name="T108" fmla="*/ 708271 w 2595"/>
                <a:gd name="T109" fmla="*/ 56619 h 876"/>
                <a:gd name="T110" fmla="*/ 708271 w 2595"/>
                <a:gd name="T111" fmla="*/ 56619 h 876"/>
                <a:gd name="T112" fmla="*/ 404675 w 2595"/>
                <a:gd name="T113" fmla="*/ 0 h 87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2595" h="876">
                  <a:moveTo>
                    <a:pt x="1125" y="0"/>
                  </a:moveTo>
                  <a:lnTo>
                    <a:pt x="1125" y="0"/>
                  </a:lnTo>
                  <a:cubicBezTo>
                    <a:pt x="969" y="0"/>
                    <a:pt x="812" y="32"/>
                    <a:pt x="656" y="63"/>
                  </a:cubicBezTo>
                  <a:cubicBezTo>
                    <a:pt x="562" y="94"/>
                    <a:pt x="469" y="157"/>
                    <a:pt x="406" y="219"/>
                  </a:cubicBezTo>
                  <a:cubicBezTo>
                    <a:pt x="375" y="219"/>
                    <a:pt x="375" y="219"/>
                    <a:pt x="375" y="219"/>
                  </a:cubicBezTo>
                  <a:cubicBezTo>
                    <a:pt x="375" y="250"/>
                    <a:pt x="344" y="250"/>
                    <a:pt x="312" y="282"/>
                  </a:cubicBezTo>
                  <a:cubicBezTo>
                    <a:pt x="312" y="313"/>
                    <a:pt x="312" y="313"/>
                    <a:pt x="312" y="313"/>
                  </a:cubicBezTo>
                  <a:lnTo>
                    <a:pt x="281" y="313"/>
                  </a:lnTo>
                  <a:cubicBezTo>
                    <a:pt x="187" y="407"/>
                    <a:pt x="94" y="532"/>
                    <a:pt x="0" y="657"/>
                  </a:cubicBezTo>
                  <a:cubicBezTo>
                    <a:pt x="125" y="719"/>
                    <a:pt x="250" y="782"/>
                    <a:pt x="375" y="875"/>
                  </a:cubicBezTo>
                  <a:cubicBezTo>
                    <a:pt x="500" y="750"/>
                    <a:pt x="594" y="625"/>
                    <a:pt x="719" y="532"/>
                  </a:cubicBezTo>
                  <a:cubicBezTo>
                    <a:pt x="969" y="313"/>
                    <a:pt x="1312" y="219"/>
                    <a:pt x="1656" y="219"/>
                  </a:cubicBezTo>
                  <a:cubicBezTo>
                    <a:pt x="2000" y="219"/>
                    <a:pt x="2312" y="282"/>
                    <a:pt x="2594" y="375"/>
                  </a:cubicBezTo>
                  <a:cubicBezTo>
                    <a:pt x="2437" y="313"/>
                    <a:pt x="2219" y="219"/>
                    <a:pt x="1969" y="157"/>
                  </a:cubicBezTo>
                  <a:cubicBezTo>
                    <a:pt x="1687" y="63"/>
                    <a:pt x="1406" y="0"/>
                    <a:pt x="1125" y="0"/>
                  </a:cubicBezTo>
                </a:path>
              </a:pathLst>
            </a:custGeom>
            <a:solidFill>
              <a:srgbClr val="EFB8B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96" name="Freeform 33"/>
            <p:cNvSpPr>
              <a:spLocks noChangeArrowheads="1"/>
            </p:cNvSpPr>
            <p:nvPr/>
          </p:nvSpPr>
          <p:spPr bwMode="auto">
            <a:xfrm>
              <a:off x="2722563" y="2011363"/>
              <a:ext cx="550862" cy="134937"/>
            </a:xfrm>
            <a:custGeom>
              <a:avLst/>
              <a:gdLst>
                <a:gd name="T0" fmla="*/ 539356 w 1532"/>
                <a:gd name="T1" fmla="*/ 0 h 376"/>
                <a:gd name="T2" fmla="*/ 539356 w 1532"/>
                <a:gd name="T3" fmla="*/ 0 h 376"/>
                <a:gd name="T4" fmla="*/ 0 w 1532"/>
                <a:gd name="T5" fmla="*/ 134578 h 376"/>
                <a:gd name="T6" fmla="*/ 78386 w 1532"/>
                <a:gd name="T7" fmla="*/ 112328 h 376"/>
                <a:gd name="T8" fmla="*/ 550502 w 1532"/>
                <a:gd name="T9" fmla="*/ 0 h 376"/>
                <a:gd name="T10" fmla="*/ 539356 w 1532"/>
                <a:gd name="T11" fmla="*/ 0 h 37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532" h="376">
                  <a:moveTo>
                    <a:pt x="1500" y="0"/>
                  </a:moveTo>
                  <a:lnTo>
                    <a:pt x="1500" y="0"/>
                  </a:lnTo>
                  <a:cubicBezTo>
                    <a:pt x="968" y="0"/>
                    <a:pt x="343" y="219"/>
                    <a:pt x="0" y="375"/>
                  </a:cubicBezTo>
                  <a:cubicBezTo>
                    <a:pt x="62" y="344"/>
                    <a:pt x="156" y="344"/>
                    <a:pt x="218" y="313"/>
                  </a:cubicBezTo>
                  <a:cubicBezTo>
                    <a:pt x="562" y="188"/>
                    <a:pt x="1062" y="0"/>
                    <a:pt x="1531" y="0"/>
                  </a:cubicBezTo>
                  <a:lnTo>
                    <a:pt x="1500" y="0"/>
                  </a:lnTo>
                </a:path>
              </a:pathLst>
            </a:custGeom>
            <a:solidFill>
              <a:srgbClr val="FDF5F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97" name="Freeform 34"/>
            <p:cNvSpPr>
              <a:spLocks noChangeArrowheads="1"/>
            </p:cNvSpPr>
            <p:nvPr/>
          </p:nvSpPr>
          <p:spPr bwMode="auto">
            <a:xfrm>
              <a:off x="2801938" y="2011363"/>
              <a:ext cx="877887" cy="349250"/>
            </a:xfrm>
            <a:custGeom>
              <a:avLst/>
              <a:gdLst>
                <a:gd name="T0" fmla="*/ 472598 w 2439"/>
                <a:gd name="T1" fmla="*/ 0 h 970"/>
                <a:gd name="T2" fmla="*/ 472598 w 2439"/>
                <a:gd name="T3" fmla="*/ 0 h 970"/>
                <a:gd name="T4" fmla="*/ 0 w 2439"/>
                <a:gd name="T5" fmla="*/ 112696 h 970"/>
                <a:gd name="T6" fmla="*/ 258795 w 2439"/>
                <a:gd name="T7" fmla="*/ 78851 h 970"/>
                <a:gd name="T8" fmla="*/ 596416 w 2439"/>
                <a:gd name="T9" fmla="*/ 191547 h 970"/>
                <a:gd name="T10" fmla="*/ 753709 w 2439"/>
                <a:gd name="T11" fmla="*/ 348890 h 970"/>
                <a:gd name="T12" fmla="*/ 877527 w 2439"/>
                <a:gd name="T13" fmla="*/ 270039 h 970"/>
                <a:gd name="T14" fmla="*/ 719875 w 2439"/>
                <a:gd name="T15" fmla="*/ 78851 h 970"/>
                <a:gd name="T16" fmla="*/ 472598 w 2439"/>
                <a:gd name="T17" fmla="*/ 0 h 97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439" h="970">
                  <a:moveTo>
                    <a:pt x="1313" y="0"/>
                  </a:moveTo>
                  <a:lnTo>
                    <a:pt x="1313" y="0"/>
                  </a:lnTo>
                  <a:cubicBezTo>
                    <a:pt x="844" y="0"/>
                    <a:pt x="344" y="188"/>
                    <a:pt x="0" y="313"/>
                  </a:cubicBezTo>
                  <a:cubicBezTo>
                    <a:pt x="219" y="250"/>
                    <a:pt x="469" y="219"/>
                    <a:pt x="719" y="219"/>
                  </a:cubicBezTo>
                  <a:cubicBezTo>
                    <a:pt x="1063" y="219"/>
                    <a:pt x="1407" y="313"/>
                    <a:pt x="1657" y="532"/>
                  </a:cubicBezTo>
                  <a:cubicBezTo>
                    <a:pt x="1844" y="657"/>
                    <a:pt x="1969" y="813"/>
                    <a:pt x="2094" y="969"/>
                  </a:cubicBezTo>
                  <a:cubicBezTo>
                    <a:pt x="2219" y="907"/>
                    <a:pt x="2344" y="844"/>
                    <a:pt x="2438" y="750"/>
                  </a:cubicBezTo>
                  <a:cubicBezTo>
                    <a:pt x="2344" y="563"/>
                    <a:pt x="2188" y="375"/>
                    <a:pt x="2000" y="219"/>
                  </a:cubicBezTo>
                  <a:cubicBezTo>
                    <a:pt x="1813" y="63"/>
                    <a:pt x="1563" y="0"/>
                    <a:pt x="1313" y="0"/>
                  </a:cubicBezTo>
                </a:path>
              </a:pathLst>
            </a:custGeom>
            <a:solidFill>
              <a:srgbClr val="EFB8B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98" name="Freeform 35"/>
            <p:cNvSpPr>
              <a:spLocks noChangeArrowheads="1"/>
            </p:cNvSpPr>
            <p:nvPr/>
          </p:nvSpPr>
          <p:spPr bwMode="auto">
            <a:xfrm>
              <a:off x="5984875" y="2371725"/>
              <a:ext cx="585788" cy="574675"/>
            </a:xfrm>
            <a:custGeom>
              <a:avLst/>
              <a:gdLst>
                <a:gd name="T0" fmla="*/ 78898 w 1626"/>
                <a:gd name="T1" fmla="*/ 0 h 1595"/>
                <a:gd name="T2" fmla="*/ 78898 w 1626"/>
                <a:gd name="T3" fmla="*/ 0 h 1595"/>
                <a:gd name="T4" fmla="*/ 0 w 1626"/>
                <a:gd name="T5" fmla="*/ 11530 h 1595"/>
                <a:gd name="T6" fmla="*/ 585428 w 1626"/>
                <a:gd name="T7" fmla="*/ 574315 h 1595"/>
                <a:gd name="T8" fmla="*/ 585428 w 1626"/>
                <a:gd name="T9" fmla="*/ 518108 h 1595"/>
                <a:gd name="T10" fmla="*/ 78898 w 1626"/>
                <a:gd name="T11" fmla="*/ 0 h 159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626" h="1595">
                  <a:moveTo>
                    <a:pt x="219" y="0"/>
                  </a:moveTo>
                  <a:lnTo>
                    <a:pt x="219" y="0"/>
                  </a:lnTo>
                  <a:cubicBezTo>
                    <a:pt x="125" y="0"/>
                    <a:pt x="63" y="32"/>
                    <a:pt x="0" y="32"/>
                  </a:cubicBezTo>
                  <a:cubicBezTo>
                    <a:pt x="625" y="438"/>
                    <a:pt x="1188" y="969"/>
                    <a:pt x="1625" y="1594"/>
                  </a:cubicBezTo>
                  <a:cubicBezTo>
                    <a:pt x="1625" y="1532"/>
                    <a:pt x="1625" y="1469"/>
                    <a:pt x="1625" y="1438"/>
                  </a:cubicBezTo>
                  <a:cubicBezTo>
                    <a:pt x="1625" y="657"/>
                    <a:pt x="1000" y="0"/>
                    <a:pt x="219" y="0"/>
                  </a:cubicBezTo>
                </a:path>
              </a:pathLst>
            </a:custGeom>
            <a:solidFill>
              <a:srgbClr val="ECACA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99" name="Freeform 36"/>
            <p:cNvSpPr>
              <a:spLocks noChangeArrowheads="1"/>
            </p:cNvSpPr>
            <p:nvPr/>
          </p:nvSpPr>
          <p:spPr bwMode="auto">
            <a:xfrm>
              <a:off x="2879725" y="2371725"/>
              <a:ext cx="630238" cy="652463"/>
            </a:xfrm>
            <a:custGeom>
              <a:avLst/>
              <a:gdLst>
                <a:gd name="T0" fmla="*/ 506062 w 1751"/>
                <a:gd name="T1" fmla="*/ 0 h 1814"/>
                <a:gd name="T2" fmla="*/ 506062 w 1751"/>
                <a:gd name="T3" fmla="*/ 0 h 1814"/>
                <a:gd name="T4" fmla="*/ 0 w 1751"/>
                <a:gd name="T5" fmla="*/ 517223 h 1814"/>
                <a:gd name="T6" fmla="*/ 11158 w 1751"/>
                <a:gd name="T7" fmla="*/ 652103 h 1814"/>
                <a:gd name="T8" fmla="*/ 629878 w 1751"/>
                <a:gd name="T9" fmla="*/ 22660 h 1814"/>
                <a:gd name="T10" fmla="*/ 506062 w 1751"/>
                <a:gd name="T11" fmla="*/ 0 h 181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751" h="1814">
                  <a:moveTo>
                    <a:pt x="1406" y="0"/>
                  </a:moveTo>
                  <a:lnTo>
                    <a:pt x="1406" y="0"/>
                  </a:lnTo>
                  <a:cubicBezTo>
                    <a:pt x="625" y="0"/>
                    <a:pt x="0" y="657"/>
                    <a:pt x="0" y="1438"/>
                  </a:cubicBezTo>
                  <a:cubicBezTo>
                    <a:pt x="0" y="1563"/>
                    <a:pt x="0" y="1688"/>
                    <a:pt x="31" y="1813"/>
                  </a:cubicBezTo>
                  <a:cubicBezTo>
                    <a:pt x="500" y="1125"/>
                    <a:pt x="1063" y="532"/>
                    <a:pt x="1750" y="63"/>
                  </a:cubicBezTo>
                  <a:cubicBezTo>
                    <a:pt x="1625" y="32"/>
                    <a:pt x="1531" y="0"/>
                    <a:pt x="1406" y="0"/>
                  </a:cubicBezTo>
                </a:path>
              </a:pathLst>
            </a:custGeom>
            <a:solidFill>
              <a:srgbClr val="ECACA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00" name="Freeform 37"/>
            <p:cNvSpPr>
              <a:spLocks noChangeArrowheads="1"/>
            </p:cNvSpPr>
            <p:nvPr/>
          </p:nvSpPr>
          <p:spPr bwMode="auto">
            <a:xfrm>
              <a:off x="5287963" y="5611813"/>
              <a:ext cx="1136650" cy="1125537"/>
            </a:xfrm>
            <a:custGeom>
              <a:avLst/>
              <a:gdLst>
                <a:gd name="T0" fmla="*/ 0 w 3157"/>
                <a:gd name="T1" fmla="*/ 562769 h 3126"/>
                <a:gd name="T2" fmla="*/ 0 w 3157"/>
                <a:gd name="T3" fmla="*/ 562769 h 3126"/>
                <a:gd name="T4" fmla="*/ 562384 w 3157"/>
                <a:gd name="T5" fmla="*/ 1125177 h 3126"/>
                <a:gd name="T6" fmla="*/ 1046280 w 3157"/>
                <a:gd name="T7" fmla="*/ 562769 h 3126"/>
                <a:gd name="T8" fmla="*/ 562384 w 3157"/>
                <a:gd name="T9" fmla="*/ 0 h 3126"/>
                <a:gd name="T10" fmla="*/ 0 w 3157"/>
                <a:gd name="T11" fmla="*/ 562769 h 312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157" h="3126">
                  <a:moveTo>
                    <a:pt x="0" y="1563"/>
                  </a:moveTo>
                  <a:lnTo>
                    <a:pt x="0" y="1563"/>
                  </a:lnTo>
                  <a:cubicBezTo>
                    <a:pt x="0" y="2438"/>
                    <a:pt x="468" y="3125"/>
                    <a:pt x="1562" y="3125"/>
                  </a:cubicBezTo>
                  <a:cubicBezTo>
                    <a:pt x="2656" y="3125"/>
                    <a:pt x="3093" y="2750"/>
                    <a:pt x="2906" y="1563"/>
                  </a:cubicBezTo>
                  <a:cubicBezTo>
                    <a:pt x="2781" y="719"/>
                    <a:pt x="3156" y="0"/>
                    <a:pt x="1562" y="0"/>
                  </a:cubicBezTo>
                  <a:cubicBezTo>
                    <a:pt x="718" y="0"/>
                    <a:pt x="0" y="688"/>
                    <a:pt x="0" y="1563"/>
                  </a:cubicBezTo>
                </a:path>
              </a:pathLst>
            </a:custGeom>
            <a:solidFill>
              <a:srgbClr val="E8A9A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01" name="Freeform 38"/>
            <p:cNvSpPr>
              <a:spLocks noChangeArrowheads="1"/>
            </p:cNvSpPr>
            <p:nvPr/>
          </p:nvSpPr>
          <p:spPr bwMode="auto">
            <a:xfrm>
              <a:off x="3071813" y="5611813"/>
              <a:ext cx="1136650" cy="1125537"/>
            </a:xfrm>
            <a:custGeom>
              <a:avLst/>
              <a:gdLst>
                <a:gd name="T0" fmla="*/ 1136290 w 3158"/>
                <a:gd name="T1" fmla="*/ 562769 h 3126"/>
                <a:gd name="T2" fmla="*/ 1136290 w 3158"/>
                <a:gd name="T3" fmla="*/ 562769 h 3126"/>
                <a:gd name="T4" fmla="*/ 573724 w 3158"/>
                <a:gd name="T5" fmla="*/ 1125177 h 3126"/>
                <a:gd name="T6" fmla="*/ 89982 w 3158"/>
                <a:gd name="T7" fmla="*/ 562769 h 3126"/>
                <a:gd name="T8" fmla="*/ 573724 w 3158"/>
                <a:gd name="T9" fmla="*/ 0 h 3126"/>
                <a:gd name="T10" fmla="*/ 1136290 w 3158"/>
                <a:gd name="T11" fmla="*/ 562769 h 312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158" h="3126">
                  <a:moveTo>
                    <a:pt x="3157" y="1563"/>
                  </a:moveTo>
                  <a:lnTo>
                    <a:pt x="3157" y="1563"/>
                  </a:lnTo>
                  <a:cubicBezTo>
                    <a:pt x="3157" y="2438"/>
                    <a:pt x="2719" y="3125"/>
                    <a:pt x="1594" y="3125"/>
                  </a:cubicBezTo>
                  <a:cubicBezTo>
                    <a:pt x="532" y="3125"/>
                    <a:pt x="63" y="2750"/>
                    <a:pt x="250" y="1563"/>
                  </a:cubicBezTo>
                  <a:cubicBezTo>
                    <a:pt x="375" y="719"/>
                    <a:pt x="0" y="0"/>
                    <a:pt x="1594" y="0"/>
                  </a:cubicBezTo>
                  <a:cubicBezTo>
                    <a:pt x="2469" y="0"/>
                    <a:pt x="3157" y="688"/>
                    <a:pt x="3157" y="1563"/>
                  </a:cubicBezTo>
                </a:path>
              </a:pathLst>
            </a:custGeom>
            <a:solidFill>
              <a:srgbClr val="E8A9A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02" name="Freeform 39"/>
            <p:cNvSpPr>
              <a:spLocks noChangeArrowheads="1"/>
            </p:cNvSpPr>
            <p:nvPr/>
          </p:nvSpPr>
          <p:spPr bwMode="auto">
            <a:xfrm>
              <a:off x="3644900" y="6737350"/>
              <a:ext cx="1588" cy="1588"/>
            </a:xfrm>
            <a:custGeom>
              <a:avLst/>
              <a:gdLst>
                <a:gd name="T0" fmla="*/ 0 w 1"/>
                <a:gd name="T1" fmla="*/ 0 h 1"/>
                <a:gd name="T2" fmla="*/ 0 w 1"/>
                <a:gd name="T3" fmla="*/ 0 h 1"/>
                <a:gd name="T4" fmla="*/ 0 60000 65536"/>
                <a:gd name="T5" fmla="*/ 0 60000 65536"/>
              </a:gdLst>
              <a:ahLst/>
              <a:cxnLst>
                <a:cxn ang="T4">
                  <a:pos x="T0" y="T1"/>
                </a:cxn>
                <a:cxn ang="T5">
                  <a:pos x="T2" y="T3"/>
                </a:cxn>
              </a:cxnLst>
              <a:rect l="0" t="0" r="r" b="b"/>
              <a:pathLst>
                <a:path w="1" h="1">
                  <a:moveTo>
                    <a:pt x="0" y="0"/>
                  </a:moveTo>
                  <a:lnTo>
                    <a:pt x="0" y="0"/>
                  </a:lnTo>
                </a:path>
              </a:pathLst>
            </a:custGeom>
            <a:solidFill>
              <a:srgbClr val="E7E0E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03" name="Freeform 40"/>
            <p:cNvSpPr>
              <a:spLocks noChangeArrowheads="1"/>
            </p:cNvSpPr>
            <p:nvPr/>
          </p:nvSpPr>
          <p:spPr bwMode="auto">
            <a:xfrm>
              <a:off x="3149600" y="5815013"/>
              <a:ext cx="641350" cy="922337"/>
            </a:xfrm>
            <a:custGeom>
              <a:avLst/>
              <a:gdLst>
                <a:gd name="T0" fmla="*/ 44988 w 1782"/>
                <a:gd name="T1" fmla="*/ 0 h 2563"/>
                <a:gd name="T2" fmla="*/ 44988 w 1782"/>
                <a:gd name="T3" fmla="*/ 0 h 2563"/>
                <a:gd name="T4" fmla="*/ 11157 w 1782"/>
                <a:gd name="T5" fmla="*/ 359866 h 2563"/>
                <a:gd name="T6" fmla="*/ 0 w 1782"/>
                <a:gd name="T7" fmla="*/ 528643 h 2563"/>
                <a:gd name="T8" fmla="*/ 494869 w 1782"/>
                <a:gd name="T9" fmla="*/ 921977 h 2563"/>
                <a:gd name="T10" fmla="*/ 494869 w 1782"/>
                <a:gd name="T11" fmla="*/ 921977 h 2563"/>
                <a:gd name="T12" fmla="*/ 494869 w 1782"/>
                <a:gd name="T13" fmla="*/ 921977 h 2563"/>
                <a:gd name="T14" fmla="*/ 494869 w 1782"/>
                <a:gd name="T15" fmla="*/ 921977 h 2563"/>
                <a:gd name="T16" fmla="*/ 494869 w 1782"/>
                <a:gd name="T17" fmla="*/ 921977 h 2563"/>
                <a:gd name="T18" fmla="*/ 640990 w 1782"/>
                <a:gd name="T19" fmla="*/ 910821 h 2563"/>
                <a:gd name="T20" fmla="*/ 326074 w 1782"/>
                <a:gd name="T21" fmla="*/ 359866 h 2563"/>
                <a:gd name="T22" fmla="*/ 337591 w 1782"/>
                <a:gd name="T23" fmla="*/ 247228 h 2563"/>
                <a:gd name="T24" fmla="*/ 44988 w 1782"/>
                <a:gd name="T25" fmla="*/ 0 h 2563"/>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782" h="2563">
                  <a:moveTo>
                    <a:pt x="125" y="0"/>
                  </a:moveTo>
                  <a:lnTo>
                    <a:pt x="125" y="0"/>
                  </a:lnTo>
                  <a:cubicBezTo>
                    <a:pt x="31" y="281"/>
                    <a:pt x="94" y="625"/>
                    <a:pt x="31" y="1000"/>
                  </a:cubicBezTo>
                  <a:cubicBezTo>
                    <a:pt x="0" y="1156"/>
                    <a:pt x="0" y="1312"/>
                    <a:pt x="0" y="1469"/>
                  </a:cubicBezTo>
                  <a:cubicBezTo>
                    <a:pt x="0" y="2281"/>
                    <a:pt x="469" y="2562"/>
                    <a:pt x="1375" y="2562"/>
                  </a:cubicBezTo>
                  <a:cubicBezTo>
                    <a:pt x="1531" y="2562"/>
                    <a:pt x="1656" y="2562"/>
                    <a:pt x="1781" y="2531"/>
                  </a:cubicBezTo>
                  <a:cubicBezTo>
                    <a:pt x="1063" y="2406"/>
                    <a:pt x="750" y="1969"/>
                    <a:pt x="906" y="1000"/>
                  </a:cubicBezTo>
                  <a:cubicBezTo>
                    <a:pt x="906" y="906"/>
                    <a:pt x="938" y="781"/>
                    <a:pt x="938" y="687"/>
                  </a:cubicBezTo>
                  <a:cubicBezTo>
                    <a:pt x="656" y="469"/>
                    <a:pt x="375" y="250"/>
                    <a:pt x="125" y="0"/>
                  </a:cubicBezTo>
                </a:path>
              </a:pathLst>
            </a:custGeom>
            <a:solidFill>
              <a:srgbClr val="EBB2A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04" name="Freeform 41"/>
            <p:cNvSpPr>
              <a:spLocks noChangeArrowheads="1"/>
            </p:cNvSpPr>
            <p:nvPr/>
          </p:nvSpPr>
          <p:spPr bwMode="auto">
            <a:xfrm>
              <a:off x="6310313" y="5826125"/>
              <a:ext cx="57150" cy="720725"/>
            </a:xfrm>
            <a:custGeom>
              <a:avLst/>
              <a:gdLst>
                <a:gd name="T0" fmla="*/ 0 w 158"/>
                <a:gd name="T1" fmla="*/ 0 h 2001"/>
                <a:gd name="T2" fmla="*/ 0 w 158"/>
                <a:gd name="T3" fmla="*/ 0 h 2001"/>
                <a:gd name="T4" fmla="*/ 0 w 158"/>
                <a:gd name="T5" fmla="*/ 0 h 2001"/>
                <a:gd name="T6" fmla="*/ 22788 w 158"/>
                <a:gd name="T7" fmla="*/ 349017 h 2001"/>
                <a:gd name="T8" fmla="*/ 0 w 158"/>
                <a:gd name="T9" fmla="*/ 720365 h 2001"/>
                <a:gd name="T10" fmla="*/ 0 w 158"/>
                <a:gd name="T11" fmla="*/ 720365 h 2001"/>
                <a:gd name="T12" fmla="*/ 22788 w 158"/>
                <a:gd name="T13" fmla="*/ 349017 h 2001"/>
                <a:gd name="T14" fmla="*/ 0 w 158"/>
                <a:gd name="T15" fmla="*/ 0 h 200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58" h="2001">
                  <a:moveTo>
                    <a:pt x="0" y="0"/>
                  </a:moveTo>
                  <a:lnTo>
                    <a:pt x="0" y="0"/>
                  </a:lnTo>
                  <a:cubicBezTo>
                    <a:pt x="63" y="250"/>
                    <a:pt x="32" y="594"/>
                    <a:pt x="63" y="969"/>
                  </a:cubicBezTo>
                  <a:cubicBezTo>
                    <a:pt x="157" y="1406"/>
                    <a:pt x="125" y="1750"/>
                    <a:pt x="0" y="2000"/>
                  </a:cubicBezTo>
                  <a:cubicBezTo>
                    <a:pt x="125" y="1750"/>
                    <a:pt x="157" y="1406"/>
                    <a:pt x="63" y="969"/>
                  </a:cubicBezTo>
                  <a:cubicBezTo>
                    <a:pt x="32" y="594"/>
                    <a:pt x="63" y="250"/>
                    <a:pt x="0" y="0"/>
                  </a:cubicBezTo>
                </a:path>
              </a:pathLst>
            </a:custGeom>
            <a:solidFill>
              <a:srgbClr val="FDF5F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05" name="Freeform 42"/>
            <p:cNvSpPr>
              <a:spLocks noChangeArrowheads="1"/>
            </p:cNvSpPr>
            <p:nvPr/>
          </p:nvSpPr>
          <p:spPr bwMode="auto">
            <a:xfrm>
              <a:off x="6310313" y="6545263"/>
              <a:ext cx="1587" cy="11112"/>
            </a:xfrm>
            <a:custGeom>
              <a:avLst/>
              <a:gdLst>
                <a:gd name="T0" fmla="*/ 0 w 1"/>
                <a:gd name="T1" fmla="*/ 0 h 32"/>
                <a:gd name="T2" fmla="*/ 0 w 1"/>
                <a:gd name="T3" fmla="*/ 0 h 32"/>
                <a:gd name="T4" fmla="*/ 0 w 1"/>
                <a:gd name="T5" fmla="*/ 10765 h 32"/>
                <a:gd name="T6" fmla="*/ 0 w 1"/>
                <a:gd name="T7" fmla="*/ 10765 h 32"/>
                <a:gd name="T8" fmla="*/ 0 w 1"/>
                <a:gd name="T9" fmla="*/ 0 h 3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32">
                  <a:moveTo>
                    <a:pt x="0" y="0"/>
                  </a:moveTo>
                  <a:lnTo>
                    <a:pt x="0" y="0"/>
                  </a:lnTo>
                  <a:cubicBezTo>
                    <a:pt x="0" y="0"/>
                    <a:pt x="0" y="0"/>
                    <a:pt x="0" y="31"/>
                  </a:cubicBezTo>
                  <a:cubicBezTo>
                    <a:pt x="0" y="0"/>
                    <a:pt x="0" y="0"/>
                    <a:pt x="0" y="0"/>
                  </a:cubicBezTo>
                </a:path>
              </a:pathLst>
            </a:custGeom>
            <a:solidFill>
              <a:srgbClr val="FDF5F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06" name="Freeform 43"/>
            <p:cNvSpPr>
              <a:spLocks noChangeArrowheads="1"/>
            </p:cNvSpPr>
            <p:nvPr/>
          </p:nvSpPr>
          <p:spPr bwMode="auto">
            <a:xfrm>
              <a:off x="6299200" y="6556375"/>
              <a:ext cx="11113" cy="11113"/>
            </a:xfrm>
            <a:custGeom>
              <a:avLst/>
              <a:gdLst>
                <a:gd name="T0" fmla="*/ 10766 w 32"/>
                <a:gd name="T1" fmla="*/ 0 h 33"/>
                <a:gd name="T2" fmla="*/ 10766 w 32"/>
                <a:gd name="T3" fmla="*/ 0 h 33"/>
                <a:gd name="T4" fmla="*/ 0 w 32"/>
                <a:gd name="T5" fmla="*/ 10776 h 33"/>
                <a:gd name="T6" fmla="*/ 0 w 32"/>
                <a:gd name="T7" fmla="*/ 10776 h 33"/>
                <a:gd name="T8" fmla="*/ 10766 w 32"/>
                <a:gd name="T9" fmla="*/ 0 h 3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2" h="33">
                  <a:moveTo>
                    <a:pt x="31" y="0"/>
                  </a:moveTo>
                  <a:lnTo>
                    <a:pt x="31" y="0"/>
                  </a:lnTo>
                  <a:cubicBezTo>
                    <a:pt x="0" y="0"/>
                    <a:pt x="0" y="32"/>
                    <a:pt x="0" y="32"/>
                  </a:cubicBezTo>
                  <a:cubicBezTo>
                    <a:pt x="0" y="32"/>
                    <a:pt x="0" y="0"/>
                    <a:pt x="31" y="0"/>
                  </a:cubicBezTo>
                </a:path>
              </a:pathLst>
            </a:custGeom>
            <a:solidFill>
              <a:srgbClr val="FAF2F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07" name="Freeform 44"/>
            <p:cNvSpPr>
              <a:spLocks noChangeArrowheads="1"/>
            </p:cNvSpPr>
            <p:nvPr/>
          </p:nvSpPr>
          <p:spPr bwMode="auto">
            <a:xfrm>
              <a:off x="6288088" y="6567488"/>
              <a:ext cx="11112" cy="22225"/>
            </a:xfrm>
            <a:custGeom>
              <a:avLst/>
              <a:gdLst>
                <a:gd name="T0" fmla="*/ 10765 w 32"/>
                <a:gd name="T1" fmla="*/ 0 h 63"/>
                <a:gd name="T2" fmla="*/ 10765 w 32"/>
                <a:gd name="T3" fmla="*/ 0 h 63"/>
                <a:gd name="T4" fmla="*/ 0 w 32"/>
                <a:gd name="T5" fmla="*/ 21872 h 63"/>
                <a:gd name="T6" fmla="*/ 0 w 32"/>
                <a:gd name="T7" fmla="*/ 21872 h 63"/>
                <a:gd name="T8" fmla="*/ 10765 w 32"/>
                <a:gd name="T9" fmla="*/ 0 h 6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2" h="63">
                  <a:moveTo>
                    <a:pt x="31" y="0"/>
                  </a:moveTo>
                  <a:lnTo>
                    <a:pt x="31" y="0"/>
                  </a:lnTo>
                  <a:cubicBezTo>
                    <a:pt x="31" y="31"/>
                    <a:pt x="0" y="31"/>
                    <a:pt x="0" y="62"/>
                  </a:cubicBezTo>
                  <a:cubicBezTo>
                    <a:pt x="0" y="31"/>
                    <a:pt x="31" y="31"/>
                    <a:pt x="31" y="0"/>
                  </a:cubicBezTo>
                </a:path>
              </a:pathLst>
            </a:custGeom>
            <a:solidFill>
              <a:srgbClr val="F8F0E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08" name="Freeform 45"/>
            <p:cNvSpPr>
              <a:spLocks noChangeArrowheads="1"/>
            </p:cNvSpPr>
            <p:nvPr/>
          </p:nvSpPr>
          <p:spPr bwMode="auto">
            <a:xfrm>
              <a:off x="6276975" y="6591300"/>
              <a:ext cx="11113" cy="11113"/>
            </a:xfrm>
            <a:custGeom>
              <a:avLst/>
              <a:gdLst>
                <a:gd name="T0" fmla="*/ 10766 w 32"/>
                <a:gd name="T1" fmla="*/ 0 h 32"/>
                <a:gd name="T2" fmla="*/ 10766 w 32"/>
                <a:gd name="T3" fmla="*/ 0 h 32"/>
                <a:gd name="T4" fmla="*/ 0 w 32"/>
                <a:gd name="T5" fmla="*/ 10766 h 32"/>
                <a:gd name="T6" fmla="*/ 0 w 32"/>
                <a:gd name="T7" fmla="*/ 10766 h 32"/>
                <a:gd name="T8" fmla="*/ 10766 w 32"/>
                <a:gd name="T9" fmla="*/ 0 h 3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2" h="32">
                  <a:moveTo>
                    <a:pt x="31" y="0"/>
                  </a:moveTo>
                  <a:lnTo>
                    <a:pt x="31" y="0"/>
                  </a:lnTo>
                  <a:lnTo>
                    <a:pt x="0" y="31"/>
                  </a:lnTo>
                  <a:lnTo>
                    <a:pt x="31" y="0"/>
                  </a:lnTo>
                </a:path>
              </a:pathLst>
            </a:custGeom>
            <a:solidFill>
              <a:srgbClr val="F5EEE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09" name="Freeform 46"/>
            <p:cNvSpPr>
              <a:spLocks noChangeArrowheads="1"/>
            </p:cNvSpPr>
            <p:nvPr/>
          </p:nvSpPr>
          <p:spPr bwMode="auto">
            <a:xfrm>
              <a:off x="6254750" y="6602413"/>
              <a:ext cx="23813" cy="23812"/>
            </a:xfrm>
            <a:custGeom>
              <a:avLst/>
              <a:gdLst>
                <a:gd name="T0" fmla="*/ 23441 w 64"/>
                <a:gd name="T1" fmla="*/ 0 h 64"/>
                <a:gd name="T2" fmla="*/ 23441 w 64"/>
                <a:gd name="T3" fmla="*/ 0 h 64"/>
                <a:gd name="T4" fmla="*/ 0 w 64"/>
                <a:gd name="T5" fmla="*/ 23440 h 64"/>
                <a:gd name="T6" fmla="*/ 0 w 64"/>
                <a:gd name="T7" fmla="*/ 23440 h 64"/>
                <a:gd name="T8" fmla="*/ 23441 w 64"/>
                <a:gd name="T9" fmla="*/ 0 h 6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4" h="64">
                  <a:moveTo>
                    <a:pt x="63" y="0"/>
                  </a:moveTo>
                  <a:lnTo>
                    <a:pt x="63" y="0"/>
                  </a:lnTo>
                  <a:cubicBezTo>
                    <a:pt x="31" y="32"/>
                    <a:pt x="31" y="32"/>
                    <a:pt x="0" y="63"/>
                  </a:cubicBezTo>
                  <a:cubicBezTo>
                    <a:pt x="31" y="32"/>
                    <a:pt x="31" y="32"/>
                    <a:pt x="63" y="0"/>
                  </a:cubicBezTo>
                </a:path>
              </a:pathLst>
            </a:custGeom>
            <a:solidFill>
              <a:srgbClr val="F3ECE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10" name="Freeform 47"/>
            <p:cNvSpPr>
              <a:spLocks noChangeArrowheads="1"/>
            </p:cNvSpPr>
            <p:nvPr/>
          </p:nvSpPr>
          <p:spPr bwMode="auto">
            <a:xfrm>
              <a:off x="6243638" y="6624638"/>
              <a:ext cx="11112" cy="11112"/>
            </a:xfrm>
            <a:custGeom>
              <a:avLst/>
              <a:gdLst>
                <a:gd name="T0" fmla="*/ 10765 w 32"/>
                <a:gd name="T1" fmla="*/ 0 h 32"/>
                <a:gd name="T2" fmla="*/ 10765 w 32"/>
                <a:gd name="T3" fmla="*/ 0 h 32"/>
                <a:gd name="T4" fmla="*/ 0 w 32"/>
                <a:gd name="T5" fmla="*/ 10765 h 32"/>
                <a:gd name="T6" fmla="*/ 0 w 32"/>
                <a:gd name="T7" fmla="*/ 10765 h 32"/>
                <a:gd name="T8" fmla="*/ 10765 w 32"/>
                <a:gd name="T9" fmla="*/ 0 h 3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2" h="32">
                  <a:moveTo>
                    <a:pt x="31" y="0"/>
                  </a:moveTo>
                  <a:lnTo>
                    <a:pt x="31" y="0"/>
                  </a:lnTo>
                  <a:lnTo>
                    <a:pt x="0" y="31"/>
                  </a:lnTo>
                  <a:lnTo>
                    <a:pt x="31" y="0"/>
                  </a:lnTo>
                </a:path>
              </a:pathLst>
            </a:custGeom>
            <a:solidFill>
              <a:srgbClr val="F2EBE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11" name="Freeform 48"/>
            <p:cNvSpPr>
              <a:spLocks noChangeArrowheads="1"/>
            </p:cNvSpPr>
            <p:nvPr/>
          </p:nvSpPr>
          <p:spPr bwMode="auto">
            <a:xfrm>
              <a:off x="6210300" y="6635750"/>
              <a:ext cx="34925" cy="23813"/>
            </a:xfrm>
            <a:custGeom>
              <a:avLst/>
              <a:gdLst>
                <a:gd name="T0" fmla="*/ 34557 w 95"/>
                <a:gd name="T1" fmla="*/ 0 h 64"/>
                <a:gd name="T2" fmla="*/ 34557 w 95"/>
                <a:gd name="T3" fmla="*/ 0 h 64"/>
                <a:gd name="T4" fmla="*/ 0 w 95"/>
                <a:gd name="T5" fmla="*/ 23441 h 64"/>
                <a:gd name="T6" fmla="*/ 0 w 95"/>
                <a:gd name="T7" fmla="*/ 23441 h 64"/>
                <a:gd name="T8" fmla="*/ 34557 w 95"/>
                <a:gd name="T9" fmla="*/ 0 h 6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95" h="64">
                  <a:moveTo>
                    <a:pt x="94" y="0"/>
                  </a:moveTo>
                  <a:lnTo>
                    <a:pt x="94" y="0"/>
                  </a:lnTo>
                  <a:cubicBezTo>
                    <a:pt x="63" y="31"/>
                    <a:pt x="31" y="63"/>
                    <a:pt x="0" y="63"/>
                  </a:cubicBezTo>
                  <a:cubicBezTo>
                    <a:pt x="31" y="63"/>
                    <a:pt x="63" y="31"/>
                    <a:pt x="94" y="0"/>
                  </a:cubicBezTo>
                </a:path>
              </a:pathLst>
            </a:custGeom>
            <a:solidFill>
              <a:srgbClr val="EFE8E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12" name="Freeform 49"/>
            <p:cNvSpPr>
              <a:spLocks noChangeArrowheads="1"/>
            </p:cNvSpPr>
            <p:nvPr/>
          </p:nvSpPr>
          <p:spPr bwMode="auto">
            <a:xfrm>
              <a:off x="6164263" y="6657975"/>
              <a:ext cx="46037" cy="33338"/>
            </a:xfrm>
            <a:custGeom>
              <a:avLst/>
              <a:gdLst>
                <a:gd name="T0" fmla="*/ 45672 w 126"/>
                <a:gd name="T1" fmla="*/ 0 h 94"/>
                <a:gd name="T2" fmla="*/ 45672 w 126"/>
                <a:gd name="T3" fmla="*/ 0 h 94"/>
                <a:gd name="T4" fmla="*/ 0 w 126"/>
                <a:gd name="T5" fmla="*/ 32983 h 94"/>
                <a:gd name="T6" fmla="*/ 0 w 126"/>
                <a:gd name="T7" fmla="*/ 32983 h 94"/>
                <a:gd name="T8" fmla="*/ 45672 w 126"/>
                <a:gd name="T9" fmla="*/ 0 h 9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6" h="94">
                  <a:moveTo>
                    <a:pt x="125" y="0"/>
                  </a:moveTo>
                  <a:lnTo>
                    <a:pt x="125" y="0"/>
                  </a:lnTo>
                  <a:cubicBezTo>
                    <a:pt x="94" y="31"/>
                    <a:pt x="31" y="62"/>
                    <a:pt x="0" y="93"/>
                  </a:cubicBezTo>
                  <a:cubicBezTo>
                    <a:pt x="31" y="62"/>
                    <a:pt x="94" y="31"/>
                    <a:pt x="125" y="0"/>
                  </a:cubicBezTo>
                </a:path>
              </a:pathLst>
            </a:custGeom>
            <a:solidFill>
              <a:srgbClr val="EDE7E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13" name="Freeform 50"/>
            <p:cNvSpPr>
              <a:spLocks noChangeArrowheads="1"/>
            </p:cNvSpPr>
            <p:nvPr/>
          </p:nvSpPr>
          <p:spPr bwMode="auto">
            <a:xfrm>
              <a:off x="6097588" y="6691313"/>
              <a:ext cx="68262" cy="23812"/>
            </a:xfrm>
            <a:custGeom>
              <a:avLst/>
              <a:gdLst>
                <a:gd name="T0" fmla="*/ 67899 w 188"/>
                <a:gd name="T1" fmla="*/ 0 h 64"/>
                <a:gd name="T2" fmla="*/ 67899 w 188"/>
                <a:gd name="T3" fmla="*/ 0 h 64"/>
                <a:gd name="T4" fmla="*/ 0 w 188"/>
                <a:gd name="T5" fmla="*/ 23440 h 64"/>
                <a:gd name="T6" fmla="*/ 0 w 188"/>
                <a:gd name="T7" fmla="*/ 23440 h 64"/>
                <a:gd name="T8" fmla="*/ 67899 w 188"/>
                <a:gd name="T9" fmla="*/ 0 h 6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88" h="64">
                  <a:moveTo>
                    <a:pt x="187" y="0"/>
                  </a:moveTo>
                  <a:lnTo>
                    <a:pt x="187" y="0"/>
                  </a:lnTo>
                  <a:cubicBezTo>
                    <a:pt x="125" y="0"/>
                    <a:pt x="62" y="32"/>
                    <a:pt x="0" y="63"/>
                  </a:cubicBezTo>
                  <a:cubicBezTo>
                    <a:pt x="62" y="32"/>
                    <a:pt x="125" y="0"/>
                    <a:pt x="187" y="0"/>
                  </a:cubicBezTo>
                </a:path>
              </a:pathLst>
            </a:custGeom>
            <a:solidFill>
              <a:srgbClr val="ECE6E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14" name="Freeform 51"/>
            <p:cNvSpPr>
              <a:spLocks noChangeArrowheads="1"/>
            </p:cNvSpPr>
            <p:nvPr/>
          </p:nvSpPr>
          <p:spPr bwMode="auto">
            <a:xfrm>
              <a:off x="5984875" y="6715125"/>
              <a:ext cx="112713" cy="22225"/>
            </a:xfrm>
            <a:custGeom>
              <a:avLst/>
              <a:gdLst>
                <a:gd name="T0" fmla="*/ 112354 w 314"/>
                <a:gd name="T1" fmla="*/ 0 h 63"/>
                <a:gd name="T2" fmla="*/ 112354 w 314"/>
                <a:gd name="T3" fmla="*/ 0 h 63"/>
                <a:gd name="T4" fmla="*/ 0 w 314"/>
                <a:gd name="T5" fmla="*/ 21872 h 63"/>
                <a:gd name="T6" fmla="*/ 0 w 314"/>
                <a:gd name="T7" fmla="*/ 21872 h 63"/>
                <a:gd name="T8" fmla="*/ 112354 w 314"/>
                <a:gd name="T9" fmla="*/ 0 h 6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14" h="63">
                  <a:moveTo>
                    <a:pt x="313" y="0"/>
                  </a:moveTo>
                  <a:lnTo>
                    <a:pt x="313" y="0"/>
                  </a:lnTo>
                  <a:cubicBezTo>
                    <a:pt x="219" y="31"/>
                    <a:pt x="125" y="31"/>
                    <a:pt x="0" y="62"/>
                  </a:cubicBezTo>
                  <a:cubicBezTo>
                    <a:pt x="125" y="31"/>
                    <a:pt x="219" y="31"/>
                    <a:pt x="313" y="0"/>
                  </a:cubicBezTo>
                </a:path>
              </a:pathLst>
            </a:custGeom>
            <a:solidFill>
              <a:srgbClr val="EAE4E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15" name="Freeform 52"/>
            <p:cNvSpPr>
              <a:spLocks noChangeArrowheads="1"/>
            </p:cNvSpPr>
            <p:nvPr/>
          </p:nvSpPr>
          <p:spPr bwMode="auto">
            <a:xfrm>
              <a:off x="5883275" y="6737350"/>
              <a:ext cx="101600" cy="1588"/>
            </a:xfrm>
            <a:custGeom>
              <a:avLst/>
              <a:gdLst>
                <a:gd name="T0" fmla="*/ 101240 w 282"/>
                <a:gd name="T1" fmla="*/ 0 h 1"/>
                <a:gd name="T2" fmla="*/ 101240 w 282"/>
                <a:gd name="T3" fmla="*/ 0 h 1"/>
                <a:gd name="T4" fmla="*/ 0 w 282"/>
                <a:gd name="T5" fmla="*/ 0 h 1"/>
                <a:gd name="T6" fmla="*/ 0 w 282"/>
                <a:gd name="T7" fmla="*/ 0 h 1"/>
                <a:gd name="T8" fmla="*/ 101240 w 282"/>
                <a:gd name="T9" fmla="*/ 0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82" h="1">
                  <a:moveTo>
                    <a:pt x="281" y="0"/>
                  </a:moveTo>
                  <a:lnTo>
                    <a:pt x="281" y="0"/>
                  </a:lnTo>
                  <a:cubicBezTo>
                    <a:pt x="187" y="0"/>
                    <a:pt x="94" y="0"/>
                    <a:pt x="0" y="0"/>
                  </a:cubicBezTo>
                  <a:cubicBezTo>
                    <a:pt x="94" y="0"/>
                    <a:pt x="187" y="0"/>
                    <a:pt x="281" y="0"/>
                  </a:cubicBezTo>
                </a:path>
              </a:pathLst>
            </a:custGeom>
            <a:solidFill>
              <a:srgbClr val="E8E1E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16" name="Freeform 53"/>
            <p:cNvSpPr>
              <a:spLocks noChangeArrowheads="1"/>
            </p:cNvSpPr>
            <p:nvPr/>
          </p:nvSpPr>
          <p:spPr bwMode="auto">
            <a:xfrm>
              <a:off x="5849938" y="6737350"/>
              <a:ext cx="34925" cy="1588"/>
            </a:xfrm>
            <a:custGeom>
              <a:avLst/>
              <a:gdLst>
                <a:gd name="T0" fmla="*/ 34557 w 95"/>
                <a:gd name="T1" fmla="*/ 0 h 1"/>
                <a:gd name="T2" fmla="*/ 34557 w 95"/>
                <a:gd name="T3" fmla="*/ 0 h 1"/>
                <a:gd name="T4" fmla="*/ 0 w 95"/>
                <a:gd name="T5" fmla="*/ 0 h 1"/>
                <a:gd name="T6" fmla="*/ 0 w 95"/>
                <a:gd name="T7" fmla="*/ 0 h 1"/>
                <a:gd name="T8" fmla="*/ 34557 w 95"/>
                <a:gd name="T9" fmla="*/ 0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95" h="1">
                  <a:moveTo>
                    <a:pt x="94" y="0"/>
                  </a:moveTo>
                  <a:lnTo>
                    <a:pt x="94" y="0"/>
                  </a:lnTo>
                  <a:cubicBezTo>
                    <a:pt x="63" y="0"/>
                    <a:pt x="31" y="0"/>
                    <a:pt x="0" y="0"/>
                  </a:cubicBezTo>
                  <a:cubicBezTo>
                    <a:pt x="31" y="0"/>
                    <a:pt x="63" y="0"/>
                    <a:pt x="94" y="0"/>
                  </a:cubicBezTo>
                </a:path>
              </a:pathLst>
            </a:custGeom>
            <a:solidFill>
              <a:srgbClr val="E7E0E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17" name="Freeform 54"/>
            <p:cNvSpPr>
              <a:spLocks noChangeArrowheads="1"/>
            </p:cNvSpPr>
            <p:nvPr/>
          </p:nvSpPr>
          <p:spPr bwMode="auto">
            <a:xfrm>
              <a:off x="5715000" y="5826125"/>
              <a:ext cx="652463" cy="911225"/>
            </a:xfrm>
            <a:custGeom>
              <a:avLst/>
              <a:gdLst>
                <a:gd name="T0" fmla="*/ 595633 w 1814"/>
                <a:gd name="T1" fmla="*/ 0 h 2532"/>
                <a:gd name="T2" fmla="*/ 595633 w 1814"/>
                <a:gd name="T3" fmla="*/ 0 h 2532"/>
                <a:gd name="T4" fmla="*/ 292421 w 1814"/>
                <a:gd name="T5" fmla="*/ 236084 h 2532"/>
                <a:gd name="T6" fmla="*/ 303572 w 1814"/>
                <a:gd name="T7" fmla="*/ 348727 h 2532"/>
                <a:gd name="T8" fmla="*/ 0 w 1814"/>
                <a:gd name="T9" fmla="*/ 899709 h 2532"/>
                <a:gd name="T10" fmla="*/ 134881 w 1814"/>
                <a:gd name="T11" fmla="*/ 910865 h 2532"/>
                <a:gd name="T12" fmla="*/ 168691 w 1814"/>
                <a:gd name="T13" fmla="*/ 910865 h 2532"/>
                <a:gd name="T14" fmla="*/ 269761 w 1814"/>
                <a:gd name="T15" fmla="*/ 910865 h 2532"/>
                <a:gd name="T16" fmla="*/ 382342 w 1814"/>
                <a:gd name="T17" fmla="*/ 888552 h 2532"/>
                <a:gd name="T18" fmla="*/ 449602 w 1814"/>
                <a:gd name="T19" fmla="*/ 865880 h 2532"/>
                <a:gd name="T20" fmla="*/ 494563 w 1814"/>
                <a:gd name="T21" fmla="*/ 832411 h 2532"/>
                <a:gd name="T22" fmla="*/ 528373 w 1814"/>
                <a:gd name="T23" fmla="*/ 809738 h 2532"/>
                <a:gd name="T24" fmla="*/ 539523 w 1814"/>
                <a:gd name="T25" fmla="*/ 798581 h 2532"/>
                <a:gd name="T26" fmla="*/ 562183 w 1814"/>
                <a:gd name="T27" fmla="*/ 775909 h 2532"/>
                <a:gd name="T28" fmla="*/ 573333 w 1814"/>
                <a:gd name="T29" fmla="*/ 764752 h 2532"/>
                <a:gd name="T30" fmla="*/ 584483 w 1814"/>
                <a:gd name="T31" fmla="*/ 742440 h 2532"/>
                <a:gd name="T32" fmla="*/ 595633 w 1814"/>
                <a:gd name="T33" fmla="*/ 730923 h 2532"/>
                <a:gd name="T34" fmla="*/ 595633 w 1814"/>
                <a:gd name="T35" fmla="*/ 719767 h 2532"/>
                <a:gd name="T36" fmla="*/ 618293 w 1814"/>
                <a:gd name="T37" fmla="*/ 348727 h 2532"/>
                <a:gd name="T38" fmla="*/ 595633 w 1814"/>
                <a:gd name="T39" fmla="*/ 0 h 2532"/>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1814" h="2532">
                  <a:moveTo>
                    <a:pt x="1656" y="0"/>
                  </a:moveTo>
                  <a:lnTo>
                    <a:pt x="1656" y="0"/>
                  </a:lnTo>
                  <a:cubicBezTo>
                    <a:pt x="1406" y="250"/>
                    <a:pt x="1125" y="469"/>
                    <a:pt x="813" y="656"/>
                  </a:cubicBezTo>
                  <a:cubicBezTo>
                    <a:pt x="844" y="750"/>
                    <a:pt x="844" y="875"/>
                    <a:pt x="844" y="969"/>
                  </a:cubicBezTo>
                  <a:cubicBezTo>
                    <a:pt x="1000" y="1938"/>
                    <a:pt x="719" y="2375"/>
                    <a:pt x="0" y="2500"/>
                  </a:cubicBezTo>
                  <a:cubicBezTo>
                    <a:pt x="125" y="2531"/>
                    <a:pt x="250" y="2531"/>
                    <a:pt x="375" y="2531"/>
                  </a:cubicBezTo>
                  <a:cubicBezTo>
                    <a:pt x="406" y="2531"/>
                    <a:pt x="438" y="2531"/>
                    <a:pt x="469" y="2531"/>
                  </a:cubicBezTo>
                  <a:cubicBezTo>
                    <a:pt x="563" y="2531"/>
                    <a:pt x="656" y="2531"/>
                    <a:pt x="750" y="2531"/>
                  </a:cubicBezTo>
                  <a:cubicBezTo>
                    <a:pt x="875" y="2500"/>
                    <a:pt x="969" y="2500"/>
                    <a:pt x="1063" y="2469"/>
                  </a:cubicBezTo>
                  <a:cubicBezTo>
                    <a:pt x="1125" y="2438"/>
                    <a:pt x="1188" y="2406"/>
                    <a:pt x="1250" y="2406"/>
                  </a:cubicBezTo>
                  <a:cubicBezTo>
                    <a:pt x="1281" y="2375"/>
                    <a:pt x="1344" y="2344"/>
                    <a:pt x="1375" y="2313"/>
                  </a:cubicBezTo>
                  <a:cubicBezTo>
                    <a:pt x="1406" y="2313"/>
                    <a:pt x="1438" y="2281"/>
                    <a:pt x="1469" y="2250"/>
                  </a:cubicBezTo>
                  <a:lnTo>
                    <a:pt x="1500" y="2219"/>
                  </a:lnTo>
                  <a:cubicBezTo>
                    <a:pt x="1531" y="2188"/>
                    <a:pt x="1531" y="2188"/>
                    <a:pt x="1563" y="2156"/>
                  </a:cubicBezTo>
                  <a:lnTo>
                    <a:pt x="1594" y="2125"/>
                  </a:lnTo>
                  <a:cubicBezTo>
                    <a:pt x="1594" y="2094"/>
                    <a:pt x="1625" y="2094"/>
                    <a:pt x="1625" y="2063"/>
                  </a:cubicBezTo>
                  <a:cubicBezTo>
                    <a:pt x="1625" y="2063"/>
                    <a:pt x="1625" y="2031"/>
                    <a:pt x="1656" y="2031"/>
                  </a:cubicBezTo>
                  <a:cubicBezTo>
                    <a:pt x="1656" y="2000"/>
                    <a:pt x="1656" y="2000"/>
                    <a:pt x="1656" y="2000"/>
                  </a:cubicBezTo>
                  <a:cubicBezTo>
                    <a:pt x="1781" y="1750"/>
                    <a:pt x="1813" y="1406"/>
                    <a:pt x="1719" y="969"/>
                  </a:cubicBezTo>
                  <a:cubicBezTo>
                    <a:pt x="1688" y="594"/>
                    <a:pt x="1719" y="250"/>
                    <a:pt x="1656" y="0"/>
                  </a:cubicBezTo>
                </a:path>
              </a:pathLst>
            </a:custGeom>
            <a:solidFill>
              <a:srgbClr val="EBB2A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18" name="Freeform 55"/>
            <p:cNvSpPr>
              <a:spLocks noChangeArrowheads="1"/>
            </p:cNvSpPr>
            <p:nvPr/>
          </p:nvSpPr>
          <p:spPr bwMode="auto">
            <a:xfrm>
              <a:off x="2530475" y="2011363"/>
              <a:ext cx="4443413" cy="4443412"/>
            </a:xfrm>
            <a:custGeom>
              <a:avLst/>
              <a:gdLst>
                <a:gd name="T0" fmla="*/ 2339415 w 12344"/>
                <a:gd name="T1" fmla="*/ 0 h 12344"/>
                <a:gd name="T2" fmla="*/ 2339415 w 12344"/>
                <a:gd name="T3" fmla="*/ 0 h 12344"/>
                <a:gd name="T4" fmla="*/ 2339415 w 12344"/>
                <a:gd name="T5" fmla="*/ 404961 h 12344"/>
                <a:gd name="T6" fmla="*/ 2216307 w 12344"/>
                <a:gd name="T7" fmla="*/ 539948 h 12344"/>
                <a:gd name="T8" fmla="*/ 2092479 w 12344"/>
                <a:gd name="T9" fmla="*/ 404961 h 12344"/>
                <a:gd name="T10" fmla="*/ 2092479 w 12344"/>
                <a:gd name="T11" fmla="*/ 0 h 12344"/>
                <a:gd name="T12" fmla="*/ 0 w 12344"/>
                <a:gd name="T13" fmla="*/ 2215587 h 12344"/>
                <a:gd name="T14" fmla="*/ 2216307 w 12344"/>
                <a:gd name="T15" fmla="*/ 4443052 h 12344"/>
                <a:gd name="T16" fmla="*/ 4443053 w 12344"/>
                <a:gd name="T17" fmla="*/ 2215587 h 12344"/>
                <a:gd name="T18" fmla="*/ 2339415 w 12344"/>
                <a:gd name="T19" fmla="*/ 0 h 123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2344" h="12344">
                  <a:moveTo>
                    <a:pt x="6499" y="0"/>
                  </a:moveTo>
                  <a:lnTo>
                    <a:pt x="6499" y="0"/>
                  </a:lnTo>
                  <a:cubicBezTo>
                    <a:pt x="6499" y="1125"/>
                    <a:pt x="6499" y="1125"/>
                    <a:pt x="6499" y="1125"/>
                  </a:cubicBezTo>
                  <a:cubicBezTo>
                    <a:pt x="6499" y="1344"/>
                    <a:pt x="6374" y="1500"/>
                    <a:pt x="6157" y="1500"/>
                  </a:cubicBezTo>
                  <a:cubicBezTo>
                    <a:pt x="5938" y="1500"/>
                    <a:pt x="5813" y="1344"/>
                    <a:pt x="5813" y="1125"/>
                  </a:cubicBezTo>
                  <a:cubicBezTo>
                    <a:pt x="5813" y="0"/>
                    <a:pt x="5813" y="0"/>
                    <a:pt x="5813" y="0"/>
                  </a:cubicBezTo>
                  <a:cubicBezTo>
                    <a:pt x="2563" y="219"/>
                    <a:pt x="0" y="2907"/>
                    <a:pt x="0" y="6155"/>
                  </a:cubicBezTo>
                  <a:cubicBezTo>
                    <a:pt x="0" y="9593"/>
                    <a:pt x="2750" y="12343"/>
                    <a:pt x="6157" y="12343"/>
                  </a:cubicBezTo>
                  <a:cubicBezTo>
                    <a:pt x="9593" y="12343"/>
                    <a:pt x="12343" y="9593"/>
                    <a:pt x="12343" y="6155"/>
                  </a:cubicBezTo>
                  <a:cubicBezTo>
                    <a:pt x="12343" y="2875"/>
                    <a:pt x="9749" y="188"/>
                    <a:pt x="6499" y="0"/>
                  </a:cubicBezTo>
                </a:path>
              </a:pathLst>
            </a:custGeom>
            <a:solidFill>
              <a:srgbClr val="EDB1A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19" name="Freeform 56"/>
            <p:cNvSpPr>
              <a:spLocks noChangeArrowheads="1"/>
            </p:cNvSpPr>
            <p:nvPr/>
          </p:nvSpPr>
          <p:spPr bwMode="auto">
            <a:xfrm>
              <a:off x="2530475" y="2011363"/>
              <a:ext cx="4443413" cy="4432300"/>
            </a:xfrm>
            <a:custGeom>
              <a:avLst/>
              <a:gdLst>
                <a:gd name="T0" fmla="*/ 2339415 w 12344"/>
                <a:gd name="T1" fmla="*/ 0 h 12313"/>
                <a:gd name="T2" fmla="*/ 2339415 w 12344"/>
                <a:gd name="T3" fmla="*/ 0 h 12313"/>
                <a:gd name="T4" fmla="*/ 2339415 w 12344"/>
                <a:gd name="T5" fmla="*/ 404965 h 12313"/>
                <a:gd name="T6" fmla="*/ 2216307 w 12344"/>
                <a:gd name="T7" fmla="*/ 539954 h 12313"/>
                <a:gd name="T8" fmla="*/ 2092479 w 12344"/>
                <a:gd name="T9" fmla="*/ 404965 h 12313"/>
                <a:gd name="T10" fmla="*/ 2092479 w 12344"/>
                <a:gd name="T11" fmla="*/ 0 h 12313"/>
                <a:gd name="T12" fmla="*/ 0 w 12344"/>
                <a:gd name="T13" fmla="*/ 2215610 h 12313"/>
                <a:gd name="T14" fmla="*/ 2216307 w 12344"/>
                <a:gd name="T15" fmla="*/ 4431940 h 12313"/>
                <a:gd name="T16" fmla="*/ 4443053 w 12344"/>
                <a:gd name="T17" fmla="*/ 2215610 h 12313"/>
                <a:gd name="T18" fmla="*/ 2339415 w 12344"/>
                <a:gd name="T19" fmla="*/ 0 h 12313"/>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2344" h="12313">
                  <a:moveTo>
                    <a:pt x="6499" y="0"/>
                  </a:moveTo>
                  <a:lnTo>
                    <a:pt x="6499" y="0"/>
                  </a:lnTo>
                  <a:cubicBezTo>
                    <a:pt x="6499" y="1125"/>
                    <a:pt x="6499" y="1125"/>
                    <a:pt x="6499" y="1125"/>
                  </a:cubicBezTo>
                  <a:cubicBezTo>
                    <a:pt x="6499" y="1344"/>
                    <a:pt x="6374" y="1500"/>
                    <a:pt x="6157" y="1500"/>
                  </a:cubicBezTo>
                  <a:cubicBezTo>
                    <a:pt x="5938" y="1500"/>
                    <a:pt x="5813" y="1344"/>
                    <a:pt x="5813" y="1125"/>
                  </a:cubicBezTo>
                  <a:cubicBezTo>
                    <a:pt x="5813" y="0"/>
                    <a:pt x="5813" y="0"/>
                    <a:pt x="5813" y="0"/>
                  </a:cubicBezTo>
                  <a:cubicBezTo>
                    <a:pt x="2563" y="219"/>
                    <a:pt x="0" y="2875"/>
                    <a:pt x="0" y="6155"/>
                  </a:cubicBezTo>
                  <a:cubicBezTo>
                    <a:pt x="0" y="9562"/>
                    <a:pt x="2750" y="12312"/>
                    <a:pt x="6157" y="12312"/>
                  </a:cubicBezTo>
                  <a:cubicBezTo>
                    <a:pt x="9593" y="12312"/>
                    <a:pt x="12343" y="9562"/>
                    <a:pt x="12343" y="6155"/>
                  </a:cubicBezTo>
                  <a:cubicBezTo>
                    <a:pt x="12343" y="2875"/>
                    <a:pt x="9749" y="188"/>
                    <a:pt x="6499" y="0"/>
                  </a:cubicBezTo>
                </a:path>
              </a:pathLst>
            </a:custGeom>
            <a:solidFill>
              <a:srgbClr val="EDB1A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20" name="Freeform 57"/>
            <p:cNvSpPr>
              <a:spLocks noChangeArrowheads="1"/>
            </p:cNvSpPr>
            <p:nvPr/>
          </p:nvSpPr>
          <p:spPr bwMode="auto">
            <a:xfrm>
              <a:off x="4624388" y="2011363"/>
              <a:ext cx="247650" cy="539750"/>
            </a:xfrm>
            <a:custGeom>
              <a:avLst/>
              <a:gdLst>
                <a:gd name="T0" fmla="*/ 124005 w 687"/>
                <a:gd name="T1" fmla="*/ 0 h 1501"/>
                <a:gd name="T2" fmla="*/ 124005 w 687"/>
                <a:gd name="T3" fmla="*/ 0 h 1501"/>
                <a:gd name="T4" fmla="*/ 0 w 687"/>
                <a:gd name="T5" fmla="*/ 11507 h 1501"/>
                <a:gd name="T6" fmla="*/ 0 w 687"/>
                <a:gd name="T7" fmla="*/ 404543 h 1501"/>
                <a:gd name="T8" fmla="*/ 124005 w 687"/>
                <a:gd name="T9" fmla="*/ 539390 h 1501"/>
                <a:gd name="T10" fmla="*/ 247290 w 687"/>
                <a:gd name="T11" fmla="*/ 404543 h 1501"/>
                <a:gd name="T12" fmla="*/ 247290 w 687"/>
                <a:gd name="T13" fmla="*/ 11507 h 1501"/>
                <a:gd name="T14" fmla="*/ 124005 w 687"/>
                <a:gd name="T15" fmla="*/ 0 h 150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687" h="1501">
                  <a:moveTo>
                    <a:pt x="344" y="0"/>
                  </a:moveTo>
                  <a:lnTo>
                    <a:pt x="344" y="0"/>
                  </a:lnTo>
                  <a:cubicBezTo>
                    <a:pt x="219" y="0"/>
                    <a:pt x="94" y="32"/>
                    <a:pt x="0" y="32"/>
                  </a:cubicBezTo>
                  <a:cubicBezTo>
                    <a:pt x="0" y="1125"/>
                    <a:pt x="0" y="1125"/>
                    <a:pt x="0" y="1125"/>
                  </a:cubicBezTo>
                  <a:cubicBezTo>
                    <a:pt x="0" y="1344"/>
                    <a:pt x="125" y="1500"/>
                    <a:pt x="344" y="1500"/>
                  </a:cubicBezTo>
                  <a:cubicBezTo>
                    <a:pt x="561" y="1500"/>
                    <a:pt x="686" y="1344"/>
                    <a:pt x="686" y="1125"/>
                  </a:cubicBezTo>
                  <a:cubicBezTo>
                    <a:pt x="686" y="32"/>
                    <a:pt x="686" y="32"/>
                    <a:pt x="686" y="32"/>
                  </a:cubicBezTo>
                  <a:cubicBezTo>
                    <a:pt x="593" y="32"/>
                    <a:pt x="468" y="0"/>
                    <a:pt x="344" y="0"/>
                  </a:cubicBezTo>
                </a:path>
              </a:pathLst>
            </a:custGeom>
            <a:solidFill>
              <a:srgbClr val="FDF5F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21" name="Freeform 58"/>
            <p:cNvSpPr>
              <a:spLocks noChangeArrowheads="1"/>
            </p:cNvSpPr>
            <p:nvPr/>
          </p:nvSpPr>
          <p:spPr bwMode="auto">
            <a:xfrm>
              <a:off x="2868613" y="2024063"/>
              <a:ext cx="3757612" cy="3757612"/>
            </a:xfrm>
            <a:custGeom>
              <a:avLst/>
              <a:gdLst>
                <a:gd name="T0" fmla="*/ 2002116 w 10437"/>
                <a:gd name="T1" fmla="*/ 0 h 10437"/>
                <a:gd name="T2" fmla="*/ 2002116 w 10437"/>
                <a:gd name="T3" fmla="*/ 0 h 10437"/>
                <a:gd name="T4" fmla="*/ 2002116 w 10437"/>
                <a:gd name="T5" fmla="*/ 393511 h 10437"/>
                <a:gd name="T6" fmla="*/ 2002116 w 10437"/>
                <a:gd name="T7" fmla="*/ 393511 h 10437"/>
                <a:gd name="T8" fmla="*/ 1878986 w 10437"/>
                <a:gd name="T9" fmla="*/ 528521 h 10437"/>
                <a:gd name="T10" fmla="*/ 1755136 w 10437"/>
                <a:gd name="T11" fmla="*/ 393511 h 10437"/>
                <a:gd name="T12" fmla="*/ 1755136 w 10437"/>
                <a:gd name="T13" fmla="*/ 0 h 10437"/>
                <a:gd name="T14" fmla="*/ 0 w 10437"/>
                <a:gd name="T15" fmla="*/ 1867105 h 10437"/>
                <a:gd name="T16" fmla="*/ 1878986 w 10437"/>
                <a:gd name="T17" fmla="*/ 3757252 h 10437"/>
                <a:gd name="T18" fmla="*/ 3757252 w 10437"/>
                <a:gd name="T19" fmla="*/ 1867105 h 10437"/>
                <a:gd name="T20" fmla="*/ 2002116 w 10437"/>
                <a:gd name="T21" fmla="*/ 0 h 1043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0437" h="10437">
                  <a:moveTo>
                    <a:pt x="5561" y="0"/>
                  </a:moveTo>
                  <a:lnTo>
                    <a:pt x="5561" y="0"/>
                  </a:lnTo>
                  <a:cubicBezTo>
                    <a:pt x="5561" y="1093"/>
                    <a:pt x="5561" y="1093"/>
                    <a:pt x="5561" y="1093"/>
                  </a:cubicBezTo>
                  <a:cubicBezTo>
                    <a:pt x="5561" y="1312"/>
                    <a:pt x="5436" y="1468"/>
                    <a:pt x="5219" y="1468"/>
                  </a:cubicBezTo>
                  <a:cubicBezTo>
                    <a:pt x="5000" y="1468"/>
                    <a:pt x="4875" y="1312"/>
                    <a:pt x="4875" y="1093"/>
                  </a:cubicBezTo>
                  <a:cubicBezTo>
                    <a:pt x="4875" y="0"/>
                    <a:pt x="4875" y="0"/>
                    <a:pt x="4875" y="0"/>
                  </a:cubicBezTo>
                  <a:cubicBezTo>
                    <a:pt x="2156" y="187"/>
                    <a:pt x="0" y="2437"/>
                    <a:pt x="0" y="5186"/>
                  </a:cubicBezTo>
                  <a:cubicBezTo>
                    <a:pt x="0" y="8092"/>
                    <a:pt x="2344" y="10436"/>
                    <a:pt x="5219" y="10436"/>
                  </a:cubicBezTo>
                  <a:cubicBezTo>
                    <a:pt x="8093" y="10436"/>
                    <a:pt x="10436" y="8092"/>
                    <a:pt x="10436" y="5186"/>
                  </a:cubicBezTo>
                  <a:cubicBezTo>
                    <a:pt x="10436" y="2437"/>
                    <a:pt x="8280" y="156"/>
                    <a:pt x="5561" y="0"/>
                  </a:cubicBezTo>
                </a:path>
              </a:pathLst>
            </a:custGeom>
            <a:solidFill>
              <a:srgbClr val="EFB8B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22" name="Freeform 59"/>
            <p:cNvSpPr>
              <a:spLocks noChangeArrowheads="1"/>
            </p:cNvSpPr>
            <p:nvPr/>
          </p:nvSpPr>
          <p:spPr bwMode="auto">
            <a:xfrm>
              <a:off x="4624388" y="2011363"/>
              <a:ext cx="247650" cy="596900"/>
            </a:xfrm>
            <a:custGeom>
              <a:avLst/>
              <a:gdLst>
                <a:gd name="T0" fmla="*/ 124005 w 687"/>
                <a:gd name="T1" fmla="*/ 596540 h 1658"/>
                <a:gd name="T2" fmla="*/ 124005 w 687"/>
                <a:gd name="T3" fmla="*/ 596540 h 1658"/>
                <a:gd name="T4" fmla="*/ 247290 w 687"/>
                <a:gd name="T5" fmla="*/ 450015 h 1658"/>
                <a:gd name="T6" fmla="*/ 247290 w 687"/>
                <a:gd name="T7" fmla="*/ 0 h 1658"/>
                <a:gd name="T8" fmla="*/ 134820 w 687"/>
                <a:gd name="T9" fmla="*/ 0 h 1658"/>
                <a:gd name="T10" fmla="*/ 0 w 687"/>
                <a:gd name="T11" fmla="*/ 0 h 1658"/>
                <a:gd name="T12" fmla="*/ 0 w 687"/>
                <a:gd name="T13" fmla="*/ 450015 h 1658"/>
                <a:gd name="T14" fmla="*/ 124005 w 687"/>
                <a:gd name="T15" fmla="*/ 596540 h 1658"/>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687" h="1658">
                  <a:moveTo>
                    <a:pt x="344" y="1657"/>
                  </a:moveTo>
                  <a:lnTo>
                    <a:pt x="344" y="1657"/>
                  </a:lnTo>
                  <a:cubicBezTo>
                    <a:pt x="561" y="1657"/>
                    <a:pt x="686" y="1500"/>
                    <a:pt x="686" y="1250"/>
                  </a:cubicBezTo>
                  <a:cubicBezTo>
                    <a:pt x="686" y="0"/>
                    <a:pt x="686" y="0"/>
                    <a:pt x="686" y="0"/>
                  </a:cubicBezTo>
                  <a:cubicBezTo>
                    <a:pt x="624" y="0"/>
                    <a:pt x="499" y="0"/>
                    <a:pt x="374" y="0"/>
                  </a:cubicBezTo>
                  <a:cubicBezTo>
                    <a:pt x="219" y="0"/>
                    <a:pt x="62" y="0"/>
                    <a:pt x="0" y="0"/>
                  </a:cubicBezTo>
                  <a:cubicBezTo>
                    <a:pt x="0" y="1250"/>
                    <a:pt x="0" y="1250"/>
                    <a:pt x="0" y="1250"/>
                  </a:cubicBezTo>
                  <a:cubicBezTo>
                    <a:pt x="0" y="1500"/>
                    <a:pt x="125" y="1657"/>
                    <a:pt x="344" y="1657"/>
                  </a:cubicBezTo>
                </a:path>
              </a:pathLst>
            </a:custGeom>
            <a:solidFill>
              <a:srgbClr val="F9DCD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23" name="Freeform 60"/>
            <p:cNvSpPr>
              <a:spLocks noChangeArrowheads="1"/>
            </p:cNvSpPr>
            <p:nvPr/>
          </p:nvSpPr>
          <p:spPr bwMode="auto">
            <a:xfrm>
              <a:off x="4624388" y="2011363"/>
              <a:ext cx="247650" cy="539750"/>
            </a:xfrm>
            <a:custGeom>
              <a:avLst/>
              <a:gdLst>
                <a:gd name="T0" fmla="*/ 124005 w 687"/>
                <a:gd name="T1" fmla="*/ 539390 h 1501"/>
                <a:gd name="T2" fmla="*/ 124005 w 687"/>
                <a:gd name="T3" fmla="*/ 539390 h 1501"/>
                <a:gd name="T4" fmla="*/ 247290 w 687"/>
                <a:gd name="T5" fmla="*/ 404543 h 1501"/>
                <a:gd name="T6" fmla="*/ 247290 w 687"/>
                <a:gd name="T7" fmla="*/ 0 h 1501"/>
                <a:gd name="T8" fmla="*/ 134820 w 687"/>
                <a:gd name="T9" fmla="*/ 0 h 1501"/>
                <a:gd name="T10" fmla="*/ 0 w 687"/>
                <a:gd name="T11" fmla="*/ 0 h 1501"/>
                <a:gd name="T12" fmla="*/ 0 w 687"/>
                <a:gd name="T13" fmla="*/ 404543 h 1501"/>
                <a:gd name="T14" fmla="*/ 124005 w 687"/>
                <a:gd name="T15" fmla="*/ 539390 h 150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687" h="1501">
                  <a:moveTo>
                    <a:pt x="344" y="1500"/>
                  </a:moveTo>
                  <a:lnTo>
                    <a:pt x="344" y="1500"/>
                  </a:lnTo>
                  <a:cubicBezTo>
                    <a:pt x="561" y="1500"/>
                    <a:pt x="686" y="1344"/>
                    <a:pt x="686" y="1125"/>
                  </a:cubicBezTo>
                  <a:cubicBezTo>
                    <a:pt x="686" y="0"/>
                    <a:pt x="686" y="0"/>
                    <a:pt x="686" y="0"/>
                  </a:cubicBezTo>
                  <a:cubicBezTo>
                    <a:pt x="624" y="0"/>
                    <a:pt x="499" y="0"/>
                    <a:pt x="374" y="0"/>
                  </a:cubicBezTo>
                  <a:cubicBezTo>
                    <a:pt x="250" y="0"/>
                    <a:pt x="125" y="0"/>
                    <a:pt x="0" y="0"/>
                  </a:cubicBezTo>
                  <a:cubicBezTo>
                    <a:pt x="0" y="1125"/>
                    <a:pt x="0" y="1125"/>
                    <a:pt x="0" y="1125"/>
                  </a:cubicBezTo>
                  <a:cubicBezTo>
                    <a:pt x="0" y="1344"/>
                    <a:pt x="125" y="1500"/>
                    <a:pt x="344" y="1500"/>
                  </a:cubicBezTo>
                </a:path>
              </a:pathLst>
            </a:custGeom>
            <a:solidFill>
              <a:srgbClr val="BF919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24" name="Freeform 61"/>
            <p:cNvSpPr>
              <a:spLocks noChangeArrowheads="1"/>
            </p:cNvSpPr>
            <p:nvPr/>
          </p:nvSpPr>
          <p:spPr bwMode="auto">
            <a:xfrm>
              <a:off x="3859213" y="3395663"/>
              <a:ext cx="280987" cy="280987"/>
            </a:xfrm>
            <a:custGeom>
              <a:avLst/>
              <a:gdLst>
                <a:gd name="T0" fmla="*/ 280628 w 782"/>
                <a:gd name="T1" fmla="*/ 134744 h 782"/>
                <a:gd name="T2" fmla="*/ 280628 w 782"/>
                <a:gd name="T3" fmla="*/ 134744 h 782"/>
                <a:gd name="T4" fmla="*/ 145883 w 782"/>
                <a:gd name="T5" fmla="*/ 280628 h 782"/>
                <a:gd name="T6" fmla="*/ 0 w 782"/>
                <a:gd name="T7" fmla="*/ 134744 h 782"/>
                <a:gd name="T8" fmla="*/ 145883 w 782"/>
                <a:gd name="T9" fmla="*/ 0 h 782"/>
                <a:gd name="T10" fmla="*/ 280628 w 782"/>
                <a:gd name="T11" fmla="*/ 134744 h 78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782" h="782">
                  <a:moveTo>
                    <a:pt x="781" y="375"/>
                  </a:moveTo>
                  <a:lnTo>
                    <a:pt x="781" y="375"/>
                  </a:lnTo>
                  <a:cubicBezTo>
                    <a:pt x="781" y="594"/>
                    <a:pt x="625" y="781"/>
                    <a:pt x="406" y="781"/>
                  </a:cubicBezTo>
                  <a:cubicBezTo>
                    <a:pt x="187" y="781"/>
                    <a:pt x="0" y="594"/>
                    <a:pt x="0" y="375"/>
                  </a:cubicBezTo>
                  <a:cubicBezTo>
                    <a:pt x="0" y="156"/>
                    <a:pt x="187" y="0"/>
                    <a:pt x="406" y="0"/>
                  </a:cubicBezTo>
                  <a:cubicBezTo>
                    <a:pt x="625" y="0"/>
                    <a:pt x="781" y="156"/>
                    <a:pt x="781" y="375"/>
                  </a:cubicBezTo>
                </a:path>
              </a:pathLst>
            </a:custGeom>
            <a:solidFill>
              <a:srgbClr val="1B191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25" name="Freeform 62"/>
            <p:cNvSpPr>
              <a:spLocks noChangeArrowheads="1"/>
            </p:cNvSpPr>
            <p:nvPr/>
          </p:nvSpPr>
          <p:spPr bwMode="auto">
            <a:xfrm>
              <a:off x="5365750" y="3395663"/>
              <a:ext cx="282575" cy="280987"/>
            </a:xfrm>
            <a:custGeom>
              <a:avLst/>
              <a:gdLst>
                <a:gd name="T0" fmla="*/ 282214 w 783"/>
                <a:gd name="T1" fmla="*/ 134744 h 782"/>
                <a:gd name="T2" fmla="*/ 282214 w 783"/>
                <a:gd name="T3" fmla="*/ 134744 h 782"/>
                <a:gd name="T4" fmla="*/ 146881 w 783"/>
                <a:gd name="T5" fmla="*/ 280628 h 782"/>
                <a:gd name="T6" fmla="*/ 0 w 783"/>
                <a:gd name="T7" fmla="*/ 134744 h 782"/>
                <a:gd name="T8" fmla="*/ 146881 w 783"/>
                <a:gd name="T9" fmla="*/ 0 h 782"/>
                <a:gd name="T10" fmla="*/ 282214 w 783"/>
                <a:gd name="T11" fmla="*/ 134744 h 78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783" h="782">
                  <a:moveTo>
                    <a:pt x="782" y="375"/>
                  </a:moveTo>
                  <a:lnTo>
                    <a:pt x="782" y="375"/>
                  </a:lnTo>
                  <a:cubicBezTo>
                    <a:pt x="782" y="594"/>
                    <a:pt x="625" y="781"/>
                    <a:pt x="407" y="781"/>
                  </a:cubicBezTo>
                  <a:cubicBezTo>
                    <a:pt x="188" y="781"/>
                    <a:pt x="0" y="594"/>
                    <a:pt x="0" y="375"/>
                  </a:cubicBezTo>
                  <a:cubicBezTo>
                    <a:pt x="0" y="156"/>
                    <a:pt x="188" y="0"/>
                    <a:pt x="407" y="0"/>
                  </a:cubicBezTo>
                  <a:cubicBezTo>
                    <a:pt x="625" y="0"/>
                    <a:pt x="782" y="156"/>
                    <a:pt x="782" y="375"/>
                  </a:cubicBezTo>
                </a:path>
              </a:pathLst>
            </a:custGeom>
            <a:solidFill>
              <a:srgbClr val="1B191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26" name="Freeform 63"/>
            <p:cNvSpPr>
              <a:spLocks noChangeArrowheads="1"/>
            </p:cNvSpPr>
            <p:nvPr/>
          </p:nvSpPr>
          <p:spPr bwMode="auto">
            <a:xfrm>
              <a:off x="3487738" y="-777875"/>
              <a:ext cx="1439862" cy="1147763"/>
            </a:xfrm>
            <a:custGeom>
              <a:avLst/>
              <a:gdLst>
                <a:gd name="T0" fmla="*/ 1439502 w 4000"/>
                <a:gd name="T1" fmla="*/ 742501 h 3189"/>
                <a:gd name="T2" fmla="*/ 1439502 w 4000"/>
                <a:gd name="T3" fmla="*/ 742501 h 3189"/>
                <a:gd name="T4" fmla="*/ 112309 w 4000"/>
                <a:gd name="T5" fmla="*/ 1001278 h 3189"/>
                <a:gd name="T6" fmla="*/ 0 w 4000"/>
                <a:gd name="T7" fmla="*/ 404902 h 3189"/>
                <a:gd name="T8" fmla="*/ 1315674 w 4000"/>
                <a:gd name="T9" fmla="*/ 146125 h 3189"/>
                <a:gd name="T10" fmla="*/ 1439502 w 4000"/>
                <a:gd name="T11" fmla="*/ 742501 h 318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000" h="3189">
                  <a:moveTo>
                    <a:pt x="3999" y="2063"/>
                  </a:moveTo>
                  <a:lnTo>
                    <a:pt x="3999" y="2063"/>
                  </a:lnTo>
                  <a:cubicBezTo>
                    <a:pt x="2625" y="1625"/>
                    <a:pt x="1656" y="3188"/>
                    <a:pt x="312" y="2782"/>
                  </a:cubicBezTo>
                  <a:cubicBezTo>
                    <a:pt x="218" y="2219"/>
                    <a:pt x="93" y="1688"/>
                    <a:pt x="0" y="1125"/>
                  </a:cubicBezTo>
                  <a:cubicBezTo>
                    <a:pt x="1343" y="1532"/>
                    <a:pt x="2312" y="0"/>
                    <a:pt x="3655" y="406"/>
                  </a:cubicBezTo>
                  <a:cubicBezTo>
                    <a:pt x="3780" y="969"/>
                    <a:pt x="3874" y="1500"/>
                    <a:pt x="3999" y="2063"/>
                  </a:cubicBezTo>
                </a:path>
              </a:pathLst>
            </a:custGeom>
            <a:solidFill>
              <a:srgbClr val="B7CF3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27" name="Freeform 64"/>
            <p:cNvSpPr>
              <a:spLocks noChangeArrowheads="1"/>
            </p:cNvSpPr>
            <p:nvPr/>
          </p:nvSpPr>
          <p:spPr bwMode="auto">
            <a:xfrm>
              <a:off x="3600450" y="-620713"/>
              <a:ext cx="1214438" cy="833438"/>
            </a:xfrm>
            <a:custGeom>
              <a:avLst/>
              <a:gdLst>
                <a:gd name="T0" fmla="*/ 1214078 w 3375"/>
                <a:gd name="T1" fmla="*/ 472750 h 2313"/>
                <a:gd name="T2" fmla="*/ 1214078 w 3375"/>
                <a:gd name="T3" fmla="*/ 472750 h 2313"/>
                <a:gd name="T4" fmla="*/ 78804 w 3375"/>
                <a:gd name="T5" fmla="*/ 776867 h 2313"/>
                <a:gd name="T6" fmla="*/ 0 w 3375"/>
                <a:gd name="T7" fmla="*/ 360328 h 2313"/>
                <a:gd name="T8" fmla="*/ 1124480 w 3375"/>
                <a:gd name="T9" fmla="*/ 56211 h 2313"/>
                <a:gd name="T10" fmla="*/ 1214078 w 3375"/>
                <a:gd name="T11" fmla="*/ 472750 h 231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375" h="2313">
                  <a:moveTo>
                    <a:pt x="3374" y="1312"/>
                  </a:moveTo>
                  <a:lnTo>
                    <a:pt x="3374" y="1312"/>
                  </a:lnTo>
                  <a:cubicBezTo>
                    <a:pt x="2219" y="1156"/>
                    <a:pt x="1344" y="2312"/>
                    <a:pt x="219" y="2156"/>
                  </a:cubicBezTo>
                  <a:cubicBezTo>
                    <a:pt x="156" y="1750"/>
                    <a:pt x="63" y="1375"/>
                    <a:pt x="0" y="1000"/>
                  </a:cubicBezTo>
                  <a:cubicBezTo>
                    <a:pt x="1125" y="1156"/>
                    <a:pt x="2000" y="0"/>
                    <a:pt x="3125" y="156"/>
                  </a:cubicBezTo>
                  <a:cubicBezTo>
                    <a:pt x="3218" y="531"/>
                    <a:pt x="3280" y="937"/>
                    <a:pt x="3374" y="1312"/>
                  </a:cubicBezTo>
                </a:path>
              </a:pathLst>
            </a:custGeom>
            <a:solidFill>
              <a:srgbClr val="99B63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28" name="Freeform 65"/>
            <p:cNvSpPr>
              <a:spLocks noChangeArrowheads="1"/>
            </p:cNvSpPr>
            <p:nvPr/>
          </p:nvSpPr>
          <p:spPr bwMode="auto">
            <a:xfrm>
              <a:off x="4016375" y="-406400"/>
              <a:ext cx="360363" cy="417513"/>
            </a:xfrm>
            <a:custGeom>
              <a:avLst/>
              <a:gdLst>
                <a:gd name="T0" fmla="*/ 337683 w 1001"/>
                <a:gd name="T1" fmla="*/ 135566 h 1158"/>
                <a:gd name="T2" fmla="*/ 337683 w 1001"/>
                <a:gd name="T3" fmla="*/ 135566 h 1158"/>
                <a:gd name="T4" fmla="*/ 213842 w 1001"/>
                <a:gd name="T5" fmla="*/ 372084 h 1158"/>
                <a:gd name="T6" fmla="*/ 22680 w 1001"/>
                <a:gd name="T7" fmla="*/ 281947 h 1158"/>
                <a:gd name="T8" fmla="*/ 146521 w 1001"/>
                <a:gd name="T9" fmla="*/ 45429 h 1158"/>
                <a:gd name="T10" fmla="*/ 337683 w 1001"/>
                <a:gd name="T11" fmla="*/ 135566 h 115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1" h="1158">
                  <a:moveTo>
                    <a:pt x="938" y="376"/>
                  </a:moveTo>
                  <a:lnTo>
                    <a:pt x="938" y="376"/>
                  </a:lnTo>
                  <a:cubicBezTo>
                    <a:pt x="1000" y="625"/>
                    <a:pt x="844" y="907"/>
                    <a:pt x="594" y="1032"/>
                  </a:cubicBezTo>
                  <a:cubicBezTo>
                    <a:pt x="344" y="1157"/>
                    <a:pt x="125" y="1032"/>
                    <a:pt x="63" y="782"/>
                  </a:cubicBezTo>
                  <a:cubicBezTo>
                    <a:pt x="0" y="532"/>
                    <a:pt x="157" y="219"/>
                    <a:pt x="407" y="126"/>
                  </a:cubicBezTo>
                  <a:cubicBezTo>
                    <a:pt x="657" y="0"/>
                    <a:pt x="875" y="126"/>
                    <a:pt x="938" y="376"/>
                  </a:cubicBezTo>
                </a:path>
              </a:pathLst>
            </a:custGeom>
            <a:solidFill>
              <a:srgbClr val="B7CF3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29" name="Freeform 66"/>
            <p:cNvSpPr>
              <a:spLocks noChangeArrowheads="1"/>
            </p:cNvSpPr>
            <p:nvPr/>
          </p:nvSpPr>
          <p:spPr bwMode="auto">
            <a:xfrm>
              <a:off x="4117975" y="-328613"/>
              <a:ext cx="168275" cy="247650"/>
            </a:xfrm>
            <a:custGeom>
              <a:avLst/>
              <a:gdLst>
                <a:gd name="T0" fmla="*/ 89699 w 469"/>
                <a:gd name="T1" fmla="*/ 224646 h 689"/>
                <a:gd name="T2" fmla="*/ 89699 w 469"/>
                <a:gd name="T3" fmla="*/ 224646 h 689"/>
                <a:gd name="T4" fmla="*/ 44849 w 469"/>
                <a:gd name="T5" fmla="*/ 224646 h 689"/>
                <a:gd name="T6" fmla="*/ 11123 w 469"/>
                <a:gd name="T7" fmla="*/ 224646 h 689"/>
                <a:gd name="T8" fmla="*/ 33368 w 469"/>
                <a:gd name="T9" fmla="*/ 179717 h 689"/>
                <a:gd name="T10" fmla="*/ 55972 w 469"/>
                <a:gd name="T11" fmla="*/ 179717 h 689"/>
                <a:gd name="T12" fmla="*/ 78217 w 469"/>
                <a:gd name="T13" fmla="*/ 179717 h 689"/>
                <a:gd name="T14" fmla="*/ 78217 w 469"/>
                <a:gd name="T15" fmla="*/ 145930 h 689"/>
                <a:gd name="T16" fmla="*/ 44849 w 469"/>
                <a:gd name="T17" fmla="*/ 145930 h 689"/>
                <a:gd name="T18" fmla="*/ 22245 w 469"/>
                <a:gd name="T19" fmla="*/ 145930 h 689"/>
                <a:gd name="T20" fmla="*/ 11123 w 469"/>
                <a:gd name="T21" fmla="*/ 134788 h 689"/>
                <a:gd name="T22" fmla="*/ 0 w 469"/>
                <a:gd name="T23" fmla="*/ 112503 h 689"/>
                <a:gd name="T24" fmla="*/ 0 w 469"/>
                <a:gd name="T25" fmla="*/ 112503 h 689"/>
                <a:gd name="T26" fmla="*/ 0 w 469"/>
                <a:gd name="T27" fmla="*/ 89858 h 689"/>
                <a:gd name="T28" fmla="*/ 11123 w 469"/>
                <a:gd name="T29" fmla="*/ 67574 h 689"/>
                <a:gd name="T30" fmla="*/ 22245 w 469"/>
                <a:gd name="T31" fmla="*/ 44929 h 689"/>
                <a:gd name="T32" fmla="*/ 44849 w 469"/>
                <a:gd name="T33" fmla="*/ 33787 h 689"/>
                <a:gd name="T34" fmla="*/ 44849 w 469"/>
                <a:gd name="T35" fmla="*/ 11502 h 689"/>
                <a:gd name="T36" fmla="*/ 78217 w 469"/>
                <a:gd name="T37" fmla="*/ 0 h 689"/>
                <a:gd name="T38" fmla="*/ 78217 w 469"/>
                <a:gd name="T39" fmla="*/ 22644 h 689"/>
                <a:gd name="T40" fmla="*/ 111944 w 469"/>
                <a:gd name="T41" fmla="*/ 11502 h 689"/>
                <a:gd name="T42" fmla="*/ 134548 w 469"/>
                <a:gd name="T43" fmla="*/ 11502 h 689"/>
                <a:gd name="T44" fmla="*/ 123067 w 469"/>
                <a:gd name="T45" fmla="*/ 56431 h 689"/>
                <a:gd name="T46" fmla="*/ 100821 w 469"/>
                <a:gd name="T47" fmla="*/ 56431 h 689"/>
                <a:gd name="T48" fmla="*/ 78217 w 469"/>
                <a:gd name="T49" fmla="*/ 56431 h 689"/>
                <a:gd name="T50" fmla="*/ 89699 w 469"/>
                <a:gd name="T51" fmla="*/ 89858 h 689"/>
                <a:gd name="T52" fmla="*/ 123067 w 469"/>
                <a:gd name="T53" fmla="*/ 89858 h 689"/>
                <a:gd name="T54" fmla="*/ 134548 w 469"/>
                <a:gd name="T55" fmla="*/ 89858 h 689"/>
                <a:gd name="T56" fmla="*/ 156794 w 469"/>
                <a:gd name="T57" fmla="*/ 101360 h 689"/>
                <a:gd name="T58" fmla="*/ 156794 w 469"/>
                <a:gd name="T59" fmla="*/ 123645 h 689"/>
                <a:gd name="T60" fmla="*/ 156794 w 469"/>
                <a:gd name="T61" fmla="*/ 123645 h 689"/>
                <a:gd name="T62" fmla="*/ 156794 w 469"/>
                <a:gd name="T63" fmla="*/ 145930 h 689"/>
                <a:gd name="T64" fmla="*/ 156794 w 469"/>
                <a:gd name="T65" fmla="*/ 168575 h 689"/>
                <a:gd name="T66" fmla="*/ 134548 w 469"/>
                <a:gd name="T67" fmla="*/ 191219 h 689"/>
                <a:gd name="T68" fmla="*/ 111944 w 469"/>
                <a:gd name="T69" fmla="*/ 202361 h 689"/>
                <a:gd name="T70" fmla="*/ 123067 w 469"/>
                <a:gd name="T71" fmla="*/ 236148 h 689"/>
                <a:gd name="T72" fmla="*/ 89699 w 469"/>
                <a:gd name="T73" fmla="*/ 247291 h 689"/>
                <a:gd name="T74" fmla="*/ 89699 w 469"/>
                <a:gd name="T75" fmla="*/ 224646 h 689"/>
                <a:gd name="T76" fmla="*/ 55972 w 469"/>
                <a:gd name="T77" fmla="*/ 67574 h 689"/>
                <a:gd name="T78" fmla="*/ 55972 w 469"/>
                <a:gd name="T79" fmla="*/ 67574 h 689"/>
                <a:gd name="T80" fmla="*/ 44849 w 469"/>
                <a:gd name="T81" fmla="*/ 78716 h 689"/>
                <a:gd name="T82" fmla="*/ 44849 w 469"/>
                <a:gd name="T83" fmla="*/ 89858 h 689"/>
                <a:gd name="T84" fmla="*/ 44849 w 469"/>
                <a:gd name="T85" fmla="*/ 89858 h 689"/>
                <a:gd name="T86" fmla="*/ 44849 w 469"/>
                <a:gd name="T87" fmla="*/ 101360 h 689"/>
                <a:gd name="T88" fmla="*/ 67095 w 469"/>
                <a:gd name="T89" fmla="*/ 101360 h 689"/>
                <a:gd name="T90" fmla="*/ 55972 w 469"/>
                <a:gd name="T91" fmla="*/ 67574 h 689"/>
                <a:gd name="T92" fmla="*/ 100821 w 469"/>
                <a:gd name="T93" fmla="*/ 168575 h 689"/>
                <a:gd name="T94" fmla="*/ 100821 w 469"/>
                <a:gd name="T95" fmla="*/ 168575 h 689"/>
                <a:gd name="T96" fmla="*/ 123067 w 469"/>
                <a:gd name="T97" fmla="*/ 145930 h 689"/>
                <a:gd name="T98" fmla="*/ 123067 w 469"/>
                <a:gd name="T99" fmla="*/ 145930 h 689"/>
                <a:gd name="T100" fmla="*/ 111944 w 469"/>
                <a:gd name="T101" fmla="*/ 134788 h 689"/>
                <a:gd name="T102" fmla="*/ 100821 w 469"/>
                <a:gd name="T103" fmla="*/ 134788 h 689"/>
                <a:gd name="T104" fmla="*/ 100821 w 469"/>
                <a:gd name="T105" fmla="*/ 168575 h 689"/>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0" t="0" r="r" b="b"/>
              <a:pathLst>
                <a:path w="469" h="689">
                  <a:moveTo>
                    <a:pt x="250" y="625"/>
                  </a:moveTo>
                  <a:lnTo>
                    <a:pt x="250" y="625"/>
                  </a:lnTo>
                  <a:cubicBezTo>
                    <a:pt x="218" y="625"/>
                    <a:pt x="156" y="625"/>
                    <a:pt x="125" y="625"/>
                  </a:cubicBezTo>
                  <a:cubicBezTo>
                    <a:pt x="93" y="625"/>
                    <a:pt x="62" y="625"/>
                    <a:pt x="31" y="625"/>
                  </a:cubicBezTo>
                  <a:cubicBezTo>
                    <a:pt x="62" y="594"/>
                    <a:pt x="62" y="532"/>
                    <a:pt x="93" y="500"/>
                  </a:cubicBezTo>
                  <a:cubicBezTo>
                    <a:pt x="93" y="500"/>
                    <a:pt x="125" y="500"/>
                    <a:pt x="156" y="500"/>
                  </a:cubicBezTo>
                  <a:cubicBezTo>
                    <a:pt x="187" y="500"/>
                    <a:pt x="187" y="500"/>
                    <a:pt x="218" y="500"/>
                  </a:cubicBezTo>
                  <a:cubicBezTo>
                    <a:pt x="218" y="469"/>
                    <a:pt x="218" y="438"/>
                    <a:pt x="218" y="406"/>
                  </a:cubicBezTo>
                  <a:cubicBezTo>
                    <a:pt x="187" y="406"/>
                    <a:pt x="156" y="406"/>
                    <a:pt x="125" y="406"/>
                  </a:cubicBezTo>
                  <a:cubicBezTo>
                    <a:pt x="93" y="406"/>
                    <a:pt x="93" y="406"/>
                    <a:pt x="62" y="406"/>
                  </a:cubicBezTo>
                  <a:cubicBezTo>
                    <a:pt x="62" y="406"/>
                    <a:pt x="31" y="406"/>
                    <a:pt x="31" y="375"/>
                  </a:cubicBezTo>
                  <a:cubicBezTo>
                    <a:pt x="0" y="375"/>
                    <a:pt x="0" y="344"/>
                    <a:pt x="0" y="313"/>
                  </a:cubicBezTo>
                  <a:cubicBezTo>
                    <a:pt x="0" y="313"/>
                    <a:pt x="0" y="282"/>
                    <a:pt x="0" y="250"/>
                  </a:cubicBezTo>
                  <a:cubicBezTo>
                    <a:pt x="0" y="250"/>
                    <a:pt x="0" y="219"/>
                    <a:pt x="31" y="188"/>
                  </a:cubicBezTo>
                  <a:cubicBezTo>
                    <a:pt x="31" y="188"/>
                    <a:pt x="62" y="157"/>
                    <a:pt x="62" y="125"/>
                  </a:cubicBezTo>
                  <a:cubicBezTo>
                    <a:pt x="93" y="125"/>
                    <a:pt x="125" y="94"/>
                    <a:pt x="125" y="94"/>
                  </a:cubicBezTo>
                  <a:cubicBezTo>
                    <a:pt x="125" y="63"/>
                    <a:pt x="125" y="63"/>
                    <a:pt x="125" y="32"/>
                  </a:cubicBezTo>
                  <a:cubicBezTo>
                    <a:pt x="156" y="32"/>
                    <a:pt x="187" y="32"/>
                    <a:pt x="218" y="0"/>
                  </a:cubicBezTo>
                  <a:cubicBezTo>
                    <a:pt x="218" y="32"/>
                    <a:pt x="218" y="32"/>
                    <a:pt x="218" y="63"/>
                  </a:cubicBezTo>
                  <a:cubicBezTo>
                    <a:pt x="250" y="32"/>
                    <a:pt x="281" y="32"/>
                    <a:pt x="312" y="32"/>
                  </a:cubicBezTo>
                  <a:cubicBezTo>
                    <a:pt x="312" y="32"/>
                    <a:pt x="343" y="32"/>
                    <a:pt x="375" y="32"/>
                  </a:cubicBezTo>
                  <a:cubicBezTo>
                    <a:pt x="375" y="94"/>
                    <a:pt x="343" y="125"/>
                    <a:pt x="343" y="157"/>
                  </a:cubicBezTo>
                  <a:cubicBezTo>
                    <a:pt x="312" y="157"/>
                    <a:pt x="312" y="157"/>
                    <a:pt x="281" y="157"/>
                  </a:cubicBezTo>
                  <a:cubicBezTo>
                    <a:pt x="281" y="157"/>
                    <a:pt x="250" y="157"/>
                    <a:pt x="218" y="157"/>
                  </a:cubicBezTo>
                  <a:cubicBezTo>
                    <a:pt x="250" y="188"/>
                    <a:pt x="250" y="219"/>
                    <a:pt x="250" y="250"/>
                  </a:cubicBezTo>
                  <a:cubicBezTo>
                    <a:pt x="281" y="250"/>
                    <a:pt x="312" y="250"/>
                    <a:pt x="343" y="250"/>
                  </a:cubicBezTo>
                  <a:lnTo>
                    <a:pt x="375" y="250"/>
                  </a:lnTo>
                  <a:cubicBezTo>
                    <a:pt x="406" y="250"/>
                    <a:pt x="406" y="282"/>
                    <a:pt x="437" y="282"/>
                  </a:cubicBezTo>
                  <a:cubicBezTo>
                    <a:pt x="437" y="282"/>
                    <a:pt x="437" y="313"/>
                    <a:pt x="437" y="344"/>
                  </a:cubicBezTo>
                  <a:cubicBezTo>
                    <a:pt x="468" y="375"/>
                    <a:pt x="468" y="375"/>
                    <a:pt x="437" y="406"/>
                  </a:cubicBezTo>
                  <a:cubicBezTo>
                    <a:pt x="437" y="438"/>
                    <a:pt x="437" y="438"/>
                    <a:pt x="437" y="469"/>
                  </a:cubicBezTo>
                  <a:cubicBezTo>
                    <a:pt x="406" y="500"/>
                    <a:pt x="406" y="500"/>
                    <a:pt x="375" y="532"/>
                  </a:cubicBezTo>
                  <a:cubicBezTo>
                    <a:pt x="375" y="532"/>
                    <a:pt x="343" y="563"/>
                    <a:pt x="312" y="563"/>
                  </a:cubicBezTo>
                  <a:cubicBezTo>
                    <a:pt x="312" y="594"/>
                    <a:pt x="312" y="625"/>
                    <a:pt x="343" y="657"/>
                  </a:cubicBezTo>
                  <a:cubicBezTo>
                    <a:pt x="312" y="657"/>
                    <a:pt x="281" y="688"/>
                    <a:pt x="250" y="688"/>
                  </a:cubicBezTo>
                  <a:cubicBezTo>
                    <a:pt x="250" y="657"/>
                    <a:pt x="250" y="625"/>
                    <a:pt x="250" y="625"/>
                  </a:cubicBezTo>
                  <a:close/>
                  <a:moveTo>
                    <a:pt x="156" y="188"/>
                  </a:moveTo>
                  <a:lnTo>
                    <a:pt x="156" y="188"/>
                  </a:lnTo>
                  <a:cubicBezTo>
                    <a:pt x="156" y="219"/>
                    <a:pt x="125" y="219"/>
                    <a:pt x="125" y="219"/>
                  </a:cubicBezTo>
                  <a:cubicBezTo>
                    <a:pt x="125" y="250"/>
                    <a:pt x="125" y="250"/>
                    <a:pt x="125" y="250"/>
                  </a:cubicBezTo>
                  <a:cubicBezTo>
                    <a:pt x="125" y="282"/>
                    <a:pt x="125" y="282"/>
                    <a:pt x="125" y="282"/>
                  </a:cubicBezTo>
                  <a:cubicBezTo>
                    <a:pt x="156" y="282"/>
                    <a:pt x="156" y="282"/>
                    <a:pt x="187" y="282"/>
                  </a:cubicBezTo>
                  <a:cubicBezTo>
                    <a:pt x="187" y="250"/>
                    <a:pt x="156" y="219"/>
                    <a:pt x="156" y="188"/>
                  </a:cubicBezTo>
                  <a:close/>
                  <a:moveTo>
                    <a:pt x="281" y="469"/>
                  </a:moveTo>
                  <a:lnTo>
                    <a:pt x="281" y="469"/>
                  </a:lnTo>
                  <a:cubicBezTo>
                    <a:pt x="312" y="438"/>
                    <a:pt x="343" y="438"/>
                    <a:pt x="343" y="406"/>
                  </a:cubicBezTo>
                  <a:lnTo>
                    <a:pt x="312" y="375"/>
                  </a:lnTo>
                  <a:lnTo>
                    <a:pt x="281" y="375"/>
                  </a:lnTo>
                  <a:cubicBezTo>
                    <a:pt x="281" y="406"/>
                    <a:pt x="281" y="438"/>
                    <a:pt x="281" y="469"/>
                  </a:cubicBezTo>
                  <a:close/>
                </a:path>
              </a:pathLst>
            </a:custGeom>
            <a:solidFill>
              <a:srgbClr val="99B63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0" name="Freeform 67"/>
            <p:cNvSpPr>
              <a:spLocks noChangeArrowheads="1"/>
            </p:cNvSpPr>
            <p:nvPr/>
          </p:nvSpPr>
          <p:spPr bwMode="auto">
            <a:xfrm>
              <a:off x="3363913" y="1303338"/>
              <a:ext cx="979487" cy="630237"/>
            </a:xfrm>
            <a:custGeom>
              <a:avLst/>
              <a:gdLst>
                <a:gd name="T0" fmla="*/ 866414 w 2720"/>
                <a:gd name="T1" fmla="*/ 629877 h 1751"/>
                <a:gd name="T2" fmla="*/ 866414 w 2720"/>
                <a:gd name="T3" fmla="*/ 629877 h 1751"/>
                <a:gd name="T4" fmla="*/ 0 w 2720"/>
                <a:gd name="T5" fmla="*/ 393403 h 1751"/>
                <a:gd name="T6" fmla="*/ 112353 w 2720"/>
                <a:gd name="T7" fmla="*/ 0 h 1751"/>
                <a:gd name="T8" fmla="*/ 979127 w 2720"/>
                <a:gd name="T9" fmla="*/ 247272 h 1751"/>
                <a:gd name="T10" fmla="*/ 866414 w 2720"/>
                <a:gd name="T11" fmla="*/ 629877 h 175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720" h="1751">
                  <a:moveTo>
                    <a:pt x="2406" y="1750"/>
                  </a:moveTo>
                  <a:lnTo>
                    <a:pt x="2406" y="1750"/>
                  </a:lnTo>
                  <a:cubicBezTo>
                    <a:pt x="1750" y="1093"/>
                    <a:pt x="687" y="1750"/>
                    <a:pt x="0" y="1093"/>
                  </a:cubicBezTo>
                  <a:cubicBezTo>
                    <a:pt x="125" y="718"/>
                    <a:pt x="219" y="375"/>
                    <a:pt x="312" y="0"/>
                  </a:cubicBezTo>
                  <a:cubicBezTo>
                    <a:pt x="1000" y="656"/>
                    <a:pt x="2031" y="31"/>
                    <a:pt x="2719" y="687"/>
                  </a:cubicBezTo>
                  <a:cubicBezTo>
                    <a:pt x="2625" y="1031"/>
                    <a:pt x="2531" y="1406"/>
                    <a:pt x="2406" y="1750"/>
                  </a:cubicBezTo>
                </a:path>
              </a:pathLst>
            </a:custGeom>
            <a:solidFill>
              <a:srgbClr val="B7CF3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1" name="Freeform 68"/>
            <p:cNvSpPr>
              <a:spLocks noChangeArrowheads="1"/>
            </p:cNvSpPr>
            <p:nvPr/>
          </p:nvSpPr>
          <p:spPr bwMode="auto">
            <a:xfrm>
              <a:off x="3430588" y="1404938"/>
              <a:ext cx="844550" cy="439737"/>
            </a:xfrm>
            <a:custGeom>
              <a:avLst/>
              <a:gdLst>
                <a:gd name="T0" fmla="*/ 765317 w 2345"/>
                <a:gd name="T1" fmla="*/ 439377 h 1220"/>
                <a:gd name="T2" fmla="*/ 765317 w 2345"/>
                <a:gd name="T3" fmla="*/ 439377 h 1220"/>
                <a:gd name="T4" fmla="*/ 0 w 2345"/>
                <a:gd name="T5" fmla="*/ 270330 h 1220"/>
                <a:gd name="T6" fmla="*/ 78873 w 2345"/>
                <a:gd name="T7" fmla="*/ 0 h 1220"/>
                <a:gd name="T8" fmla="*/ 844190 w 2345"/>
                <a:gd name="T9" fmla="*/ 157512 h 1220"/>
                <a:gd name="T10" fmla="*/ 765317 w 2345"/>
                <a:gd name="T11" fmla="*/ 439377 h 122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345" h="1220">
                  <a:moveTo>
                    <a:pt x="2125" y="1219"/>
                  </a:moveTo>
                  <a:lnTo>
                    <a:pt x="2125" y="1219"/>
                  </a:lnTo>
                  <a:cubicBezTo>
                    <a:pt x="1500" y="781"/>
                    <a:pt x="625" y="1187"/>
                    <a:pt x="0" y="750"/>
                  </a:cubicBezTo>
                  <a:cubicBezTo>
                    <a:pt x="94" y="500"/>
                    <a:pt x="157" y="250"/>
                    <a:pt x="219" y="0"/>
                  </a:cubicBezTo>
                  <a:cubicBezTo>
                    <a:pt x="844" y="437"/>
                    <a:pt x="1719" y="31"/>
                    <a:pt x="2344" y="437"/>
                  </a:cubicBezTo>
                  <a:cubicBezTo>
                    <a:pt x="2282" y="687"/>
                    <a:pt x="2219" y="969"/>
                    <a:pt x="2125" y="1219"/>
                  </a:cubicBezTo>
                </a:path>
              </a:pathLst>
            </a:custGeom>
            <a:solidFill>
              <a:srgbClr val="99B63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2" name="Freeform 69"/>
            <p:cNvSpPr>
              <a:spLocks noChangeArrowheads="1"/>
            </p:cNvSpPr>
            <p:nvPr/>
          </p:nvSpPr>
          <p:spPr bwMode="auto">
            <a:xfrm>
              <a:off x="3713163" y="1517650"/>
              <a:ext cx="269875" cy="214313"/>
            </a:xfrm>
            <a:custGeom>
              <a:avLst/>
              <a:gdLst>
                <a:gd name="T0" fmla="*/ 258016 w 751"/>
                <a:gd name="T1" fmla="*/ 112739 h 595"/>
                <a:gd name="T2" fmla="*/ 258016 w 751"/>
                <a:gd name="T3" fmla="*/ 112739 h 595"/>
                <a:gd name="T4" fmla="*/ 112119 w 751"/>
                <a:gd name="T5" fmla="*/ 213953 h 595"/>
                <a:gd name="T6" fmla="*/ 22280 w 751"/>
                <a:gd name="T7" fmla="*/ 101574 h 595"/>
                <a:gd name="T8" fmla="*/ 168178 w 751"/>
                <a:gd name="T9" fmla="*/ 0 h 595"/>
                <a:gd name="T10" fmla="*/ 258016 w 751"/>
                <a:gd name="T11" fmla="*/ 112739 h 59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751" h="595">
                  <a:moveTo>
                    <a:pt x="718" y="313"/>
                  </a:moveTo>
                  <a:lnTo>
                    <a:pt x="718" y="313"/>
                  </a:lnTo>
                  <a:cubicBezTo>
                    <a:pt x="656" y="469"/>
                    <a:pt x="468" y="594"/>
                    <a:pt x="312" y="594"/>
                  </a:cubicBezTo>
                  <a:cubicBezTo>
                    <a:pt x="125" y="594"/>
                    <a:pt x="0" y="438"/>
                    <a:pt x="62" y="282"/>
                  </a:cubicBezTo>
                  <a:cubicBezTo>
                    <a:pt x="93" y="125"/>
                    <a:pt x="281" y="0"/>
                    <a:pt x="468" y="0"/>
                  </a:cubicBezTo>
                  <a:cubicBezTo>
                    <a:pt x="656" y="0"/>
                    <a:pt x="750" y="125"/>
                    <a:pt x="718" y="313"/>
                  </a:cubicBezTo>
                </a:path>
              </a:pathLst>
            </a:custGeom>
            <a:solidFill>
              <a:srgbClr val="B7CF3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3" name="Freeform 70"/>
            <p:cNvSpPr>
              <a:spLocks noChangeArrowheads="1"/>
            </p:cNvSpPr>
            <p:nvPr/>
          </p:nvSpPr>
          <p:spPr bwMode="auto">
            <a:xfrm>
              <a:off x="3779838" y="1550988"/>
              <a:ext cx="134937" cy="146050"/>
            </a:xfrm>
            <a:custGeom>
              <a:avLst/>
              <a:gdLst>
                <a:gd name="T0" fmla="*/ 44859 w 376"/>
                <a:gd name="T1" fmla="*/ 123443 h 407"/>
                <a:gd name="T2" fmla="*/ 44859 w 376"/>
                <a:gd name="T3" fmla="*/ 123443 h 407"/>
                <a:gd name="T4" fmla="*/ 22609 w 376"/>
                <a:gd name="T5" fmla="*/ 123443 h 407"/>
                <a:gd name="T6" fmla="*/ 0 w 376"/>
                <a:gd name="T7" fmla="*/ 112319 h 407"/>
                <a:gd name="T8" fmla="*/ 22609 w 376"/>
                <a:gd name="T9" fmla="*/ 89711 h 407"/>
                <a:gd name="T10" fmla="*/ 44859 w 376"/>
                <a:gd name="T11" fmla="*/ 100836 h 407"/>
                <a:gd name="T12" fmla="*/ 55985 w 376"/>
                <a:gd name="T13" fmla="*/ 100836 h 407"/>
                <a:gd name="T14" fmla="*/ 55985 w 376"/>
                <a:gd name="T15" fmla="*/ 78587 h 407"/>
                <a:gd name="T16" fmla="*/ 44859 w 376"/>
                <a:gd name="T17" fmla="*/ 78587 h 407"/>
                <a:gd name="T18" fmla="*/ 33734 w 376"/>
                <a:gd name="T19" fmla="*/ 67463 h 407"/>
                <a:gd name="T20" fmla="*/ 22609 w 376"/>
                <a:gd name="T21" fmla="*/ 55980 h 407"/>
                <a:gd name="T22" fmla="*/ 22609 w 376"/>
                <a:gd name="T23" fmla="*/ 44856 h 407"/>
                <a:gd name="T24" fmla="*/ 22609 w 376"/>
                <a:gd name="T25" fmla="*/ 44856 h 407"/>
                <a:gd name="T26" fmla="*/ 33734 w 376"/>
                <a:gd name="T27" fmla="*/ 22607 h 407"/>
                <a:gd name="T28" fmla="*/ 44859 w 376"/>
                <a:gd name="T29" fmla="*/ 11124 h 407"/>
                <a:gd name="T30" fmla="*/ 67469 w 376"/>
                <a:gd name="T31" fmla="*/ 11124 h 407"/>
                <a:gd name="T32" fmla="*/ 78594 w 376"/>
                <a:gd name="T33" fmla="*/ 0 h 407"/>
                <a:gd name="T34" fmla="*/ 89719 w 376"/>
                <a:gd name="T35" fmla="*/ 0 h 407"/>
                <a:gd name="T36" fmla="*/ 100844 w 376"/>
                <a:gd name="T37" fmla="*/ 0 h 407"/>
                <a:gd name="T38" fmla="*/ 100844 w 376"/>
                <a:gd name="T39" fmla="*/ 11124 h 407"/>
                <a:gd name="T40" fmla="*/ 123453 w 376"/>
                <a:gd name="T41" fmla="*/ 11124 h 407"/>
                <a:gd name="T42" fmla="*/ 134578 w 376"/>
                <a:gd name="T43" fmla="*/ 22607 h 407"/>
                <a:gd name="T44" fmla="*/ 112328 w 376"/>
                <a:gd name="T45" fmla="*/ 44856 h 407"/>
                <a:gd name="T46" fmla="*/ 100844 w 376"/>
                <a:gd name="T47" fmla="*/ 33731 h 407"/>
                <a:gd name="T48" fmla="*/ 89719 w 376"/>
                <a:gd name="T49" fmla="*/ 33731 h 407"/>
                <a:gd name="T50" fmla="*/ 89719 w 376"/>
                <a:gd name="T51" fmla="*/ 55980 h 407"/>
                <a:gd name="T52" fmla="*/ 100844 w 376"/>
                <a:gd name="T53" fmla="*/ 55980 h 407"/>
                <a:gd name="T54" fmla="*/ 112328 w 376"/>
                <a:gd name="T55" fmla="*/ 67463 h 407"/>
                <a:gd name="T56" fmla="*/ 123453 w 376"/>
                <a:gd name="T57" fmla="*/ 78587 h 407"/>
                <a:gd name="T58" fmla="*/ 123453 w 376"/>
                <a:gd name="T59" fmla="*/ 89711 h 407"/>
                <a:gd name="T60" fmla="*/ 123453 w 376"/>
                <a:gd name="T61" fmla="*/ 89711 h 407"/>
                <a:gd name="T62" fmla="*/ 112328 w 376"/>
                <a:gd name="T63" fmla="*/ 112319 h 407"/>
                <a:gd name="T64" fmla="*/ 100844 w 376"/>
                <a:gd name="T65" fmla="*/ 112319 h 407"/>
                <a:gd name="T66" fmla="*/ 89719 w 376"/>
                <a:gd name="T67" fmla="*/ 123443 h 407"/>
                <a:gd name="T68" fmla="*/ 67469 w 376"/>
                <a:gd name="T69" fmla="*/ 123443 h 407"/>
                <a:gd name="T70" fmla="*/ 55985 w 376"/>
                <a:gd name="T71" fmla="*/ 145691 h 407"/>
                <a:gd name="T72" fmla="*/ 44859 w 376"/>
                <a:gd name="T73" fmla="*/ 145691 h 407"/>
                <a:gd name="T74" fmla="*/ 44859 w 376"/>
                <a:gd name="T75" fmla="*/ 123443 h 407"/>
                <a:gd name="T76" fmla="*/ 78594 w 376"/>
                <a:gd name="T77" fmla="*/ 33731 h 407"/>
                <a:gd name="T78" fmla="*/ 78594 w 376"/>
                <a:gd name="T79" fmla="*/ 33731 h 407"/>
                <a:gd name="T80" fmla="*/ 67469 w 376"/>
                <a:gd name="T81" fmla="*/ 33731 h 407"/>
                <a:gd name="T82" fmla="*/ 55985 w 376"/>
                <a:gd name="T83" fmla="*/ 44856 h 407"/>
                <a:gd name="T84" fmla="*/ 55985 w 376"/>
                <a:gd name="T85" fmla="*/ 44856 h 407"/>
                <a:gd name="T86" fmla="*/ 55985 w 376"/>
                <a:gd name="T87" fmla="*/ 44856 h 407"/>
                <a:gd name="T88" fmla="*/ 67469 w 376"/>
                <a:gd name="T89" fmla="*/ 44856 h 407"/>
                <a:gd name="T90" fmla="*/ 78594 w 376"/>
                <a:gd name="T91" fmla="*/ 33731 h 407"/>
                <a:gd name="T92" fmla="*/ 78594 w 376"/>
                <a:gd name="T93" fmla="*/ 100836 h 407"/>
                <a:gd name="T94" fmla="*/ 78594 w 376"/>
                <a:gd name="T95" fmla="*/ 100836 h 407"/>
                <a:gd name="T96" fmla="*/ 89719 w 376"/>
                <a:gd name="T97" fmla="*/ 89711 h 407"/>
                <a:gd name="T98" fmla="*/ 89719 w 376"/>
                <a:gd name="T99" fmla="*/ 89711 h 407"/>
                <a:gd name="T100" fmla="*/ 89719 w 376"/>
                <a:gd name="T101" fmla="*/ 89711 h 407"/>
                <a:gd name="T102" fmla="*/ 78594 w 376"/>
                <a:gd name="T103" fmla="*/ 78587 h 407"/>
                <a:gd name="T104" fmla="*/ 78594 w 376"/>
                <a:gd name="T105" fmla="*/ 100836 h 407"/>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0" t="0" r="r" b="b"/>
              <a:pathLst>
                <a:path w="376" h="407">
                  <a:moveTo>
                    <a:pt x="125" y="344"/>
                  </a:moveTo>
                  <a:lnTo>
                    <a:pt x="125" y="344"/>
                  </a:lnTo>
                  <a:cubicBezTo>
                    <a:pt x="94" y="344"/>
                    <a:pt x="94" y="344"/>
                    <a:pt x="63" y="344"/>
                  </a:cubicBezTo>
                  <a:cubicBezTo>
                    <a:pt x="31" y="344"/>
                    <a:pt x="31" y="313"/>
                    <a:pt x="0" y="313"/>
                  </a:cubicBezTo>
                  <a:cubicBezTo>
                    <a:pt x="31" y="281"/>
                    <a:pt x="31" y="250"/>
                    <a:pt x="63" y="250"/>
                  </a:cubicBezTo>
                  <a:cubicBezTo>
                    <a:pt x="94" y="250"/>
                    <a:pt x="94" y="250"/>
                    <a:pt x="125" y="281"/>
                  </a:cubicBezTo>
                  <a:cubicBezTo>
                    <a:pt x="125" y="281"/>
                    <a:pt x="125" y="281"/>
                    <a:pt x="156" y="281"/>
                  </a:cubicBezTo>
                  <a:cubicBezTo>
                    <a:pt x="156" y="250"/>
                    <a:pt x="156" y="250"/>
                    <a:pt x="156" y="219"/>
                  </a:cubicBezTo>
                  <a:lnTo>
                    <a:pt x="125" y="219"/>
                  </a:lnTo>
                  <a:cubicBezTo>
                    <a:pt x="94" y="188"/>
                    <a:pt x="94" y="188"/>
                    <a:pt x="94" y="188"/>
                  </a:cubicBezTo>
                  <a:cubicBezTo>
                    <a:pt x="63" y="188"/>
                    <a:pt x="63" y="156"/>
                    <a:pt x="63" y="156"/>
                  </a:cubicBezTo>
                  <a:lnTo>
                    <a:pt x="63" y="125"/>
                  </a:lnTo>
                  <a:cubicBezTo>
                    <a:pt x="63" y="94"/>
                    <a:pt x="94" y="94"/>
                    <a:pt x="94" y="63"/>
                  </a:cubicBezTo>
                  <a:cubicBezTo>
                    <a:pt x="94" y="63"/>
                    <a:pt x="125" y="63"/>
                    <a:pt x="125" y="31"/>
                  </a:cubicBezTo>
                  <a:cubicBezTo>
                    <a:pt x="125" y="31"/>
                    <a:pt x="156" y="31"/>
                    <a:pt x="188" y="31"/>
                  </a:cubicBezTo>
                  <a:lnTo>
                    <a:pt x="219" y="0"/>
                  </a:lnTo>
                  <a:cubicBezTo>
                    <a:pt x="219" y="0"/>
                    <a:pt x="219" y="0"/>
                    <a:pt x="250" y="0"/>
                  </a:cubicBezTo>
                  <a:lnTo>
                    <a:pt x="281" y="0"/>
                  </a:lnTo>
                  <a:cubicBezTo>
                    <a:pt x="281" y="0"/>
                    <a:pt x="281" y="0"/>
                    <a:pt x="281" y="31"/>
                  </a:cubicBezTo>
                  <a:cubicBezTo>
                    <a:pt x="313" y="31"/>
                    <a:pt x="313" y="31"/>
                    <a:pt x="344" y="31"/>
                  </a:cubicBezTo>
                  <a:cubicBezTo>
                    <a:pt x="344" y="31"/>
                    <a:pt x="375" y="31"/>
                    <a:pt x="375" y="63"/>
                  </a:cubicBezTo>
                  <a:cubicBezTo>
                    <a:pt x="375" y="63"/>
                    <a:pt x="344" y="94"/>
                    <a:pt x="313" y="125"/>
                  </a:cubicBezTo>
                  <a:cubicBezTo>
                    <a:pt x="313" y="125"/>
                    <a:pt x="313" y="94"/>
                    <a:pt x="281" y="94"/>
                  </a:cubicBezTo>
                  <a:cubicBezTo>
                    <a:pt x="281" y="94"/>
                    <a:pt x="281" y="94"/>
                    <a:pt x="250" y="94"/>
                  </a:cubicBezTo>
                  <a:cubicBezTo>
                    <a:pt x="250" y="125"/>
                    <a:pt x="250" y="125"/>
                    <a:pt x="250" y="156"/>
                  </a:cubicBezTo>
                  <a:lnTo>
                    <a:pt x="281" y="156"/>
                  </a:lnTo>
                  <a:cubicBezTo>
                    <a:pt x="313" y="156"/>
                    <a:pt x="313" y="188"/>
                    <a:pt x="313" y="188"/>
                  </a:cubicBezTo>
                  <a:cubicBezTo>
                    <a:pt x="344" y="188"/>
                    <a:pt x="344" y="219"/>
                    <a:pt x="344" y="219"/>
                  </a:cubicBezTo>
                  <a:lnTo>
                    <a:pt x="344" y="250"/>
                  </a:lnTo>
                  <a:cubicBezTo>
                    <a:pt x="344" y="281"/>
                    <a:pt x="313" y="281"/>
                    <a:pt x="313" y="313"/>
                  </a:cubicBezTo>
                  <a:cubicBezTo>
                    <a:pt x="313" y="313"/>
                    <a:pt x="313" y="313"/>
                    <a:pt x="281" y="313"/>
                  </a:cubicBezTo>
                  <a:cubicBezTo>
                    <a:pt x="281" y="344"/>
                    <a:pt x="250" y="344"/>
                    <a:pt x="250" y="344"/>
                  </a:cubicBezTo>
                  <a:cubicBezTo>
                    <a:pt x="219" y="344"/>
                    <a:pt x="219" y="344"/>
                    <a:pt x="188" y="344"/>
                  </a:cubicBezTo>
                  <a:cubicBezTo>
                    <a:pt x="188" y="375"/>
                    <a:pt x="188" y="375"/>
                    <a:pt x="156" y="406"/>
                  </a:cubicBezTo>
                  <a:lnTo>
                    <a:pt x="125" y="406"/>
                  </a:lnTo>
                  <a:cubicBezTo>
                    <a:pt x="125" y="375"/>
                    <a:pt x="125" y="375"/>
                    <a:pt x="125" y="344"/>
                  </a:cubicBezTo>
                  <a:close/>
                  <a:moveTo>
                    <a:pt x="219" y="94"/>
                  </a:moveTo>
                  <a:lnTo>
                    <a:pt x="219" y="94"/>
                  </a:lnTo>
                  <a:cubicBezTo>
                    <a:pt x="188" y="94"/>
                    <a:pt x="188" y="94"/>
                    <a:pt x="188" y="94"/>
                  </a:cubicBezTo>
                  <a:cubicBezTo>
                    <a:pt x="188" y="94"/>
                    <a:pt x="156" y="94"/>
                    <a:pt x="156" y="125"/>
                  </a:cubicBezTo>
                  <a:cubicBezTo>
                    <a:pt x="188" y="125"/>
                    <a:pt x="188" y="125"/>
                    <a:pt x="188" y="125"/>
                  </a:cubicBezTo>
                  <a:lnTo>
                    <a:pt x="219" y="94"/>
                  </a:lnTo>
                  <a:close/>
                  <a:moveTo>
                    <a:pt x="219" y="281"/>
                  </a:moveTo>
                  <a:lnTo>
                    <a:pt x="219" y="281"/>
                  </a:lnTo>
                  <a:cubicBezTo>
                    <a:pt x="219" y="281"/>
                    <a:pt x="250" y="281"/>
                    <a:pt x="250" y="250"/>
                  </a:cubicBezTo>
                  <a:cubicBezTo>
                    <a:pt x="250" y="250"/>
                    <a:pt x="219" y="250"/>
                    <a:pt x="219" y="219"/>
                  </a:cubicBezTo>
                  <a:cubicBezTo>
                    <a:pt x="219" y="250"/>
                    <a:pt x="219" y="281"/>
                    <a:pt x="219" y="281"/>
                  </a:cubicBezTo>
                  <a:close/>
                </a:path>
              </a:pathLst>
            </a:custGeom>
            <a:solidFill>
              <a:srgbClr val="99B63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4" name="Freeform 71"/>
            <p:cNvSpPr>
              <a:spLocks noChangeArrowheads="1"/>
            </p:cNvSpPr>
            <p:nvPr/>
          </p:nvSpPr>
          <p:spPr bwMode="auto">
            <a:xfrm>
              <a:off x="4781550" y="392113"/>
              <a:ext cx="1452563" cy="1249362"/>
            </a:xfrm>
            <a:custGeom>
              <a:avLst/>
              <a:gdLst>
                <a:gd name="T0" fmla="*/ 1125529 w 4033"/>
                <a:gd name="T1" fmla="*/ 1249002 h 3470"/>
                <a:gd name="T2" fmla="*/ 1125529 w 4033"/>
                <a:gd name="T3" fmla="*/ 1249002 h 3470"/>
                <a:gd name="T4" fmla="*/ 0 w 4033"/>
                <a:gd name="T5" fmla="*/ 506586 h 3470"/>
                <a:gd name="T6" fmla="*/ 326674 w 4033"/>
                <a:gd name="T7" fmla="*/ 0 h 3470"/>
                <a:gd name="T8" fmla="*/ 1452203 w 4033"/>
                <a:gd name="T9" fmla="*/ 742776 h 3470"/>
                <a:gd name="T10" fmla="*/ 1125529 w 4033"/>
                <a:gd name="T11" fmla="*/ 1249002 h 347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033" h="3470">
                  <a:moveTo>
                    <a:pt x="3125" y="3469"/>
                  </a:moveTo>
                  <a:lnTo>
                    <a:pt x="3125" y="3469"/>
                  </a:lnTo>
                  <a:cubicBezTo>
                    <a:pt x="2438" y="2219"/>
                    <a:pt x="657" y="2657"/>
                    <a:pt x="0" y="1407"/>
                  </a:cubicBezTo>
                  <a:cubicBezTo>
                    <a:pt x="313" y="938"/>
                    <a:pt x="625" y="469"/>
                    <a:pt x="907" y="0"/>
                  </a:cubicBezTo>
                  <a:cubicBezTo>
                    <a:pt x="1594" y="1250"/>
                    <a:pt x="3375" y="813"/>
                    <a:pt x="4032" y="2063"/>
                  </a:cubicBezTo>
                  <a:cubicBezTo>
                    <a:pt x="3750" y="2532"/>
                    <a:pt x="3438" y="3000"/>
                    <a:pt x="3125" y="3469"/>
                  </a:cubicBezTo>
                </a:path>
              </a:pathLst>
            </a:custGeom>
            <a:solidFill>
              <a:srgbClr val="B7CF3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5" name="Freeform 72"/>
            <p:cNvSpPr>
              <a:spLocks noChangeArrowheads="1"/>
            </p:cNvSpPr>
            <p:nvPr/>
          </p:nvSpPr>
          <p:spPr bwMode="auto">
            <a:xfrm>
              <a:off x="4881563" y="549275"/>
              <a:ext cx="1249362" cy="933450"/>
            </a:xfrm>
            <a:custGeom>
              <a:avLst/>
              <a:gdLst>
                <a:gd name="T0" fmla="*/ 1023908 w 3469"/>
                <a:gd name="T1" fmla="*/ 933090 h 2595"/>
                <a:gd name="T2" fmla="*/ 1023908 w 3469"/>
                <a:gd name="T3" fmla="*/ 933090 h 2595"/>
                <a:gd name="T4" fmla="*/ 0 w 3469"/>
                <a:gd name="T5" fmla="*/ 359711 h 2595"/>
                <a:gd name="T6" fmla="*/ 236259 w 3469"/>
                <a:gd name="T7" fmla="*/ 0 h 2595"/>
                <a:gd name="T8" fmla="*/ 1249002 w 3469"/>
                <a:gd name="T9" fmla="*/ 584530 h 2595"/>
                <a:gd name="T10" fmla="*/ 1023908 w 3469"/>
                <a:gd name="T11" fmla="*/ 933090 h 259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469" h="2595">
                  <a:moveTo>
                    <a:pt x="2843" y="2594"/>
                  </a:moveTo>
                  <a:lnTo>
                    <a:pt x="2843" y="2594"/>
                  </a:lnTo>
                  <a:cubicBezTo>
                    <a:pt x="2125" y="1687"/>
                    <a:pt x="687" y="1875"/>
                    <a:pt x="0" y="1000"/>
                  </a:cubicBezTo>
                  <a:cubicBezTo>
                    <a:pt x="218" y="656"/>
                    <a:pt x="437" y="344"/>
                    <a:pt x="656" y="0"/>
                  </a:cubicBezTo>
                  <a:cubicBezTo>
                    <a:pt x="1343" y="906"/>
                    <a:pt x="2781" y="719"/>
                    <a:pt x="3468" y="1625"/>
                  </a:cubicBezTo>
                  <a:cubicBezTo>
                    <a:pt x="3250" y="1937"/>
                    <a:pt x="3031" y="2281"/>
                    <a:pt x="2843" y="2594"/>
                  </a:cubicBezTo>
                </a:path>
              </a:pathLst>
            </a:custGeom>
            <a:solidFill>
              <a:srgbClr val="99B63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6" name="Freeform 73"/>
            <p:cNvSpPr>
              <a:spLocks noChangeArrowheads="1"/>
            </p:cNvSpPr>
            <p:nvPr/>
          </p:nvSpPr>
          <p:spPr bwMode="auto">
            <a:xfrm>
              <a:off x="5287963" y="841375"/>
              <a:ext cx="427037" cy="338138"/>
            </a:xfrm>
            <a:custGeom>
              <a:avLst/>
              <a:gdLst>
                <a:gd name="T0" fmla="*/ 370602 w 1188"/>
                <a:gd name="T1" fmla="*/ 225065 h 939"/>
                <a:gd name="T2" fmla="*/ 370602 w 1188"/>
                <a:gd name="T3" fmla="*/ 225065 h 939"/>
                <a:gd name="T4" fmla="*/ 123294 w 1188"/>
                <a:gd name="T5" fmla="*/ 315091 h 939"/>
                <a:gd name="T6" fmla="*/ 44932 w 1188"/>
                <a:gd name="T7" fmla="*/ 112713 h 939"/>
                <a:gd name="T8" fmla="*/ 303024 w 1188"/>
                <a:gd name="T9" fmla="*/ 33850 h 939"/>
                <a:gd name="T10" fmla="*/ 370602 w 1188"/>
                <a:gd name="T11" fmla="*/ 225065 h 93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188" h="939">
                  <a:moveTo>
                    <a:pt x="1031" y="625"/>
                  </a:moveTo>
                  <a:lnTo>
                    <a:pt x="1031" y="625"/>
                  </a:lnTo>
                  <a:cubicBezTo>
                    <a:pt x="906" y="844"/>
                    <a:pt x="593" y="938"/>
                    <a:pt x="343" y="875"/>
                  </a:cubicBezTo>
                  <a:cubicBezTo>
                    <a:pt x="62" y="782"/>
                    <a:pt x="0" y="532"/>
                    <a:pt x="125" y="313"/>
                  </a:cubicBezTo>
                  <a:cubicBezTo>
                    <a:pt x="281" y="94"/>
                    <a:pt x="593" y="0"/>
                    <a:pt x="843" y="94"/>
                  </a:cubicBezTo>
                  <a:cubicBezTo>
                    <a:pt x="1093" y="157"/>
                    <a:pt x="1187" y="407"/>
                    <a:pt x="1031" y="625"/>
                  </a:cubicBezTo>
                </a:path>
              </a:pathLst>
            </a:custGeom>
            <a:solidFill>
              <a:srgbClr val="B7CF3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7" name="Freeform 74"/>
            <p:cNvSpPr>
              <a:spLocks noChangeArrowheads="1"/>
            </p:cNvSpPr>
            <p:nvPr/>
          </p:nvSpPr>
          <p:spPr bwMode="auto">
            <a:xfrm>
              <a:off x="5376863" y="909638"/>
              <a:ext cx="236537" cy="214312"/>
            </a:xfrm>
            <a:custGeom>
              <a:avLst/>
              <a:gdLst>
                <a:gd name="T0" fmla="*/ 67325 w 657"/>
                <a:gd name="T1" fmla="*/ 180094 h 595"/>
                <a:gd name="T2" fmla="*/ 67325 w 657"/>
                <a:gd name="T3" fmla="*/ 180094 h 595"/>
                <a:gd name="T4" fmla="*/ 33482 w 657"/>
                <a:gd name="T5" fmla="*/ 157402 h 595"/>
                <a:gd name="T6" fmla="*/ 0 w 657"/>
                <a:gd name="T7" fmla="*/ 123905 h 595"/>
                <a:gd name="T8" fmla="*/ 45003 w 657"/>
                <a:gd name="T9" fmla="*/ 112379 h 595"/>
                <a:gd name="T10" fmla="*/ 67325 w 657"/>
                <a:gd name="T11" fmla="*/ 123905 h 595"/>
                <a:gd name="T12" fmla="*/ 90006 w 657"/>
                <a:gd name="T13" fmla="*/ 146236 h 595"/>
                <a:gd name="T14" fmla="*/ 101167 w 657"/>
                <a:gd name="T15" fmla="*/ 112379 h 595"/>
                <a:gd name="T16" fmla="*/ 78486 w 657"/>
                <a:gd name="T17" fmla="*/ 101213 h 595"/>
                <a:gd name="T18" fmla="*/ 67325 w 657"/>
                <a:gd name="T19" fmla="*/ 78881 h 595"/>
                <a:gd name="T20" fmla="*/ 67325 w 657"/>
                <a:gd name="T21" fmla="*/ 67355 h 595"/>
                <a:gd name="T22" fmla="*/ 67325 w 657"/>
                <a:gd name="T23" fmla="*/ 45024 h 595"/>
                <a:gd name="T24" fmla="*/ 67325 w 657"/>
                <a:gd name="T25" fmla="*/ 45024 h 595"/>
                <a:gd name="T26" fmla="*/ 90006 w 657"/>
                <a:gd name="T27" fmla="*/ 22332 h 595"/>
                <a:gd name="T28" fmla="*/ 112328 w 657"/>
                <a:gd name="T29" fmla="*/ 11166 h 595"/>
                <a:gd name="T30" fmla="*/ 135010 w 657"/>
                <a:gd name="T31" fmla="*/ 11166 h 595"/>
                <a:gd name="T32" fmla="*/ 168492 w 657"/>
                <a:gd name="T33" fmla="*/ 11166 h 595"/>
                <a:gd name="T34" fmla="*/ 180013 w 657"/>
                <a:gd name="T35" fmla="*/ 0 h 595"/>
                <a:gd name="T36" fmla="*/ 202335 w 657"/>
                <a:gd name="T37" fmla="*/ 11166 h 595"/>
                <a:gd name="T38" fmla="*/ 191174 w 657"/>
                <a:gd name="T39" fmla="*/ 22332 h 595"/>
                <a:gd name="T40" fmla="*/ 225016 w 657"/>
                <a:gd name="T41" fmla="*/ 45024 h 595"/>
                <a:gd name="T42" fmla="*/ 236177 w 657"/>
                <a:gd name="T43" fmla="*/ 67355 h 595"/>
                <a:gd name="T44" fmla="*/ 202335 w 657"/>
                <a:gd name="T45" fmla="*/ 90047 h 595"/>
                <a:gd name="T46" fmla="*/ 191174 w 657"/>
                <a:gd name="T47" fmla="*/ 67355 h 595"/>
                <a:gd name="T48" fmla="*/ 168492 w 657"/>
                <a:gd name="T49" fmla="*/ 56189 h 595"/>
                <a:gd name="T50" fmla="*/ 157331 w 657"/>
                <a:gd name="T51" fmla="*/ 90047 h 595"/>
                <a:gd name="T52" fmla="*/ 180013 w 657"/>
                <a:gd name="T53" fmla="*/ 101213 h 595"/>
                <a:gd name="T54" fmla="*/ 191174 w 657"/>
                <a:gd name="T55" fmla="*/ 123905 h 595"/>
                <a:gd name="T56" fmla="*/ 191174 w 657"/>
                <a:gd name="T57" fmla="*/ 135071 h 595"/>
                <a:gd name="T58" fmla="*/ 191174 w 657"/>
                <a:gd name="T59" fmla="*/ 157402 h 595"/>
                <a:gd name="T60" fmla="*/ 191174 w 657"/>
                <a:gd name="T61" fmla="*/ 157402 h 595"/>
                <a:gd name="T62" fmla="*/ 168492 w 657"/>
                <a:gd name="T63" fmla="*/ 180094 h 595"/>
                <a:gd name="T64" fmla="*/ 146171 w 657"/>
                <a:gd name="T65" fmla="*/ 191260 h 595"/>
                <a:gd name="T66" fmla="*/ 123489 w 657"/>
                <a:gd name="T67" fmla="*/ 191260 h 595"/>
                <a:gd name="T68" fmla="*/ 90006 w 657"/>
                <a:gd name="T69" fmla="*/ 191260 h 595"/>
                <a:gd name="T70" fmla="*/ 78486 w 657"/>
                <a:gd name="T71" fmla="*/ 213952 h 595"/>
                <a:gd name="T72" fmla="*/ 45003 w 657"/>
                <a:gd name="T73" fmla="*/ 202426 h 595"/>
                <a:gd name="T74" fmla="*/ 67325 w 657"/>
                <a:gd name="T75" fmla="*/ 180094 h 595"/>
                <a:gd name="T76" fmla="*/ 146171 w 657"/>
                <a:gd name="T77" fmla="*/ 45024 h 595"/>
                <a:gd name="T78" fmla="*/ 146171 w 657"/>
                <a:gd name="T79" fmla="*/ 45024 h 595"/>
                <a:gd name="T80" fmla="*/ 135010 w 657"/>
                <a:gd name="T81" fmla="*/ 45024 h 595"/>
                <a:gd name="T82" fmla="*/ 123489 w 657"/>
                <a:gd name="T83" fmla="*/ 56189 h 595"/>
                <a:gd name="T84" fmla="*/ 123489 w 657"/>
                <a:gd name="T85" fmla="*/ 56189 h 595"/>
                <a:gd name="T86" fmla="*/ 123489 w 657"/>
                <a:gd name="T87" fmla="*/ 67355 h 595"/>
                <a:gd name="T88" fmla="*/ 135010 w 657"/>
                <a:gd name="T89" fmla="*/ 78881 h 595"/>
                <a:gd name="T90" fmla="*/ 146171 w 657"/>
                <a:gd name="T91" fmla="*/ 45024 h 595"/>
                <a:gd name="T92" fmla="*/ 112328 w 657"/>
                <a:gd name="T93" fmla="*/ 157402 h 595"/>
                <a:gd name="T94" fmla="*/ 112328 w 657"/>
                <a:gd name="T95" fmla="*/ 157402 h 595"/>
                <a:gd name="T96" fmla="*/ 135010 w 657"/>
                <a:gd name="T97" fmla="*/ 146236 h 595"/>
                <a:gd name="T98" fmla="*/ 135010 w 657"/>
                <a:gd name="T99" fmla="*/ 146236 h 595"/>
                <a:gd name="T100" fmla="*/ 135010 w 657"/>
                <a:gd name="T101" fmla="*/ 135071 h 595"/>
                <a:gd name="T102" fmla="*/ 123489 w 657"/>
                <a:gd name="T103" fmla="*/ 123905 h 595"/>
                <a:gd name="T104" fmla="*/ 112328 w 657"/>
                <a:gd name="T105" fmla="*/ 157402 h 595"/>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0" t="0" r="r" b="b"/>
              <a:pathLst>
                <a:path w="657" h="595">
                  <a:moveTo>
                    <a:pt x="187" y="500"/>
                  </a:moveTo>
                  <a:lnTo>
                    <a:pt x="187" y="500"/>
                  </a:lnTo>
                  <a:cubicBezTo>
                    <a:pt x="125" y="469"/>
                    <a:pt x="93" y="469"/>
                    <a:pt x="93" y="437"/>
                  </a:cubicBezTo>
                  <a:cubicBezTo>
                    <a:pt x="62" y="406"/>
                    <a:pt x="31" y="375"/>
                    <a:pt x="0" y="344"/>
                  </a:cubicBezTo>
                  <a:cubicBezTo>
                    <a:pt x="62" y="344"/>
                    <a:pt x="93" y="312"/>
                    <a:pt x="125" y="312"/>
                  </a:cubicBezTo>
                  <a:cubicBezTo>
                    <a:pt x="156" y="312"/>
                    <a:pt x="156" y="344"/>
                    <a:pt x="187" y="344"/>
                  </a:cubicBezTo>
                  <a:cubicBezTo>
                    <a:pt x="187" y="375"/>
                    <a:pt x="218" y="375"/>
                    <a:pt x="250" y="406"/>
                  </a:cubicBezTo>
                  <a:cubicBezTo>
                    <a:pt x="250" y="375"/>
                    <a:pt x="281" y="344"/>
                    <a:pt x="281" y="312"/>
                  </a:cubicBezTo>
                  <a:cubicBezTo>
                    <a:pt x="281" y="312"/>
                    <a:pt x="250" y="281"/>
                    <a:pt x="218" y="281"/>
                  </a:cubicBezTo>
                  <a:cubicBezTo>
                    <a:pt x="218" y="250"/>
                    <a:pt x="187" y="250"/>
                    <a:pt x="187" y="219"/>
                  </a:cubicBezTo>
                  <a:lnTo>
                    <a:pt x="187" y="187"/>
                  </a:lnTo>
                  <a:cubicBezTo>
                    <a:pt x="187" y="156"/>
                    <a:pt x="187" y="156"/>
                    <a:pt x="187" y="125"/>
                  </a:cubicBezTo>
                  <a:cubicBezTo>
                    <a:pt x="218" y="94"/>
                    <a:pt x="218" y="94"/>
                    <a:pt x="250" y="62"/>
                  </a:cubicBezTo>
                  <a:cubicBezTo>
                    <a:pt x="281" y="62"/>
                    <a:pt x="281" y="62"/>
                    <a:pt x="312" y="31"/>
                  </a:cubicBezTo>
                  <a:cubicBezTo>
                    <a:pt x="343" y="31"/>
                    <a:pt x="343" y="31"/>
                    <a:pt x="375" y="31"/>
                  </a:cubicBezTo>
                  <a:cubicBezTo>
                    <a:pt x="406" y="31"/>
                    <a:pt x="437" y="31"/>
                    <a:pt x="468" y="31"/>
                  </a:cubicBezTo>
                  <a:cubicBezTo>
                    <a:pt x="468" y="31"/>
                    <a:pt x="500" y="31"/>
                    <a:pt x="500" y="0"/>
                  </a:cubicBezTo>
                  <a:cubicBezTo>
                    <a:pt x="531" y="31"/>
                    <a:pt x="531" y="31"/>
                    <a:pt x="562" y="31"/>
                  </a:cubicBezTo>
                  <a:cubicBezTo>
                    <a:pt x="562" y="62"/>
                    <a:pt x="562" y="62"/>
                    <a:pt x="531" y="62"/>
                  </a:cubicBezTo>
                  <a:cubicBezTo>
                    <a:pt x="562" y="94"/>
                    <a:pt x="593" y="94"/>
                    <a:pt x="625" y="125"/>
                  </a:cubicBezTo>
                  <a:cubicBezTo>
                    <a:pt x="625" y="125"/>
                    <a:pt x="656" y="156"/>
                    <a:pt x="656" y="187"/>
                  </a:cubicBezTo>
                  <a:cubicBezTo>
                    <a:pt x="625" y="187"/>
                    <a:pt x="593" y="219"/>
                    <a:pt x="562" y="250"/>
                  </a:cubicBezTo>
                  <a:cubicBezTo>
                    <a:pt x="531" y="219"/>
                    <a:pt x="531" y="219"/>
                    <a:pt x="531" y="187"/>
                  </a:cubicBezTo>
                  <a:cubicBezTo>
                    <a:pt x="500" y="187"/>
                    <a:pt x="500" y="187"/>
                    <a:pt x="468" y="156"/>
                  </a:cubicBezTo>
                  <a:cubicBezTo>
                    <a:pt x="468" y="187"/>
                    <a:pt x="437" y="219"/>
                    <a:pt x="437" y="250"/>
                  </a:cubicBezTo>
                  <a:cubicBezTo>
                    <a:pt x="468" y="250"/>
                    <a:pt x="468" y="281"/>
                    <a:pt x="500" y="281"/>
                  </a:cubicBezTo>
                  <a:cubicBezTo>
                    <a:pt x="500" y="312"/>
                    <a:pt x="531" y="312"/>
                    <a:pt x="531" y="344"/>
                  </a:cubicBezTo>
                  <a:lnTo>
                    <a:pt x="531" y="375"/>
                  </a:lnTo>
                  <a:cubicBezTo>
                    <a:pt x="531" y="406"/>
                    <a:pt x="531" y="437"/>
                    <a:pt x="531" y="437"/>
                  </a:cubicBezTo>
                  <a:cubicBezTo>
                    <a:pt x="500" y="469"/>
                    <a:pt x="500" y="469"/>
                    <a:pt x="468" y="500"/>
                  </a:cubicBezTo>
                  <a:cubicBezTo>
                    <a:pt x="437" y="500"/>
                    <a:pt x="437" y="500"/>
                    <a:pt x="406" y="531"/>
                  </a:cubicBezTo>
                  <a:cubicBezTo>
                    <a:pt x="375" y="531"/>
                    <a:pt x="343" y="531"/>
                    <a:pt x="343" y="531"/>
                  </a:cubicBezTo>
                  <a:cubicBezTo>
                    <a:pt x="312" y="531"/>
                    <a:pt x="281" y="531"/>
                    <a:pt x="250" y="531"/>
                  </a:cubicBezTo>
                  <a:cubicBezTo>
                    <a:pt x="250" y="531"/>
                    <a:pt x="218" y="562"/>
                    <a:pt x="218" y="594"/>
                  </a:cubicBezTo>
                  <a:cubicBezTo>
                    <a:pt x="187" y="562"/>
                    <a:pt x="156" y="562"/>
                    <a:pt x="125" y="562"/>
                  </a:cubicBezTo>
                  <a:cubicBezTo>
                    <a:pt x="156" y="531"/>
                    <a:pt x="156" y="500"/>
                    <a:pt x="187" y="500"/>
                  </a:cubicBezTo>
                  <a:close/>
                  <a:moveTo>
                    <a:pt x="406" y="125"/>
                  </a:moveTo>
                  <a:lnTo>
                    <a:pt x="406" y="125"/>
                  </a:lnTo>
                  <a:lnTo>
                    <a:pt x="375" y="125"/>
                  </a:lnTo>
                  <a:cubicBezTo>
                    <a:pt x="343" y="125"/>
                    <a:pt x="343" y="156"/>
                    <a:pt x="343" y="156"/>
                  </a:cubicBezTo>
                  <a:lnTo>
                    <a:pt x="343" y="187"/>
                  </a:lnTo>
                  <a:cubicBezTo>
                    <a:pt x="343" y="187"/>
                    <a:pt x="343" y="187"/>
                    <a:pt x="375" y="219"/>
                  </a:cubicBezTo>
                  <a:cubicBezTo>
                    <a:pt x="375" y="187"/>
                    <a:pt x="406" y="156"/>
                    <a:pt x="406" y="125"/>
                  </a:cubicBezTo>
                  <a:close/>
                  <a:moveTo>
                    <a:pt x="312" y="437"/>
                  </a:moveTo>
                  <a:lnTo>
                    <a:pt x="312" y="437"/>
                  </a:lnTo>
                  <a:cubicBezTo>
                    <a:pt x="343" y="437"/>
                    <a:pt x="375" y="437"/>
                    <a:pt x="375" y="406"/>
                  </a:cubicBezTo>
                  <a:lnTo>
                    <a:pt x="375" y="375"/>
                  </a:lnTo>
                  <a:cubicBezTo>
                    <a:pt x="375" y="375"/>
                    <a:pt x="375" y="375"/>
                    <a:pt x="343" y="344"/>
                  </a:cubicBezTo>
                  <a:cubicBezTo>
                    <a:pt x="343" y="375"/>
                    <a:pt x="312" y="406"/>
                    <a:pt x="312" y="437"/>
                  </a:cubicBezTo>
                  <a:close/>
                </a:path>
              </a:pathLst>
            </a:custGeom>
            <a:solidFill>
              <a:srgbClr val="99B63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8" name="Freeform 75"/>
            <p:cNvSpPr>
              <a:spLocks noChangeArrowheads="1"/>
            </p:cNvSpPr>
            <p:nvPr/>
          </p:nvSpPr>
          <p:spPr bwMode="auto">
            <a:xfrm>
              <a:off x="3735388" y="234950"/>
              <a:ext cx="979487" cy="979488"/>
            </a:xfrm>
            <a:custGeom>
              <a:avLst/>
              <a:gdLst>
                <a:gd name="T0" fmla="*/ 979127 w 2720"/>
                <a:gd name="T1" fmla="*/ 495146 h 2720"/>
                <a:gd name="T2" fmla="*/ 979127 w 2720"/>
                <a:gd name="T3" fmla="*/ 495146 h 2720"/>
                <a:gd name="T4" fmla="*/ 483982 w 2720"/>
                <a:gd name="T5" fmla="*/ 979128 h 2720"/>
                <a:gd name="T6" fmla="*/ 0 w 2720"/>
                <a:gd name="T7" fmla="*/ 495146 h 2720"/>
                <a:gd name="T8" fmla="*/ 483982 w 2720"/>
                <a:gd name="T9" fmla="*/ 0 h 2720"/>
                <a:gd name="T10" fmla="*/ 979127 w 2720"/>
                <a:gd name="T11" fmla="*/ 495146 h 272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720" h="2720">
                  <a:moveTo>
                    <a:pt x="2719" y="1375"/>
                  </a:moveTo>
                  <a:lnTo>
                    <a:pt x="2719" y="1375"/>
                  </a:lnTo>
                  <a:cubicBezTo>
                    <a:pt x="2719" y="2094"/>
                    <a:pt x="2094" y="2719"/>
                    <a:pt x="1344" y="2719"/>
                  </a:cubicBezTo>
                  <a:cubicBezTo>
                    <a:pt x="594" y="2719"/>
                    <a:pt x="0" y="2094"/>
                    <a:pt x="0" y="1375"/>
                  </a:cubicBezTo>
                  <a:cubicBezTo>
                    <a:pt x="0" y="625"/>
                    <a:pt x="594" y="0"/>
                    <a:pt x="1344" y="0"/>
                  </a:cubicBezTo>
                  <a:cubicBezTo>
                    <a:pt x="2094" y="0"/>
                    <a:pt x="2719" y="625"/>
                    <a:pt x="2719" y="1375"/>
                  </a:cubicBezTo>
                </a:path>
              </a:pathLst>
            </a:custGeom>
            <a:solidFill>
              <a:srgbClr val="FED71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9" name="Freeform 76"/>
            <p:cNvSpPr>
              <a:spLocks noChangeArrowheads="1"/>
            </p:cNvSpPr>
            <p:nvPr/>
          </p:nvSpPr>
          <p:spPr bwMode="auto">
            <a:xfrm>
              <a:off x="3870325" y="369888"/>
              <a:ext cx="709613" cy="709612"/>
            </a:xfrm>
            <a:custGeom>
              <a:avLst/>
              <a:gdLst>
                <a:gd name="T0" fmla="*/ 709253 w 1970"/>
                <a:gd name="T1" fmla="*/ 360209 h 1970"/>
                <a:gd name="T2" fmla="*/ 709253 w 1970"/>
                <a:gd name="T3" fmla="*/ 360209 h 1970"/>
                <a:gd name="T4" fmla="*/ 349043 w 1970"/>
                <a:gd name="T5" fmla="*/ 709252 h 1970"/>
                <a:gd name="T6" fmla="*/ 0 w 1970"/>
                <a:gd name="T7" fmla="*/ 360209 h 1970"/>
                <a:gd name="T8" fmla="*/ 349043 w 1970"/>
                <a:gd name="T9" fmla="*/ 0 h 1970"/>
                <a:gd name="T10" fmla="*/ 709253 w 1970"/>
                <a:gd name="T11" fmla="*/ 360209 h 197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970" h="1970">
                  <a:moveTo>
                    <a:pt x="1969" y="1000"/>
                  </a:moveTo>
                  <a:lnTo>
                    <a:pt x="1969" y="1000"/>
                  </a:lnTo>
                  <a:cubicBezTo>
                    <a:pt x="1969" y="1531"/>
                    <a:pt x="1531" y="1969"/>
                    <a:pt x="969" y="1969"/>
                  </a:cubicBezTo>
                  <a:cubicBezTo>
                    <a:pt x="438" y="1969"/>
                    <a:pt x="0" y="1531"/>
                    <a:pt x="0" y="1000"/>
                  </a:cubicBezTo>
                  <a:cubicBezTo>
                    <a:pt x="0" y="437"/>
                    <a:pt x="438" y="0"/>
                    <a:pt x="969" y="0"/>
                  </a:cubicBezTo>
                  <a:cubicBezTo>
                    <a:pt x="1531" y="0"/>
                    <a:pt x="1969" y="437"/>
                    <a:pt x="1969" y="1000"/>
                  </a:cubicBezTo>
                </a:path>
              </a:pathLst>
            </a:custGeom>
            <a:solidFill>
              <a:srgbClr val="FEE44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0" name="Freeform 77"/>
            <p:cNvSpPr>
              <a:spLocks noChangeArrowheads="1"/>
            </p:cNvSpPr>
            <p:nvPr/>
          </p:nvSpPr>
          <p:spPr bwMode="auto">
            <a:xfrm>
              <a:off x="4049713" y="493713"/>
              <a:ext cx="338137" cy="473075"/>
            </a:xfrm>
            <a:custGeom>
              <a:avLst/>
              <a:gdLst>
                <a:gd name="T0" fmla="*/ 146202 w 939"/>
                <a:gd name="T1" fmla="*/ 416551 h 1314"/>
                <a:gd name="T2" fmla="*/ 146202 w 939"/>
                <a:gd name="T3" fmla="*/ 416551 h 1314"/>
                <a:gd name="T4" fmla="*/ 67699 w 939"/>
                <a:gd name="T5" fmla="*/ 393869 h 1314"/>
                <a:gd name="T6" fmla="*/ 0 w 939"/>
                <a:gd name="T7" fmla="*/ 360387 h 1314"/>
                <a:gd name="T8" fmla="*/ 45013 w 939"/>
                <a:gd name="T9" fmla="*/ 292702 h 1314"/>
                <a:gd name="T10" fmla="*/ 101189 w 939"/>
                <a:gd name="T11" fmla="*/ 315383 h 1314"/>
                <a:gd name="T12" fmla="*/ 157725 w 939"/>
                <a:gd name="T13" fmla="*/ 337705 h 1314"/>
                <a:gd name="T14" fmla="*/ 157725 w 939"/>
                <a:gd name="T15" fmla="*/ 270380 h 1314"/>
                <a:gd name="T16" fmla="*/ 90026 w 939"/>
                <a:gd name="T17" fmla="*/ 247698 h 1314"/>
                <a:gd name="T18" fmla="*/ 56176 w 939"/>
                <a:gd name="T19" fmla="*/ 225017 h 1314"/>
                <a:gd name="T20" fmla="*/ 22687 w 939"/>
                <a:gd name="T21" fmla="*/ 191534 h 1314"/>
                <a:gd name="T22" fmla="*/ 22687 w 939"/>
                <a:gd name="T23" fmla="*/ 146531 h 1314"/>
                <a:gd name="T24" fmla="*/ 22687 w 939"/>
                <a:gd name="T25" fmla="*/ 146531 h 1314"/>
                <a:gd name="T26" fmla="*/ 22687 w 939"/>
                <a:gd name="T27" fmla="*/ 101528 h 1314"/>
                <a:gd name="T28" fmla="*/ 56176 w 939"/>
                <a:gd name="T29" fmla="*/ 67685 h 1314"/>
                <a:gd name="T30" fmla="*/ 90026 w 939"/>
                <a:gd name="T31" fmla="*/ 45363 h 1314"/>
                <a:gd name="T32" fmla="*/ 146202 w 939"/>
                <a:gd name="T33" fmla="*/ 33843 h 1314"/>
                <a:gd name="T34" fmla="*/ 146202 w 939"/>
                <a:gd name="T35" fmla="*/ 0 h 1314"/>
                <a:gd name="T36" fmla="*/ 202738 w 939"/>
                <a:gd name="T37" fmla="*/ 0 h 1314"/>
                <a:gd name="T38" fmla="*/ 202738 w 939"/>
                <a:gd name="T39" fmla="*/ 33843 h 1314"/>
                <a:gd name="T40" fmla="*/ 270077 w 939"/>
                <a:gd name="T41" fmla="*/ 45363 h 1314"/>
                <a:gd name="T42" fmla="*/ 326254 w 939"/>
                <a:gd name="T43" fmla="*/ 78846 h 1314"/>
                <a:gd name="T44" fmla="*/ 281241 w 939"/>
                <a:gd name="T45" fmla="*/ 146531 h 1314"/>
                <a:gd name="T46" fmla="*/ 247751 w 939"/>
                <a:gd name="T47" fmla="*/ 123849 h 1314"/>
                <a:gd name="T48" fmla="*/ 202738 w 939"/>
                <a:gd name="T49" fmla="*/ 112688 h 1314"/>
                <a:gd name="T50" fmla="*/ 202738 w 939"/>
                <a:gd name="T51" fmla="*/ 180373 h 1314"/>
                <a:gd name="T52" fmla="*/ 258914 w 939"/>
                <a:gd name="T53" fmla="*/ 191534 h 1314"/>
                <a:gd name="T54" fmla="*/ 303927 w 939"/>
                <a:gd name="T55" fmla="*/ 225017 h 1314"/>
                <a:gd name="T56" fmla="*/ 326254 w 939"/>
                <a:gd name="T57" fmla="*/ 258859 h 1314"/>
                <a:gd name="T58" fmla="*/ 337777 w 939"/>
                <a:gd name="T59" fmla="*/ 303862 h 1314"/>
                <a:gd name="T60" fmla="*/ 337777 w 939"/>
                <a:gd name="T61" fmla="*/ 303862 h 1314"/>
                <a:gd name="T62" fmla="*/ 326254 w 939"/>
                <a:gd name="T63" fmla="*/ 348866 h 1314"/>
                <a:gd name="T64" fmla="*/ 303927 w 939"/>
                <a:gd name="T65" fmla="*/ 382708 h 1314"/>
                <a:gd name="T66" fmla="*/ 258914 w 939"/>
                <a:gd name="T67" fmla="*/ 405390 h 1314"/>
                <a:gd name="T68" fmla="*/ 202738 w 939"/>
                <a:gd name="T69" fmla="*/ 416551 h 1314"/>
                <a:gd name="T70" fmla="*/ 202738 w 939"/>
                <a:gd name="T71" fmla="*/ 472715 h 1314"/>
                <a:gd name="T72" fmla="*/ 146202 w 939"/>
                <a:gd name="T73" fmla="*/ 472715 h 1314"/>
                <a:gd name="T74" fmla="*/ 146202 w 939"/>
                <a:gd name="T75" fmla="*/ 416551 h 1314"/>
                <a:gd name="T76" fmla="*/ 157725 w 939"/>
                <a:gd name="T77" fmla="*/ 112688 h 1314"/>
                <a:gd name="T78" fmla="*/ 157725 w 939"/>
                <a:gd name="T79" fmla="*/ 112688 h 1314"/>
                <a:gd name="T80" fmla="*/ 123876 w 939"/>
                <a:gd name="T81" fmla="*/ 123849 h 1314"/>
                <a:gd name="T82" fmla="*/ 112712 w 939"/>
                <a:gd name="T83" fmla="*/ 135370 h 1314"/>
                <a:gd name="T84" fmla="*/ 112712 w 939"/>
                <a:gd name="T85" fmla="*/ 135370 h 1314"/>
                <a:gd name="T86" fmla="*/ 123876 w 939"/>
                <a:gd name="T87" fmla="*/ 157692 h 1314"/>
                <a:gd name="T88" fmla="*/ 157725 w 939"/>
                <a:gd name="T89" fmla="*/ 168852 h 1314"/>
                <a:gd name="T90" fmla="*/ 157725 w 939"/>
                <a:gd name="T91" fmla="*/ 112688 h 1314"/>
                <a:gd name="T92" fmla="*/ 202738 w 939"/>
                <a:gd name="T93" fmla="*/ 337705 h 1314"/>
                <a:gd name="T94" fmla="*/ 202738 w 939"/>
                <a:gd name="T95" fmla="*/ 337705 h 1314"/>
                <a:gd name="T96" fmla="*/ 236228 w 939"/>
                <a:gd name="T97" fmla="*/ 303862 h 1314"/>
                <a:gd name="T98" fmla="*/ 236228 w 939"/>
                <a:gd name="T99" fmla="*/ 303862 h 1314"/>
                <a:gd name="T100" fmla="*/ 236228 w 939"/>
                <a:gd name="T101" fmla="*/ 292702 h 1314"/>
                <a:gd name="T102" fmla="*/ 202738 w 939"/>
                <a:gd name="T103" fmla="*/ 270380 h 1314"/>
                <a:gd name="T104" fmla="*/ 202738 w 939"/>
                <a:gd name="T105" fmla="*/ 337705 h 1314"/>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0" t="0" r="r" b="b"/>
              <a:pathLst>
                <a:path w="939" h="1314">
                  <a:moveTo>
                    <a:pt x="406" y="1157"/>
                  </a:moveTo>
                  <a:lnTo>
                    <a:pt x="406" y="1157"/>
                  </a:lnTo>
                  <a:cubicBezTo>
                    <a:pt x="344" y="1157"/>
                    <a:pt x="250" y="1126"/>
                    <a:pt x="188" y="1094"/>
                  </a:cubicBezTo>
                  <a:cubicBezTo>
                    <a:pt x="125" y="1094"/>
                    <a:pt x="63" y="1032"/>
                    <a:pt x="0" y="1001"/>
                  </a:cubicBezTo>
                  <a:cubicBezTo>
                    <a:pt x="125" y="813"/>
                    <a:pt x="125" y="813"/>
                    <a:pt x="125" y="813"/>
                  </a:cubicBezTo>
                  <a:cubicBezTo>
                    <a:pt x="188" y="844"/>
                    <a:pt x="219" y="876"/>
                    <a:pt x="281" y="876"/>
                  </a:cubicBezTo>
                  <a:cubicBezTo>
                    <a:pt x="313" y="907"/>
                    <a:pt x="375" y="907"/>
                    <a:pt x="438" y="938"/>
                  </a:cubicBezTo>
                  <a:cubicBezTo>
                    <a:pt x="438" y="751"/>
                    <a:pt x="438" y="751"/>
                    <a:pt x="438" y="751"/>
                  </a:cubicBezTo>
                  <a:cubicBezTo>
                    <a:pt x="375" y="719"/>
                    <a:pt x="313" y="719"/>
                    <a:pt x="250" y="688"/>
                  </a:cubicBezTo>
                  <a:cubicBezTo>
                    <a:pt x="219" y="657"/>
                    <a:pt x="188" y="657"/>
                    <a:pt x="156" y="625"/>
                  </a:cubicBezTo>
                  <a:cubicBezTo>
                    <a:pt x="125" y="594"/>
                    <a:pt x="94" y="563"/>
                    <a:pt x="63" y="532"/>
                  </a:cubicBezTo>
                  <a:cubicBezTo>
                    <a:pt x="63" y="501"/>
                    <a:pt x="63" y="469"/>
                    <a:pt x="63" y="407"/>
                  </a:cubicBezTo>
                  <a:cubicBezTo>
                    <a:pt x="63" y="344"/>
                    <a:pt x="63" y="313"/>
                    <a:pt x="63" y="282"/>
                  </a:cubicBezTo>
                  <a:cubicBezTo>
                    <a:pt x="94" y="251"/>
                    <a:pt x="125" y="219"/>
                    <a:pt x="156" y="188"/>
                  </a:cubicBezTo>
                  <a:cubicBezTo>
                    <a:pt x="188" y="157"/>
                    <a:pt x="219" y="126"/>
                    <a:pt x="250" y="126"/>
                  </a:cubicBezTo>
                  <a:cubicBezTo>
                    <a:pt x="313" y="94"/>
                    <a:pt x="344" y="94"/>
                    <a:pt x="406" y="94"/>
                  </a:cubicBezTo>
                  <a:cubicBezTo>
                    <a:pt x="406" y="0"/>
                    <a:pt x="406" y="0"/>
                    <a:pt x="406" y="0"/>
                  </a:cubicBezTo>
                  <a:cubicBezTo>
                    <a:pt x="563" y="0"/>
                    <a:pt x="563" y="0"/>
                    <a:pt x="563" y="0"/>
                  </a:cubicBezTo>
                  <a:cubicBezTo>
                    <a:pt x="563" y="94"/>
                    <a:pt x="563" y="94"/>
                    <a:pt x="563" y="94"/>
                  </a:cubicBezTo>
                  <a:cubicBezTo>
                    <a:pt x="625" y="94"/>
                    <a:pt x="688" y="94"/>
                    <a:pt x="750" y="126"/>
                  </a:cubicBezTo>
                  <a:cubicBezTo>
                    <a:pt x="813" y="157"/>
                    <a:pt x="844" y="157"/>
                    <a:pt x="906" y="219"/>
                  </a:cubicBezTo>
                  <a:cubicBezTo>
                    <a:pt x="781" y="407"/>
                    <a:pt x="781" y="407"/>
                    <a:pt x="781" y="407"/>
                  </a:cubicBezTo>
                  <a:cubicBezTo>
                    <a:pt x="750" y="376"/>
                    <a:pt x="719" y="376"/>
                    <a:pt x="688" y="344"/>
                  </a:cubicBezTo>
                  <a:cubicBezTo>
                    <a:pt x="625" y="344"/>
                    <a:pt x="594" y="313"/>
                    <a:pt x="563" y="313"/>
                  </a:cubicBezTo>
                  <a:cubicBezTo>
                    <a:pt x="563" y="501"/>
                    <a:pt x="563" y="501"/>
                    <a:pt x="563" y="501"/>
                  </a:cubicBezTo>
                  <a:cubicBezTo>
                    <a:pt x="625" y="501"/>
                    <a:pt x="688" y="532"/>
                    <a:pt x="719" y="532"/>
                  </a:cubicBezTo>
                  <a:cubicBezTo>
                    <a:pt x="781" y="563"/>
                    <a:pt x="813" y="594"/>
                    <a:pt x="844" y="625"/>
                  </a:cubicBezTo>
                  <a:cubicBezTo>
                    <a:pt x="875" y="625"/>
                    <a:pt x="906" y="657"/>
                    <a:pt x="906" y="719"/>
                  </a:cubicBezTo>
                  <a:cubicBezTo>
                    <a:pt x="938" y="751"/>
                    <a:pt x="938" y="782"/>
                    <a:pt x="938" y="844"/>
                  </a:cubicBezTo>
                  <a:cubicBezTo>
                    <a:pt x="938" y="876"/>
                    <a:pt x="938" y="938"/>
                    <a:pt x="906" y="969"/>
                  </a:cubicBezTo>
                  <a:cubicBezTo>
                    <a:pt x="906" y="1001"/>
                    <a:pt x="875" y="1032"/>
                    <a:pt x="844" y="1063"/>
                  </a:cubicBezTo>
                  <a:cubicBezTo>
                    <a:pt x="813" y="1094"/>
                    <a:pt x="781" y="1094"/>
                    <a:pt x="719" y="1126"/>
                  </a:cubicBezTo>
                  <a:cubicBezTo>
                    <a:pt x="688" y="1157"/>
                    <a:pt x="625" y="1157"/>
                    <a:pt x="563" y="1157"/>
                  </a:cubicBezTo>
                  <a:cubicBezTo>
                    <a:pt x="563" y="1313"/>
                    <a:pt x="563" y="1313"/>
                    <a:pt x="563" y="1313"/>
                  </a:cubicBezTo>
                  <a:cubicBezTo>
                    <a:pt x="406" y="1313"/>
                    <a:pt x="406" y="1313"/>
                    <a:pt x="406" y="1313"/>
                  </a:cubicBezTo>
                  <a:lnTo>
                    <a:pt x="406" y="1157"/>
                  </a:lnTo>
                  <a:close/>
                  <a:moveTo>
                    <a:pt x="438" y="313"/>
                  </a:moveTo>
                  <a:lnTo>
                    <a:pt x="438" y="313"/>
                  </a:lnTo>
                  <a:cubicBezTo>
                    <a:pt x="375" y="313"/>
                    <a:pt x="344" y="313"/>
                    <a:pt x="344" y="344"/>
                  </a:cubicBezTo>
                  <a:cubicBezTo>
                    <a:pt x="313" y="344"/>
                    <a:pt x="313" y="376"/>
                    <a:pt x="313" y="376"/>
                  </a:cubicBezTo>
                  <a:cubicBezTo>
                    <a:pt x="313" y="407"/>
                    <a:pt x="313" y="407"/>
                    <a:pt x="344" y="438"/>
                  </a:cubicBezTo>
                  <a:cubicBezTo>
                    <a:pt x="344" y="438"/>
                    <a:pt x="375" y="469"/>
                    <a:pt x="438" y="469"/>
                  </a:cubicBezTo>
                  <a:lnTo>
                    <a:pt x="438" y="313"/>
                  </a:lnTo>
                  <a:close/>
                  <a:moveTo>
                    <a:pt x="563" y="938"/>
                  </a:moveTo>
                  <a:lnTo>
                    <a:pt x="563" y="938"/>
                  </a:lnTo>
                  <a:cubicBezTo>
                    <a:pt x="625" y="938"/>
                    <a:pt x="656" y="907"/>
                    <a:pt x="656" y="844"/>
                  </a:cubicBezTo>
                  <a:lnTo>
                    <a:pt x="656" y="813"/>
                  </a:lnTo>
                  <a:cubicBezTo>
                    <a:pt x="625" y="782"/>
                    <a:pt x="594" y="782"/>
                    <a:pt x="563" y="751"/>
                  </a:cubicBezTo>
                  <a:lnTo>
                    <a:pt x="563" y="938"/>
                  </a:lnTo>
                  <a:close/>
                </a:path>
              </a:pathLst>
            </a:custGeom>
            <a:solidFill>
              <a:srgbClr val="F7BE2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1" name="Freeform 78"/>
            <p:cNvSpPr>
              <a:spLocks noChangeArrowheads="1"/>
            </p:cNvSpPr>
            <p:nvPr/>
          </p:nvSpPr>
          <p:spPr bwMode="auto">
            <a:xfrm>
              <a:off x="4983163" y="-530225"/>
              <a:ext cx="652462" cy="652463"/>
            </a:xfrm>
            <a:custGeom>
              <a:avLst/>
              <a:gdLst>
                <a:gd name="T0" fmla="*/ 652102 w 1813"/>
                <a:gd name="T1" fmla="*/ 326052 h 1813"/>
                <a:gd name="T2" fmla="*/ 652102 w 1813"/>
                <a:gd name="T3" fmla="*/ 326052 h 1813"/>
                <a:gd name="T4" fmla="*/ 326051 w 1813"/>
                <a:gd name="T5" fmla="*/ 652103 h 1813"/>
                <a:gd name="T6" fmla="*/ 0 w 1813"/>
                <a:gd name="T7" fmla="*/ 326052 h 1813"/>
                <a:gd name="T8" fmla="*/ 326051 w 1813"/>
                <a:gd name="T9" fmla="*/ 0 h 1813"/>
                <a:gd name="T10" fmla="*/ 652102 w 1813"/>
                <a:gd name="T11" fmla="*/ 326052 h 181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813" h="1813">
                  <a:moveTo>
                    <a:pt x="1812" y="906"/>
                  </a:moveTo>
                  <a:lnTo>
                    <a:pt x="1812" y="906"/>
                  </a:lnTo>
                  <a:cubicBezTo>
                    <a:pt x="1812" y="1406"/>
                    <a:pt x="1406" y="1812"/>
                    <a:pt x="906" y="1812"/>
                  </a:cubicBezTo>
                  <a:cubicBezTo>
                    <a:pt x="406" y="1812"/>
                    <a:pt x="0" y="1406"/>
                    <a:pt x="0" y="906"/>
                  </a:cubicBezTo>
                  <a:cubicBezTo>
                    <a:pt x="0" y="406"/>
                    <a:pt x="406" y="0"/>
                    <a:pt x="906" y="0"/>
                  </a:cubicBezTo>
                  <a:cubicBezTo>
                    <a:pt x="1406" y="0"/>
                    <a:pt x="1812" y="406"/>
                    <a:pt x="1812" y="906"/>
                  </a:cubicBezTo>
                </a:path>
              </a:pathLst>
            </a:custGeom>
            <a:solidFill>
              <a:srgbClr val="FED71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2" name="Freeform 79"/>
            <p:cNvSpPr>
              <a:spLocks noChangeArrowheads="1"/>
            </p:cNvSpPr>
            <p:nvPr/>
          </p:nvSpPr>
          <p:spPr bwMode="auto">
            <a:xfrm>
              <a:off x="5062538" y="-439738"/>
              <a:ext cx="484187" cy="484188"/>
            </a:xfrm>
            <a:custGeom>
              <a:avLst/>
              <a:gdLst>
                <a:gd name="T0" fmla="*/ 483827 w 1344"/>
                <a:gd name="T1" fmla="*/ 236330 h 1344"/>
                <a:gd name="T2" fmla="*/ 483827 w 1344"/>
                <a:gd name="T3" fmla="*/ 236330 h 1344"/>
                <a:gd name="T4" fmla="*/ 247497 w 1344"/>
                <a:gd name="T5" fmla="*/ 483828 h 1344"/>
                <a:gd name="T6" fmla="*/ 0 w 1344"/>
                <a:gd name="T7" fmla="*/ 236330 h 1344"/>
                <a:gd name="T8" fmla="*/ 247497 w 1344"/>
                <a:gd name="T9" fmla="*/ 0 h 1344"/>
                <a:gd name="T10" fmla="*/ 483827 w 1344"/>
                <a:gd name="T11" fmla="*/ 236330 h 134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344" h="1344">
                  <a:moveTo>
                    <a:pt x="1343" y="656"/>
                  </a:moveTo>
                  <a:lnTo>
                    <a:pt x="1343" y="656"/>
                  </a:lnTo>
                  <a:cubicBezTo>
                    <a:pt x="1343" y="1031"/>
                    <a:pt x="1031" y="1343"/>
                    <a:pt x="687" y="1343"/>
                  </a:cubicBezTo>
                  <a:cubicBezTo>
                    <a:pt x="312" y="1343"/>
                    <a:pt x="0" y="1031"/>
                    <a:pt x="0" y="656"/>
                  </a:cubicBezTo>
                  <a:cubicBezTo>
                    <a:pt x="0" y="312"/>
                    <a:pt x="312" y="0"/>
                    <a:pt x="687" y="0"/>
                  </a:cubicBezTo>
                  <a:cubicBezTo>
                    <a:pt x="1031" y="0"/>
                    <a:pt x="1343" y="312"/>
                    <a:pt x="1343" y="656"/>
                  </a:cubicBezTo>
                </a:path>
              </a:pathLst>
            </a:custGeom>
            <a:solidFill>
              <a:srgbClr val="FEE44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3" name="Freeform 80"/>
            <p:cNvSpPr>
              <a:spLocks noChangeArrowheads="1"/>
            </p:cNvSpPr>
            <p:nvPr/>
          </p:nvSpPr>
          <p:spPr bwMode="auto">
            <a:xfrm>
              <a:off x="5186363" y="-361950"/>
              <a:ext cx="225425" cy="327025"/>
            </a:xfrm>
            <a:custGeom>
              <a:avLst/>
              <a:gdLst>
                <a:gd name="T0" fmla="*/ 101549 w 626"/>
                <a:gd name="T1" fmla="*/ 281595 h 907"/>
                <a:gd name="T2" fmla="*/ 101549 w 626"/>
                <a:gd name="T3" fmla="*/ 281595 h 907"/>
                <a:gd name="T4" fmla="*/ 45013 w 626"/>
                <a:gd name="T5" fmla="*/ 270418 h 907"/>
                <a:gd name="T6" fmla="*/ 0 w 626"/>
                <a:gd name="T7" fmla="*/ 247703 h 907"/>
                <a:gd name="T8" fmla="*/ 33850 w 626"/>
                <a:gd name="T9" fmla="*/ 202633 h 907"/>
                <a:gd name="T10" fmla="*/ 67700 w 626"/>
                <a:gd name="T11" fmla="*/ 225348 h 907"/>
                <a:gd name="T12" fmla="*/ 101549 w 626"/>
                <a:gd name="T13" fmla="*/ 225348 h 907"/>
                <a:gd name="T14" fmla="*/ 101549 w 626"/>
                <a:gd name="T15" fmla="*/ 179918 h 907"/>
                <a:gd name="T16" fmla="*/ 67700 w 626"/>
                <a:gd name="T17" fmla="*/ 168741 h 907"/>
                <a:gd name="T18" fmla="*/ 33850 w 626"/>
                <a:gd name="T19" fmla="*/ 157563 h 907"/>
                <a:gd name="T20" fmla="*/ 22687 w 626"/>
                <a:gd name="T21" fmla="*/ 135209 h 907"/>
                <a:gd name="T22" fmla="*/ 11523 w 626"/>
                <a:gd name="T23" fmla="*/ 101316 h 907"/>
                <a:gd name="T24" fmla="*/ 11523 w 626"/>
                <a:gd name="T25" fmla="*/ 101316 h 907"/>
                <a:gd name="T26" fmla="*/ 22687 w 626"/>
                <a:gd name="T27" fmla="*/ 78601 h 907"/>
                <a:gd name="T28" fmla="*/ 33850 w 626"/>
                <a:gd name="T29" fmla="*/ 45070 h 907"/>
                <a:gd name="T30" fmla="*/ 67700 w 626"/>
                <a:gd name="T31" fmla="*/ 33532 h 907"/>
                <a:gd name="T32" fmla="*/ 101549 w 626"/>
                <a:gd name="T33" fmla="*/ 22355 h 907"/>
                <a:gd name="T34" fmla="*/ 101549 w 626"/>
                <a:gd name="T35" fmla="*/ 0 h 907"/>
                <a:gd name="T36" fmla="*/ 146562 w 626"/>
                <a:gd name="T37" fmla="*/ 0 h 907"/>
                <a:gd name="T38" fmla="*/ 146562 w 626"/>
                <a:gd name="T39" fmla="*/ 22355 h 907"/>
                <a:gd name="T40" fmla="*/ 180052 w 626"/>
                <a:gd name="T41" fmla="*/ 33532 h 907"/>
                <a:gd name="T42" fmla="*/ 225065 w 626"/>
                <a:gd name="T43" fmla="*/ 56247 h 907"/>
                <a:gd name="T44" fmla="*/ 191575 w 626"/>
                <a:gd name="T45" fmla="*/ 101316 h 907"/>
                <a:gd name="T46" fmla="*/ 168889 w 626"/>
                <a:gd name="T47" fmla="*/ 90139 h 907"/>
                <a:gd name="T48" fmla="*/ 146562 w 626"/>
                <a:gd name="T49" fmla="*/ 78601 h 907"/>
                <a:gd name="T50" fmla="*/ 146562 w 626"/>
                <a:gd name="T51" fmla="*/ 123671 h 907"/>
                <a:gd name="T52" fmla="*/ 180052 w 626"/>
                <a:gd name="T53" fmla="*/ 135209 h 907"/>
                <a:gd name="T54" fmla="*/ 202738 w 626"/>
                <a:gd name="T55" fmla="*/ 157563 h 907"/>
                <a:gd name="T56" fmla="*/ 225065 w 626"/>
                <a:gd name="T57" fmla="*/ 179918 h 907"/>
                <a:gd name="T58" fmla="*/ 225065 w 626"/>
                <a:gd name="T59" fmla="*/ 202633 h 907"/>
                <a:gd name="T60" fmla="*/ 225065 w 626"/>
                <a:gd name="T61" fmla="*/ 213810 h 907"/>
                <a:gd name="T62" fmla="*/ 225065 w 626"/>
                <a:gd name="T63" fmla="*/ 236525 h 907"/>
                <a:gd name="T64" fmla="*/ 202738 w 626"/>
                <a:gd name="T65" fmla="*/ 258880 h 907"/>
                <a:gd name="T66" fmla="*/ 180052 w 626"/>
                <a:gd name="T67" fmla="*/ 281595 h 907"/>
                <a:gd name="T68" fmla="*/ 146562 w 626"/>
                <a:gd name="T69" fmla="*/ 281595 h 907"/>
                <a:gd name="T70" fmla="*/ 146562 w 626"/>
                <a:gd name="T71" fmla="*/ 326664 h 907"/>
                <a:gd name="T72" fmla="*/ 101549 w 626"/>
                <a:gd name="T73" fmla="*/ 326664 h 907"/>
                <a:gd name="T74" fmla="*/ 101549 w 626"/>
                <a:gd name="T75" fmla="*/ 281595 h 907"/>
                <a:gd name="T76" fmla="*/ 101549 w 626"/>
                <a:gd name="T77" fmla="*/ 78601 h 907"/>
                <a:gd name="T78" fmla="*/ 101549 w 626"/>
                <a:gd name="T79" fmla="*/ 78601 h 907"/>
                <a:gd name="T80" fmla="*/ 90026 w 626"/>
                <a:gd name="T81" fmla="*/ 90139 h 907"/>
                <a:gd name="T82" fmla="*/ 78863 w 626"/>
                <a:gd name="T83" fmla="*/ 101316 h 907"/>
                <a:gd name="T84" fmla="*/ 78863 w 626"/>
                <a:gd name="T85" fmla="*/ 101316 h 907"/>
                <a:gd name="T86" fmla="*/ 90026 w 626"/>
                <a:gd name="T87" fmla="*/ 112494 h 907"/>
                <a:gd name="T88" fmla="*/ 101549 w 626"/>
                <a:gd name="T89" fmla="*/ 123671 h 907"/>
                <a:gd name="T90" fmla="*/ 101549 w 626"/>
                <a:gd name="T91" fmla="*/ 78601 h 907"/>
                <a:gd name="T92" fmla="*/ 135039 w 626"/>
                <a:gd name="T93" fmla="*/ 236525 h 907"/>
                <a:gd name="T94" fmla="*/ 135039 w 626"/>
                <a:gd name="T95" fmla="*/ 236525 h 907"/>
                <a:gd name="T96" fmla="*/ 168889 w 626"/>
                <a:gd name="T97" fmla="*/ 213810 h 907"/>
                <a:gd name="T98" fmla="*/ 168889 w 626"/>
                <a:gd name="T99" fmla="*/ 213810 h 907"/>
                <a:gd name="T100" fmla="*/ 157725 w 626"/>
                <a:gd name="T101" fmla="*/ 202633 h 907"/>
                <a:gd name="T102" fmla="*/ 135039 w 626"/>
                <a:gd name="T103" fmla="*/ 191456 h 907"/>
                <a:gd name="T104" fmla="*/ 135039 w 626"/>
                <a:gd name="T105" fmla="*/ 236525 h 907"/>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0" t="0" r="r" b="b"/>
              <a:pathLst>
                <a:path w="626" h="907">
                  <a:moveTo>
                    <a:pt x="282" y="781"/>
                  </a:moveTo>
                  <a:lnTo>
                    <a:pt x="282" y="781"/>
                  </a:lnTo>
                  <a:cubicBezTo>
                    <a:pt x="250" y="781"/>
                    <a:pt x="188" y="781"/>
                    <a:pt x="125" y="750"/>
                  </a:cubicBezTo>
                  <a:cubicBezTo>
                    <a:pt x="94" y="750"/>
                    <a:pt x="63" y="718"/>
                    <a:pt x="0" y="687"/>
                  </a:cubicBezTo>
                  <a:cubicBezTo>
                    <a:pt x="94" y="562"/>
                    <a:pt x="94" y="562"/>
                    <a:pt x="94" y="562"/>
                  </a:cubicBezTo>
                  <a:cubicBezTo>
                    <a:pt x="125" y="562"/>
                    <a:pt x="157" y="593"/>
                    <a:pt x="188" y="625"/>
                  </a:cubicBezTo>
                  <a:cubicBezTo>
                    <a:pt x="219" y="625"/>
                    <a:pt x="250" y="625"/>
                    <a:pt x="282" y="625"/>
                  </a:cubicBezTo>
                  <a:cubicBezTo>
                    <a:pt x="282" y="499"/>
                    <a:pt x="282" y="499"/>
                    <a:pt x="282" y="499"/>
                  </a:cubicBezTo>
                  <a:cubicBezTo>
                    <a:pt x="250" y="499"/>
                    <a:pt x="219" y="499"/>
                    <a:pt x="188" y="468"/>
                  </a:cubicBezTo>
                  <a:cubicBezTo>
                    <a:pt x="157" y="468"/>
                    <a:pt x="125" y="468"/>
                    <a:pt x="94" y="437"/>
                  </a:cubicBezTo>
                  <a:cubicBezTo>
                    <a:pt x="94" y="406"/>
                    <a:pt x="63" y="406"/>
                    <a:pt x="63" y="375"/>
                  </a:cubicBezTo>
                  <a:cubicBezTo>
                    <a:pt x="63" y="343"/>
                    <a:pt x="32" y="312"/>
                    <a:pt x="32" y="281"/>
                  </a:cubicBezTo>
                  <a:cubicBezTo>
                    <a:pt x="32" y="250"/>
                    <a:pt x="63" y="218"/>
                    <a:pt x="63" y="218"/>
                  </a:cubicBezTo>
                  <a:cubicBezTo>
                    <a:pt x="63" y="187"/>
                    <a:pt x="94" y="156"/>
                    <a:pt x="94" y="125"/>
                  </a:cubicBezTo>
                  <a:cubicBezTo>
                    <a:pt x="125" y="125"/>
                    <a:pt x="157" y="93"/>
                    <a:pt x="188" y="93"/>
                  </a:cubicBezTo>
                  <a:cubicBezTo>
                    <a:pt x="219" y="93"/>
                    <a:pt x="250" y="62"/>
                    <a:pt x="282" y="62"/>
                  </a:cubicBezTo>
                  <a:cubicBezTo>
                    <a:pt x="282" y="0"/>
                    <a:pt x="282" y="0"/>
                    <a:pt x="282" y="0"/>
                  </a:cubicBezTo>
                  <a:cubicBezTo>
                    <a:pt x="407" y="0"/>
                    <a:pt x="407" y="0"/>
                    <a:pt x="407" y="0"/>
                  </a:cubicBezTo>
                  <a:cubicBezTo>
                    <a:pt x="407" y="62"/>
                    <a:pt x="407" y="62"/>
                    <a:pt x="407" y="62"/>
                  </a:cubicBezTo>
                  <a:cubicBezTo>
                    <a:pt x="438" y="93"/>
                    <a:pt x="469" y="93"/>
                    <a:pt x="500" y="93"/>
                  </a:cubicBezTo>
                  <a:cubicBezTo>
                    <a:pt x="563" y="125"/>
                    <a:pt x="594" y="125"/>
                    <a:pt x="625" y="156"/>
                  </a:cubicBezTo>
                  <a:cubicBezTo>
                    <a:pt x="532" y="281"/>
                    <a:pt x="532" y="281"/>
                    <a:pt x="532" y="281"/>
                  </a:cubicBezTo>
                  <a:cubicBezTo>
                    <a:pt x="500" y="281"/>
                    <a:pt x="500" y="281"/>
                    <a:pt x="469" y="250"/>
                  </a:cubicBezTo>
                  <a:cubicBezTo>
                    <a:pt x="438" y="250"/>
                    <a:pt x="407" y="250"/>
                    <a:pt x="407" y="218"/>
                  </a:cubicBezTo>
                  <a:cubicBezTo>
                    <a:pt x="407" y="343"/>
                    <a:pt x="407" y="343"/>
                    <a:pt x="407" y="343"/>
                  </a:cubicBezTo>
                  <a:cubicBezTo>
                    <a:pt x="438" y="375"/>
                    <a:pt x="469" y="375"/>
                    <a:pt x="500" y="375"/>
                  </a:cubicBezTo>
                  <a:cubicBezTo>
                    <a:pt x="532" y="406"/>
                    <a:pt x="563" y="406"/>
                    <a:pt x="563" y="437"/>
                  </a:cubicBezTo>
                  <a:cubicBezTo>
                    <a:pt x="594" y="437"/>
                    <a:pt x="625" y="468"/>
                    <a:pt x="625" y="499"/>
                  </a:cubicBezTo>
                  <a:cubicBezTo>
                    <a:pt x="625" y="531"/>
                    <a:pt x="625" y="531"/>
                    <a:pt x="625" y="562"/>
                  </a:cubicBezTo>
                  <a:cubicBezTo>
                    <a:pt x="625" y="593"/>
                    <a:pt x="625" y="593"/>
                    <a:pt x="625" y="593"/>
                  </a:cubicBezTo>
                  <a:cubicBezTo>
                    <a:pt x="625" y="625"/>
                    <a:pt x="625" y="625"/>
                    <a:pt x="625" y="656"/>
                  </a:cubicBezTo>
                  <a:cubicBezTo>
                    <a:pt x="594" y="687"/>
                    <a:pt x="594" y="718"/>
                    <a:pt x="563" y="718"/>
                  </a:cubicBezTo>
                  <a:cubicBezTo>
                    <a:pt x="563" y="750"/>
                    <a:pt x="532" y="750"/>
                    <a:pt x="500" y="781"/>
                  </a:cubicBezTo>
                  <a:cubicBezTo>
                    <a:pt x="469" y="781"/>
                    <a:pt x="438" y="781"/>
                    <a:pt x="407" y="781"/>
                  </a:cubicBezTo>
                  <a:cubicBezTo>
                    <a:pt x="407" y="906"/>
                    <a:pt x="407" y="906"/>
                    <a:pt x="407" y="906"/>
                  </a:cubicBezTo>
                  <a:cubicBezTo>
                    <a:pt x="282" y="906"/>
                    <a:pt x="282" y="906"/>
                    <a:pt x="282" y="906"/>
                  </a:cubicBezTo>
                  <a:lnTo>
                    <a:pt x="282" y="781"/>
                  </a:lnTo>
                  <a:close/>
                  <a:moveTo>
                    <a:pt x="282" y="218"/>
                  </a:moveTo>
                  <a:lnTo>
                    <a:pt x="282" y="218"/>
                  </a:lnTo>
                  <a:cubicBezTo>
                    <a:pt x="282" y="218"/>
                    <a:pt x="250" y="218"/>
                    <a:pt x="250" y="250"/>
                  </a:cubicBezTo>
                  <a:cubicBezTo>
                    <a:pt x="219" y="250"/>
                    <a:pt x="219" y="250"/>
                    <a:pt x="219" y="281"/>
                  </a:cubicBezTo>
                  <a:cubicBezTo>
                    <a:pt x="219" y="281"/>
                    <a:pt x="219" y="312"/>
                    <a:pt x="250" y="312"/>
                  </a:cubicBezTo>
                  <a:cubicBezTo>
                    <a:pt x="250" y="312"/>
                    <a:pt x="282" y="312"/>
                    <a:pt x="282" y="343"/>
                  </a:cubicBezTo>
                  <a:lnTo>
                    <a:pt x="282" y="218"/>
                  </a:lnTo>
                  <a:close/>
                  <a:moveTo>
                    <a:pt x="375" y="656"/>
                  </a:moveTo>
                  <a:lnTo>
                    <a:pt x="375" y="656"/>
                  </a:lnTo>
                  <a:cubicBezTo>
                    <a:pt x="438" y="625"/>
                    <a:pt x="469" y="625"/>
                    <a:pt x="469" y="593"/>
                  </a:cubicBezTo>
                  <a:cubicBezTo>
                    <a:pt x="469" y="562"/>
                    <a:pt x="469" y="562"/>
                    <a:pt x="438" y="562"/>
                  </a:cubicBezTo>
                  <a:cubicBezTo>
                    <a:pt x="438" y="562"/>
                    <a:pt x="407" y="531"/>
                    <a:pt x="375" y="531"/>
                  </a:cubicBezTo>
                  <a:lnTo>
                    <a:pt x="375" y="656"/>
                  </a:lnTo>
                  <a:close/>
                </a:path>
              </a:pathLst>
            </a:custGeom>
            <a:solidFill>
              <a:srgbClr val="F7BE2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4" name="Freeform 81"/>
            <p:cNvSpPr>
              <a:spLocks noChangeArrowheads="1"/>
            </p:cNvSpPr>
            <p:nvPr/>
          </p:nvSpPr>
          <p:spPr bwMode="auto">
            <a:xfrm>
              <a:off x="4646613" y="1460500"/>
              <a:ext cx="179387" cy="641350"/>
            </a:xfrm>
            <a:custGeom>
              <a:avLst/>
              <a:gdLst>
                <a:gd name="T0" fmla="*/ 179028 w 500"/>
                <a:gd name="T1" fmla="*/ 551014 h 1782"/>
                <a:gd name="T2" fmla="*/ 179028 w 500"/>
                <a:gd name="T3" fmla="*/ 551014 h 1782"/>
                <a:gd name="T4" fmla="*/ 89694 w 500"/>
                <a:gd name="T5" fmla="*/ 640990 h 1782"/>
                <a:gd name="T6" fmla="*/ 89694 w 500"/>
                <a:gd name="T7" fmla="*/ 640990 h 1782"/>
                <a:gd name="T8" fmla="*/ 0 w 500"/>
                <a:gd name="T9" fmla="*/ 551014 h 1782"/>
                <a:gd name="T10" fmla="*/ 0 w 500"/>
                <a:gd name="T11" fmla="*/ 89976 h 1782"/>
                <a:gd name="T12" fmla="*/ 89694 w 500"/>
                <a:gd name="T13" fmla="*/ 0 h 1782"/>
                <a:gd name="T14" fmla="*/ 89694 w 500"/>
                <a:gd name="T15" fmla="*/ 0 h 1782"/>
                <a:gd name="T16" fmla="*/ 179028 w 500"/>
                <a:gd name="T17" fmla="*/ 89976 h 1782"/>
                <a:gd name="T18" fmla="*/ 179028 w 500"/>
                <a:gd name="T19" fmla="*/ 551014 h 178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500" h="1782">
                  <a:moveTo>
                    <a:pt x="499" y="1531"/>
                  </a:moveTo>
                  <a:lnTo>
                    <a:pt x="499" y="1531"/>
                  </a:lnTo>
                  <a:cubicBezTo>
                    <a:pt x="499" y="1688"/>
                    <a:pt x="406" y="1781"/>
                    <a:pt x="250" y="1781"/>
                  </a:cubicBezTo>
                  <a:cubicBezTo>
                    <a:pt x="125" y="1781"/>
                    <a:pt x="0" y="1688"/>
                    <a:pt x="0" y="1531"/>
                  </a:cubicBezTo>
                  <a:cubicBezTo>
                    <a:pt x="0" y="250"/>
                    <a:pt x="0" y="250"/>
                    <a:pt x="0" y="250"/>
                  </a:cubicBezTo>
                  <a:cubicBezTo>
                    <a:pt x="0" y="125"/>
                    <a:pt x="125" y="0"/>
                    <a:pt x="250" y="0"/>
                  </a:cubicBezTo>
                  <a:cubicBezTo>
                    <a:pt x="406" y="0"/>
                    <a:pt x="499" y="125"/>
                    <a:pt x="499" y="250"/>
                  </a:cubicBezTo>
                  <a:lnTo>
                    <a:pt x="499" y="1531"/>
                  </a:lnTo>
                </a:path>
              </a:pathLst>
            </a:custGeom>
            <a:solidFill>
              <a:srgbClr val="FED71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5" name="Freeform 82"/>
            <p:cNvSpPr>
              <a:spLocks noChangeArrowheads="1"/>
            </p:cNvSpPr>
            <p:nvPr/>
          </p:nvSpPr>
          <p:spPr bwMode="auto">
            <a:xfrm>
              <a:off x="4646613" y="1495425"/>
              <a:ext cx="134937" cy="561975"/>
            </a:xfrm>
            <a:custGeom>
              <a:avLst/>
              <a:gdLst>
                <a:gd name="T0" fmla="*/ 134577 w 375"/>
                <a:gd name="T1" fmla="*/ 494380 h 1563"/>
                <a:gd name="T2" fmla="*/ 134577 w 375"/>
                <a:gd name="T3" fmla="*/ 494380 h 1563"/>
                <a:gd name="T4" fmla="*/ 67648 w 375"/>
                <a:gd name="T5" fmla="*/ 561615 h 1563"/>
                <a:gd name="T6" fmla="*/ 0 w 375"/>
                <a:gd name="T7" fmla="*/ 494380 h 1563"/>
                <a:gd name="T8" fmla="*/ 0 w 375"/>
                <a:gd name="T9" fmla="*/ 67236 h 1563"/>
                <a:gd name="T10" fmla="*/ 67648 w 375"/>
                <a:gd name="T11" fmla="*/ 0 h 1563"/>
                <a:gd name="T12" fmla="*/ 134577 w 375"/>
                <a:gd name="T13" fmla="*/ 67236 h 1563"/>
                <a:gd name="T14" fmla="*/ 134577 w 375"/>
                <a:gd name="T15" fmla="*/ 494380 h 1563"/>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375" h="1563">
                  <a:moveTo>
                    <a:pt x="374" y="1375"/>
                  </a:moveTo>
                  <a:lnTo>
                    <a:pt x="374" y="1375"/>
                  </a:lnTo>
                  <a:cubicBezTo>
                    <a:pt x="374" y="1500"/>
                    <a:pt x="312" y="1562"/>
                    <a:pt x="188" y="1562"/>
                  </a:cubicBezTo>
                  <a:cubicBezTo>
                    <a:pt x="94" y="1562"/>
                    <a:pt x="0" y="1500"/>
                    <a:pt x="0" y="1375"/>
                  </a:cubicBezTo>
                  <a:cubicBezTo>
                    <a:pt x="0" y="187"/>
                    <a:pt x="0" y="187"/>
                    <a:pt x="0" y="187"/>
                  </a:cubicBezTo>
                  <a:cubicBezTo>
                    <a:pt x="0" y="62"/>
                    <a:pt x="94" y="0"/>
                    <a:pt x="188" y="0"/>
                  </a:cubicBezTo>
                  <a:cubicBezTo>
                    <a:pt x="312" y="0"/>
                    <a:pt x="374" y="62"/>
                    <a:pt x="374" y="187"/>
                  </a:cubicBezTo>
                  <a:lnTo>
                    <a:pt x="374" y="1375"/>
                  </a:lnTo>
                </a:path>
              </a:pathLst>
            </a:custGeom>
            <a:solidFill>
              <a:srgbClr val="FEE44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6" name="Freeform 83"/>
            <p:cNvSpPr>
              <a:spLocks noChangeArrowheads="1"/>
            </p:cNvSpPr>
            <p:nvPr/>
          </p:nvSpPr>
          <p:spPr bwMode="auto">
            <a:xfrm>
              <a:off x="3881438" y="3879850"/>
              <a:ext cx="1731962" cy="1316038"/>
            </a:xfrm>
            <a:custGeom>
              <a:avLst/>
              <a:gdLst>
                <a:gd name="T0" fmla="*/ 1731602 w 4813"/>
                <a:gd name="T1" fmla="*/ 652081 h 3657"/>
                <a:gd name="T2" fmla="*/ 1731602 w 4813"/>
                <a:gd name="T3" fmla="*/ 652081 h 3657"/>
                <a:gd name="T4" fmla="*/ 866161 w 4813"/>
                <a:gd name="T5" fmla="*/ 1315678 h 3657"/>
                <a:gd name="T6" fmla="*/ 0 w 4813"/>
                <a:gd name="T7" fmla="*/ 652081 h 3657"/>
                <a:gd name="T8" fmla="*/ 866161 w 4813"/>
                <a:gd name="T9" fmla="*/ 0 h 3657"/>
                <a:gd name="T10" fmla="*/ 1731602 w 4813"/>
                <a:gd name="T11" fmla="*/ 652081 h 365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813" h="3657">
                  <a:moveTo>
                    <a:pt x="4812" y="1812"/>
                  </a:moveTo>
                  <a:lnTo>
                    <a:pt x="4812" y="1812"/>
                  </a:lnTo>
                  <a:cubicBezTo>
                    <a:pt x="4812" y="2843"/>
                    <a:pt x="3718" y="3656"/>
                    <a:pt x="2407" y="3656"/>
                  </a:cubicBezTo>
                  <a:cubicBezTo>
                    <a:pt x="1094" y="3656"/>
                    <a:pt x="0" y="2843"/>
                    <a:pt x="0" y="1812"/>
                  </a:cubicBezTo>
                  <a:cubicBezTo>
                    <a:pt x="0" y="812"/>
                    <a:pt x="1094" y="0"/>
                    <a:pt x="2407" y="0"/>
                  </a:cubicBezTo>
                  <a:cubicBezTo>
                    <a:pt x="3718" y="0"/>
                    <a:pt x="4812" y="812"/>
                    <a:pt x="4812" y="1812"/>
                  </a:cubicBezTo>
                </a:path>
              </a:pathLst>
            </a:custGeom>
            <a:solidFill>
              <a:srgbClr val="FEEFE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7" name="Freeform 84"/>
            <p:cNvSpPr>
              <a:spLocks noChangeArrowheads="1"/>
            </p:cNvSpPr>
            <p:nvPr/>
          </p:nvSpPr>
          <p:spPr bwMode="auto">
            <a:xfrm>
              <a:off x="3881438" y="3890963"/>
              <a:ext cx="1731962" cy="1316037"/>
            </a:xfrm>
            <a:custGeom>
              <a:avLst/>
              <a:gdLst>
                <a:gd name="T0" fmla="*/ 1731602 w 4813"/>
                <a:gd name="T1" fmla="*/ 663596 h 3657"/>
                <a:gd name="T2" fmla="*/ 1731602 w 4813"/>
                <a:gd name="T3" fmla="*/ 663596 h 3657"/>
                <a:gd name="T4" fmla="*/ 866161 w 4813"/>
                <a:gd name="T5" fmla="*/ 1315677 h 3657"/>
                <a:gd name="T6" fmla="*/ 0 w 4813"/>
                <a:gd name="T7" fmla="*/ 663596 h 3657"/>
                <a:gd name="T8" fmla="*/ 866161 w 4813"/>
                <a:gd name="T9" fmla="*/ 0 h 3657"/>
                <a:gd name="T10" fmla="*/ 1731602 w 4813"/>
                <a:gd name="T11" fmla="*/ 663596 h 365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813" h="3657">
                  <a:moveTo>
                    <a:pt x="4812" y="1844"/>
                  </a:moveTo>
                  <a:lnTo>
                    <a:pt x="4812" y="1844"/>
                  </a:lnTo>
                  <a:cubicBezTo>
                    <a:pt x="4812" y="2844"/>
                    <a:pt x="3718" y="3656"/>
                    <a:pt x="2407" y="3656"/>
                  </a:cubicBezTo>
                  <a:cubicBezTo>
                    <a:pt x="1094" y="3656"/>
                    <a:pt x="0" y="2844"/>
                    <a:pt x="0" y="1844"/>
                  </a:cubicBezTo>
                  <a:cubicBezTo>
                    <a:pt x="0" y="813"/>
                    <a:pt x="1094" y="0"/>
                    <a:pt x="2407" y="0"/>
                  </a:cubicBezTo>
                  <a:cubicBezTo>
                    <a:pt x="3718" y="0"/>
                    <a:pt x="4812" y="813"/>
                    <a:pt x="4812" y="1844"/>
                  </a:cubicBezTo>
                </a:path>
              </a:pathLst>
            </a:custGeom>
            <a:solidFill>
              <a:srgbClr val="F8D8D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8" name="Freeform 85"/>
            <p:cNvSpPr>
              <a:spLocks noChangeArrowheads="1"/>
            </p:cNvSpPr>
            <p:nvPr/>
          </p:nvSpPr>
          <p:spPr bwMode="auto">
            <a:xfrm>
              <a:off x="4208463" y="4329113"/>
              <a:ext cx="382587" cy="382587"/>
            </a:xfrm>
            <a:custGeom>
              <a:avLst/>
              <a:gdLst>
                <a:gd name="T0" fmla="*/ 382227 w 1063"/>
                <a:gd name="T1" fmla="*/ 191114 h 1063"/>
                <a:gd name="T2" fmla="*/ 382227 w 1063"/>
                <a:gd name="T3" fmla="*/ 191114 h 1063"/>
                <a:gd name="T4" fmla="*/ 191114 w 1063"/>
                <a:gd name="T5" fmla="*/ 382227 h 1063"/>
                <a:gd name="T6" fmla="*/ 0 w 1063"/>
                <a:gd name="T7" fmla="*/ 191114 h 1063"/>
                <a:gd name="T8" fmla="*/ 191114 w 1063"/>
                <a:gd name="T9" fmla="*/ 0 h 1063"/>
                <a:gd name="T10" fmla="*/ 382227 w 1063"/>
                <a:gd name="T11" fmla="*/ 191114 h 106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63" h="1063">
                  <a:moveTo>
                    <a:pt x="1062" y="531"/>
                  </a:moveTo>
                  <a:lnTo>
                    <a:pt x="1062" y="531"/>
                  </a:lnTo>
                  <a:cubicBezTo>
                    <a:pt x="1062" y="812"/>
                    <a:pt x="812" y="1062"/>
                    <a:pt x="531" y="1062"/>
                  </a:cubicBezTo>
                  <a:cubicBezTo>
                    <a:pt x="218" y="1062"/>
                    <a:pt x="0" y="812"/>
                    <a:pt x="0" y="531"/>
                  </a:cubicBezTo>
                  <a:cubicBezTo>
                    <a:pt x="0" y="250"/>
                    <a:pt x="218" y="0"/>
                    <a:pt x="531" y="0"/>
                  </a:cubicBezTo>
                  <a:cubicBezTo>
                    <a:pt x="812" y="0"/>
                    <a:pt x="1062" y="250"/>
                    <a:pt x="1062" y="531"/>
                  </a:cubicBezTo>
                </a:path>
              </a:pathLst>
            </a:custGeom>
            <a:solidFill>
              <a:srgbClr val="C54F5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9" name="Freeform 86"/>
            <p:cNvSpPr>
              <a:spLocks noChangeArrowheads="1"/>
            </p:cNvSpPr>
            <p:nvPr/>
          </p:nvSpPr>
          <p:spPr bwMode="auto">
            <a:xfrm>
              <a:off x="4916488" y="4329113"/>
              <a:ext cx="382587" cy="382587"/>
            </a:xfrm>
            <a:custGeom>
              <a:avLst/>
              <a:gdLst>
                <a:gd name="T0" fmla="*/ 382227 w 1064"/>
                <a:gd name="T1" fmla="*/ 191114 h 1063"/>
                <a:gd name="T2" fmla="*/ 382227 w 1064"/>
                <a:gd name="T3" fmla="*/ 191114 h 1063"/>
                <a:gd name="T4" fmla="*/ 191294 w 1064"/>
                <a:gd name="T5" fmla="*/ 382227 h 1063"/>
                <a:gd name="T6" fmla="*/ 0 w 1064"/>
                <a:gd name="T7" fmla="*/ 191114 h 1063"/>
                <a:gd name="T8" fmla="*/ 191294 w 1064"/>
                <a:gd name="T9" fmla="*/ 0 h 1063"/>
                <a:gd name="T10" fmla="*/ 382227 w 1064"/>
                <a:gd name="T11" fmla="*/ 191114 h 106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64" h="1063">
                  <a:moveTo>
                    <a:pt x="1063" y="531"/>
                  </a:moveTo>
                  <a:lnTo>
                    <a:pt x="1063" y="531"/>
                  </a:lnTo>
                  <a:cubicBezTo>
                    <a:pt x="1063" y="812"/>
                    <a:pt x="813" y="1062"/>
                    <a:pt x="532" y="1062"/>
                  </a:cubicBezTo>
                  <a:cubicBezTo>
                    <a:pt x="250" y="1062"/>
                    <a:pt x="0" y="812"/>
                    <a:pt x="0" y="531"/>
                  </a:cubicBezTo>
                  <a:cubicBezTo>
                    <a:pt x="0" y="250"/>
                    <a:pt x="250" y="0"/>
                    <a:pt x="532" y="0"/>
                  </a:cubicBezTo>
                  <a:cubicBezTo>
                    <a:pt x="813" y="0"/>
                    <a:pt x="1063" y="250"/>
                    <a:pt x="1063" y="531"/>
                  </a:cubicBezTo>
                </a:path>
              </a:pathLst>
            </a:custGeom>
            <a:solidFill>
              <a:srgbClr val="C54F5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grpSp>
      <p:sp>
        <p:nvSpPr>
          <p:cNvPr id="163" name="Oval 162"/>
          <p:cNvSpPr/>
          <p:nvPr/>
        </p:nvSpPr>
        <p:spPr>
          <a:xfrm>
            <a:off x="722361" y="1902290"/>
            <a:ext cx="457200" cy="457200"/>
          </a:xfrm>
          <a:prstGeom prst="ellipse">
            <a:avLst/>
          </a:prstGeom>
          <a:noFill/>
          <a:ln>
            <a:solidFill>
              <a:srgbClr val="FF7300"/>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r>
              <a:rPr lang="en-US" sz="1600" dirty="0">
                <a:solidFill>
                  <a:schemeClr val="bg1"/>
                </a:solidFill>
                <a:cs typeface="Lato Light"/>
              </a:rPr>
              <a:t>1</a:t>
            </a:r>
          </a:p>
        </p:txBody>
      </p:sp>
      <p:sp>
        <p:nvSpPr>
          <p:cNvPr id="28677" name="TextBox 163"/>
          <p:cNvSpPr txBox="1">
            <a:spLocks noChangeArrowheads="1"/>
          </p:cNvSpPr>
          <p:nvPr/>
        </p:nvSpPr>
        <p:spPr bwMode="auto">
          <a:xfrm>
            <a:off x="1276399" y="2156290"/>
            <a:ext cx="5985669" cy="4770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250" dirty="0">
                <a:solidFill>
                  <a:schemeClr val="bg1"/>
                </a:solidFill>
                <a:latin typeface="Arial "/>
              </a:rPr>
              <a:t>Lorem ipsum dolor sit amet, consectetur adipiscing elit. Aliquam tincidunt ante nec sem congue convallis.</a:t>
            </a:r>
          </a:p>
        </p:txBody>
      </p:sp>
      <p:sp>
        <p:nvSpPr>
          <p:cNvPr id="28678" name="Rectangle 164"/>
          <p:cNvSpPr>
            <a:spLocks noChangeArrowheads="1"/>
          </p:cNvSpPr>
          <p:nvPr/>
        </p:nvSpPr>
        <p:spPr bwMode="auto">
          <a:xfrm>
            <a:off x="1276399" y="1821327"/>
            <a:ext cx="1495922" cy="361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750" dirty="0">
                <a:solidFill>
                  <a:srgbClr val="FFC000"/>
                </a:solidFill>
                <a:latin typeface="Arial "/>
              </a:rPr>
              <a:t>Element One</a:t>
            </a:r>
          </a:p>
        </p:txBody>
      </p:sp>
      <p:sp>
        <p:nvSpPr>
          <p:cNvPr id="166" name="Oval 165"/>
          <p:cNvSpPr/>
          <p:nvPr/>
        </p:nvSpPr>
        <p:spPr>
          <a:xfrm>
            <a:off x="722361" y="3073865"/>
            <a:ext cx="457200" cy="457200"/>
          </a:xfrm>
          <a:prstGeom prst="ellipse">
            <a:avLst/>
          </a:prstGeom>
          <a:noFill/>
          <a:ln>
            <a:solidFill>
              <a:srgbClr val="FF7300"/>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r>
              <a:rPr lang="en-US" sz="1600" dirty="0">
                <a:solidFill>
                  <a:schemeClr val="bg1"/>
                </a:solidFill>
                <a:cs typeface="Lato Light"/>
              </a:rPr>
              <a:t>2</a:t>
            </a:r>
          </a:p>
        </p:txBody>
      </p:sp>
      <p:sp>
        <p:nvSpPr>
          <p:cNvPr id="28680" name="TextBox 166"/>
          <p:cNvSpPr txBox="1">
            <a:spLocks noChangeArrowheads="1"/>
          </p:cNvSpPr>
          <p:nvPr/>
        </p:nvSpPr>
        <p:spPr bwMode="auto">
          <a:xfrm>
            <a:off x="1276399" y="3328659"/>
            <a:ext cx="5985669" cy="4770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250" dirty="0">
                <a:solidFill>
                  <a:schemeClr val="bg1"/>
                </a:solidFill>
                <a:latin typeface="Arial "/>
              </a:rPr>
              <a:t>Lorem ipsum dolor sit amet, consectetur adipiscing elit. Aliquam tincidunt ante nec sem congue convallis.</a:t>
            </a:r>
          </a:p>
        </p:txBody>
      </p:sp>
      <p:sp>
        <p:nvSpPr>
          <p:cNvPr id="28681" name="Rectangle 167"/>
          <p:cNvSpPr>
            <a:spLocks noChangeArrowheads="1"/>
          </p:cNvSpPr>
          <p:nvPr/>
        </p:nvSpPr>
        <p:spPr bwMode="auto">
          <a:xfrm>
            <a:off x="1276399" y="2992902"/>
            <a:ext cx="1479508" cy="361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750">
                <a:solidFill>
                  <a:srgbClr val="FFC000"/>
                </a:solidFill>
                <a:latin typeface="Arial "/>
              </a:rPr>
              <a:t>Element Two</a:t>
            </a:r>
          </a:p>
        </p:txBody>
      </p:sp>
      <p:sp>
        <p:nvSpPr>
          <p:cNvPr id="169" name="Oval 168"/>
          <p:cNvSpPr/>
          <p:nvPr/>
        </p:nvSpPr>
        <p:spPr>
          <a:xfrm>
            <a:off x="722361" y="4246234"/>
            <a:ext cx="457200" cy="457200"/>
          </a:xfrm>
          <a:prstGeom prst="ellipse">
            <a:avLst/>
          </a:prstGeom>
          <a:noFill/>
          <a:ln>
            <a:solidFill>
              <a:srgbClr val="FF7300"/>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r>
              <a:rPr lang="en-US" sz="1600" dirty="0">
                <a:solidFill>
                  <a:schemeClr val="bg1"/>
                </a:solidFill>
                <a:cs typeface="Lato Light"/>
              </a:rPr>
              <a:t>3</a:t>
            </a:r>
          </a:p>
        </p:txBody>
      </p:sp>
      <p:sp>
        <p:nvSpPr>
          <p:cNvPr id="28683" name="TextBox 169"/>
          <p:cNvSpPr txBox="1">
            <a:spLocks noChangeArrowheads="1"/>
          </p:cNvSpPr>
          <p:nvPr/>
        </p:nvSpPr>
        <p:spPr bwMode="auto">
          <a:xfrm>
            <a:off x="1276399" y="4500234"/>
            <a:ext cx="5985669" cy="4770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250" dirty="0">
                <a:solidFill>
                  <a:schemeClr val="bg1"/>
                </a:solidFill>
                <a:latin typeface="Arial "/>
              </a:rPr>
              <a:t>Lorem ipsum dolor sit amet, consectetur adipiscing elit. Aliquam tincidunt ante nec sem congue convallis.</a:t>
            </a:r>
          </a:p>
        </p:txBody>
      </p:sp>
      <p:sp>
        <p:nvSpPr>
          <p:cNvPr id="28684" name="Rectangle 170"/>
          <p:cNvSpPr>
            <a:spLocks noChangeArrowheads="1"/>
          </p:cNvSpPr>
          <p:nvPr/>
        </p:nvSpPr>
        <p:spPr bwMode="auto">
          <a:xfrm>
            <a:off x="1276399" y="4165271"/>
            <a:ext cx="1655390" cy="361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750">
                <a:solidFill>
                  <a:srgbClr val="FFC000"/>
                </a:solidFill>
                <a:latin typeface="Arial "/>
              </a:rPr>
              <a:t>Element Three</a:t>
            </a:r>
          </a:p>
        </p:txBody>
      </p:sp>
      <p:sp>
        <p:nvSpPr>
          <p:cNvPr id="172" name="Oval 171"/>
          <p:cNvSpPr/>
          <p:nvPr/>
        </p:nvSpPr>
        <p:spPr>
          <a:xfrm>
            <a:off x="701724" y="5417809"/>
            <a:ext cx="457200" cy="457200"/>
          </a:xfrm>
          <a:prstGeom prst="ellipse">
            <a:avLst/>
          </a:prstGeom>
          <a:noFill/>
          <a:ln>
            <a:solidFill>
              <a:srgbClr val="FF7300"/>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r>
              <a:rPr lang="en-US" sz="1600" dirty="0">
                <a:solidFill>
                  <a:schemeClr val="bg1"/>
                </a:solidFill>
                <a:cs typeface="Lato Light"/>
              </a:rPr>
              <a:t>4</a:t>
            </a:r>
          </a:p>
        </p:txBody>
      </p:sp>
      <p:sp>
        <p:nvSpPr>
          <p:cNvPr id="28686" name="TextBox 172"/>
          <p:cNvSpPr txBox="1">
            <a:spLocks noChangeArrowheads="1"/>
          </p:cNvSpPr>
          <p:nvPr/>
        </p:nvSpPr>
        <p:spPr bwMode="auto">
          <a:xfrm>
            <a:off x="1255761" y="5672602"/>
            <a:ext cx="5985669" cy="4770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250" dirty="0">
                <a:solidFill>
                  <a:schemeClr val="bg1"/>
                </a:solidFill>
                <a:latin typeface="Arial "/>
              </a:rPr>
              <a:t>Lorem ipsum dolor sit amet, consectetur adipiscing elit. Aliquam tincidunt ante nec sem congue convallis.</a:t>
            </a:r>
          </a:p>
        </p:txBody>
      </p:sp>
      <p:sp>
        <p:nvSpPr>
          <p:cNvPr id="28687" name="Rectangle 173"/>
          <p:cNvSpPr>
            <a:spLocks noChangeArrowheads="1"/>
          </p:cNvSpPr>
          <p:nvPr/>
        </p:nvSpPr>
        <p:spPr bwMode="auto">
          <a:xfrm>
            <a:off x="1255761" y="5336846"/>
            <a:ext cx="1534394" cy="361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750">
                <a:solidFill>
                  <a:srgbClr val="FFC000"/>
                </a:solidFill>
                <a:latin typeface="Arial "/>
              </a:rPr>
              <a:t>Element Four</a:t>
            </a:r>
          </a:p>
        </p:txBody>
      </p:sp>
      <p:sp>
        <p:nvSpPr>
          <p:cNvPr id="2" name="CuadroTexto 1">
            <a:extLst>
              <a:ext uri="{FF2B5EF4-FFF2-40B4-BE49-F238E27FC236}">
                <a16:creationId xmlns:a16="http://schemas.microsoft.com/office/drawing/2014/main" id="{8747967A-D07B-4554-8E69-0B47904A60F5}"/>
              </a:ext>
            </a:extLst>
          </p:cNvPr>
          <p:cNvSpPr txBox="1"/>
          <p:nvPr/>
        </p:nvSpPr>
        <p:spPr>
          <a:xfrm>
            <a:off x="701724" y="1041480"/>
            <a:ext cx="6519069" cy="461665"/>
          </a:xfrm>
          <a:prstGeom prst="rect">
            <a:avLst/>
          </a:prstGeom>
          <a:noFill/>
        </p:spPr>
        <p:txBody>
          <a:bodyPr wrap="square" rtlCol="0">
            <a:spAutoFit/>
          </a:bodyPr>
          <a:lstStyle/>
          <a:p>
            <a:r>
              <a:rPr lang="en-US" sz="2400" b="1" dirty="0">
                <a:solidFill>
                  <a:srgbClr val="FF7300"/>
                </a:solidFill>
              </a:rPr>
              <a:t>SECTION TOPICS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1201" name="Group 185"/>
          <p:cNvGrpSpPr>
            <a:grpSpLocks/>
          </p:cNvGrpSpPr>
          <p:nvPr/>
        </p:nvGrpSpPr>
        <p:grpSpPr bwMode="auto">
          <a:xfrm>
            <a:off x="661195" y="822326"/>
            <a:ext cx="3653631" cy="4054475"/>
            <a:chOff x="1560886" y="3224472"/>
            <a:chExt cx="7307897" cy="7495380"/>
          </a:xfrm>
        </p:grpSpPr>
        <p:sp>
          <p:nvSpPr>
            <p:cNvPr id="104" name="Rectangle 103"/>
            <p:cNvSpPr/>
            <p:nvPr/>
          </p:nvSpPr>
          <p:spPr>
            <a:xfrm>
              <a:off x="1760928" y="3224472"/>
              <a:ext cx="973222" cy="7495380"/>
            </a:xfrm>
            <a:prstGeom prst="rect">
              <a:avLst/>
            </a:prstGeom>
            <a:solidFill>
              <a:srgbClr val="E5E5E5"/>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2000">
                <a:cs typeface="Lato Light"/>
              </a:endParaRPr>
            </a:p>
          </p:txBody>
        </p:sp>
        <p:sp>
          <p:nvSpPr>
            <p:cNvPr id="105" name="Rectangle 104"/>
            <p:cNvSpPr/>
            <p:nvPr/>
          </p:nvSpPr>
          <p:spPr>
            <a:xfrm>
              <a:off x="2940543" y="3224472"/>
              <a:ext cx="973223" cy="7495380"/>
            </a:xfrm>
            <a:prstGeom prst="rect">
              <a:avLst/>
            </a:prstGeom>
            <a:solidFill>
              <a:srgbClr val="E5E5E5"/>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2000">
                <a:cs typeface="Lato Light"/>
              </a:endParaRPr>
            </a:p>
          </p:txBody>
        </p:sp>
        <p:sp>
          <p:nvSpPr>
            <p:cNvPr id="106" name="Rectangle 105"/>
            <p:cNvSpPr/>
            <p:nvPr/>
          </p:nvSpPr>
          <p:spPr>
            <a:xfrm>
              <a:off x="4121746" y="3224472"/>
              <a:ext cx="973223" cy="7495380"/>
            </a:xfrm>
            <a:prstGeom prst="rect">
              <a:avLst/>
            </a:prstGeom>
            <a:solidFill>
              <a:srgbClr val="E5E5E5"/>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2000">
                <a:cs typeface="Lato Light"/>
              </a:endParaRPr>
            </a:p>
          </p:txBody>
        </p:sp>
        <p:sp>
          <p:nvSpPr>
            <p:cNvPr id="107" name="Rectangle 106"/>
            <p:cNvSpPr/>
            <p:nvPr/>
          </p:nvSpPr>
          <p:spPr>
            <a:xfrm>
              <a:off x="5323588" y="3224472"/>
              <a:ext cx="973222" cy="7495380"/>
            </a:xfrm>
            <a:prstGeom prst="rect">
              <a:avLst/>
            </a:prstGeom>
            <a:solidFill>
              <a:srgbClr val="E5E5E5"/>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2000">
                <a:cs typeface="Lato Light"/>
              </a:endParaRPr>
            </a:p>
          </p:txBody>
        </p:sp>
        <p:sp>
          <p:nvSpPr>
            <p:cNvPr id="108" name="Rectangle 107"/>
            <p:cNvSpPr/>
            <p:nvPr/>
          </p:nvSpPr>
          <p:spPr>
            <a:xfrm>
              <a:off x="6476213" y="3224472"/>
              <a:ext cx="974810" cy="7495380"/>
            </a:xfrm>
            <a:prstGeom prst="rect">
              <a:avLst/>
            </a:prstGeom>
            <a:solidFill>
              <a:srgbClr val="E5E5E5"/>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2000">
                <a:cs typeface="Lato Light"/>
              </a:endParaRPr>
            </a:p>
          </p:txBody>
        </p:sp>
        <p:sp>
          <p:nvSpPr>
            <p:cNvPr id="109" name="Rectangle 108"/>
            <p:cNvSpPr/>
            <p:nvPr/>
          </p:nvSpPr>
          <p:spPr>
            <a:xfrm>
              <a:off x="7679643" y="3224472"/>
              <a:ext cx="973222" cy="7495380"/>
            </a:xfrm>
            <a:prstGeom prst="rect">
              <a:avLst/>
            </a:prstGeom>
            <a:solidFill>
              <a:srgbClr val="E5E5E5"/>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2000">
                <a:cs typeface="Lato Light"/>
              </a:endParaRPr>
            </a:p>
          </p:txBody>
        </p:sp>
        <p:sp>
          <p:nvSpPr>
            <p:cNvPr id="110" name="Rectangle 109"/>
            <p:cNvSpPr/>
            <p:nvPr/>
          </p:nvSpPr>
          <p:spPr>
            <a:xfrm>
              <a:off x="1760928" y="5212773"/>
              <a:ext cx="973222" cy="5507079"/>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2000">
                <a:cs typeface="Lato Light"/>
              </a:endParaRPr>
            </a:p>
          </p:txBody>
        </p:sp>
        <p:sp>
          <p:nvSpPr>
            <p:cNvPr id="111" name="Rectangle 110"/>
            <p:cNvSpPr/>
            <p:nvPr/>
          </p:nvSpPr>
          <p:spPr>
            <a:xfrm>
              <a:off x="2940543" y="6473253"/>
              <a:ext cx="973223" cy="4246599"/>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2000">
                <a:cs typeface="Lato Light"/>
              </a:endParaRPr>
            </a:p>
          </p:txBody>
        </p:sp>
        <p:sp>
          <p:nvSpPr>
            <p:cNvPr id="112" name="Rectangle 111"/>
            <p:cNvSpPr/>
            <p:nvPr/>
          </p:nvSpPr>
          <p:spPr>
            <a:xfrm>
              <a:off x="4121746" y="4234030"/>
              <a:ext cx="973223" cy="6485822"/>
            </a:xfrm>
            <a:prstGeom prst="rect">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2000">
                <a:cs typeface="Lato Light"/>
              </a:endParaRPr>
            </a:p>
          </p:txBody>
        </p:sp>
        <p:sp>
          <p:nvSpPr>
            <p:cNvPr id="113" name="Rectangle 112"/>
            <p:cNvSpPr/>
            <p:nvPr/>
          </p:nvSpPr>
          <p:spPr>
            <a:xfrm>
              <a:off x="5323588" y="4614082"/>
              <a:ext cx="973222" cy="610577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2000">
                <a:cs typeface="Lato Light"/>
              </a:endParaRPr>
            </a:p>
          </p:txBody>
        </p:sp>
        <p:sp>
          <p:nvSpPr>
            <p:cNvPr id="114" name="Rectangle 113"/>
            <p:cNvSpPr/>
            <p:nvPr/>
          </p:nvSpPr>
          <p:spPr>
            <a:xfrm>
              <a:off x="6476213" y="4234030"/>
              <a:ext cx="974810" cy="6485822"/>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2000">
                <a:cs typeface="Lato Light"/>
              </a:endParaRPr>
            </a:p>
          </p:txBody>
        </p:sp>
        <p:sp>
          <p:nvSpPr>
            <p:cNvPr id="115" name="Rectangle 114"/>
            <p:cNvSpPr/>
            <p:nvPr/>
          </p:nvSpPr>
          <p:spPr>
            <a:xfrm>
              <a:off x="7679643" y="5212773"/>
              <a:ext cx="973222" cy="5507079"/>
            </a:xfrm>
            <a:prstGeom prst="rect">
              <a:avLst/>
            </a:prstGeom>
            <a:solidFill>
              <a:schemeClr val="accent6"/>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2000">
                <a:cs typeface="Lato Light"/>
              </a:endParaRPr>
            </a:p>
          </p:txBody>
        </p:sp>
        <p:sp>
          <p:nvSpPr>
            <p:cNvPr id="51235" name="Title 20"/>
            <p:cNvSpPr txBox="1">
              <a:spLocks/>
            </p:cNvSpPr>
            <p:nvPr/>
          </p:nvSpPr>
          <p:spPr bwMode="auto">
            <a:xfrm rot="16200000">
              <a:off x="-753343" y="7282783"/>
              <a:ext cx="5938443" cy="5540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21926" tIns="0" rIns="121926" bIns="0" anchor="ctr">
              <a:spAutoFit/>
            </a:bodyPr>
            <a:lstStyle>
              <a:lvl1pPr defTabSz="457200">
                <a:defRPr sz="3600">
                  <a:solidFill>
                    <a:schemeClr val="tx1"/>
                  </a:solidFill>
                  <a:latin typeface="Lato Light" panose="020F0302020204030203" pitchFamily="34" charset="0"/>
                  <a:ea typeface="MS PGothic" panose="020B0600070205080204" pitchFamily="34" charset="-128"/>
                </a:defRPr>
              </a:lvl1pPr>
              <a:lvl2pPr marL="742950" indent="-285750" defTabSz="457200">
                <a:defRPr sz="3600">
                  <a:solidFill>
                    <a:schemeClr val="tx1"/>
                  </a:solidFill>
                  <a:latin typeface="Lato Light" panose="020F0302020204030203" pitchFamily="34" charset="0"/>
                  <a:ea typeface="MS PGothic" panose="020B0600070205080204" pitchFamily="34" charset="-128"/>
                </a:defRPr>
              </a:lvl2pPr>
              <a:lvl3pPr marL="1143000" indent="-228600" defTabSz="457200">
                <a:defRPr sz="3600">
                  <a:solidFill>
                    <a:schemeClr val="tx1"/>
                  </a:solidFill>
                  <a:latin typeface="Lato Light" panose="020F0302020204030203" pitchFamily="34" charset="0"/>
                  <a:ea typeface="MS PGothic" panose="020B0600070205080204" pitchFamily="34" charset="-128"/>
                </a:defRPr>
              </a:lvl3pPr>
              <a:lvl4pPr marL="1600200" indent="-228600" defTabSz="457200">
                <a:defRPr sz="3600">
                  <a:solidFill>
                    <a:schemeClr val="tx1"/>
                  </a:solidFill>
                  <a:latin typeface="Lato Light" panose="020F0302020204030203" pitchFamily="34" charset="0"/>
                  <a:ea typeface="MS PGothic" panose="020B0600070205080204" pitchFamily="34" charset="-128"/>
                </a:defRPr>
              </a:lvl4pPr>
              <a:lvl5pPr marL="2057400" indent="-228600" defTabSz="457200">
                <a:defRPr sz="3600">
                  <a:solidFill>
                    <a:schemeClr val="tx1"/>
                  </a:solidFill>
                  <a:latin typeface="Lato Light" panose="020F0302020204030203" pitchFamily="34" charset="0"/>
                  <a:ea typeface="MS PGothic" panose="020B0600070205080204" pitchFamily="34" charset="-128"/>
                </a:defRPr>
              </a:lvl5pPr>
              <a:lvl6pPr marL="25146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800">
                  <a:solidFill>
                    <a:schemeClr val="bg1"/>
                  </a:solidFill>
                </a:rPr>
                <a:t>01 – January </a:t>
              </a:r>
            </a:p>
          </p:txBody>
        </p:sp>
        <p:sp>
          <p:nvSpPr>
            <p:cNvPr id="51236" name="Title 20"/>
            <p:cNvSpPr txBox="1">
              <a:spLocks/>
            </p:cNvSpPr>
            <p:nvPr/>
          </p:nvSpPr>
          <p:spPr bwMode="auto">
            <a:xfrm rot="16200000">
              <a:off x="469277" y="7282783"/>
              <a:ext cx="5938439" cy="5540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21926" tIns="0" rIns="121926" bIns="0" anchor="ctr">
              <a:spAutoFit/>
            </a:bodyPr>
            <a:lstStyle>
              <a:lvl1pPr defTabSz="457200">
                <a:defRPr sz="3600">
                  <a:solidFill>
                    <a:schemeClr val="tx1"/>
                  </a:solidFill>
                  <a:latin typeface="Lato Light" panose="020F0302020204030203" pitchFamily="34" charset="0"/>
                  <a:ea typeface="MS PGothic" panose="020B0600070205080204" pitchFamily="34" charset="-128"/>
                </a:defRPr>
              </a:lvl1pPr>
              <a:lvl2pPr marL="742950" indent="-285750" defTabSz="457200">
                <a:defRPr sz="3600">
                  <a:solidFill>
                    <a:schemeClr val="tx1"/>
                  </a:solidFill>
                  <a:latin typeface="Lato Light" panose="020F0302020204030203" pitchFamily="34" charset="0"/>
                  <a:ea typeface="MS PGothic" panose="020B0600070205080204" pitchFamily="34" charset="-128"/>
                </a:defRPr>
              </a:lvl2pPr>
              <a:lvl3pPr marL="1143000" indent="-228600" defTabSz="457200">
                <a:defRPr sz="3600">
                  <a:solidFill>
                    <a:schemeClr val="tx1"/>
                  </a:solidFill>
                  <a:latin typeface="Lato Light" panose="020F0302020204030203" pitchFamily="34" charset="0"/>
                  <a:ea typeface="MS PGothic" panose="020B0600070205080204" pitchFamily="34" charset="-128"/>
                </a:defRPr>
              </a:lvl3pPr>
              <a:lvl4pPr marL="1600200" indent="-228600" defTabSz="457200">
                <a:defRPr sz="3600">
                  <a:solidFill>
                    <a:schemeClr val="tx1"/>
                  </a:solidFill>
                  <a:latin typeface="Lato Light" panose="020F0302020204030203" pitchFamily="34" charset="0"/>
                  <a:ea typeface="MS PGothic" panose="020B0600070205080204" pitchFamily="34" charset="-128"/>
                </a:defRPr>
              </a:lvl4pPr>
              <a:lvl5pPr marL="2057400" indent="-228600" defTabSz="457200">
                <a:defRPr sz="3600">
                  <a:solidFill>
                    <a:schemeClr val="tx1"/>
                  </a:solidFill>
                  <a:latin typeface="Lato Light" panose="020F0302020204030203" pitchFamily="34" charset="0"/>
                  <a:ea typeface="MS PGothic" panose="020B0600070205080204" pitchFamily="34" charset="-128"/>
                </a:defRPr>
              </a:lvl5pPr>
              <a:lvl6pPr marL="25146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800">
                  <a:solidFill>
                    <a:schemeClr val="bg1"/>
                  </a:solidFill>
                </a:rPr>
                <a:t>02 - February</a:t>
              </a:r>
            </a:p>
          </p:txBody>
        </p:sp>
        <p:sp>
          <p:nvSpPr>
            <p:cNvPr id="51237" name="Title 20"/>
            <p:cNvSpPr txBox="1">
              <a:spLocks/>
            </p:cNvSpPr>
            <p:nvPr/>
          </p:nvSpPr>
          <p:spPr bwMode="auto">
            <a:xfrm rot="16200000">
              <a:off x="1662765" y="7366194"/>
              <a:ext cx="5771609" cy="5540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21926" tIns="0" rIns="121926" bIns="0" anchor="ctr">
              <a:spAutoFit/>
            </a:bodyPr>
            <a:lstStyle>
              <a:lvl1pPr defTabSz="457200">
                <a:defRPr sz="3600">
                  <a:solidFill>
                    <a:schemeClr val="tx1"/>
                  </a:solidFill>
                  <a:latin typeface="Lato Light" panose="020F0302020204030203" pitchFamily="34" charset="0"/>
                  <a:ea typeface="MS PGothic" panose="020B0600070205080204" pitchFamily="34" charset="-128"/>
                </a:defRPr>
              </a:lvl1pPr>
              <a:lvl2pPr marL="742950" indent="-285750" defTabSz="457200">
                <a:defRPr sz="3600">
                  <a:solidFill>
                    <a:schemeClr val="tx1"/>
                  </a:solidFill>
                  <a:latin typeface="Lato Light" panose="020F0302020204030203" pitchFamily="34" charset="0"/>
                  <a:ea typeface="MS PGothic" panose="020B0600070205080204" pitchFamily="34" charset="-128"/>
                </a:defRPr>
              </a:lvl2pPr>
              <a:lvl3pPr marL="1143000" indent="-228600" defTabSz="457200">
                <a:defRPr sz="3600">
                  <a:solidFill>
                    <a:schemeClr val="tx1"/>
                  </a:solidFill>
                  <a:latin typeface="Lato Light" panose="020F0302020204030203" pitchFamily="34" charset="0"/>
                  <a:ea typeface="MS PGothic" panose="020B0600070205080204" pitchFamily="34" charset="-128"/>
                </a:defRPr>
              </a:lvl3pPr>
              <a:lvl4pPr marL="1600200" indent="-228600" defTabSz="457200">
                <a:defRPr sz="3600">
                  <a:solidFill>
                    <a:schemeClr val="tx1"/>
                  </a:solidFill>
                  <a:latin typeface="Lato Light" panose="020F0302020204030203" pitchFamily="34" charset="0"/>
                  <a:ea typeface="MS PGothic" panose="020B0600070205080204" pitchFamily="34" charset="-128"/>
                </a:defRPr>
              </a:lvl4pPr>
              <a:lvl5pPr marL="2057400" indent="-228600" defTabSz="457200">
                <a:defRPr sz="3600">
                  <a:solidFill>
                    <a:schemeClr val="tx1"/>
                  </a:solidFill>
                  <a:latin typeface="Lato Light" panose="020F0302020204030203" pitchFamily="34" charset="0"/>
                  <a:ea typeface="MS PGothic" panose="020B0600070205080204" pitchFamily="34" charset="-128"/>
                </a:defRPr>
              </a:lvl5pPr>
              <a:lvl6pPr marL="25146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800">
                  <a:solidFill>
                    <a:schemeClr val="bg1"/>
                  </a:solidFill>
                </a:rPr>
                <a:t>03 - March</a:t>
              </a:r>
            </a:p>
          </p:txBody>
        </p:sp>
        <p:sp>
          <p:nvSpPr>
            <p:cNvPr id="51238" name="Title 20"/>
            <p:cNvSpPr txBox="1">
              <a:spLocks/>
            </p:cNvSpPr>
            <p:nvPr/>
          </p:nvSpPr>
          <p:spPr bwMode="auto">
            <a:xfrm rot="16200000">
              <a:off x="3089194" y="7522889"/>
              <a:ext cx="5458216" cy="5540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21926" tIns="0" rIns="121926" bIns="0" anchor="ctr">
              <a:spAutoFit/>
            </a:bodyPr>
            <a:lstStyle>
              <a:lvl1pPr defTabSz="457200">
                <a:defRPr sz="3600">
                  <a:solidFill>
                    <a:schemeClr val="tx1"/>
                  </a:solidFill>
                  <a:latin typeface="Lato Light" panose="020F0302020204030203" pitchFamily="34" charset="0"/>
                  <a:ea typeface="MS PGothic" panose="020B0600070205080204" pitchFamily="34" charset="-128"/>
                </a:defRPr>
              </a:lvl1pPr>
              <a:lvl2pPr marL="742950" indent="-285750" defTabSz="457200">
                <a:defRPr sz="3600">
                  <a:solidFill>
                    <a:schemeClr val="tx1"/>
                  </a:solidFill>
                  <a:latin typeface="Lato Light" panose="020F0302020204030203" pitchFamily="34" charset="0"/>
                  <a:ea typeface="MS PGothic" panose="020B0600070205080204" pitchFamily="34" charset="-128"/>
                </a:defRPr>
              </a:lvl2pPr>
              <a:lvl3pPr marL="1143000" indent="-228600" defTabSz="457200">
                <a:defRPr sz="3600">
                  <a:solidFill>
                    <a:schemeClr val="tx1"/>
                  </a:solidFill>
                  <a:latin typeface="Lato Light" panose="020F0302020204030203" pitchFamily="34" charset="0"/>
                  <a:ea typeface="MS PGothic" panose="020B0600070205080204" pitchFamily="34" charset="-128"/>
                </a:defRPr>
              </a:lvl3pPr>
              <a:lvl4pPr marL="1600200" indent="-228600" defTabSz="457200">
                <a:defRPr sz="3600">
                  <a:solidFill>
                    <a:schemeClr val="tx1"/>
                  </a:solidFill>
                  <a:latin typeface="Lato Light" panose="020F0302020204030203" pitchFamily="34" charset="0"/>
                  <a:ea typeface="MS PGothic" panose="020B0600070205080204" pitchFamily="34" charset="-128"/>
                </a:defRPr>
              </a:lvl4pPr>
              <a:lvl5pPr marL="2057400" indent="-228600" defTabSz="457200">
                <a:defRPr sz="3600">
                  <a:solidFill>
                    <a:schemeClr val="tx1"/>
                  </a:solidFill>
                  <a:latin typeface="Lato Light" panose="020F0302020204030203" pitchFamily="34" charset="0"/>
                  <a:ea typeface="MS PGothic" panose="020B0600070205080204" pitchFamily="34" charset="-128"/>
                </a:defRPr>
              </a:lvl5pPr>
              <a:lvl6pPr marL="25146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800">
                  <a:solidFill>
                    <a:schemeClr val="bg1"/>
                  </a:solidFill>
                </a:rPr>
                <a:t>04 - April</a:t>
              </a:r>
            </a:p>
          </p:txBody>
        </p:sp>
        <p:sp>
          <p:nvSpPr>
            <p:cNvPr id="51239" name="Title 20"/>
            <p:cNvSpPr txBox="1">
              <a:spLocks/>
            </p:cNvSpPr>
            <p:nvPr/>
          </p:nvSpPr>
          <p:spPr bwMode="auto">
            <a:xfrm rot="16200000">
              <a:off x="4291459" y="7594230"/>
              <a:ext cx="5315541" cy="5540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21926" tIns="0" rIns="121926" bIns="0" anchor="ctr">
              <a:spAutoFit/>
            </a:bodyPr>
            <a:lstStyle>
              <a:lvl1pPr defTabSz="457200">
                <a:defRPr sz="3600">
                  <a:solidFill>
                    <a:schemeClr val="tx1"/>
                  </a:solidFill>
                  <a:latin typeface="Lato Light" panose="020F0302020204030203" pitchFamily="34" charset="0"/>
                  <a:ea typeface="MS PGothic" panose="020B0600070205080204" pitchFamily="34" charset="-128"/>
                </a:defRPr>
              </a:lvl1pPr>
              <a:lvl2pPr marL="742950" indent="-285750" defTabSz="457200">
                <a:defRPr sz="3600">
                  <a:solidFill>
                    <a:schemeClr val="tx1"/>
                  </a:solidFill>
                  <a:latin typeface="Lato Light" panose="020F0302020204030203" pitchFamily="34" charset="0"/>
                  <a:ea typeface="MS PGothic" panose="020B0600070205080204" pitchFamily="34" charset="-128"/>
                </a:defRPr>
              </a:lvl2pPr>
              <a:lvl3pPr marL="1143000" indent="-228600" defTabSz="457200">
                <a:defRPr sz="3600">
                  <a:solidFill>
                    <a:schemeClr val="tx1"/>
                  </a:solidFill>
                  <a:latin typeface="Lato Light" panose="020F0302020204030203" pitchFamily="34" charset="0"/>
                  <a:ea typeface="MS PGothic" panose="020B0600070205080204" pitchFamily="34" charset="-128"/>
                </a:defRPr>
              </a:lvl3pPr>
              <a:lvl4pPr marL="1600200" indent="-228600" defTabSz="457200">
                <a:defRPr sz="3600">
                  <a:solidFill>
                    <a:schemeClr val="tx1"/>
                  </a:solidFill>
                  <a:latin typeface="Lato Light" panose="020F0302020204030203" pitchFamily="34" charset="0"/>
                  <a:ea typeface="MS PGothic" panose="020B0600070205080204" pitchFamily="34" charset="-128"/>
                </a:defRPr>
              </a:lvl4pPr>
              <a:lvl5pPr marL="2057400" indent="-228600" defTabSz="457200">
                <a:defRPr sz="3600">
                  <a:solidFill>
                    <a:schemeClr val="tx1"/>
                  </a:solidFill>
                  <a:latin typeface="Lato Light" panose="020F0302020204030203" pitchFamily="34" charset="0"/>
                  <a:ea typeface="MS PGothic" panose="020B0600070205080204" pitchFamily="34" charset="-128"/>
                </a:defRPr>
              </a:lvl5pPr>
              <a:lvl6pPr marL="25146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800">
                  <a:solidFill>
                    <a:schemeClr val="bg1"/>
                  </a:solidFill>
                </a:rPr>
                <a:t>05 - May</a:t>
              </a:r>
            </a:p>
          </p:txBody>
        </p:sp>
        <p:sp>
          <p:nvSpPr>
            <p:cNvPr id="51240" name="Title 20"/>
            <p:cNvSpPr txBox="1">
              <a:spLocks/>
            </p:cNvSpPr>
            <p:nvPr/>
          </p:nvSpPr>
          <p:spPr bwMode="auto">
            <a:xfrm rot="16200000">
              <a:off x="5281495" y="7366194"/>
              <a:ext cx="5771613" cy="5540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21926" tIns="0" rIns="121926" bIns="0" anchor="ctr">
              <a:spAutoFit/>
            </a:bodyPr>
            <a:lstStyle>
              <a:lvl1pPr defTabSz="457200">
                <a:defRPr sz="3600">
                  <a:solidFill>
                    <a:schemeClr val="tx1"/>
                  </a:solidFill>
                  <a:latin typeface="Lato Light" panose="020F0302020204030203" pitchFamily="34" charset="0"/>
                  <a:ea typeface="MS PGothic" panose="020B0600070205080204" pitchFamily="34" charset="-128"/>
                </a:defRPr>
              </a:lvl1pPr>
              <a:lvl2pPr marL="742950" indent="-285750" defTabSz="457200">
                <a:defRPr sz="3600">
                  <a:solidFill>
                    <a:schemeClr val="tx1"/>
                  </a:solidFill>
                  <a:latin typeface="Lato Light" panose="020F0302020204030203" pitchFamily="34" charset="0"/>
                  <a:ea typeface="MS PGothic" panose="020B0600070205080204" pitchFamily="34" charset="-128"/>
                </a:defRPr>
              </a:lvl2pPr>
              <a:lvl3pPr marL="1143000" indent="-228600" defTabSz="457200">
                <a:defRPr sz="3600">
                  <a:solidFill>
                    <a:schemeClr val="tx1"/>
                  </a:solidFill>
                  <a:latin typeface="Lato Light" panose="020F0302020204030203" pitchFamily="34" charset="0"/>
                  <a:ea typeface="MS PGothic" panose="020B0600070205080204" pitchFamily="34" charset="-128"/>
                </a:defRPr>
              </a:lvl3pPr>
              <a:lvl4pPr marL="1600200" indent="-228600" defTabSz="457200">
                <a:defRPr sz="3600">
                  <a:solidFill>
                    <a:schemeClr val="tx1"/>
                  </a:solidFill>
                  <a:latin typeface="Lato Light" panose="020F0302020204030203" pitchFamily="34" charset="0"/>
                  <a:ea typeface="MS PGothic" panose="020B0600070205080204" pitchFamily="34" charset="-128"/>
                </a:defRPr>
              </a:lvl4pPr>
              <a:lvl5pPr marL="2057400" indent="-228600" defTabSz="457200">
                <a:defRPr sz="3600">
                  <a:solidFill>
                    <a:schemeClr val="tx1"/>
                  </a:solidFill>
                  <a:latin typeface="Lato Light" panose="020F0302020204030203" pitchFamily="34" charset="0"/>
                  <a:ea typeface="MS PGothic" panose="020B0600070205080204" pitchFamily="34" charset="-128"/>
                </a:defRPr>
              </a:lvl5pPr>
              <a:lvl6pPr marL="25146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800">
                  <a:solidFill>
                    <a:schemeClr val="bg1"/>
                  </a:solidFill>
                </a:rPr>
                <a:t>06 -June</a:t>
              </a:r>
            </a:p>
          </p:txBody>
        </p:sp>
        <p:sp>
          <p:nvSpPr>
            <p:cNvPr id="51241" name="Title 20"/>
            <p:cNvSpPr txBox="1">
              <a:spLocks/>
            </p:cNvSpPr>
            <p:nvPr/>
          </p:nvSpPr>
          <p:spPr bwMode="auto">
            <a:xfrm>
              <a:off x="1560886" y="3525870"/>
              <a:ext cx="1424310" cy="4551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21926" tIns="0" rIns="121926" bIns="0" anchor="ctr">
              <a:spAutoFit/>
            </a:bodyPr>
            <a:lstStyle>
              <a:lvl1pPr defTabSz="457200">
                <a:defRPr sz="3600">
                  <a:solidFill>
                    <a:schemeClr val="tx1"/>
                  </a:solidFill>
                  <a:latin typeface="Lato Light" panose="020F0302020204030203" pitchFamily="34" charset="0"/>
                  <a:ea typeface="MS PGothic" panose="020B0600070205080204" pitchFamily="34" charset="-128"/>
                </a:defRPr>
              </a:lvl1pPr>
              <a:lvl2pPr marL="742950" indent="-285750" defTabSz="457200">
                <a:defRPr sz="3600">
                  <a:solidFill>
                    <a:schemeClr val="tx1"/>
                  </a:solidFill>
                  <a:latin typeface="Lato Light" panose="020F0302020204030203" pitchFamily="34" charset="0"/>
                  <a:ea typeface="MS PGothic" panose="020B0600070205080204" pitchFamily="34" charset="-128"/>
                </a:defRPr>
              </a:lvl2pPr>
              <a:lvl3pPr marL="1143000" indent="-228600" defTabSz="457200">
                <a:defRPr sz="3600">
                  <a:solidFill>
                    <a:schemeClr val="tx1"/>
                  </a:solidFill>
                  <a:latin typeface="Lato Light" panose="020F0302020204030203" pitchFamily="34" charset="0"/>
                  <a:ea typeface="MS PGothic" panose="020B0600070205080204" pitchFamily="34" charset="-128"/>
                </a:defRPr>
              </a:lvl3pPr>
              <a:lvl4pPr marL="1600200" indent="-228600" defTabSz="457200">
                <a:defRPr sz="3600">
                  <a:solidFill>
                    <a:schemeClr val="tx1"/>
                  </a:solidFill>
                  <a:latin typeface="Lato Light" panose="020F0302020204030203" pitchFamily="34" charset="0"/>
                  <a:ea typeface="MS PGothic" panose="020B0600070205080204" pitchFamily="34" charset="-128"/>
                </a:defRPr>
              </a:lvl4pPr>
              <a:lvl5pPr marL="2057400" indent="-228600" defTabSz="457200">
                <a:defRPr sz="3600">
                  <a:solidFill>
                    <a:schemeClr val="tx1"/>
                  </a:solidFill>
                  <a:latin typeface="Lato Light" panose="020F0302020204030203" pitchFamily="34" charset="0"/>
                  <a:ea typeface="MS PGothic" panose="020B0600070205080204" pitchFamily="34" charset="-128"/>
                </a:defRPr>
              </a:lvl5pPr>
              <a:lvl6pPr marL="25146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600"/>
                <a:t>70%</a:t>
              </a:r>
            </a:p>
          </p:txBody>
        </p:sp>
        <p:sp>
          <p:nvSpPr>
            <p:cNvPr id="51242" name="Title 20"/>
            <p:cNvSpPr txBox="1">
              <a:spLocks/>
            </p:cNvSpPr>
            <p:nvPr/>
          </p:nvSpPr>
          <p:spPr bwMode="auto">
            <a:xfrm>
              <a:off x="2729330" y="3525870"/>
              <a:ext cx="1424310" cy="4551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21926" tIns="0" rIns="121926" bIns="0" anchor="ctr">
              <a:spAutoFit/>
            </a:bodyPr>
            <a:lstStyle>
              <a:lvl1pPr defTabSz="457200">
                <a:defRPr sz="3600">
                  <a:solidFill>
                    <a:schemeClr val="tx1"/>
                  </a:solidFill>
                  <a:latin typeface="Lato Light" panose="020F0302020204030203" pitchFamily="34" charset="0"/>
                  <a:ea typeface="MS PGothic" panose="020B0600070205080204" pitchFamily="34" charset="-128"/>
                </a:defRPr>
              </a:lvl1pPr>
              <a:lvl2pPr marL="742950" indent="-285750" defTabSz="457200">
                <a:defRPr sz="3600">
                  <a:solidFill>
                    <a:schemeClr val="tx1"/>
                  </a:solidFill>
                  <a:latin typeface="Lato Light" panose="020F0302020204030203" pitchFamily="34" charset="0"/>
                  <a:ea typeface="MS PGothic" panose="020B0600070205080204" pitchFamily="34" charset="-128"/>
                </a:defRPr>
              </a:lvl2pPr>
              <a:lvl3pPr marL="1143000" indent="-228600" defTabSz="457200">
                <a:defRPr sz="3600">
                  <a:solidFill>
                    <a:schemeClr val="tx1"/>
                  </a:solidFill>
                  <a:latin typeface="Lato Light" panose="020F0302020204030203" pitchFamily="34" charset="0"/>
                  <a:ea typeface="MS PGothic" panose="020B0600070205080204" pitchFamily="34" charset="-128"/>
                </a:defRPr>
              </a:lvl3pPr>
              <a:lvl4pPr marL="1600200" indent="-228600" defTabSz="457200">
                <a:defRPr sz="3600">
                  <a:solidFill>
                    <a:schemeClr val="tx1"/>
                  </a:solidFill>
                  <a:latin typeface="Lato Light" panose="020F0302020204030203" pitchFamily="34" charset="0"/>
                  <a:ea typeface="MS PGothic" panose="020B0600070205080204" pitchFamily="34" charset="-128"/>
                </a:defRPr>
              </a:lvl4pPr>
              <a:lvl5pPr marL="2057400" indent="-228600" defTabSz="457200">
                <a:defRPr sz="3600">
                  <a:solidFill>
                    <a:schemeClr val="tx1"/>
                  </a:solidFill>
                  <a:latin typeface="Lato Light" panose="020F0302020204030203" pitchFamily="34" charset="0"/>
                  <a:ea typeface="MS PGothic" panose="020B0600070205080204" pitchFamily="34" charset="-128"/>
                </a:defRPr>
              </a:lvl5pPr>
              <a:lvl6pPr marL="25146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600"/>
                <a:t>40%</a:t>
              </a:r>
            </a:p>
          </p:txBody>
        </p:sp>
        <p:sp>
          <p:nvSpPr>
            <p:cNvPr id="51243" name="Title 20"/>
            <p:cNvSpPr txBox="1">
              <a:spLocks/>
            </p:cNvSpPr>
            <p:nvPr/>
          </p:nvSpPr>
          <p:spPr bwMode="auto">
            <a:xfrm>
              <a:off x="3870505" y="3525870"/>
              <a:ext cx="1424310" cy="4551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21926" tIns="0" rIns="121926" bIns="0" anchor="ctr">
              <a:spAutoFit/>
            </a:bodyPr>
            <a:lstStyle>
              <a:lvl1pPr defTabSz="457200">
                <a:defRPr sz="3600">
                  <a:solidFill>
                    <a:schemeClr val="tx1"/>
                  </a:solidFill>
                  <a:latin typeface="Lato Light" panose="020F0302020204030203" pitchFamily="34" charset="0"/>
                  <a:ea typeface="MS PGothic" panose="020B0600070205080204" pitchFamily="34" charset="-128"/>
                </a:defRPr>
              </a:lvl1pPr>
              <a:lvl2pPr marL="742950" indent="-285750" defTabSz="457200">
                <a:defRPr sz="3600">
                  <a:solidFill>
                    <a:schemeClr val="tx1"/>
                  </a:solidFill>
                  <a:latin typeface="Lato Light" panose="020F0302020204030203" pitchFamily="34" charset="0"/>
                  <a:ea typeface="MS PGothic" panose="020B0600070205080204" pitchFamily="34" charset="-128"/>
                </a:defRPr>
              </a:lvl2pPr>
              <a:lvl3pPr marL="1143000" indent="-228600" defTabSz="457200">
                <a:defRPr sz="3600">
                  <a:solidFill>
                    <a:schemeClr val="tx1"/>
                  </a:solidFill>
                  <a:latin typeface="Lato Light" panose="020F0302020204030203" pitchFamily="34" charset="0"/>
                  <a:ea typeface="MS PGothic" panose="020B0600070205080204" pitchFamily="34" charset="-128"/>
                </a:defRPr>
              </a:lvl3pPr>
              <a:lvl4pPr marL="1600200" indent="-228600" defTabSz="457200">
                <a:defRPr sz="3600">
                  <a:solidFill>
                    <a:schemeClr val="tx1"/>
                  </a:solidFill>
                  <a:latin typeface="Lato Light" panose="020F0302020204030203" pitchFamily="34" charset="0"/>
                  <a:ea typeface="MS PGothic" panose="020B0600070205080204" pitchFamily="34" charset="-128"/>
                </a:defRPr>
              </a:lvl4pPr>
              <a:lvl5pPr marL="2057400" indent="-228600" defTabSz="457200">
                <a:defRPr sz="3600">
                  <a:solidFill>
                    <a:schemeClr val="tx1"/>
                  </a:solidFill>
                  <a:latin typeface="Lato Light" panose="020F0302020204030203" pitchFamily="34" charset="0"/>
                  <a:ea typeface="MS PGothic" panose="020B0600070205080204" pitchFamily="34" charset="-128"/>
                </a:defRPr>
              </a:lvl5pPr>
              <a:lvl6pPr marL="25146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600"/>
                <a:t>85%</a:t>
              </a:r>
            </a:p>
          </p:txBody>
        </p:sp>
        <p:sp>
          <p:nvSpPr>
            <p:cNvPr id="51244" name="Title 20"/>
            <p:cNvSpPr txBox="1">
              <a:spLocks/>
            </p:cNvSpPr>
            <p:nvPr/>
          </p:nvSpPr>
          <p:spPr bwMode="auto">
            <a:xfrm>
              <a:off x="5065969" y="3525870"/>
              <a:ext cx="1424310" cy="4551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21926" tIns="0" rIns="121926" bIns="0" anchor="ctr">
              <a:spAutoFit/>
            </a:bodyPr>
            <a:lstStyle>
              <a:lvl1pPr defTabSz="457200">
                <a:defRPr sz="3600">
                  <a:solidFill>
                    <a:schemeClr val="tx1"/>
                  </a:solidFill>
                  <a:latin typeface="Lato Light" panose="020F0302020204030203" pitchFamily="34" charset="0"/>
                  <a:ea typeface="MS PGothic" panose="020B0600070205080204" pitchFamily="34" charset="-128"/>
                </a:defRPr>
              </a:lvl1pPr>
              <a:lvl2pPr marL="742950" indent="-285750" defTabSz="457200">
                <a:defRPr sz="3600">
                  <a:solidFill>
                    <a:schemeClr val="tx1"/>
                  </a:solidFill>
                  <a:latin typeface="Lato Light" panose="020F0302020204030203" pitchFamily="34" charset="0"/>
                  <a:ea typeface="MS PGothic" panose="020B0600070205080204" pitchFamily="34" charset="-128"/>
                </a:defRPr>
              </a:lvl2pPr>
              <a:lvl3pPr marL="1143000" indent="-228600" defTabSz="457200">
                <a:defRPr sz="3600">
                  <a:solidFill>
                    <a:schemeClr val="tx1"/>
                  </a:solidFill>
                  <a:latin typeface="Lato Light" panose="020F0302020204030203" pitchFamily="34" charset="0"/>
                  <a:ea typeface="MS PGothic" panose="020B0600070205080204" pitchFamily="34" charset="-128"/>
                </a:defRPr>
              </a:lvl3pPr>
              <a:lvl4pPr marL="1600200" indent="-228600" defTabSz="457200">
                <a:defRPr sz="3600">
                  <a:solidFill>
                    <a:schemeClr val="tx1"/>
                  </a:solidFill>
                  <a:latin typeface="Lato Light" panose="020F0302020204030203" pitchFamily="34" charset="0"/>
                  <a:ea typeface="MS PGothic" panose="020B0600070205080204" pitchFamily="34" charset="-128"/>
                </a:defRPr>
              </a:lvl4pPr>
              <a:lvl5pPr marL="2057400" indent="-228600" defTabSz="457200">
                <a:defRPr sz="3600">
                  <a:solidFill>
                    <a:schemeClr val="tx1"/>
                  </a:solidFill>
                  <a:latin typeface="Lato Light" panose="020F0302020204030203" pitchFamily="34" charset="0"/>
                  <a:ea typeface="MS PGothic" panose="020B0600070205080204" pitchFamily="34" charset="-128"/>
                </a:defRPr>
              </a:lvl5pPr>
              <a:lvl6pPr marL="25146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600"/>
                <a:t>76%</a:t>
              </a:r>
            </a:p>
          </p:txBody>
        </p:sp>
        <p:sp>
          <p:nvSpPr>
            <p:cNvPr id="51245" name="Title 20"/>
            <p:cNvSpPr txBox="1">
              <a:spLocks/>
            </p:cNvSpPr>
            <p:nvPr/>
          </p:nvSpPr>
          <p:spPr bwMode="auto">
            <a:xfrm>
              <a:off x="6249007" y="3525870"/>
              <a:ext cx="1424310" cy="4551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21926" tIns="0" rIns="121926" bIns="0" anchor="ctr">
              <a:spAutoFit/>
            </a:bodyPr>
            <a:lstStyle>
              <a:lvl1pPr defTabSz="457200">
                <a:defRPr sz="3600">
                  <a:solidFill>
                    <a:schemeClr val="tx1"/>
                  </a:solidFill>
                  <a:latin typeface="Lato Light" panose="020F0302020204030203" pitchFamily="34" charset="0"/>
                  <a:ea typeface="MS PGothic" panose="020B0600070205080204" pitchFamily="34" charset="-128"/>
                </a:defRPr>
              </a:lvl1pPr>
              <a:lvl2pPr marL="742950" indent="-285750" defTabSz="457200">
                <a:defRPr sz="3600">
                  <a:solidFill>
                    <a:schemeClr val="tx1"/>
                  </a:solidFill>
                  <a:latin typeface="Lato Light" panose="020F0302020204030203" pitchFamily="34" charset="0"/>
                  <a:ea typeface="MS PGothic" panose="020B0600070205080204" pitchFamily="34" charset="-128"/>
                </a:defRPr>
              </a:lvl2pPr>
              <a:lvl3pPr marL="1143000" indent="-228600" defTabSz="457200">
                <a:defRPr sz="3600">
                  <a:solidFill>
                    <a:schemeClr val="tx1"/>
                  </a:solidFill>
                  <a:latin typeface="Lato Light" panose="020F0302020204030203" pitchFamily="34" charset="0"/>
                  <a:ea typeface="MS PGothic" panose="020B0600070205080204" pitchFamily="34" charset="-128"/>
                </a:defRPr>
              </a:lvl3pPr>
              <a:lvl4pPr marL="1600200" indent="-228600" defTabSz="457200">
                <a:defRPr sz="3600">
                  <a:solidFill>
                    <a:schemeClr val="tx1"/>
                  </a:solidFill>
                  <a:latin typeface="Lato Light" panose="020F0302020204030203" pitchFamily="34" charset="0"/>
                  <a:ea typeface="MS PGothic" panose="020B0600070205080204" pitchFamily="34" charset="-128"/>
                </a:defRPr>
              </a:lvl4pPr>
              <a:lvl5pPr marL="2057400" indent="-228600" defTabSz="457200">
                <a:defRPr sz="3600">
                  <a:solidFill>
                    <a:schemeClr val="tx1"/>
                  </a:solidFill>
                  <a:latin typeface="Lato Light" panose="020F0302020204030203" pitchFamily="34" charset="0"/>
                  <a:ea typeface="MS PGothic" panose="020B0600070205080204" pitchFamily="34" charset="-128"/>
                </a:defRPr>
              </a:lvl5pPr>
              <a:lvl6pPr marL="25146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600"/>
                <a:t>92%</a:t>
              </a:r>
            </a:p>
          </p:txBody>
        </p:sp>
        <p:sp>
          <p:nvSpPr>
            <p:cNvPr id="51246" name="Title 20"/>
            <p:cNvSpPr txBox="1">
              <a:spLocks/>
            </p:cNvSpPr>
            <p:nvPr/>
          </p:nvSpPr>
          <p:spPr bwMode="auto">
            <a:xfrm>
              <a:off x="7444473" y="3525870"/>
              <a:ext cx="1424310" cy="4551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21926" tIns="0" rIns="121926" bIns="0" anchor="ctr">
              <a:spAutoFit/>
            </a:bodyPr>
            <a:lstStyle>
              <a:lvl1pPr defTabSz="457200">
                <a:defRPr sz="3600">
                  <a:solidFill>
                    <a:schemeClr val="tx1"/>
                  </a:solidFill>
                  <a:latin typeface="Lato Light" panose="020F0302020204030203" pitchFamily="34" charset="0"/>
                  <a:ea typeface="MS PGothic" panose="020B0600070205080204" pitchFamily="34" charset="-128"/>
                </a:defRPr>
              </a:lvl1pPr>
              <a:lvl2pPr marL="742950" indent="-285750" defTabSz="457200">
                <a:defRPr sz="3600">
                  <a:solidFill>
                    <a:schemeClr val="tx1"/>
                  </a:solidFill>
                  <a:latin typeface="Lato Light" panose="020F0302020204030203" pitchFamily="34" charset="0"/>
                  <a:ea typeface="MS PGothic" panose="020B0600070205080204" pitchFamily="34" charset="-128"/>
                </a:defRPr>
              </a:lvl2pPr>
              <a:lvl3pPr marL="1143000" indent="-228600" defTabSz="457200">
                <a:defRPr sz="3600">
                  <a:solidFill>
                    <a:schemeClr val="tx1"/>
                  </a:solidFill>
                  <a:latin typeface="Lato Light" panose="020F0302020204030203" pitchFamily="34" charset="0"/>
                  <a:ea typeface="MS PGothic" panose="020B0600070205080204" pitchFamily="34" charset="-128"/>
                </a:defRPr>
              </a:lvl3pPr>
              <a:lvl4pPr marL="1600200" indent="-228600" defTabSz="457200">
                <a:defRPr sz="3600">
                  <a:solidFill>
                    <a:schemeClr val="tx1"/>
                  </a:solidFill>
                  <a:latin typeface="Lato Light" panose="020F0302020204030203" pitchFamily="34" charset="0"/>
                  <a:ea typeface="MS PGothic" panose="020B0600070205080204" pitchFamily="34" charset="-128"/>
                </a:defRPr>
              </a:lvl4pPr>
              <a:lvl5pPr marL="2057400" indent="-228600" defTabSz="457200">
                <a:defRPr sz="3600">
                  <a:solidFill>
                    <a:schemeClr val="tx1"/>
                  </a:solidFill>
                  <a:latin typeface="Lato Light" panose="020F0302020204030203" pitchFamily="34" charset="0"/>
                  <a:ea typeface="MS PGothic" panose="020B0600070205080204" pitchFamily="34" charset="-128"/>
                </a:defRPr>
              </a:lvl5pPr>
              <a:lvl6pPr marL="25146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600"/>
                <a:t>65%</a:t>
              </a:r>
            </a:p>
          </p:txBody>
        </p:sp>
      </p:grpSp>
      <p:sp>
        <p:nvSpPr>
          <p:cNvPr id="51203" name="Freeform 131"/>
          <p:cNvSpPr>
            <a:spLocks noEditPoints="1"/>
          </p:cNvSpPr>
          <p:nvPr/>
        </p:nvSpPr>
        <p:spPr bwMode="auto">
          <a:xfrm>
            <a:off x="4525963" y="1769270"/>
            <a:ext cx="347663" cy="348456"/>
          </a:xfrm>
          <a:custGeom>
            <a:avLst/>
            <a:gdLst>
              <a:gd name="T0" fmla="*/ 55 w 55"/>
              <a:gd name="T1" fmla="*/ 28 h 55"/>
              <a:gd name="T2" fmla="*/ 27 w 55"/>
              <a:gd name="T3" fmla="*/ 55 h 55"/>
              <a:gd name="T4" fmla="*/ 0 w 55"/>
              <a:gd name="T5" fmla="*/ 28 h 55"/>
              <a:gd name="T6" fmla="*/ 27 w 55"/>
              <a:gd name="T7" fmla="*/ 0 h 55"/>
              <a:gd name="T8" fmla="*/ 55 w 55"/>
              <a:gd name="T9" fmla="*/ 28 h 55"/>
              <a:gd name="T10" fmla="*/ 42 w 55"/>
              <a:gd name="T11" fmla="*/ 28 h 55"/>
              <a:gd name="T12" fmla="*/ 41 w 55"/>
              <a:gd name="T13" fmla="*/ 26 h 55"/>
              <a:gd name="T14" fmla="*/ 21 w 55"/>
              <a:gd name="T15" fmla="*/ 14 h 55"/>
              <a:gd name="T16" fmla="*/ 19 w 55"/>
              <a:gd name="T17" fmla="*/ 14 h 55"/>
              <a:gd name="T18" fmla="*/ 18 w 55"/>
              <a:gd name="T19" fmla="*/ 16 h 55"/>
              <a:gd name="T20" fmla="*/ 18 w 55"/>
              <a:gd name="T21" fmla="*/ 39 h 55"/>
              <a:gd name="T22" fmla="*/ 19 w 55"/>
              <a:gd name="T23" fmla="*/ 41 h 55"/>
              <a:gd name="T24" fmla="*/ 20 w 55"/>
              <a:gd name="T25" fmla="*/ 41 h 55"/>
              <a:gd name="T26" fmla="*/ 21 w 55"/>
              <a:gd name="T27" fmla="*/ 41 h 55"/>
              <a:gd name="T28" fmla="*/ 41 w 55"/>
              <a:gd name="T29" fmla="*/ 30 h 55"/>
              <a:gd name="T30" fmla="*/ 42 w 55"/>
              <a:gd name="T31" fmla="*/ 28 h 55"/>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55" h="55">
                <a:moveTo>
                  <a:pt x="55" y="28"/>
                </a:moveTo>
                <a:cubicBezTo>
                  <a:pt x="55" y="43"/>
                  <a:pt x="42" y="55"/>
                  <a:pt x="27" y="55"/>
                </a:cubicBezTo>
                <a:cubicBezTo>
                  <a:pt x="12" y="55"/>
                  <a:pt x="0" y="43"/>
                  <a:pt x="0" y="28"/>
                </a:cubicBezTo>
                <a:cubicBezTo>
                  <a:pt x="0" y="13"/>
                  <a:pt x="12" y="0"/>
                  <a:pt x="27" y="0"/>
                </a:cubicBezTo>
                <a:cubicBezTo>
                  <a:pt x="42" y="0"/>
                  <a:pt x="55" y="13"/>
                  <a:pt x="55" y="28"/>
                </a:cubicBezTo>
                <a:close/>
                <a:moveTo>
                  <a:pt x="42" y="28"/>
                </a:moveTo>
                <a:cubicBezTo>
                  <a:pt x="42" y="27"/>
                  <a:pt x="42" y="26"/>
                  <a:pt x="41" y="26"/>
                </a:cubicBezTo>
                <a:cubicBezTo>
                  <a:pt x="21" y="14"/>
                  <a:pt x="21" y="14"/>
                  <a:pt x="21" y="14"/>
                </a:cubicBezTo>
                <a:cubicBezTo>
                  <a:pt x="21" y="14"/>
                  <a:pt x="20" y="14"/>
                  <a:pt x="19" y="14"/>
                </a:cubicBezTo>
                <a:cubicBezTo>
                  <a:pt x="18" y="15"/>
                  <a:pt x="18" y="16"/>
                  <a:pt x="18" y="16"/>
                </a:cubicBezTo>
                <a:cubicBezTo>
                  <a:pt x="18" y="39"/>
                  <a:pt x="18" y="39"/>
                  <a:pt x="18" y="39"/>
                </a:cubicBezTo>
                <a:cubicBezTo>
                  <a:pt x="18" y="40"/>
                  <a:pt x="18" y="41"/>
                  <a:pt x="19" y="41"/>
                </a:cubicBezTo>
                <a:cubicBezTo>
                  <a:pt x="20" y="41"/>
                  <a:pt x="20" y="41"/>
                  <a:pt x="20" y="41"/>
                </a:cubicBezTo>
                <a:cubicBezTo>
                  <a:pt x="21" y="41"/>
                  <a:pt x="21" y="41"/>
                  <a:pt x="21" y="41"/>
                </a:cubicBezTo>
                <a:cubicBezTo>
                  <a:pt x="41" y="30"/>
                  <a:pt x="41" y="30"/>
                  <a:pt x="41" y="30"/>
                </a:cubicBezTo>
                <a:cubicBezTo>
                  <a:pt x="42" y="29"/>
                  <a:pt x="42" y="29"/>
                  <a:pt x="42" y="28"/>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51204" name="Freeform 187"/>
          <p:cNvSpPr>
            <a:spLocks noEditPoints="1"/>
          </p:cNvSpPr>
          <p:nvPr/>
        </p:nvSpPr>
        <p:spPr bwMode="auto">
          <a:xfrm>
            <a:off x="4514057" y="2953545"/>
            <a:ext cx="366713" cy="319088"/>
          </a:xfrm>
          <a:custGeom>
            <a:avLst/>
            <a:gdLst>
              <a:gd name="T0" fmla="*/ 68 w 68"/>
              <a:gd name="T1" fmla="*/ 18 h 59"/>
              <a:gd name="T2" fmla="*/ 68 w 68"/>
              <a:gd name="T3" fmla="*/ 50 h 59"/>
              <a:gd name="T4" fmla="*/ 59 w 68"/>
              <a:gd name="T5" fmla="*/ 59 h 59"/>
              <a:gd name="T6" fmla="*/ 9 w 68"/>
              <a:gd name="T7" fmla="*/ 59 h 59"/>
              <a:gd name="T8" fmla="*/ 0 w 68"/>
              <a:gd name="T9" fmla="*/ 50 h 59"/>
              <a:gd name="T10" fmla="*/ 0 w 68"/>
              <a:gd name="T11" fmla="*/ 18 h 59"/>
              <a:gd name="T12" fmla="*/ 9 w 68"/>
              <a:gd name="T13" fmla="*/ 9 h 59"/>
              <a:gd name="T14" fmla="*/ 17 w 68"/>
              <a:gd name="T15" fmla="*/ 9 h 59"/>
              <a:gd name="T16" fmla="*/ 19 w 68"/>
              <a:gd name="T17" fmla="*/ 4 h 59"/>
              <a:gd name="T18" fmla="*/ 25 w 68"/>
              <a:gd name="T19" fmla="*/ 0 h 59"/>
              <a:gd name="T20" fmla="*/ 43 w 68"/>
              <a:gd name="T21" fmla="*/ 0 h 59"/>
              <a:gd name="T22" fmla="*/ 49 w 68"/>
              <a:gd name="T23" fmla="*/ 4 h 59"/>
              <a:gd name="T24" fmla="*/ 51 w 68"/>
              <a:gd name="T25" fmla="*/ 9 h 59"/>
              <a:gd name="T26" fmla="*/ 59 w 68"/>
              <a:gd name="T27" fmla="*/ 9 h 59"/>
              <a:gd name="T28" fmla="*/ 68 w 68"/>
              <a:gd name="T29" fmla="*/ 18 h 59"/>
              <a:gd name="T30" fmla="*/ 50 w 68"/>
              <a:gd name="T31" fmla="*/ 34 h 59"/>
              <a:gd name="T32" fmla="*/ 34 w 68"/>
              <a:gd name="T33" fmla="*/ 18 h 59"/>
              <a:gd name="T34" fmla="*/ 18 w 68"/>
              <a:gd name="T35" fmla="*/ 34 h 59"/>
              <a:gd name="T36" fmla="*/ 34 w 68"/>
              <a:gd name="T37" fmla="*/ 50 h 59"/>
              <a:gd name="T38" fmla="*/ 50 w 68"/>
              <a:gd name="T39" fmla="*/ 34 h 59"/>
              <a:gd name="T40" fmla="*/ 44 w 68"/>
              <a:gd name="T41" fmla="*/ 34 h 59"/>
              <a:gd name="T42" fmla="*/ 34 w 68"/>
              <a:gd name="T43" fmla="*/ 44 h 59"/>
              <a:gd name="T44" fmla="*/ 24 w 68"/>
              <a:gd name="T45" fmla="*/ 34 h 59"/>
              <a:gd name="T46" fmla="*/ 34 w 68"/>
              <a:gd name="T47" fmla="*/ 24 h 59"/>
              <a:gd name="T48" fmla="*/ 44 w 68"/>
              <a:gd name="T49" fmla="*/ 34 h 59"/>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68" h="59">
                <a:moveTo>
                  <a:pt x="68" y="18"/>
                </a:moveTo>
                <a:cubicBezTo>
                  <a:pt x="68" y="50"/>
                  <a:pt x="68" y="50"/>
                  <a:pt x="68" y="50"/>
                </a:cubicBezTo>
                <a:cubicBezTo>
                  <a:pt x="68" y="55"/>
                  <a:pt x="64" y="59"/>
                  <a:pt x="59" y="59"/>
                </a:cubicBezTo>
                <a:cubicBezTo>
                  <a:pt x="9" y="59"/>
                  <a:pt x="9" y="59"/>
                  <a:pt x="9" y="59"/>
                </a:cubicBezTo>
                <a:cubicBezTo>
                  <a:pt x="4" y="59"/>
                  <a:pt x="0" y="55"/>
                  <a:pt x="0" y="50"/>
                </a:cubicBezTo>
                <a:cubicBezTo>
                  <a:pt x="0" y="18"/>
                  <a:pt x="0" y="18"/>
                  <a:pt x="0" y="18"/>
                </a:cubicBezTo>
                <a:cubicBezTo>
                  <a:pt x="0" y="13"/>
                  <a:pt x="4" y="9"/>
                  <a:pt x="9" y="9"/>
                </a:cubicBezTo>
                <a:cubicBezTo>
                  <a:pt x="17" y="9"/>
                  <a:pt x="17" y="9"/>
                  <a:pt x="17" y="9"/>
                </a:cubicBezTo>
                <a:cubicBezTo>
                  <a:pt x="19" y="4"/>
                  <a:pt x="19" y="4"/>
                  <a:pt x="19" y="4"/>
                </a:cubicBezTo>
                <a:cubicBezTo>
                  <a:pt x="20" y="2"/>
                  <a:pt x="22" y="0"/>
                  <a:pt x="25" y="0"/>
                </a:cubicBezTo>
                <a:cubicBezTo>
                  <a:pt x="43" y="0"/>
                  <a:pt x="43" y="0"/>
                  <a:pt x="43" y="0"/>
                </a:cubicBezTo>
                <a:cubicBezTo>
                  <a:pt x="46" y="0"/>
                  <a:pt x="48" y="2"/>
                  <a:pt x="49" y="4"/>
                </a:cubicBezTo>
                <a:cubicBezTo>
                  <a:pt x="51" y="9"/>
                  <a:pt x="51" y="9"/>
                  <a:pt x="51" y="9"/>
                </a:cubicBezTo>
                <a:cubicBezTo>
                  <a:pt x="59" y="9"/>
                  <a:pt x="59" y="9"/>
                  <a:pt x="59" y="9"/>
                </a:cubicBezTo>
                <a:cubicBezTo>
                  <a:pt x="64" y="9"/>
                  <a:pt x="68" y="13"/>
                  <a:pt x="68" y="18"/>
                </a:cubicBezTo>
                <a:close/>
                <a:moveTo>
                  <a:pt x="50" y="34"/>
                </a:moveTo>
                <a:cubicBezTo>
                  <a:pt x="50" y="25"/>
                  <a:pt x="43" y="18"/>
                  <a:pt x="34" y="18"/>
                </a:cubicBezTo>
                <a:cubicBezTo>
                  <a:pt x="25" y="18"/>
                  <a:pt x="18" y="25"/>
                  <a:pt x="18" y="34"/>
                </a:cubicBezTo>
                <a:cubicBezTo>
                  <a:pt x="18" y="43"/>
                  <a:pt x="25" y="50"/>
                  <a:pt x="34" y="50"/>
                </a:cubicBezTo>
                <a:cubicBezTo>
                  <a:pt x="43" y="50"/>
                  <a:pt x="50" y="43"/>
                  <a:pt x="50" y="34"/>
                </a:cubicBezTo>
                <a:close/>
                <a:moveTo>
                  <a:pt x="44" y="34"/>
                </a:moveTo>
                <a:cubicBezTo>
                  <a:pt x="44" y="40"/>
                  <a:pt x="40" y="44"/>
                  <a:pt x="34" y="44"/>
                </a:cubicBezTo>
                <a:cubicBezTo>
                  <a:pt x="28" y="44"/>
                  <a:pt x="24" y="40"/>
                  <a:pt x="24" y="34"/>
                </a:cubicBezTo>
                <a:cubicBezTo>
                  <a:pt x="24" y="28"/>
                  <a:pt x="28" y="24"/>
                  <a:pt x="34" y="24"/>
                </a:cubicBezTo>
                <a:cubicBezTo>
                  <a:pt x="40" y="24"/>
                  <a:pt x="44" y="28"/>
                  <a:pt x="44" y="34"/>
                </a:cubicBez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9" name="Freeform 15"/>
          <p:cNvSpPr>
            <a:spLocks noEditPoints="1"/>
          </p:cNvSpPr>
          <p:nvPr/>
        </p:nvSpPr>
        <p:spPr bwMode="auto">
          <a:xfrm>
            <a:off x="4510882" y="4074320"/>
            <a:ext cx="380206" cy="284956"/>
          </a:xfrm>
          <a:custGeom>
            <a:avLst/>
            <a:gdLst/>
            <a:ahLst/>
            <a:cxnLst>
              <a:cxn ang="0">
                <a:pos x="168" y="126"/>
              </a:cxn>
              <a:cxn ang="0">
                <a:pos x="0" y="126"/>
              </a:cxn>
              <a:cxn ang="0">
                <a:pos x="0" y="0"/>
              </a:cxn>
              <a:cxn ang="0">
                <a:pos x="10" y="0"/>
              </a:cxn>
              <a:cxn ang="0">
                <a:pos x="10" y="115"/>
              </a:cxn>
              <a:cxn ang="0">
                <a:pos x="168" y="115"/>
              </a:cxn>
              <a:cxn ang="0">
                <a:pos x="168" y="126"/>
              </a:cxn>
              <a:cxn ang="0">
                <a:pos x="54" y="104"/>
              </a:cxn>
              <a:cxn ang="0">
                <a:pos x="32" y="104"/>
              </a:cxn>
              <a:cxn ang="0">
                <a:pos x="32" y="63"/>
              </a:cxn>
              <a:cxn ang="0">
                <a:pos x="54" y="63"/>
              </a:cxn>
              <a:cxn ang="0">
                <a:pos x="54" y="104"/>
              </a:cxn>
              <a:cxn ang="0">
                <a:pos x="84" y="104"/>
              </a:cxn>
              <a:cxn ang="0">
                <a:pos x="64" y="104"/>
              </a:cxn>
              <a:cxn ang="0">
                <a:pos x="64" y="19"/>
              </a:cxn>
              <a:cxn ang="0">
                <a:pos x="84" y="19"/>
              </a:cxn>
              <a:cxn ang="0">
                <a:pos x="84" y="104"/>
              </a:cxn>
              <a:cxn ang="0">
                <a:pos x="116" y="104"/>
              </a:cxn>
              <a:cxn ang="0">
                <a:pos x="95" y="104"/>
              </a:cxn>
              <a:cxn ang="0">
                <a:pos x="95" y="41"/>
              </a:cxn>
              <a:cxn ang="0">
                <a:pos x="116" y="41"/>
              </a:cxn>
              <a:cxn ang="0">
                <a:pos x="116" y="104"/>
              </a:cxn>
              <a:cxn ang="0">
                <a:pos x="147" y="104"/>
              </a:cxn>
              <a:cxn ang="0">
                <a:pos x="127" y="104"/>
              </a:cxn>
              <a:cxn ang="0">
                <a:pos x="127" y="9"/>
              </a:cxn>
              <a:cxn ang="0">
                <a:pos x="147" y="9"/>
              </a:cxn>
              <a:cxn ang="0">
                <a:pos x="147" y="104"/>
              </a:cxn>
            </a:cxnLst>
            <a:rect l="0" t="0" r="r" b="b"/>
            <a:pathLst>
              <a:path w="168" h="126">
                <a:moveTo>
                  <a:pt x="168" y="126"/>
                </a:moveTo>
                <a:lnTo>
                  <a:pt x="0" y="126"/>
                </a:lnTo>
                <a:lnTo>
                  <a:pt x="0" y="0"/>
                </a:lnTo>
                <a:lnTo>
                  <a:pt x="10" y="0"/>
                </a:lnTo>
                <a:lnTo>
                  <a:pt x="10" y="115"/>
                </a:lnTo>
                <a:lnTo>
                  <a:pt x="168" y="115"/>
                </a:lnTo>
                <a:lnTo>
                  <a:pt x="168" y="126"/>
                </a:lnTo>
                <a:close/>
                <a:moveTo>
                  <a:pt x="54" y="104"/>
                </a:moveTo>
                <a:lnTo>
                  <a:pt x="32" y="104"/>
                </a:lnTo>
                <a:lnTo>
                  <a:pt x="32" y="63"/>
                </a:lnTo>
                <a:lnTo>
                  <a:pt x="54" y="63"/>
                </a:lnTo>
                <a:lnTo>
                  <a:pt x="54" y="104"/>
                </a:lnTo>
                <a:close/>
                <a:moveTo>
                  <a:pt x="84" y="104"/>
                </a:moveTo>
                <a:lnTo>
                  <a:pt x="64" y="104"/>
                </a:lnTo>
                <a:lnTo>
                  <a:pt x="64" y="19"/>
                </a:lnTo>
                <a:lnTo>
                  <a:pt x="84" y="19"/>
                </a:lnTo>
                <a:lnTo>
                  <a:pt x="84" y="104"/>
                </a:lnTo>
                <a:close/>
                <a:moveTo>
                  <a:pt x="116" y="104"/>
                </a:moveTo>
                <a:lnTo>
                  <a:pt x="95" y="104"/>
                </a:lnTo>
                <a:lnTo>
                  <a:pt x="95" y="41"/>
                </a:lnTo>
                <a:lnTo>
                  <a:pt x="116" y="41"/>
                </a:lnTo>
                <a:lnTo>
                  <a:pt x="116" y="104"/>
                </a:lnTo>
                <a:close/>
                <a:moveTo>
                  <a:pt x="147" y="104"/>
                </a:moveTo>
                <a:lnTo>
                  <a:pt x="127" y="104"/>
                </a:lnTo>
                <a:lnTo>
                  <a:pt x="127" y="9"/>
                </a:lnTo>
                <a:lnTo>
                  <a:pt x="147" y="9"/>
                </a:lnTo>
                <a:lnTo>
                  <a:pt x="147" y="104"/>
                </a:lnTo>
                <a:close/>
              </a:path>
            </a:pathLst>
          </a:custGeom>
          <a:solidFill>
            <a:schemeClr val="accent3"/>
          </a:solidFill>
          <a:ln w="9525">
            <a:noFill/>
            <a:round/>
            <a:headEnd/>
            <a:tailEnd/>
          </a:ln>
        </p:spPr>
        <p:txBody>
          <a:bodyPr/>
          <a:lstStyle/>
          <a:p>
            <a:pPr defTabSz="914217">
              <a:defRPr/>
            </a:pPr>
            <a:endParaRPr lang="en-US" sz="900">
              <a:latin typeface="Lato Light"/>
              <a:cs typeface="Lato Light"/>
            </a:endParaRPr>
          </a:p>
        </p:txBody>
      </p:sp>
      <p:sp>
        <p:nvSpPr>
          <p:cNvPr id="51206" name="TextBox 189"/>
          <p:cNvSpPr txBox="1">
            <a:spLocks noChangeArrowheads="1"/>
          </p:cNvSpPr>
          <p:nvPr/>
        </p:nvSpPr>
        <p:spPr bwMode="auto">
          <a:xfrm>
            <a:off x="4891088" y="1443038"/>
            <a:ext cx="2993232" cy="3385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5" tIns="45723" rIns="91445" bIns="4572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1600" dirty="0">
                <a:latin typeface="Calibri Light" panose="020F0302020204030204" pitchFamily="34" charset="0"/>
                <a:cs typeface="Calibri Light" panose="020F0302020204030204" pitchFamily="34" charset="0"/>
              </a:rPr>
              <a:t>Multimedia</a:t>
            </a:r>
          </a:p>
        </p:txBody>
      </p:sp>
      <p:sp>
        <p:nvSpPr>
          <p:cNvPr id="51207" name="Rectangle 190"/>
          <p:cNvSpPr>
            <a:spLocks noChangeArrowheads="1"/>
          </p:cNvSpPr>
          <p:nvPr/>
        </p:nvSpPr>
        <p:spPr bwMode="auto">
          <a:xfrm>
            <a:off x="4891088" y="1722438"/>
            <a:ext cx="2876550" cy="646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5" tIns="45723" rIns="91445" bIns="4572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200" dirty="0">
                <a:latin typeface="Calibri Light" panose="020F0302020204030204" pitchFamily="34" charset="0"/>
                <a:cs typeface="Calibri Light" panose="020F0302020204030204" pitchFamily="34" charset="0"/>
              </a:rPr>
              <a:t>Lorem ipsum dolor sit amet, consectetur adipiscing elit. Aliquam tincidunt ante nec sem congue convallis.</a:t>
            </a:r>
          </a:p>
        </p:txBody>
      </p:sp>
      <p:sp>
        <p:nvSpPr>
          <p:cNvPr id="51208" name="TextBox 191"/>
          <p:cNvSpPr txBox="1">
            <a:spLocks noChangeArrowheads="1"/>
          </p:cNvSpPr>
          <p:nvPr/>
        </p:nvSpPr>
        <p:spPr bwMode="auto">
          <a:xfrm>
            <a:off x="4891088" y="2617788"/>
            <a:ext cx="2993232" cy="3385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5" tIns="45723" rIns="91445" bIns="4572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1600">
                <a:latin typeface="Calibri Light" panose="020F0302020204030204" pitchFamily="34" charset="0"/>
                <a:cs typeface="Calibri Light" panose="020F0302020204030204" pitchFamily="34" charset="0"/>
              </a:rPr>
              <a:t>Photography</a:t>
            </a:r>
          </a:p>
        </p:txBody>
      </p:sp>
      <p:sp>
        <p:nvSpPr>
          <p:cNvPr id="51209" name="Rectangle 192"/>
          <p:cNvSpPr>
            <a:spLocks noChangeArrowheads="1"/>
          </p:cNvSpPr>
          <p:nvPr/>
        </p:nvSpPr>
        <p:spPr bwMode="auto">
          <a:xfrm>
            <a:off x="4891088" y="2897188"/>
            <a:ext cx="2876550" cy="646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5" tIns="45723" rIns="91445" bIns="4572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200" dirty="0">
                <a:latin typeface="Calibri Light" panose="020F0302020204030204" pitchFamily="34" charset="0"/>
                <a:cs typeface="Calibri Light" panose="020F0302020204030204" pitchFamily="34" charset="0"/>
              </a:rPr>
              <a:t>Lorem ipsum dolor sit amet, consectetur adipiscing elit. Aliquam tincidunt ante nec sem congue convallis.</a:t>
            </a:r>
          </a:p>
        </p:txBody>
      </p:sp>
      <p:sp>
        <p:nvSpPr>
          <p:cNvPr id="51210" name="TextBox 193"/>
          <p:cNvSpPr txBox="1">
            <a:spLocks noChangeArrowheads="1"/>
          </p:cNvSpPr>
          <p:nvPr/>
        </p:nvSpPr>
        <p:spPr bwMode="auto">
          <a:xfrm>
            <a:off x="4891088" y="3722688"/>
            <a:ext cx="2993232" cy="3385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5" tIns="45723" rIns="91445" bIns="4572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1600">
                <a:latin typeface="Calibri Light" panose="020F0302020204030204" pitchFamily="34" charset="0"/>
                <a:cs typeface="Calibri Light" panose="020F0302020204030204" pitchFamily="34" charset="0"/>
              </a:rPr>
              <a:t>Analytics</a:t>
            </a:r>
          </a:p>
        </p:txBody>
      </p:sp>
      <p:sp>
        <p:nvSpPr>
          <p:cNvPr id="51211" name="Rectangle 194"/>
          <p:cNvSpPr>
            <a:spLocks noChangeArrowheads="1"/>
          </p:cNvSpPr>
          <p:nvPr/>
        </p:nvSpPr>
        <p:spPr bwMode="auto">
          <a:xfrm>
            <a:off x="4891088" y="4002088"/>
            <a:ext cx="2876550" cy="646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5" tIns="45723" rIns="91445" bIns="4572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200" dirty="0">
                <a:latin typeface="Calibri Light" panose="020F0302020204030204" pitchFamily="34" charset="0"/>
                <a:cs typeface="Calibri Light" panose="020F0302020204030204" pitchFamily="34" charset="0"/>
              </a:rPr>
              <a:t>Lorem ipsum dolor sit amet, consectetur adipiscing elit. Aliquam tincidunt ante nec sem congue convallis.. </a:t>
            </a:r>
          </a:p>
        </p:txBody>
      </p:sp>
      <p:sp>
        <p:nvSpPr>
          <p:cNvPr id="51212" name="TextBox 195"/>
          <p:cNvSpPr txBox="1">
            <a:spLocks noChangeArrowheads="1"/>
          </p:cNvSpPr>
          <p:nvPr/>
        </p:nvSpPr>
        <p:spPr bwMode="auto">
          <a:xfrm>
            <a:off x="8531226" y="1443038"/>
            <a:ext cx="2994025" cy="3385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5" tIns="45723" rIns="91445" bIns="4572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1600">
                <a:latin typeface="Calibri Light" panose="020F0302020204030204" pitchFamily="34" charset="0"/>
                <a:cs typeface="Calibri Light" panose="020F0302020204030204" pitchFamily="34" charset="0"/>
              </a:rPr>
              <a:t>Web Development</a:t>
            </a:r>
          </a:p>
        </p:txBody>
      </p:sp>
      <p:sp>
        <p:nvSpPr>
          <p:cNvPr id="51213" name="Rectangle 196"/>
          <p:cNvSpPr>
            <a:spLocks noChangeArrowheads="1"/>
          </p:cNvSpPr>
          <p:nvPr/>
        </p:nvSpPr>
        <p:spPr bwMode="auto">
          <a:xfrm>
            <a:off x="8531226" y="1722438"/>
            <a:ext cx="2855913" cy="8310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5" tIns="45723" rIns="91445" bIns="4572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200" dirty="0">
                <a:latin typeface="Calibri Light" panose="020F0302020204030204" pitchFamily="34" charset="0"/>
                <a:cs typeface="Calibri Light" panose="020F0302020204030204" pitchFamily="34" charset="0"/>
              </a:rPr>
              <a:t>Lorem ipsum dolor sit amet, consectetur adipiscing elit. Aliquam tincidunt ante nec sem congue convallis.</a:t>
            </a:r>
          </a:p>
          <a:p>
            <a:r>
              <a:rPr lang="en-US" altLang="es-MX" sz="1200" dirty="0">
                <a:latin typeface="Calibri Light" panose="020F0302020204030204" pitchFamily="34" charset="0"/>
                <a:cs typeface="Calibri Light" panose="020F0302020204030204" pitchFamily="34" charset="0"/>
              </a:rPr>
              <a:t> </a:t>
            </a:r>
          </a:p>
        </p:txBody>
      </p:sp>
      <p:sp>
        <p:nvSpPr>
          <p:cNvPr id="51214" name="TextBox 197"/>
          <p:cNvSpPr txBox="1">
            <a:spLocks noChangeArrowheads="1"/>
          </p:cNvSpPr>
          <p:nvPr/>
        </p:nvSpPr>
        <p:spPr bwMode="auto">
          <a:xfrm>
            <a:off x="8531226" y="2617788"/>
            <a:ext cx="2994025" cy="3385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5" tIns="45723" rIns="91445" bIns="4572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1600">
                <a:latin typeface="Calibri Light" panose="020F0302020204030204" pitchFamily="34" charset="0"/>
                <a:cs typeface="Calibri Light" panose="020F0302020204030204" pitchFamily="34" charset="0"/>
              </a:rPr>
              <a:t>Social Media</a:t>
            </a:r>
          </a:p>
        </p:txBody>
      </p:sp>
      <p:sp>
        <p:nvSpPr>
          <p:cNvPr id="51215" name="Rectangle 198"/>
          <p:cNvSpPr>
            <a:spLocks noChangeArrowheads="1"/>
          </p:cNvSpPr>
          <p:nvPr/>
        </p:nvSpPr>
        <p:spPr bwMode="auto">
          <a:xfrm>
            <a:off x="8531226" y="2897188"/>
            <a:ext cx="2855913" cy="646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5" tIns="45723" rIns="91445" bIns="4572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200" dirty="0">
                <a:latin typeface="Calibri Light" panose="020F0302020204030204" pitchFamily="34" charset="0"/>
                <a:cs typeface="Calibri Light" panose="020F0302020204030204" pitchFamily="34" charset="0"/>
              </a:rPr>
              <a:t>Lorem ipsum dolor sit amet, consectetur adipiscing elit. Aliquam tincidunt ante nec sem congue convallis.</a:t>
            </a:r>
          </a:p>
        </p:txBody>
      </p:sp>
      <p:sp>
        <p:nvSpPr>
          <p:cNvPr id="51216" name="TextBox 199"/>
          <p:cNvSpPr txBox="1">
            <a:spLocks noChangeArrowheads="1"/>
          </p:cNvSpPr>
          <p:nvPr/>
        </p:nvSpPr>
        <p:spPr bwMode="auto">
          <a:xfrm>
            <a:off x="8531226" y="3722688"/>
            <a:ext cx="2994025" cy="3385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5" tIns="45723" rIns="91445" bIns="4572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1600">
                <a:latin typeface="Calibri Light" panose="020F0302020204030204" pitchFamily="34" charset="0"/>
                <a:cs typeface="Calibri Light" panose="020F0302020204030204" pitchFamily="34" charset="0"/>
              </a:rPr>
              <a:t>Cloud Service</a:t>
            </a:r>
          </a:p>
        </p:txBody>
      </p:sp>
      <p:sp>
        <p:nvSpPr>
          <p:cNvPr id="51217" name="Rectangle 200"/>
          <p:cNvSpPr>
            <a:spLocks noChangeArrowheads="1"/>
          </p:cNvSpPr>
          <p:nvPr/>
        </p:nvSpPr>
        <p:spPr bwMode="auto">
          <a:xfrm>
            <a:off x="8531226" y="4002088"/>
            <a:ext cx="2855913" cy="646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5" tIns="45723" rIns="91445" bIns="4572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200" dirty="0">
                <a:latin typeface="Calibri Light" panose="020F0302020204030204" pitchFamily="34" charset="0"/>
                <a:cs typeface="Calibri Light" panose="020F0302020204030204" pitchFamily="34" charset="0"/>
              </a:rPr>
              <a:t>Lorem ipsum dolor sit amet, consectetur adipiscing elit. Aliquam tincidunt ante nec sem congue convallis.</a:t>
            </a:r>
          </a:p>
        </p:txBody>
      </p:sp>
      <p:sp>
        <p:nvSpPr>
          <p:cNvPr id="202" name="Freeform 55"/>
          <p:cNvSpPr>
            <a:spLocks noEditPoints="1"/>
          </p:cNvSpPr>
          <p:nvPr/>
        </p:nvSpPr>
        <p:spPr bwMode="auto">
          <a:xfrm>
            <a:off x="8046245" y="1791495"/>
            <a:ext cx="406400" cy="304006"/>
          </a:xfrm>
          <a:custGeom>
            <a:avLst/>
            <a:gdLst/>
            <a:ahLst/>
            <a:cxnLst>
              <a:cxn ang="0">
                <a:pos x="19" y="42"/>
              </a:cxn>
              <a:cxn ang="0">
                <a:pos x="17" y="42"/>
              </a:cxn>
              <a:cxn ang="0">
                <a:pos x="1" y="25"/>
              </a:cxn>
              <a:cxn ang="0">
                <a:pos x="1" y="24"/>
              </a:cxn>
              <a:cxn ang="0">
                <a:pos x="17" y="7"/>
              </a:cxn>
              <a:cxn ang="0">
                <a:pos x="19" y="7"/>
              </a:cxn>
              <a:cxn ang="0">
                <a:pos x="21" y="9"/>
              </a:cxn>
              <a:cxn ang="0">
                <a:pos x="21" y="11"/>
              </a:cxn>
              <a:cxn ang="0">
                <a:pos x="7" y="25"/>
              </a:cxn>
              <a:cxn ang="0">
                <a:pos x="21" y="39"/>
              </a:cxn>
              <a:cxn ang="0">
                <a:pos x="21" y="40"/>
              </a:cxn>
              <a:cxn ang="0">
                <a:pos x="19" y="42"/>
              </a:cxn>
              <a:cxn ang="0">
                <a:pos x="29" y="48"/>
              </a:cxn>
              <a:cxn ang="0">
                <a:pos x="27" y="49"/>
              </a:cxn>
              <a:cxn ang="0">
                <a:pos x="25" y="48"/>
              </a:cxn>
              <a:cxn ang="0">
                <a:pos x="24" y="47"/>
              </a:cxn>
              <a:cxn ang="0">
                <a:pos x="38" y="1"/>
              </a:cxn>
              <a:cxn ang="0">
                <a:pos x="39" y="0"/>
              </a:cxn>
              <a:cxn ang="0">
                <a:pos x="41" y="1"/>
              </a:cxn>
              <a:cxn ang="0">
                <a:pos x="42" y="2"/>
              </a:cxn>
              <a:cxn ang="0">
                <a:pos x="29" y="48"/>
              </a:cxn>
              <a:cxn ang="0">
                <a:pos x="49" y="42"/>
              </a:cxn>
              <a:cxn ang="0">
                <a:pos x="47" y="42"/>
              </a:cxn>
              <a:cxn ang="0">
                <a:pos x="45" y="40"/>
              </a:cxn>
              <a:cxn ang="0">
                <a:pos x="45" y="39"/>
              </a:cxn>
              <a:cxn ang="0">
                <a:pos x="59" y="25"/>
              </a:cxn>
              <a:cxn ang="0">
                <a:pos x="45" y="11"/>
              </a:cxn>
              <a:cxn ang="0">
                <a:pos x="45" y="9"/>
              </a:cxn>
              <a:cxn ang="0">
                <a:pos x="47" y="7"/>
              </a:cxn>
              <a:cxn ang="0">
                <a:pos x="49" y="7"/>
              </a:cxn>
              <a:cxn ang="0">
                <a:pos x="65" y="24"/>
              </a:cxn>
              <a:cxn ang="0">
                <a:pos x="65" y="25"/>
              </a:cxn>
              <a:cxn ang="0">
                <a:pos x="49" y="42"/>
              </a:cxn>
            </a:cxnLst>
            <a:rect l="0" t="0" r="r" b="b"/>
            <a:pathLst>
              <a:path w="66" h="49">
                <a:moveTo>
                  <a:pt x="19" y="42"/>
                </a:moveTo>
                <a:cubicBezTo>
                  <a:pt x="19" y="43"/>
                  <a:pt x="18" y="43"/>
                  <a:pt x="17" y="42"/>
                </a:cubicBezTo>
                <a:cubicBezTo>
                  <a:pt x="1" y="25"/>
                  <a:pt x="1" y="25"/>
                  <a:pt x="1" y="25"/>
                </a:cubicBezTo>
                <a:cubicBezTo>
                  <a:pt x="0" y="25"/>
                  <a:pt x="0" y="24"/>
                  <a:pt x="1" y="24"/>
                </a:cubicBezTo>
                <a:cubicBezTo>
                  <a:pt x="17" y="7"/>
                  <a:pt x="17" y="7"/>
                  <a:pt x="17" y="7"/>
                </a:cubicBezTo>
                <a:cubicBezTo>
                  <a:pt x="18" y="7"/>
                  <a:pt x="19" y="7"/>
                  <a:pt x="19" y="7"/>
                </a:cubicBezTo>
                <a:cubicBezTo>
                  <a:pt x="21" y="9"/>
                  <a:pt x="21" y="9"/>
                  <a:pt x="21" y="9"/>
                </a:cubicBezTo>
                <a:cubicBezTo>
                  <a:pt x="21" y="9"/>
                  <a:pt x="21" y="10"/>
                  <a:pt x="21" y="11"/>
                </a:cubicBezTo>
                <a:cubicBezTo>
                  <a:pt x="7" y="25"/>
                  <a:pt x="7" y="25"/>
                  <a:pt x="7" y="25"/>
                </a:cubicBezTo>
                <a:cubicBezTo>
                  <a:pt x="21" y="39"/>
                  <a:pt x="21" y="39"/>
                  <a:pt x="21" y="39"/>
                </a:cubicBezTo>
                <a:cubicBezTo>
                  <a:pt x="21" y="39"/>
                  <a:pt x="21" y="40"/>
                  <a:pt x="21" y="40"/>
                </a:cubicBezTo>
                <a:lnTo>
                  <a:pt x="19" y="42"/>
                </a:lnTo>
                <a:close/>
                <a:moveTo>
                  <a:pt x="29" y="48"/>
                </a:moveTo>
                <a:cubicBezTo>
                  <a:pt x="28" y="49"/>
                  <a:pt x="28" y="49"/>
                  <a:pt x="27" y="49"/>
                </a:cubicBezTo>
                <a:cubicBezTo>
                  <a:pt x="25" y="48"/>
                  <a:pt x="25" y="48"/>
                  <a:pt x="25" y="48"/>
                </a:cubicBezTo>
                <a:cubicBezTo>
                  <a:pt x="24" y="48"/>
                  <a:pt x="24" y="48"/>
                  <a:pt x="24" y="47"/>
                </a:cubicBezTo>
                <a:cubicBezTo>
                  <a:pt x="38" y="1"/>
                  <a:pt x="38" y="1"/>
                  <a:pt x="38" y="1"/>
                </a:cubicBezTo>
                <a:cubicBezTo>
                  <a:pt x="38" y="0"/>
                  <a:pt x="38" y="0"/>
                  <a:pt x="39" y="0"/>
                </a:cubicBezTo>
                <a:cubicBezTo>
                  <a:pt x="41" y="1"/>
                  <a:pt x="41" y="1"/>
                  <a:pt x="41" y="1"/>
                </a:cubicBezTo>
                <a:cubicBezTo>
                  <a:pt x="42" y="1"/>
                  <a:pt x="42" y="2"/>
                  <a:pt x="42" y="2"/>
                </a:cubicBezTo>
                <a:lnTo>
                  <a:pt x="29" y="48"/>
                </a:lnTo>
                <a:close/>
                <a:moveTo>
                  <a:pt x="49" y="42"/>
                </a:moveTo>
                <a:cubicBezTo>
                  <a:pt x="48" y="43"/>
                  <a:pt x="48" y="43"/>
                  <a:pt x="47" y="42"/>
                </a:cubicBezTo>
                <a:cubicBezTo>
                  <a:pt x="45" y="40"/>
                  <a:pt x="45" y="40"/>
                  <a:pt x="45" y="40"/>
                </a:cubicBezTo>
                <a:cubicBezTo>
                  <a:pt x="45" y="40"/>
                  <a:pt x="45" y="39"/>
                  <a:pt x="45" y="39"/>
                </a:cubicBezTo>
                <a:cubicBezTo>
                  <a:pt x="59" y="25"/>
                  <a:pt x="59" y="25"/>
                  <a:pt x="59" y="25"/>
                </a:cubicBezTo>
                <a:cubicBezTo>
                  <a:pt x="45" y="11"/>
                  <a:pt x="45" y="11"/>
                  <a:pt x="45" y="11"/>
                </a:cubicBezTo>
                <a:cubicBezTo>
                  <a:pt x="45" y="10"/>
                  <a:pt x="45" y="9"/>
                  <a:pt x="45" y="9"/>
                </a:cubicBezTo>
                <a:cubicBezTo>
                  <a:pt x="47" y="7"/>
                  <a:pt x="47" y="7"/>
                  <a:pt x="47" y="7"/>
                </a:cubicBezTo>
                <a:cubicBezTo>
                  <a:pt x="48" y="7"/>
                  <a:pt x="48" y="7"/>
                  <a:pt x="49" y="7"/>
                </a:cubicBezTo>
                <a:cubicBezTo>
                  <a:pt x="65" y="24"/>
                  <a:pt x="65" y="24"/>
                  <a:pt x="65" y="24"/>
                </a:cubicBezTo>
                <a:cubicBezTo>
                  <a:pt x="66" y="24"/>
                  <a:pt x="66" y="25"/>
                  <a:pt x="65" y="25"/>
                </a:cubicBezTo>
                <a:lnTo>
                  <a:pt x="49" y="42"/>
                </a:lnTo>
                <a:close/>
              </a:path>
            </a:pathLst>
          </a:custGeom>
          <a:solidFill>
            <a:schemeClr val="accent4"/>
          </a:solidFill>
          <a:ln w="9525">
            <a:noFill/>
            <a:round/>
            <a:headEnd/>
            <a:tailEnd/>
          </a:ln>
        </p:spPr>
        <p:txBody>
          <a:bodyPr/>
          <a:lstStyle/>
          <a:p>
            <a:pPr defTabSz="914217">
              <a:defRPr/>
            </a:pPr>
            <a:endParaRPr lang="en-US" sz="900">
              <a:latin typeface="Lato Light"/>
              <a:cs typeface="Lato Light"/>
            </a:endParaRPr>
          </a:p>
        </p:txBody>
      </p:sp>
      <p:sp>
        <p:nvSpPr>
          <p:cNvPr id="203" name="Freeform 54"/>
          <p:cNvSpPr>
            <a:spLocks noEditPoints="1"/>
          </p:cNvSpPr>
          <p:nvPr/>
        </p:nvSpPr>
        <p:spPr bwMode="auto">
          <a:xfrm>
            <a:off x="8056563" y="4057651"/>
            <a:ext cx="385763" cy="285750"/>
          </a:xfrm>
          <a:custGeom>
            <a:avLst/>
            <a:gdLst/>
            <a:ahLst/>
            <a:cxnLst>
              <a:cxn ang="0">
                <a:pos x="55" y="50"/>
              </a:cxn>
              <a:cxn ang="0">
                <a:pos x="16" y="50"/>
              </a:cxn>
              <a:cxn ang="0">
                <a:pos x="0" y="34"/>
              </a:cxn>
              <a:cxn ang="0">
                <a:pos x="9" y="20"/>
              </a:cxn>
              <a:cxn ang="0">
                <a:pos x="9" y="18"/>
              </a:cxn>
              <a:cxn ang="0">
                <a:pos x="27" y="0"/>
              </a:cxn>
              <a:cxn ang="0">
                <a:pos x="44" y="11"/>
              </a:cxn>
              <a:cxn ang="0">
                <a:pos x="50" y="9"/>
              </a:cxn>
              <a:cxn ang="0">
                <a:pos x="59" y="18"/>
              </a:cxn>
              <a:cxn ang="0">
                <a:pos x="58" y="23"/>
              </a:cxn>
              <a:cxn ang="0">
                <a:pos x="68" y="36"/>
              </a:cxn>
              <a:cxn ang="0">
                <a:pos x="55" y="50"/>
              </a:cxn>
              <a:cxn ang="0">
                <a:pos x="45" y="25"/>
              </a:cxn>
              <a:cxn ang="0">
                <a:pos x="33" y="13"/>
              </a:cxn>
              <a:cxn ang="0">
                <a:pos x="32" y="12"/>
              </a:cxn>
              <a:cxn ang="0">
                <a:pos x="31" y="13"/>
              </a:cxn>
              <a:cxn ang="0">
                <a:pos x="18" y="25"/>
              </a:cxn>
              <a:cxn ang="0">
                <a:pos x="18" y="26"/>
              </a:cxn>
              <a:cxn ang="0">
                <a:pos x="19" y="27"/>
              </a:cxn>
              <a:cxn ang="0">
                <a:pos x="27" y="27"/>
              </a:cxn>
              <a:cxn ang="0">
                <a:pos x="27" y="40"/>
              </a:cxn>
              <a:cxn ang="0">
                <a:pos x="28" y="41"/>
              </a:cxn>
              <a:cxn ang="0">
                <a:pos x="35" y="41"/>
              </a:cxn>
              <a:cxn ang="0">
                <a:pos x="36" y="40"/>
              </a:cxn>
              <a:cxn ang="0">
                <a:pos x="36" y="27"/>
              </a:cxn>
              <a:cxn ang="0">
                <a:pos x="44" y="27"/>
              </a:cxn>
              <a:cxn ang="0">
                <a:pos x="45" y="26"/>
              </a:cxn>
              <a:cxn ang="0">
                <a:pos x="45" y="25"/>
              </a:cxn>
            </a:cxnLst>
            <a:rect l="0" t="0" r="r" b="b"/>
            <a:pathLst>
              <a:path w="68" h="50">
                <a:moveTo>
                  <a:pt x="55" y="50"/>
                </a:moveTo>
                <a:cubicBezTo>
                  <a:pt x="16" y="50"/>
                  <a:pt x="16" y="50"/>
                  <a:pt x="16" y="50"/>
                </a:cubicBezTo>
                <a:cubicBezTo>
                  <a:pt x="7" y="50"/>
                  <a:pt x="0" y="43"/>
                  <a:pt x="0" y="34"/>
                </a:cubicBezTo>
                <a:cubicBezTo>
                  <a:pt x="0" y="28"/>
                  <a:pt x="3" y="22"/>
                  <a:pt x="9" y="20"/>
                </a:cubicBezTo>
                <a:cubicBezTo>
                  <a:pt x="9" y="19"/>
                  <a:pt x="9" y="19"/>
                  <a:pt x="9" y="18"/>
                </a:cubicBezTo>
                <a:cubicBezTo>
                  <a:pt x="9" y="8"/>
                  <a:pt x="17" y="0"/>
                  <a:pt x="27" y="0"/>
                </a:cubicBezTo>
                <a:cubicBezTo>
                  <a:pt x="35" y="0"/>
                  <a:pt x="41" y="4"/>
                  <a:pt x="44" y="11"/>
                </a:cubicBezTo>
                <a:cubicBezTo>
                  <a:pt x="46" y="10"/>
                  <a:pt x="48" y="9"/>
                  <a:pt x="50" y="9"/>
                </a:cubicBezTo>
                <a:cubicBezTo>
                  <a:pt x="55" y="9"/>
                  <a:pt x="59" y="13"/>
                  <a:pt x="59" y="18"/>
                </a:cubicBezTo>
                <a:cubicBezTo>
                  <a:pt x="59" y="20"/>
                  <a:pt x="59" y="22"/>
                  <a:pt x="58" y="23"/>
                </a:cubicBezTo>
                <a:cubicBezTo>
                  <a:pt x="64" y="25"/>
                  <a:pt x="68" y="30"/>
                  <a:pt x="68" y="36"/>
                </a:cubicBezTo>
                <a:cubicBezTo>
                  <a:pt x="68" y="44"/>
                  <a:pt x="62" y="50"/>
                  <a:pt x="55" y="50"/>
                </a:cubicBezTo>
                <a:close/>
                <a:moveTo>
                  <a:pt x="45" y="25"/>
                </a:moveTo>
                <a:cubicBezTo>
                  <a:pt x="33" y="13"/>
                  <a:pt x="33" y="13"/>
                  <a:pt x="33" y="13"/>
                </a:cubicBezTo>
                <a:cubicBezTo>
                  <a:pt x="32" y="13"/>
                  <a:pt x="32" y="12"/>
                  <a:pt x="32" y="12"/>
                </a:cubicBezTo>
                <a:cubicBezTo>
                  <a:pt x="31" y="12"/>
                  <a:pt x="31" y="13"/>
                  <a:pt x="31" y="13"/>
                </a:cubicBezTo>
                <a:cubicBezTo>
                  <a:pt x="18" y="25"/>
                  <a:pt x="18" y="25"/>
                  <a:pt x="18" y="25"/>
                </a:cubicBezTo>
                <a:cubicBezTo>
                  <a:pt x="18" y="26"/>
                  <a:pt x="18" y="26"/>
                  <a:pt x="18" y="26"/>
                </a:cubicBezTo>
                <a:cubicBezTo>
                  <a:pt x="18" y="27"/>
                  <a:pt x="19" y="27"/>
                  <a:pt x="19" y="27"/>
                </a:cubicBezTo>
                <a:cubicBezTo>
                  <a:pt x="27" y="27"/>
                  <a:pt x="27" y="27"/>
                  <a:pt x="27" y="27"/>
                </a:cubicBezTo>
                <a:cubicBezTo>
                  <a:pt x="27" y="40"/>
                  <a:pt x="27" y="40"/>
                  <a:pt x="27" y="40"/>
                </a:cubicBezTo>
                <a:cubicBezTo>
                  <a:pt x="27" y="41"/>
                  <a:pt x="28" y="41"/>
                  <a:pt x="28" y="41"/>
                </a:cubicBezTo>
                <a:cubicBezTo>
                  <a:pt x="35" y="41"/>
                  <a:pt x="35" y="41"/>
                  <a:pt x="35" y="41"/>
                </a:cubicBezTo>
                <a:cubicBezTo>
                  <a:pt x="36" y="41"/>
                  <a:pt x="36" y="41"/>
                  <a:pt x="36" y="40"/>
                </a:cubicBezTo>
                <a:cubicBezTo>
                  <a:pt x="36" y="27"/>
                  <a:pt x="36" y="27"/>
                  <a:pt x="36" y="27"/>
                </a:cubicBezTo>
                <a:cubicBezTo>
                  <a:pt x="44" y="27"/>
                  <a:pt x="44" y="27"/>
                  <a:pt x="44" y="27"/>
                </a:cubicBezTo>
                <a:cubicBezTo>
                  <a:pt x="45" y="27"/>
                  <a:pt x="45" y="27"/>
                  <a:pt x="45" y="26"/>
                </a:cubicBezTo>
                <a:cubicBezTo>
                  <a:pt x="45" y="26"/>
                  <a:pt x="45" y="26"/>
                  <a:pt x="45" y="25"/>
                </a:cubicBezTo>
                <a:close/>
              </a:path>
            </a:pathLst>
          </a:custGeom>
          <a:solidFill>
            <a:schemeClr val="accent6"/>
          </a:solidFill>
          <a:ln w="9525">
            <a:noFill/>
            <a:round/>
            <a:headEnd/>
            <a:tailEnd/>
          </a:ln>
        </p:spPr>
        <p:txBody>
          <a:bodyPr/>
          <a:lstStyle/>
          <a:p>
            <a:pPr defTabSz="914217">
              <a:defRPr/>
            </a:pPr>
            <a:endParaRPr lang="en-US" sz="900">
              <a:latin typeface="Lato Light"/>
              <a:cs typeface="Lato Light"/>
            </a:endParaRPr>
          </a:p>
        </p:txBody>
      </p:sp>
      <p:sp>
        <p:nvSpPr>
          <p:cNvPr id="204" name="Freeform 171"/>
          <p:cNvSpPr>
            <a:spLocks/>
          </p:cNvSpPr>
          <p:nvPr/>
        </p:nvSpPr>
        <p:spPr bwMode="auto">
          <a:xfrm>
            <a:off x="8076407" y="2978151"/>
            <a:ext cx="346075" cy="250825"/>
          </a:xfrm>
          <a:custGeom>
            <a:avLst/>
            <a:gdLst/>
            <a:ahLst/>
            <a:cxnLst>
              <a:cxn ang="0">
                <a:pos x="64" y="42"/>
              </a:cxn>
              <a:cxn ang="0">
                <a:pos x="62" y="44"/>
              </a:cxn>
              <a:cxn ang="0">
                <a:pos x="61" y="45"/>
              </a:cxn>
              <a:cxn ang="0">
                <a:pos x="60" y="44"/>
              </a:cxn>
              <a:cxn ang="0">
                <a:pos x="45" y="30"/>
              </a:cxn>
              <a:cxn ang="0">
                <a:pos x="45" y="36"/>
              </a:cxn>
              <a:cxn ang="0">
                <a:pos x="35" y="46"/>
              </a:cxn>
              <a:cxn ang="0">
                <a:pos x="10" y="46"/>
              </a:cxn>
              <a:cxn ang="0">
                <a:pos x="0" y="36"/>
              </a:cxn>
              <a:cxn ang="0">
                <a:pos x="0" y="10"/>
              </a:cxn>
              <a:cxn ang="0">
                <a:pos x="10" y="0"/>
              </a:cxn>
              <a:cxn ang="0">
                <a:pos x="35" y="0"/>
              </a:cxn>
              <a:cxn ang="0">
                <a:pos x="45" y="10"/>
              </a:cxn>
              <a:cxn ang="0">
                <a:pos x="45" y="16"/>
              </a:cxn>
              <a:cxn ang="0">
                <a:pos x="60" y="2"/>
              </a:cxn>
              <a:cxn ang="0">
                <a:pos x="61" y="1"/>
              </a:cxn>
              <a:cxn ang="0">
                <a:pos x="62" y="1"/>
              </a:cxn>
              <a:cxn ang="0">
                <a:pos x="64" y="4"/>
              </a:cxn>
              <a:cxn ang="0">
                <a:pos x="64" y="42"/>
              </a:cxn>
            </a:cxnLst>
            <a:rect l="0" t="0" r="r" b="b"/>
            <a:pathLst>
              <a:path w="64" h="46">
                <a:moveTo>
                  <a:pt x="64" y="42"/>
                </a:moveTo>
                <a:cubicBezTo>
                  <a:pt x="64" y="43"/>
                  <a:pt x="63" y="44"/>
                  <a:pt x="62" y="44"/>
                </a:cubicBezTo>
                <a:cubicBezTo>
                  <a:pt x="62" y="45"/>
                  <a:pt x="62" y="45"/>
                  <a:pt x="61" y="45"/>
                </a:cubicBezTo>
                <a:cubicBezTo>
                  <a:pt x="61" y="45"/>
                  <a:pt x="60" y="44"/>
                  <a:pt x="60" y="44"/>
                </a:cubicBezTo>
                <a:cubicBezTo>
                  <a:pt x="45" y="30"/>
                  <a:pt x="45" y="30"/>
                  <a:pt x="45" y="30"/>
                </a:cubicBezTo>
                <a:cubicBezTo>
                  <a:pt x="45" y="36"/>
                  <a:pt x="45" y="36"/>
                  <a:pt x="45" y="36"/>
                </a:cubicBezTo>
                <a:cubicBezTo>
                  <a:pt x="45" y="41"/>
                  <a:pt x="41" y="46"/>
                  <a:pt x="35" y="46"/>
                </a:cubicBezTo>
                <a:cubicBezTo>
                  <a:pt x="10" y="46"/>
                  <a:pt x="10" y="46"/>
                  <a:pt x="10" y="46"/>
                </a:cubicBezTo>
                <a:cubicBezTo>
                  <a:pt x="4" y="46"/>
                  <a:pt x="0" y="41"/>
                  <a:pt x="0" y="36"/>
                </a:cubicBezTo>
                <a:cubicBezTo>
                  <a:pt x="0" y="10"/>
                  <a:pt x="0" y="10"/>
                  <a:pt x="0" y="10"/>
                </a:cubicBezTo>
                <a:cubicBezTo>
                  <a:pt x="0" y="5"/>
                  <a:pt x="4" y="0"/>
                  <a:pt x="10" y="0"/>
                </a:cubicBezTo>
                <a:cubicBezTo>
                  <a:pt x="35" y="0"/>
                  <a:pt x="35" y="0"/>
                  <a:pt x="35" y="0"/>
                </a:cubicBezTo>
                <a:cubicBezTo>
                  <a:pt x="41" y="0"/>
                  <a:pt x="45" y="5"/>
                  <a:pt x="45" y="10"/>
                </a:cubicBezTo>
                <a:cubicBezTo>
                  <a:pt x="45" y="16"/>
                  <a:pt x="45" y="16"/>
                  <a:pt x="45" y="16"/>
                </a:cubicBezTo>
                <a:cubicBezTo>
                  <a:pt x="60" y="2"/>
                  <a:pt x="60" y="2"/>
                  <a:pt x="60" y="2"/>
                </a:cubicBezTo>
                <a:cubicBezTo>
                  <a:pt x="60" y="1"/>
                  <a:pt x="61" y="1"/>
                  <a:pt x="61" y="1"/>
                </a:cubicBezTo>
                <a:cubicBezTo>
                  <a:pt x="62" y="1"/>
                  <a:pt x="62" y="1"/>
                  <a:pt x="62" y="1"/>
                </a:cubicBezTo>
                <a:cubicBezTo>
                  <a:pt x="63" y="2"/>
                  <a:pt x="64" y="3"/>
                  <a:pt x="64" y="4"/>
                </a:cubicBezTo>
                <a:lnTo>
                  <a:pt x="64" y="42"/>
                </a:lnTo>
                <a:close/>
              </a:path>
            </a:pathLst>
          </a:custGeom>
          <a:solidFill>
            <a:schemeClr val="accent5"/>
          </a:solidFill>
          <a:ln w="9525">
            <a:noFill/>
            <a:round/>
            <a:headEnd/>
            <a:tailEnd/>
          </a:ln>
        </p:spPr>
        <p:txBody>
          <a:bodyPr/>
          <a:lstStyle/>
          <a:p>
            <a:pPr defTabSz="914217">
              <a:defRPr/>
            </a:pPr>
            <a:endParaRPr lang="en-US" sz="900">
              <a:latin typeface="Lato Light"/>
              <a:cs typeface="Lato Light"/>
            </a:endParaRPr>
          </a:p>
        </p:txBody>
      </p:sp>
      <p:sp>
        <p:nvSpPr>
          <p:cNvPr id="3" name="CuadroTexto 2">
            <a:extLst>
              <a:ext uri="{FF2B5EF4-FFF2-40B4-BE49-F238E27FC236}">
                <a16:creationId xmlns:a16="http://schemas.microsoft.com/office/drawing/2014/main" id="{3201EC35-52BF-445B-B4A1-4348288D0A7D}"/>
              </a:ext>
            </a:extLst>
          </p:cNvPr>
          <p:cNvSpPr txBox="1"/>
          <p:nvPr/>
        </p:nvSpPr>
        <p:spPr>
          <a:xfrm>
            <a:off x="4510882" y="729968"/>
            <a:ext cx="6519069" cy="461665"/>
          </a:xfrm>
          <a:prstGeom prst="rect">
            <a:avLst/>
          </a:prstGeom>
          <a:noFill/>
        </p:spPr>
        <p:txBody>
          <a:bodyPr wrap="square" rtlCol="0">
            <a:spAutoFit/>
          </a:bodyPr>
          <a:lstStyle/>
          <a:p>
            <a:r>
              <a:rPr lang="en-US" sz="2400" b="1" dirty="0">
                <a:solidFill>
                  <a:srgbClr val="FF7300"/>
                </a:solidFill>
              </a:rPr>
              <a:t>HALF YEAR </a:t>
            </a:r>
            <a:r>
              <a:rPr lang="en-US" sz="2400" b="1" dirty="0">
                <a:solidFill>
                  <a:srgbClr val="024654"/>
                </a:solidFill>
              </a:rPr>
              <a:t>REPORT</a:t>
            </a:r>
            <a:r>
              <a:rPr lang="en-US" sz="2400" b="1" dirty="0">
                <a:solidFill>
                  <a:srgbClr val="FF7300"/>
                </a:solidFill>
              </a:rPr>
              <a:t>  </a:t>
            </a:r>
          </a:p>
        </p:txBody>
      </p:sp>
      <p:sp>
        <p:nvSpPr>
          <p:cNvPr id="4" name="Rectángulo 3">
            <a:extLst>
              <a:ext uri="{FF2B5EF4-FFF2-40B4-BE49-F238E27FC236}">
                <a16:creationId xmlns:a16="http://schemas.microsoft.com/office/drawing/2014/main" id="{EEAB4674-882B-4216-8F07-E723E52B2CDB}"/>
              </a:ext>
            </a:extLst>
          </p:cNvPr>
          <p:cNvSpPr/>
          <p:nvPr/>
        </p:nvSpPr>
        <p:spPr>
          <a:xfrm>
            <a:off x="-15299" y="5314155"/>
            <a:ext cx="12207299" cy="1526915"/>
          </a:xfrm>
          <a:prstGeom prst="rect">
            <a:avLst/>
          </a:prstGeom>
          <a:gradFill>
            <a:gsLst>
              <a:gs pos="0">
                <a:srgbClr val="00142A"/>
              </a:gs>
              <a:gs pos="52000">
                <a:srgbClr val="023E4D"/>
              </a:gs>
              <a:gs pos="100000">
                <a:srgbClr val="024654"/>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CuadroTexto 4">
            <a:extLst>
              <a:ext uri="{FF2B5EF4-FFF2-40B4-BE49-F238E27FC236}">
                <a16:creationId xmlns:a16="http://schemas.microsoft.com/office/drawing/2014/main" id="{C281121F-4509-42A7-AD37-DC88EBF77DB1}"/>
              </a:ext>
            </a:extLst>
          </p:cNvPr>
          <p:cNvSpPr txBox="1"/>
          <p:nvPr/>
        </p:nvSpPr>
        <p:spPr>
          <a:xfrm>
            <a:off x="813595" y="5675204"/>
            <a:ext cx="10580630" cy="646331"/>
          </a:xfrm>
          <a:prstGeom prst="rect">
            <a:avLst/>
          </a:prstGeom>
          <a:noFill/>
        </p:spPr>
        <p:txBody>
          <a:bodyPr wrap="square">
            <a:spAutoFit/>
          </a:bodyPr>
          <a:lstStyle/>
          <a:p>
            <a:pPr algn="just" eaLnBrk="0" hangingPunct="0"/>
            <a:r>
              <a:rPr lang="en-US" altLang="es-MX" sz="1800" b="1" dirty="0">
                <a:solidFill>
                  <a:schemeClr val="bg1"/>
                </a:solidFill>
                <a:latin typeface="Calibri Light" panose="020F0302020204030204" pitchFamily="34" charset="0"/>
                <a:cs typeface="Calibri Light" panose="020F0302020204030204" pitchFamily="34" charset="0"/>
              </a:rPr>
              <a:t>Lorem ipsum dolor </a:t>
            </a:r>
            <a:r>
              <a:rPr lang="en-US" altLang="es-MX" sz="1800" dirty="0">
                <a:solidFill>
                  <a:schemeClr val="bg1"/>
                </a:solidFill>
                <a:latin typeface="Calibri Light" panose="020F0302020204030204" pitchFamily="34" charset="0"/>
                <a:cs typeface="Calibri Light" panose="020F0302020204030204" pitchFamily="34" charset="0"/>
              </a:rPr>
              <a:t>sit amet, consectetur adipiscing elit. Aliquam tincidunt ante nec sem congue convallis. </a:t>
            </a:r>
            <a:r>
              <a:rPr lang="en-US" altLang="es-MX" sz="1800" b="1" dirty="0">
                <a:solidFill>
                  <a:schemeClr val="bg1"/>
                </a:solidFill>
                <a:latin typeface="Calibri Light" panose="020F0302020204030204" pitchFamily="34" charset="0"/>
                <a:cs typeface="Calibri Light" panose="020F0302020204030204" pitchFamily="34" charset="0"/>
              </a:rPr>
              <a:t>Lorem ipsum dolor </a:t>
            </a:r>
            <a:r>
              <a:rPr lang="en-US" altLang="es-MX" sz="1800" dirty="0">
                <a:solidFill>
                  <a:schemeClr val="bg1"/>
                </a:solidFill>
                <a:latin typeface="Calibri Light" panose="020F0302020204030204" pitchFamily="34" charset="0"/>
                <a:cs typeface="Calibri Light" panose="020F0302020204030204" pitchFamily="34" charset="0"/>
              </a:rPr>
              <a:t>sit amet, consectetur adipiscing elit. Aliquam tincidunt ante nec sem congue convallis.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ABE7B670-EDD8-40D3-925C-7333AE0CF7DA}"/>
              </a:ext>
            </a:extLst>
          </p:cNvPr>
          <p:cNvSpPr/>
          <p:nvPr/>
        </p:nvSpPr>
        <p:spPr>
          <a:xfrm>
            <a:off x="0" y="0"/>
            <a:ext cx="12192000" cy="6858000"/>
          </a:xfrm>
          <a:prstGeom prst="rect">
            <a:avLst/>
          </a:prstGeom>
          <a:gradFill>
            <a:gsLst>
              <a:gs pos="0">
                <a:srgbClr val="00142A"/>
              </a:gs>
              <a:gs pos="52000">
                <a:srgbClr val="023E4D"/>
              </a:gs>
              <a:gs pos="100000">
                <a:srgbClr val="024654"/>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369" name="TextBox 610"/>
          <p:cNvSpPr txBox="1">
            <a:spLocks noChangeArrowheads="1"/>
          </p:cNvSpPr>
          <p:nvPr/>
        </p:nvSpPr>
        <p:spPr bwMode="auto">
          <a:xfrm>
            <a:off x="8597107" y="2133600"/>
            <a:ext cx="2214563" cy="591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n-US" altLang="es-MX" sz="1000" dirty="0">
                <a:solidFill>
                  <a:schemeClr val="bg1"/>
                </a:solidFill>
                <a:latin typeface="Calibri Light" panose="020F0302020204030204" pitchFamily="34" charset="0"/>
                <a:cs typeface="Calibri Light" panose="020F0302020204030204" pitchFamily="34" charset="0"/>
              </a:rPr>
              <a:t>Lorem ipsum dolor sit amet, consectetur adipiscing elit. Aliquam tincidunt ante nec</a:t>
            </a:r>
          </a:p>
        </p:txBody>
      </p:sp>
      <p:sp>
        <p:nvSpPr>
          <p:cNvPr id="58370" name="TextBox 611"/>
          <p:cNvSpPr txBox="1">
            <a:spLocks noChangeArrowheads="1"/>
          </p:cNvSpPr>
          <p:nvPr/>
        </p:nvSpPr>
        <p:spPr bwMode="auto">
          <a:xfrm>
            <a:off x="6201569" y="2726532"/>
            <a:ext cx="2214563" cy="591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n-US" altLang="es-MX" sz="1000" dirty="0">
                <a:solidFill>
                  <a:schemeClr val="bg1"/>
                </a:solidFill>
                <a:latin typeface="Calibri Light" panose="020F0302020204030204" pitchFamily="34" charset="0"/>
                <a:cs typeface="Calibri Light" panose="020F0302020204030204" pitchFamily="34" charset="0"/>
              </a:rPr>
              <a:t>Lorem ipsum dolor sit amet, consectetur adipiscing elit. Aliquam tincidunt ante nec</a:t>
            </a:r>
          </a:p>
        </p:txBody>
      </p:sp>
      <p:sp>
        <p:nvSpPr>
          <p:cNvPr id="58371" name="TextBox 612"/>
          <p:cNvSpPr txBox="1">
            <a:spLocks noChangeArrowheads="1"/>
          </p:cNvSpPr>
          <p:nvPr/>
        </p:nvSpPr>
        <p:spPr bwMode="auto">
          <a:xfrm>
            <a:off x="3876675" y="3175794"/>
            <a:ext cx="1663700" cy="591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n-US" altLang="es-MX" sz="1000" dirty="0">
                <a:solidFill>
                  <a:schemeClr val="bg1"/>
                </a:solidFill>
                <a:latin typeface="Calibri Light" panose="020F0302020204030204" pitchFamily="34" charset="0"/>
                <a:cs typeface="Calibri Light" panose="020F0302020204030204" pitchFamily="34" charset="0"/>
              </a:rPr>
              <a:t>Lorem ipsum dolor sit amet, consectetur adipiscing elit. Aliquam tincidunt ante nec</a:t>
            </a:r>
          </a:p>
        </p:txBody>
      </p:sp>
      <p:sp>
        <p:nvSpPr>
          <p:cNvPr id="58372" name="TextBox 613"/>
          <p:cNvSpPr txBox="1">
            <a:spLocks noChangeArrowheads="1"/>
          </p:cNvSpPr>
          <p:nvPr/>
        </p:nvSpPr>
        <p:spPr bwMode="auto">
          <a:xfrm>
            <a:off x="1493838" y="3813969"/>
            <a:ext cx="1663700" cy="591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n-US" altLang="es-MX" sz="1000" dirty="0">
                <a:solidFill>
                  <a:schemeClr val="bg1"/>
                </a:solidFill>
                <a:latin typeface="Calibri Light" panose="020F0302020204030204" pitchFamily="34" charset="0"/>
                <a:cs typeface="Calibri Light" panose="020F0302020204030204" pitchFamily="34" charset="0"/>
              </a:rPr>
              <a:t>Lorem ipsum dolor sit amet, consectetur adipiscing elit. Aliquam tincidunt ante nec</a:t>
            </a:r>
          </a:p>
        </p:txBody>
      </p:sp>
      <p:sp>
        <p:nvSpPr>
          <p:cNvPr id="58373" name="TextBox 614"/>
          <p:cNvSpPr txBox="1">
            <a:spLocks noChangeArrowheads="1"/>
          </p:cNvSpPr>
          <p:nvPr/>
        </p:nvSpPr>
        <p:spPr bwMode="auto">
          <a:xfrm>
            <a:off x="1795463" y="3306763"/>
            <a:ext cx="1033463" cy="5747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n-US" altLang="es-MX" sz="3000" b="1" dirty="0">
                <a:solidFill>
                  <a:srgbClr val="FF7300"/>
                </a:solidFill>
                <a:latin typeface="Calibri Light" panose="020F0302020204030204" pitchFamily="34" charset="0"/>
                <a:cs typeface="Calibri Light" panose="020F0302020204030204" pitchFamily="34" charset="0"/>
              </a:rPr>
              <a:t>2017</a:t>
            </a:r>
          </a:p>
        </p:txBody>
      </p:sp>
      <p:sp>
        <p:nvSpPr>
          <p:cNvPr id="58374" name="TextBox 615"/>
          <p:cNvSpPr txBox="1">
            <a:spLocks noChangeArrowheads="1"/>
          </p:cNvSpPr>
          <p:nvPr/>
        </p:nvSpPr>
        <p:spPr bwMode="auto">
          <a:xfrm>
            <a:off x="4178300" y="2670175"/>
            <a:ext cx="1033463" cy="5747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n-US" altLang="es-MX" sz="3000" b="1" dirty="0">
                <a:solidFill>
                  <a:srgbClr val="FF7300"/>
                </a:solidFill>
                <a:latin typeface="Calibri Light" panose="020F0302020204030204" pitchFamily="34" charset="0"/>
                <a:cs typeface="Calibri Light" panose="020F0302020204030204" pitchFamily="34" charset="0"/>
              </a:rPr>
              <a:t>2018</a:t>
            </a:r>
          </a:p>
        </p:txBody>
      </p:sp>
      <p:sp>
        <p:nvSpPr>
          <p:cNvPr id="58375" name="TextBox 616"/>
          <p:cNvSpPr txBox="1">
            <a:spLocks noChangeArrowheads="1"/>
          </p:cNvSpPr>
          <p:nvPr/>
        </p:nvSpPr>
        <p:spPr bwMode="auto">
          <a:xfrm>
            <a:off x="6727825" y="2220913"/>
            <a:ext cx="1033463" cy="5747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n-US" altLang="es-MX" sz="3000" b="1" dirty="0">
                <a:solidFill>
                  <a:srgbClr val="FF7300"/>
                </a:solidFill>
                <a:latin typeface="Calibri Light" panose="020F0302020204030204" pitchFamily="34" charset="0"/>
                <a:cs typeface="Calibri Light" panose="020F0302020204030204" pitchFamily="34" charset="0"/>
              </a:rPr>
              <a:t>2019</a:t>
            </a:r>
          </a:p>
        </p:txBody>
      </p:sp>
      <p:sp>
        <p:nvSpPr>
          <p:cNvPr id="58376" name="TextBox 617"/>
          <p:cNvSpPr txBox="1">
            <a:spLocks noChangeArrowheads="1"/>
          </p:cNvSpPr>
          <p:nvPr/>
        </p:nvSpPr>
        <p:spPr bwMode="auto">
          <a:xfrm>
            <a:off x="9148763" y="1649413"/>
            <a:ext cx="1032669" cy="5747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n-US" altLang="es-MX" sz="3000" b="1" dirty="0">
                <a:solidFill>
                  <a:srgbClr val="FF7300"/>
                </a:solidFill>
                <a:latin typeface="Calibri Light" panose="020F0302020204030204" pitchFamily="34" charset="0"/>
                <a:cs typeface="Calibri Light" panose="020F0302020204030204" pitchFamily="34" charset="0"/>
              </a:rPr>
              <a:t>2020</a:t>
            </a:r>
          </a:p>
        </p:txBody>
      </p:sp>
      <p:sp>
        <p:nvSpPr>
          <p:cNvPr id="58377" name="Shape 188"/>
          <p:cNvSpPr>
            <a:spLocks noChangeArrowheads="1"/>
          </p:cNvSpPr>
          <p:nvPr/>
        </p:nvSpPr>
        <p:spPr bwMode="auto">
          <a:xfrm>
            <a:off x="836613" y="1169194"/>
            <a:ext cx="5257800" cy="898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0" tIns="0" rIns="0" bIns="0" anchor="ctr"/>
          <a:lstStyle>
            <a:lvl1pPr defTabSz="584200">
              <a:defRPr sz="3600">
                <a:solidFill>
                  <a:schemeClr val="tx1"/>
                </a:solidFill>
                <a:latin typeface="Lato Light" panose="020F0302020204030203" pitchFamily="34" charset="0"/>
                <a:ea typeface="MS PGothic" panose="020B0600070205080204" pitchFamily="34" charset="-128"/>
              </a:defRPr>
            </a:lvl1pPr>
            <a:lvl2pPr marL="742950" indent="-285750" defTabSz="584200">
              <a:defRPr sz="3600">
                <a:solidFill>
                  <a:schemeClr val="tx1"/>
                </a:solidFill>
                <a:latin typeface="Lato Light" panose="020F0302020204030203" pitchFamily="34" charset="0"/>
                <a:ea typeface="MS PGothic" panose="020B0600070205080204" pitchFamily="34" charset="-128"/>
              </a:defRPr>
            </a:lvl2pPr>
            <a:lvl3pPr marL="1143000" indent="-228600" defTabSz="584200">
              <a:defRPr sz="3600">
                <a:solidFill>
                  <a:schemeClr val="tx1"/>
                </a:solidFill>
                <a:latin typeface="Lato Light" panose="020F0302020204030203" pitchFamily="34" charset="0"/>
                <a:ea typeface="MS PGothic" panose="020B0600070205080204" pitchFamily="34" charset="-128"/>
              </a:defRPr>
            </a:lvl3pPr>
            <a:lvl4pPr marL="1600200" indent="-228600" defTabSz="584200">
              <a:defRPr sz="3600">
                <a:solidFill>
                  <a:schemeClr val="tx1"/>
                </a:solidFill>
                <a:latin typeface="Lato Light" panose="020F0302020204030203" pitchFamily="34" charset="0"/>
                <a:ea typeface="MS PGothic" panose="020B0600070205080204" pitchFamily="34" charset="-128"/>
              </a:defRPr>
            </a:lvl4pPr>
            <a:lvl5pPr marL="2057400" indent="-228600" defTabSz="584200">
              <a:defRPr sz="3600">
                <a:solidFill>
                  <a:schemeClr val="tx1"/>
                </a:solidFill>
                <a:latin typeface="Lato Light" panose="020F0302020204030203" pitchFamily="34" charset="0"/>
                <a:ea typeface="MS PGothic" panose="020B0600070205080204" pitchFamily="34" charset="-128"/>
              </a:defRPr>
            </a:lvl5pPr>
            <a:lvl6pPr marL="25146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eaLnBrk="0" hangingPunct="0"/>
            <a:r>
              <a:rPr lang="en-US" altLang="es-MX" sz="1400" b="1" dirty="0">
                <a:solidFill>
                  <a:schemeClr val="bg1"/>
                </a:solidFill>
                <a:latin typeface="Calibri Light" panose="020F0302020204030204" pitchFamily="34" charset="0"/>
                <a:cs typeface="Calibri Light" panose="020F0302020204030204" pitchFamily="34" charset="0"/>
              </a:rPr>
              <a:t>Lorem ipsum dolor </a:t>
            </a:r>
            <a:r>
              <a:rPr lang="en-US" altLang="es-MX" sz="1400" dirty="0">
                <a:solidFill>
                  <a:schemeClr val="bg1"/>
                </a:solidFill>
                <a:latin typeface="Calibri Light" panose="020F0302020204030204" pitchFamily="34" charset="0"/>
                <a:cs typeface="Calibri Light" panose="020F0302020204030204" pitchFamily="34" charset="0"/>
              </a:rPr>
              <a:t>sit amet, consectetur adipiscing elit. Aliquam tincidunt ante nec sem congue convallis. </a:t>
            </a:r>
            <a:r>
              <a:rPr lang="en-US" altLang="es-MX" sz="1400" b="1" dirty="0">
                <a:solidFill>
                  <a:schemeClr val="bg1"/>
                </a:solidFill>
                <a:latin typeface="Calibri Light" panose="020F0302020204030204" pitchFamily="34" charset="0"/>
                <a:cs typeface="Calibri Light" panose="020F0302020204030204" pitchFamily="34" charset="0"/>
              </a:rPr>
              <a:t>Lorem ipsum dolor </a:t>
            </a:r>
            <a:r>
              <a:rPr lang="en-US" altLang="es-MX" sz="1400" dirty="0">
                <a:solidFill>
                  <a:schemeClr val="bg1"/>
                </a:solidFill>
                <a:latin typeface="Calibri Light" panose="020F0302020204030204" pitchFamily="34" charset="0"/>
                <a:cs typeface="Calibri Light" panose="020F0302020204030204" pitchFamily="34" charset="0"/>
              </a:rPr>
              <a:t>sit amet, consectetur adipiscing elit. Aliquam tincidunt ante nec sem congue convallis. </a:t>
            </a:r>
          </a:p>
        </p:txBody>
      </p:sp>
      <p:grpSp>
        <p:nvGrpSpPr>
          <p:cNvPr id="58378" name="Group 582"/>
          <p:cNvGrpSpPr>
            <a:grpSpLocks/>
          </p:cNvGrpSpPr>
          <p:nvPr/>
        </p:nvGrpSpPr>
        <p:grpSpPr bwMode="auto">
          <a:xfrm>
            <a:off x="4091782" y="3907632"/>
            <a:ext cx="1304131" cy="2211388"/>
            <a:chOff x="2621183" y="2888147"/>
            <a:chExt cx="711145" cy="1203356"/>
          </a:xfrm>
        </p:grpSpPr>
        <p:sp>
          <p:nvSpPr>
            <p:cNvPr id="666" name="Freeform 52"/>
            <p:cNvSpPr>
              <a:spLocks noChangeArrowheads="1"/>
            </p:cNvSpPr>
            <p:nvPr/>
          </p:nvSpPr>
          <p:spPr bwMode="auto">
            <a:xfrm>
              <a:off x="2633882" y="3831146"/>
              <a:ext cx="638126" cy="260357"/>
            </a:xfrm>
            <a:custGeom>
              <a:avLst/>
              <a:gdLst>
                <a:gd name="T0" fmla="*/ 25077 w 1425"/>
                <a:gd name="T1" fmla="*/ 79628 h 582"/>
                <a:gd name="T2" fmla="*/ 25077 w 1425"/>
                <a:gd name="T3" fmla="*/ 79628 h 582"/>
                <a:gd name="T4" fmla="*/ 318839 w 1425"/>
                <a:gd name="T5" fmla="*/ 0 h 582"/>
                <a:gd name="T6" fmla="*/ 612601 w 1425"/>
                <a:gd name="T7" fmla="*/ 79628 h 582"/>
                <a:gd name="T8" fmla="*/ 637678 w 1425"/>
                <a:gd name="T9" fmla="*/ 79628 h 582"/>
                <a:gd name="T10" fmla="*/ 637678 w 1425"/>
                <a:gd name="T11" fmla="*/ 129731 h 582"/>
                <a:gd name="T12" fmla="*/ 318839 w 1425"/>
                <a:gd name="T13" fmla="*/ 259910 h 582"/>
                <a:gd name="T14" fmla="*/ 0 w 1425"/>
                <a:gd name="T15" fmla="*/ 129731 h 582"/>
                <a:gd name="T16" fmla="*/ 0 w 1425"/>
                <a:gd name="T17" fmla="*/ 79628 h 582"/>
                <a:gd name="T18" fmla="*/ 25077 w 1425"/>
                <a:gd name="T19" fmla="*/ 79628 h 58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425" h="582">
                  <a:moveTo>
                    <a:pt x="56" y="178"/>
                  </a:moveTo>
                  <a:lnTo>
                    <a:pt x="56" y="178"/>
                  </a:lnTo>
                  <a:cubicBezTo>
                    <a:pt x="164" y="75"/>
                    <a:pt x="417" y="0"/>
                    <a:pt x="712" y="0"/>
                  </a:cubicBezTo>
                  <a:cubicBezTo>
                    <a:pt x="1007" y="0"/>
                    <a:pt x="1260" y="75"/>
                    <a:pt x="1368" y="178"/>
                  </a:cubicBezTo>
                  <a:cubicBezTo>
                    <a:pt x="1424" y="178"/>
                    <a:pt x="1424" y="178"/>
                    <a:pt x="1424" y="178"/>
                  </a:cubicBezTo>
                  <a:cubicBezTo>
                    <a:pt x="1424" y="290"/>
                    <a:pt x="1424" y="290"/>
                    <a:pt x="1424" y="290"/>
                  </a:cubicBezTo>
                  <a:cubicBezTo>
                    <a:pt x="1424" y="455"/>
                    <a:pt x="1105" y="581"/>
                    <a:pt x="712" y="581"/>
                  </a:cubicBezTo>
                  <a:cubicBezTo>
                    <a:pt x="318" y="581"/>
                    <a:pt x="0" y="455"/>
                    <a:pt x="0" y="290"/>
                  </a:cubicBezTo>
                  <a:cubicBezTo>
                    <a:pt x="0" y="178"/>
                    <a:pt x="0" y="178"/>
                    <a:pt x="0" y="178"/>
                  </a:cubicBezTo>
                  <a:lnTo>
                    <a:pt x="56" y="178"/>
                  </a:ln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667" name="Freeform 53"/>
            <p:cNvSpPr>
              <a:spLocks noChangeArrowheads="1"/>
            </p:cNvSpPr>
            <p:nvPr/>
          </p:nvSpPr>
          <p:spPr bwMode="auto">
            <a:xfrm>
              <a:off x="2633882" y="3780345"/>
              <a:ext cx="638126" cy="260357"/>
            </a:xfrm>
            <a:custGeom>
              <a:avLst/>
              <a:gdLst>
                <a:gd name="T0" fmla="*/ 0 w 1425"/>
                <a:gd name="T1" fmla="*/ 129954 h 581"/>
                <a:gd name="T2" fmla="*/ 0 w 1425"/>
                <a:gd name="T3" fmla="*/ 129954 h 581"/>
                <a:gd name="T4" fmla="*/ 318839 w 1425"/>
                <a:gd name="T5" fmla="*/ 259909 h 581"/>
                <a:gd name="T6" fmla="*/ 637678 w 1425"/>
                <a:gd name="T7" fmla="*/ 129954 h 581"/>
                <a:gd name="T8" fmla="*/ 318839 w 1425"/>
                <a:gd name="T9" fmla="*/ 0 h 581"/>
                <a:gd name="T10" fmla="*/ 0 w 1425"/>
                <a:gd name="T11" fmla="*/ 129954 h 58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425" h="581">
                  <a:moveTo>
                    <a:pt x="0" y="290"/>
                  </a:moveTo>
                  <a:lnTo>
                    <a:pt x="0" y="290"/>
                  </a:lnTo>
                  <a:cubicBezTo>
                    <a:pt x="0" y="449"/>
                    <a:pt x="318" y="580"/>
                    <a:pt x="712" y="580"/>
                  </a:cubicBezTo>
                  <a:cubicBezTo>
                    <a:pt x="1105" y="580"/>
                    <a:pt x="1424" y="449"/>
                    <a:pt x="1424" y="290"/>
                  </a:cubicBezTo>
                  <a:cubicBezTo>
                    <a:pt x="1424" y="131"/>
                    <a:pt x="1105" y="0"/>
                    <a:pt x="712" y="0"/>
                  </a:cubicBezTo>
                  <a:cubicBezTo>
                    <a:pt x="318" y="0"/>
                    <a:pt x="0" y="131"/>
                    <a:pt x="0" y="290"/>
                  </a:cubicBezTo>
                </a:path>
              </a:pathLst>
            </a:custGeom>
            <a:solidFill>
              <a:srgbClr val="FFC90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668" name="Freeform 54"/>
            <p:cNvSpPr>
              <a:spLocks noChangeArrowheads="1"/>
            </p:cNvSpPr>
            <p:nvPr/>
          </p:nvSpPr>
          <p:spPr bwMode="auto">
            <a:xfrm>
              <a:off x="2676741" y="3788282"/>
              <a:ext cx="553995" cy="215906"/>
            </a:xfrm>
            <a:custGeom>
              <a:avLst/>
              <a:gdLst>
                <a:gd name="T0" fmla="*/ 0 w 1234"/>
                <a:gd name="T1" fmla="*/ 106615 h 484"/>
                <a:gd name="T2" fmla="*/ 0 w 1234"/>
                <a:gd name="T3" fmla="*/ 106615 h 484"/>
                <a:gd name="T4" fmla="*/ 277895 w 1234"/>
                <a:gd name="T5" fmla="*/ 215460 h 484"/>
                <a:gd name="T6" fmla="*/ 553546 w 1234"/>
                <a:gd name="T7" fmla="*/ 106615 h 484"/>
                <a:gd name="T8" fmla="*/ 277895 w 1234"/>
                <a:gd name="T9" fmla="*/ 0 h 484"/>
                <a:gd name="T10" fmla="*/ 0 w 1234"/>
                <a:gd name="T11" fmla="*/ 106615 h 48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34" h="484">
                  <a:moveTo>
                    <a:pt x="0" y="239"/>
                  </a:moveTo>
                  <a:lnTo>
                    <a:pt x="0" y="239"/>
                  </a:lnTo>
                  <a:cubicBezTo>
                    <a:pt x="0" y="375"/>
                    <a:pt x="277" y="483"/>
                    <a:pt x="619" y="483"/>
                  </a:cubicBezTo>
                  <a:cubicBezTo>
                    <a:pt x="956" y="483"/>
                    <a:pt x="1233" y="375"/>
                    <a:pt x="1233" y="239"/>
                  </a:cubicBezTo>
                  <a:cubicBezTo>
                    <a:pt x="1233" y="108"/>
                    <a:pt x="956" y="0"/>
                    <a:pt x="619" y="0"/>
                  </a:cubicBezTo>
                  <a:cubicBezTo>
                    <a:pt x="277" y="0"/>
                    <a:pt x="0" y="108"/>
                    <a:pt x="0" y="239"/>
                  </a:cubicBez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669" name="Freeform 55"/>
            <p:cNvSpPr>
              <a:spLocks noChangeArrowheads="1"/>
            </p:cNvSpPr>
            <p:nvPr/>
          </p:nvSpPr>
          <p:spPr bwMode="auto">
            <a:xfrm>
              <a:off x="2657692" y="3762882"/>
              <a:ext cx="638126" cy="258770"/>
            </a:xfrm>
            <a:custGeom>
              <a:avLst/>
              <a:gdLst>
                <a:gd name="T0" fmla="*/ 25077 w 1425"/>
                <a:gd name="T1" fmla="*/ 78834 h 581"/>
                <a:gd name="T2" fmla="*/ 25077 w 1425"/>
                <a:gd name="T3" fmla="*/ 78834 h 581"/>
                <a:gd name="T4" fmla="*/ 318839 w 1425"/>
                <a:gd name="T5" fmla="*/ 0 h 581"/>
                <a:gd name="T6" fmla="*/ 612601 w 1425"/>
                <a:gd name="T7" fmla="*/ 78834 h 581"/>
                <a:gd name="T8" fmla="*/ 637678 w 1425"/>
                <a:gd name="T9" fmla="*/ 78834 h 581"/>
                <a:gd name="T10" fmla="*/ 637678 w 1425"/>
                <a:gd name="T11" fmla="*/ 129162 h 581"/>
                <a:gd name="T12" fmla="*/ 318839 w 1425"/>
                <a:gd name="T13" fmla="*/ 258325 h 581"/>
                <a:gd name="T14" fmla="*/ 0 w 1425"/>
                <a:gd name="T15" fmla="*/ 129162 h 581"/>
                <a:gd name="T16" fmla="*/ 0 w 1425"/>
                <a:gd name="T17" fmla="*/ 78834 h 581"/>
                <a:gd name="T18" fmla="*/ 25077 w 1425"/>
                <a:gd name="T19" fmla="*/ 78834 h 581"/>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425" h="581">
                  <a:moveTo>
                    <a:pt x="56" y="177"/>
                  </a:moveTo>
                  <a:lnTo>
                    <a:pt x="56" y="177"/>
                  </a:lnTo>
                  <a:cubicBezTo>
                    <a:pt x="164" y="74"/>
                    <a:pt x="417" y="0"/>
                    <a:pt x="712" y="0"/>
                  </a:cubicBezTo>
                  <a:cubicBezTo>
                    <a:pt x="1007" y="0"/>
                    <a:pt x="1260" y="74"/>
                    <a:pt x="1368" y="177"/>
                  </a:cubicBezTo>
                  <a:cubicBezTo>
                    <a:pt x="1424" y="177"/>
                    <a:pt x="1424" y="177"/>
                    <a:pt x="1424" y="177"/>
                  </a:cubicBezTo>
                  <a:cubicBezTo>
                    <a:pt x="1424" y="290"/>
                    <a:pt x="1424" y="290"/>
                    <a:pt x="1424" y="290"/>
                  </a:cubicBezTo>
                  <a:cubicBezTo>
                    <a:pt x="1424" y="454"/>
                    <a:pt x="1106" y="580"/>
                    <a:pt x="712" y="580"/>
                  </a:cubicBezTo>
                  <a:cubicBezTo>
                    <a:pt x="319" y="580"/>
                    <a:pt x="0" y="454"/>
                    <a:pt x="0" y="290"/>
                  </a:cubicBezTo>
                  <a:cubicBezTo>
                    <a:pt x="0" y="177"/>
                    <a:pt x="0" y="177"/>
                    <a:pt x="0" y="177"/>
                  </a:cubicBezTo>
                  <a:lnTo>
                    <a:pt x="56" y="177"/>
                  </a:ln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670" name="Freeform 56"/>
            <p:cNvSpPr>
              <a:spLocks noChangeArrowheads="1"/>
            </p:cNvSpPr>
            <p:nvPr/>
          </p:nvSpPr>
          <p:spPr bwMode="auto">
            <a:xfrm>
              <a:off x="2657692" y="3710493"/>
              <a:ext cx="638126" cy="260357"/>
            </a:xfrm>
            <a:custGeom>
              <a:avLst/>
              <a:gdLst>
                <a:gd name="T0" fmla="*/ 0 w 1425"/>
                <a:gd name="T1" fmla="*/ 129731 h 582"/>
                <a:gd name="T2" fmla="*/ 0 w 1425"/>
                <a:gd name="T3" fmla="*/ 129731 h 582"/>
                <a:gd name="T4" fmla="*/ 318839 w 1425"/>
                <a:gd name="T5" fmla="*/ 259910 h 582"/>
                <a:gd name="T6" fmla="*/ 637678 w 1425"/>
                <a:gd name="T7" fmla="*/ 129731 h 582"/>
                <a:gd name="T8" fmla="*/ 318839 w 1425"/>
                <a:gd name="T9" fmla="*/ 0 h 582"/>
                <a:gd name="T10" fmla="*/ 0 w 1425"/>
                <a:gd name="T11" fmla="*/ 129731 h 58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425" h="582">
                  <a:moveTo>
                    <a:pt x="0" y="290"/>
                  </a:moveTo>
                  <a:lnTo>
                    <a:pt x="0" y="290"/>
                  </a:lnTo>
                  <a:cubicBezTo>
                    <a:pt x="0" y="450"/>
                    <a:pt x="319" y="581"/>
                    <a:pt x="712" y="581"/>
                  </a:cubicBezTo>
                  <a:cubicBezTo>
                    <a:pt x="1106" y="581"/>
                    <a:pt x="1424" y="450"/>
                    <a:pt x="1424" y="290"/>
                  </a:cubicBezTo>
                  <a:cubicBezTo>
                    <a:pt x="1424" y="131"/>
                    <a:pt x="1106" y="0"/>
                    <a:pt x="712" y="0"/>
                  </a:cubicBezTo>
                  <a:cubicBezTo>
                    <a:pt x="319" y="0"/>
                    <a:pt x="0" y="131"/>
                    <a:pt x="0" y="290"/>
                  </a:cubicBezTo>
                </a:path>
              </a:pathLst>
            </a:custGeom>
            <a:solidFill>
              <a:srgbClr val="FFC90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671" name="Freeform 57"/>
            <p:cNvSpPr>
              <a:spLocks noChangeArrowheads="1"/>
            </p:cNvSpPr>
            <p:nvPr/>
          </p:nvSpPr>
          <p:spPr bwMode="auto">
            <a:xfrm>
              <a:off x="2698964" y="3718430"/>
              <a:ext cx="553995" cy="215906"/>
            </a:xfrm>
            <a:custGeom>
              <a:avLst/>
              <a:gdLst>
                <a:gd name="T0" fmla="*/ 0 w 1233"/>
                <a:gd name="T1" fmla="*/ 108624 h 483"/>
                <a:gd name="T2" fmla="*/ 0 w 1233"/>
                <a:gd name="T3" fmla="*/ 108624 h 483"/>
                <a:gd name="T4" fmla="*/ 277671 w 1233"/>
                <a:gd name="T5" fmla="*/ 215459 h 483"/>
                <a:gd name="T6" fmla="*/ 553546 w 1233"/>
                <a:gd name="T7" fmla="*/ 108624 h 483"/>
                <a:gd name="T8" fmla="*/ 277671 w 1233"/>
                <a:gd name="T9" fmla="*/ 0 h 483"/>
                <a:gd name="T10" fmla="*/ 0 w 1233"/>
                <a:gd name="T11" fmla="*/ 108624 h 48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33" h="483">
                  <a:moveTo>
                    <a:pt x="0" y="243"/>
                  </a:moveTo>
                  <a:lnTo>
                    <a:pt x="0" y="243"/>
                  </a:lnTo>
                  <a:cubicBezTo>
                    <a:pt x="0" y="374"/>
                    <a:pt x="276" y="482"/>
                    <a:pt x="618" y="482"/>
                  </a:cubicBezTo>
                  <a:cubicBezTo>
                    <a:pt x="955" y="482"/>
                    <a:pt x="1232" y="374"/>
                    <a:pt x="1232" y="243"/>
                  </a:cubicBezTo>
                  <a:cubicBezTo>
                    <a:pt x="1232" y="107"/>
                    <a:pt x="955" y="0"/>
                    <a:pt x="618" y="0"/>
                  </a:cubicBezTo>
                  <a:cubicBezTo>
                    <a:pt x="276" y="0"/>
                    <a:pt x="0" y="107"/>
                    <a:pt x="0" y="243"/>
                  </a:cubicBez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672" name="Freeform 58"/>
            <p:cNvSpPr>
              <a:spLocks noChangeArrowheads="1"/>
            </p:cNvSpPr>
            <p:nvPr/>
          </p:nvSpPr>
          <p:spPr bwMode="auto">
            <a:xfrm>
              <a:off x="2657692" y="3700968"/>
              <a:ext cx="638126" cy="260357"/>
            </a:xfrm>
            <a:custGeom>
              <a:avLst/>
              <a:gdLst>
                <a:gd name="T0" fmla="*/ 25077 w 1425"/>
                <a:gd name="T1" fmla="*/ 77839 h 582"/>
                <a:gd name="T2" fmla="*/ 25077 w 1425"/>
                <a:gd name="T3" fmla="*/ 77839 h 582"/>
                <a:gd name="T4" fmla="*/ 318839 w 1425"/>
                <a:gd name="T5" fmla="*/ 0 h 582"/>
                <a:gd name="T6" fmla="*/ 612601 w 1425"/>
                <a:gd name="T7" fmla="*/ 77839 h 582"/>
                <a:gd name="T8" fmla="*/ 637678 w 1425"/>
                <a:gd name="T9" fmla="*/ 77839 h 582"/>
                <a:gd name="T10" fmla="*/ 637678 w 1425"/>
                <a:gd name="T11" fmla="*/ 130179 h 582"/>
                <a:gd name="T12" fmla="*/ 318839 w 1425"/>
                <a:gd name="T13" fmla="*/ 259910 h 582"/>
                <a:gd name="T14" fmla="*/ 0 w 1425"/>
                <a:gd name="T15" fmla="*/ 130179 h 582"/>
                <a:gd name="T16" fmla="*/ 0 w 1425"/>
                <a:gd name="T17" fmla="*/ 77839 h 582"/>
                <a:gd name="T18" fmla="*/ 25077 w 1425"/>
                <a:gd name="T19" fmla="*/ 77839 h 58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425" h="582">
                  <a:moveTo>
                    <a:pt x="56" y="174"/>
                  </a:moveTo>
                  <a:lnTo>
                    <a:pt x="56" y="174"/>
                  </a:lnTo>
                  <a:cubicBezTo>
                    <a:pt x="164" y="71"/>
                    <a:pt x="417" y="0"/>
                    <a:pt x="712" y="0"/>
                  </a:cubicBezTo>
                  <a:cubicBezTo>
                    <a:pt x="1007" y="0"/>
                    <a:pt x="1260" y="71"/>
                    <a:pt x="1368" y="174"/>
                  </a:cubicBezTo>
                  <a:cubicBezTo>
                    <a:pt x="1424" y="174"/>
                    <a:pt x="1424" y="174"/>
                    <a:pt x="1424" y="174"/>
                  </a:cubicBezTo>
                  <a:cubicBezTo>
                    <a:pt x="1424" y="291"/>
                    <a:pt x="1424" y="291"/>
                    <a:pt x="1424" y="291"/>
                  </a:cubicBezTo>
                  <a:cubicBezTo>
                    <a:pt x="1424" y="451"/>
                    <a:pt x="1106" y="581"/>
                    <a:pt x="712" y="581"/>
                  </a:cubicBezTo>
                  <a:cubicBezTo>
                    <a:pt x="319" y="581"/>
                    <a:pt x="0" y="451"/>
                    <a:pt x="0" y="291"/>
                  </a:cubicBezTo>
                  <a:cubicBezTo>
                    <a:pt x="0" y="174"/>
                    <a:pt x="0" y="174"/>
                    <a:pt x="0" y="174"/>
                  </a:cubicBezTo>
                  <a:lnTo>
                    <a:pt x="56" y="174"/>
                  </a:ln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673" name="Freeform 59"/>
            <p:cNvSpPr>
              <a:spLocks noChangeArrowheads="1"/>
            </p:cNvSpPr>
            <p:nvPr/>
          </p:nvSpPr>
          <p:spPr bwMode="auto">
            <a:xfrm>
              <a:off x="2657692" y="3646992"/>
              <a:ext cx="638126" cy="260357"/>
            </a:xfrm>
            <a:custGeom>
              <a:avLst/>
              <a:gdLst>
                <a:gd name="T0" fmla="*/ 0 w 1425"/>
                <a:gd name="T1" fmla="*/ 130179 h 582"/>
                <a:gd name="T2" fmla="*/ 0 w 1425"/>
                <a:gd name="T3" fmla="*/ 130179 h 582"/>
                <a:gd name="T4" fmla="*/ 318839 w 1425"/>
                <a:gd name="T5" fmla="*/ 259910 h 582"/>
                <a:gd name="T6" fmla="*/ 637678 w 1425"/>
                <a:gd name="T7" fmla="*/ 130179 h 582"/>
                <a:gd name="T8" fmla="*/ 318839 w 1425"/>
                <a:gd name="T9" fmla="*/ 0 h 582"/>
                <a:gd name="T10" fmla="*/ 0 w 1425"/>
                <a:gd name="T11" fmla="*/ 130179 h 58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425" h="582">
                  <a:moveTo>
                    <a:pt x="0" y="291"/>
                  </a:moveTo>
                  <a:lnTo>
                    <a:pt x="0" y="291"/>
                  </a:lnTo>
                  <a:cubicBezTo>
                    <a:pt x="0" y="450"/>
                    <a:pt x="319" y="581"/>
                    <a:pt x="712" y="581"/>
                  </a:cubicBezTo>
                  <a:cubicBezTo>
                    <a:pt x="1106" y="581"/>
                    <a:pt x="1424" y="450"/>
                    <a:pt x="1424" y="291"/>
                  </a:cubicBezTo>
                  <a:cubicBezTo>
                    <a:pt x="1424" y="131"/>
                    <a:pt x="1106" y="0"/>
                    <a:pt x="712" y="0"/>
                  </a:cubicBezTo>
                  <a:cubicBezTo>
                    <a:pt x="319" y="0"/>
                    <a:pt x="0" y="131"/>
                    <a:pt x="0" y="291"/>
                  </a:cubicBezTo>
                </a:path>
              </a:pathLst>
            </a:custGeom>
            <a:solidFill>
              <a:srgbClr val="FFC90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674" name="Freeform 60"/>
            <p:cNvSpPr>
              <a:spLocks noChangeArrowheads="1"/>
            </p:cNvSpPr>
            <p:nvPr/>
          </p:nvSpPr>
          <p:spPr bwMode="auto">
            <a:xfrm>
              <a:off x="2698964" y="3654929"/>
              <a:ext cx="553995" cy="215906"/>
            </a:xfrm>
            <a:custGeom>
              <a:avLst/>
              <a:gdLst>
                <a:gd name="T0" fmla="*/ 0 w 1233"/>
                <a:gd name="T1" fmla="*/ 108399 h 484"/>
                <a:gd name="T2" fmla="*/ 0 w 1233"/>
                <a:gd name="T3" fmla="*/ 108399 h 484"/>
                <a:gd name="T4" fmla="*/ 277671 w 1233"/>
                <a:gd name="T5" fmla="*/ 215460 h 484"/>
                <a:gd name="T6" fmla="*/ 553546 w 1233"/>
                <a:gd name="T7" fmla="*/ 108399 h 484"/>
                <a:gd name="T8" fmla="*/ 277671 w 1233"/>
                <a:gd name="T9" fmla="*/ 0 h 484"/>
                <a:gd name="T10" fmla="*/ 0 w 1233"/>
                <a:gd name="T11" fmla="*/ 108399 h 48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33" h="484">
                  <a:moveTo>
                    <a:pt x="0" y="243"/>
                  </a:moveTo>
                  <a:lnTo>
                    <a:pt x="0" y="243"/>
                  </a:lnTo>
                  <a:cubicBezTo>
                    <a:pt x="0" y="375"/>
                    <a:pt x="276" y="483"/>
                    <a:pt x="618" y="483"/>
                  </a:cubicBezTo>
                  <a:cubicBezTo>
                    <a:pt x="955" y="483"/>
                    <a:pt x="1232" y="375"/>
                    <a:pt x="1232" y="243"/>
                  </a:cubicBezTo>
                  <a:cubicBezTo>
                    <a:pt x="1232" y="108"/>
                    <a:pt x="955" y="0"/>
                    <a:pt x="618" y="0"/>
                  </a:cubicBezTo>
                  <a:cubicBezTo>
                    <a:pt x="276" y="0"/>
                    <a:pt x="0" y="108"/>
                    <a:pt x="0" y="243"/>
                  </a:cubicBez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675" name="Freeform 61"/>
            <p:cNvSpPr>
              <a:spLocks noChangeArrowheads="1"/>
            </p:cNvSpPr>
            <p:nvPr/>
          </p:nvSpPr>
          <p:spPr bwMode="auto">
            <a:xfrm>
              <a:off x="2657692" y="3635878"/>
              <a:ext cx="638126" cy="258770"/>
            </a:xfrm>
            <a:custGeom>
              <a:avLst/>
              <a:gdLst>
                <a:gd name="T0" fmla="*/ 25077 w 1425"/>
                <a:gd name="T1" fmla="*/ 77364 h 582"/>
                <a:gd name="T2" fmla="*/ 25077 w 1425"/>
                <a:gd name="T3" fmla="*/ 77364 h 582"/>
                <a:gd name="T4" fmla="*/ 318839 w 1425"/>
                <a:gd name="T5" fmla="*/ 0 h 582"/>
                <a:gd name="T6" fmla="*/ 612601 w 1425"/>
                <a:gd name="T7" fmla="*/ 77364 h 582"/>
                <a:gd name="T8" fmla="*/ 637678 w 1425"/>
                <a:gd name="T9" fmla="*/ 77364 h 582"/>
                <a:gd name="T10" fmla="*/ 637678 w 1425"/>
                <a:gd name="T11" fmla="*/ 128940 h 582"/>
                <a:gd name="T12" fmla="*/ 318839 w 1425"/>
                <a:gd name="T13" fmla="*/ 258325 h 582"/>
                <a:gd name="T14" fmla="*/ 0 w 1425"/>
                <a:gd name="T15" fmla="*/ 128940 h 582"/>
                <a:gd name="T16" fmla="*/ 0 w 1425"/>
                <a:gd name="T17" fmla="*/ 77364 h 582"/>
                <a:gd name="T18" fmla="*/ 25077 w 1425"/>
                <a:gd name="T19" fmla="*/ 77364 h 58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425" h="582">
                  <a:moveTo>
                    <a:pt x="56" y="174"/>
                  </a:moveTo>
                  <a:lnTo>
                    <a:pt x="56" y="174"/>
                  </a:lnTo>
                  <a:cubicBezTo>
                    <a:pt x="164" y="71"/>
                    <a:pt x="417" y="0"/>
                    <a:pt x="712" y="0"/>
                  </a:cubicBezTo>
                  <a:cubicBezTo>
                    <a:pt x="1007" y="0"/>
                    <a:pt x="1260" y="71"/>
                    <a:pt x="1368" y="174"/>
                  </a:cubicBezTo>
                  <a:cubicBezTo>
                    <a:pt x="1424" y="174"/>
                    <a:pt x="1424" y="174"/>
                    <a:pt x="1424" y="174"/>
                  </a:cubicBezTo>
                  <a:cubicBezTo>
                    <a:pt x="1424" y="290"/>
                    <a:pt x="1424" y="290"/>
                    <a:pt x="1424" y="290"/>
                  </a:cubicBezTo>
                  <a:cubicBezTo>
                    <a:pt x="1424" y="450"/>
                    <a:pt x="1106" y="581"/>
                    <a:pt x="712" y="581"/>
                  </a:cubicBezTo>
                  <a:cubicBezTo>
                    <a:pt x="319" y="581"/>
                    <a:pt x="0" y="450"/>
                    <a:pt x="0" y="290"/>
                  </a:cubicBezTo>
                  <a:cubicBezTo>
                    <a:pt x="0" y="174"/>
                    <a:pt x="0" y="174"/>
                    <a:pt x="0" y="174"/>
                  </a:cubicBezTo>
                  <a:lnTo>
                    <a:pt x="56" y="174"/>
                  </a:ln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676" name="Freeform 62"/>
            <p:cNvSpPr>
              <a:spLocks noChangeArrowheads="1"/>
            </p:cNvSpPr>
            <p:nvPr/>
          </p:nvSpPr>
          <p:spPr bwMode="auto">
            <a:xfrm>
              <a:off x="2657692" y="3581902"/>
              <a:ext cx="638126" cy="260357"/>
            </a:xfrm>
            <a:custGeom>
              <a:avLst/>
              <a:gdLst>
                <a:gd name="T0" fmla="*/ 0 w 1425"/>
                <a:gd name="T1" fmla="*/ 130179 h 582"/>
                <a:gd name="T2" fmla="*/ 0 w 1425"/>
                <a:gd name="T3" fmla="*/ 130179 h 582"/>
                <a:gd name="T4" fmla="*/ 318839 w 1425"/>
                <a:gd name="T5" fmla="*/ 259910 h 582"/>
                <a:gd name="T6" fmla="*/ 637678 w 1425"/>
                <a:gd name="T7" fmla="*/ 130179 h 582"/>
                <a:gd name="T8" fmla="*/ 318839 w 1425"/>
                <a:gd name="T9" fmla="*/ 0 h 582"/>
                <a:gd name="T10" fmla="*/ 0 w 1425"/>
                <a:gd name="T11" fmla="*/ 130179 h 58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425" h="582">
                  <a:moveTo>
                    <a:pt x="0" y="291"/>
                  </a:moveTo>
                  <a:lnTo>
                    <a:pt x="0" y="291"/>
                  </a:lnTo>
                  <a:cubicBezTo>
                    <a:pt x="0" y="455"/>
                    <a:pt x="319" y="581"/>
                    <a:pt x="712" y="581"/>
                  </a:cubicBezTo>
                  <a:cubicBezTo>
                    <a:pt x="1106" y="581"/>
                    <a:pt x="1424" y="455"/>
                    <a:pt x="1424" y="291"/>
                  </a:cubicBezTo>
                  <a:cubicBezTo>
                    <a:pt x="1424" y="131"/>
                    <a:pt x="1106" y="0"/>
                    <a:pt x="712" y="0"/>
                  </a:cubicBezTo>
                  <a:cubicBezTo>
                    <a:pt x="319" y="0"/>
                    <a:pt x="0" y="131"/>
                    <a:pt x="0" y="291"/>
                  </a:cubicBezTo>
                </a:path>
              </a:pathLst>
            </a:custGeom>
            <a:solidFill>
              <a:srgbClr val="FFC90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677" name="Freeform 63"/>
            <p:cNvSpPr>
              <a:spLocks noChangeArrowheads="1"/>
            </p:cNvSpPr>
            <p:nvPr/>
          </p:nvSpPr>
          <p:spPr bwMode="auto">
            <a:xfrm>
              <a:off x="2698964" y="3591427"/>
              <a:ext cx="553995" cy="215906"/>
            </a:xfrm>
            <a:custGeom>
              <a:avLst/>
              <a:gdLst>
                <a:gd name="T0" fmla="*/ 0 w 1233"/>
                <a:gd name="T1" fmla="*/ 108399 h 484"/>
                <a:gd name="T2" fmla="*/ 0 w 1233"/>
                <a:gd name="T3" fmla="*/ 108399 h 484"/>
                <a:gd name="T4" fmla="*/ 277671 w 1233"/>
                <a:gd name="T5" fmla="*/ 215460 h 484"/>
                <a:gd name="T6" fmla="*/ 553546 w 1233"/>
                <a:gd name="T7" fmla="*/ 108399 h 484"/>
                <a:gd name="T8" fmla="*/ 277671 w 1233"/>
                <a:gd name="T9" fmla="*/ 0 h 484"/>
                <a:gd name="T10" fmla="*/ 0 w 1233"/>
                <a:gd name="T11" fmla="*/ 108399 h 48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33" h="484">
                  <a:moveTo>
                    <a:pt x="0" y="243"/>
                  </a:moveTo>
                  <a:lnTo>
                    <a:pt x="0" y="243"/>
                  </a:lnTo>
                  <a:cubicBezTo>
                    <a:pt x="0" y="375"/>
                    <a:pt x="276" y="483"/>
                    <a:pt x="618" y="483"/>
                  </a:cubicBezTo>
                  <a:cubicBezTo>
                    <a:pt x="955" y="483"/>
                    <a:pt x="1232" y="375"/>
                    <a:pt x="1232" y="243"/>
                  </a:cubicBezTo>
                  <a:cubicBezTo>
                    <a:pt x="1232" y="108"/>
                    <a:pt x="955" y="0"/>
                    <a:pt x="618" y="0"/>
                  </a:cubicBezTo>
                  <a:cubicBezTo>
                    <a:pt x="276" y="0"/>
                    <a:pt x="0" y="108"/>
                    <a:pt x="0" y="243"/>
                  </a:cubicBez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678" name="Freeform 76"/>
            <p:cNvSpPr>
              <a:spLocks noChangeArrowheads="1"/>
            </p:cNvSpPr>
            <p:nvPr/>
          </p:nvSpPr>
          <p:spPr bwMode="auto">
            <a:xfrm>
              <a:off x="2676741" y="3566026"/>
              <a:ext cx="641300" cy="261945"/>
            </a:xfrm>
            <a:custGeom>
              <a:avLst/>
              <a:gdLst>
                <a:gd name="T0" fmla="*/ 27356 w 1430"/>
                <a:gd name="T1" fmla="*/ 79878 h 587"/>
                <a:gd name="T2" fmla="*/ 27356 w 1430"/>
                <a:gd name="T3" fmla="*/ 79878 h 587"/>
                <a:gd name="T4" fmla="*/ 321547 w 1430"/>
                <a:gd name="T5" fmla="*/ 0 h 587"/>
                <a:gd name="T6" fmla="*/ 615738 w 1430"/>
                <a:gd name="T7" fmla="*/ 79878 h 587"/>
                <a:gd name="T8" fmla="*/ 640852 w 1430"/>
                <a:gd name="T9" fmla="*/ 79878 h 587"/>
                <a:gd name="T10" fmla="*/ 640852 w 1430"/>
                <a:gd name="T11" fmla="*/ 129857 h 587"/>
                <a:gd name="T12" fmla="*/ 321547 w 1430"/>
                <a:gd name="T13" fmla="*/ 261499 h 587"/>
                <a:gd name="T14" fmla="*/ 0 w 1430"/>
                <a:gd name="T15" fmla="*/ 129857 h 587"/>
                <a:gd name="T16" fmla="*/ 0 w 1430"/>
                <a:gd name="T17" fmla="*/ 79878 h 587"/>
                <a:gd name="T18" fmla="*/ 27356 w 1430"/>
                <a:gd name="T19" fmla="*/ 79878 h 58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430" h="587">
                  <a:moveTo>
                    <a:pt x="61" y="179"/>
                  </a:moveTo>
                  <a:lnTo>
                    <a:pt x="61" y="179"/>
                  </a:lnTo>
                  <a:cubicBezTo>
                    <a:pt x="169" y="76"/>
                    <a:pt x="422" y="0"/>
                    <a:pt x="717" y="0"/>
                  </a:cubicBezTo>
                  <a:cubicBezTo>
                    <a:pt x="1007" y="0"/>
                    <a:pt x="1260" y="76"/>
                    <a:pt x="1373" y="179"/>
                  </a:cubicBezTo>
                  <a:cubicBezTo>
                    <a:pt x="1429" y="179"/>
                    <a:pt x="1429" y="179"/>
                    <a:pt x="1429" y="179"/>
                  </a:cubicBezTo>
                  <a:cubicBezTo>
                    <a:pt x="1429" y="291"/>
                    <a:pt x="1429" y="291"/>
                    <a:pt x="1429" y="291"/>
                  </a:cubicBezTo>
                  <a:cubicBezTo>
                    <a:pt x="1429" y="455"/>
                    <a:pt x="1111" y="586"/>
                    <a:pt x="717" y="586"/>
                  </a:cubicBezTo>
                  <a:cubicBezTo>
                    <a:pt x="319" y="586"/>
                    <a:pt x="0" y="455"/>
                    <a:pt x="0" y="291"/>
                  </a:cubicBezTo>
                  <a:cubicBezTo>
                    <a:pt x="0" y="179"/>
                    <a:pt x="0" y="179"/>
                    <a:pt x="0" y="179"/>
                  </a:cubicBezTo>
                  <a:lnTo>
                    <a:pt x="61" y="179"/>
                  </a:ln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679" name="Freeform 77"/>
            <p:cNvSpPr>
              <a:spLocks noChangeArrowheads="1"/>
            </p:cNvSpPr>
            <p:nvPr/>
          </p:nvSpPr>
          <p:spPr bwMode="auto">
            <a:xfrm>
              <a:off x="2676741" y="3515225"/>
              <a:ext cx="641300" cy="258770"/>
            </a:xfrm>
            <a:custGeom>
              <a:avLst/>
              <a:gdLst>
                <a:gd name="T0" fmla="*/ 0 w 1430"/>
                <a:gd name="T1" fmla="*/ 129385 h 582"/>
                <a:gd name="T2" fmla="*/ 0 w 1430"/>
                <a:gd name="T3" fmla="*/ 129385 h 582"/>
                <a:gd name="T4" fmla="*/ 321547 w 1430"/>
                <a:gd name="T5" fmla="*/ 258325 h 582"/>
                <a:gd name="T6" fmla="*/ 640852 w 1430"/>
                <a:gd name="T7" fmla="*/ 129385 h 582"/>
                <a:gd name="T8" fmla="*/ 321547 w 1430"/>
                <a:gd name="T9" fmla="*/ 0 h 582"/>
                <a:gd name="T10" fmla="*/ 0 w 1430"/>
                <a:gd name="T11" fmla="*/ 129385 h 58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430" h="582">
                  <a:moveTo>
                    <a:pt x="0" y="291"/>
                  </a:moveTo>
                  <a:lnTo>
                    <a:pt x="0" y="291"/>
                  </a:lnTo>
                  <a:cubicBezTo>
                    <a:pt x="0" y="450"/>
                    <a:pt x="319" y="581"/>
                    <a:pt x="717" y="581"/>
                  </a:cubicBezTo>
                  <a:cubicBezTo>
                    <a:pt x="1111" y="581"/>
                    <a:pt x="1429" y="450"/>
                    <a:pt x="1429" y="291"/>
                  </a:cubicBezTo>
                  <a:cubicBezTo>
                    <a:pt x="1429" y="131"/>
                    <a:pt x="1111" y="0"/>
                    <a:pt x="717" y="0"/>
                  </a:cubicBezTo>
                  <a:cubicBezTo>
                    <a:pt x="319" y="0"/>
                    <a:pt x="0" y="131"/>
                    <a:pt x="0" y="291"/>
                  </a:cubicBezTo>
                </a:path>
              </a:pathLst>
            </a:custGeom>
            <a:solidFill>
              <a:srgbClr val="FFC90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680" name="Freeform 78"/>
            <p:cNvSpPr>
              <a:spLocks noChangeArrowheads="1"/>
            </p:cNvSpPr>
            <p:nvPr/>
          </p:nvSpPr>
          <p:spPr bwMode="auto">
            <a:xfrm>
              <a:off x="2721187" y="3524750"/>
              <a:ext cx="553995" cy="215906"/>
            </a:xfrm>
            <a:custGeom>
              <a:avLst/>
              <a:gdLst>
                <a:gd name="T0" fmla="*/ 0 w 1233"/>
                <a:gd name="T1" fmla="*/ 108624 h 483"/>
                <a:gd name="T2" fmla="*/ 0 w 1233"/>
                <a:gd name="T3" fmla="*/ 108624 h 483"/>
                <a:gd name="T4" fmla="*/ 277671 w 1233"/>
                <a:gd name="T5" fmla="*/ 215459 h 483"/>
                <a:gd name="T6" fmla="*/ 553546 w 1233"/>
                <a:gd name="T7" fmla="*/ 108624 h 483"/>
                <a:gd name="T8" fmla="*/ 277671 w 1233"/>
                <a:gd name="T9" fmla="*/ 0 h 483"/>
                <a:gd name="T10" fmla="*/ 0 w 1233"/>
                <a:gd name="T11" fmla="*/ 108624 h 48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33" h="483">
                  <a:moveTo>
                    <a:pt x="0" y="243"/>
                  </a:moveTo>
                  <a:lnTo>
                    <a:pt x="0" y="243"/>
                  </a:lnTo>
                  <a:cubicBezTo>
                    <a:pt x="0" y="375"/>
                    <a:pt x="276" y="482"/>
                    <a:pt x="618" y="482"/>
                  </a:cubicBezTo>
                  <a:cubicBezTo>
                    <a:pt x="955" y="482"/>
                    <a:pt x="1232" y="375"/>
                    <a:pt x="1232" y="243"/>
                  </a:cubicBezTo>
                  <a:cubicBezTo>
                    <a:pt x="1232" y="108"/>
                    <a:pt x="955" y="0"/>
                    <a:pt x="618" y="0"/>
                  </a:cubicBezTo>
                  <a:cubicBezTo>
                    <a:pt x="276" y="0"/>
                    <a:pt x="0" y="108"/>
                    <a:pt x="0" y="243"/>
                  </a:cubicBez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681" name="Freeform 79"/>
            <p:cNvSpPr>
              <a:spLocks noChangeArrowheads="1"/>
            </p:cNvSpPr>
            <p:nvPr/>
          </p:nvSpPr>
          <p:spPr bwMode="auto">
            <a:xfrm>
              <a:off x="2633882" y="3504113"/>
              <a:ext cx="638126" cy="260357"/>
            </a:xfrm>
            <a:custGeom>
              <a:avLst/>
              <a:gdLst>
                <a:gd name="T0" fmla="*/ 25077 w 1425"/>
                <a:gd name="T1" fmla="*/ 77525 h 581"/>
                <a:gd name="T2" fmla="*/ 25077 w 1425"/>
                <a:gd name="T3" fmla="*/ 77525 h 581"/>
                <a:gd name="T4" fmla="*/ 318839 w 1425"/>
                <a:gd name="T5" fmla="*/ 0 h 581"/>
                <a:gd name="T6" fmla="*/ 612601 w 1425"/>
                <a:gd name="T7" fmla="*/ 77525 h 581"/>
                <a:gd name="T8" fmla="*/ 637678 w 1425"/>
                <a:gd name="T9" fmla="*/ 77525 h 581"/>
                <a:gd name="T10" fmla="*/ 637678 w 1425"/>
                <a:gd name="T11" fmla="*/ 129954 h 581"/>
                <a:gd name="T12" fmla="*/ 318839 w 1425"/>
                <a:gd name="T13" fmla="*/ 259909 h 581"/>
                <a:gd name="T14" fmla="*/ 0 w 1425"/>
                <a:gd name="T15" fmla="*/ 129954 h 581"/>
                <a:gd name="T16" fmla="*/ 0 w 1425"/>
                <a:gd name="T17" fmla="*/ 77525 h 581"/>
                <a:gd name="T18" fmla="*/ 25077 w 1425"/>
                <a:gd name="T19" fmla="*/ 77525 h 581"/>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425" h="581">
                  <a:moveTo>
                    <a:pt x="56" y="173"/>
                  </a:moveTo>
                  <a:lnTo>
                    <a:pt x="56" y="173"/>
                  </a:lnTo>
                  <a:cubicBezTo>
                    <a:pt x="164" y="70"/>
                    <a:pt x="417" y="0"/>
                    <a:pt x="712" y="0"/>
                  </a:cubicBezTo>
                  <a:cubicBezTo>
                    <a:pt x="1007" y="0"/>
                    <a:pt x="1260" y="70"/>
                    <a:pt x="1368" y="173"/>
                  </a:cubicBezTo>
                  <a:cubicBezTo>
                    <a:pt x="1424" y="173"/>
                    <a:pt x="1424" y="173"/>
                    <a:pt x="1424" y="173"/>
                  </a:cubicBezTo>
                  <a:cubicBezTo>
                    <a:pt x="1424" y="290"/>
                    <a:pt x="1424" y="290"/>
                    <a:pt x="1424" y="290"/>
                  </a:cubicBezTo>
                  <a:cubicBezTo>
                    <a:pt x="1424" y="449"/>
                    <a:pt x="1105" y="580"/>
                    <a:pt x="712" y="580"/>
                  </a:cubicBezTo>
                  <a:cubicBezTo>
                    <a:pt x="318" y="580"/>
                    <a:pt x="0" y="449"/>
                    <a:pt x="0" y="290"/>
                  </a:cubicBezTo>
                  <a:cubicBezTo>
                    <a:pt x="0" y="173"/>
                    <a:pt x="0" y="173"/>
                    <a:pt x="0" y="173"/>
                  </a:cubicBezTo>
                  <a:lnTo>
                    <a:pt x="56" y="173"/>
                  </a:ln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682" name="Freeform 80"/>
            <p:cNvSpPr>
              <a:spLocks noChangeArrowheads="1"/>
            </p:cNvSpPr>
            <p:nvPr/>
          </p:nvSpPr>
          <p:spPr bwMode="auto">
            <a:xfrm>
              <a:off x="2633882" y="3451724"/>
              <a:ext cx="638126" cy="258770"/>
            </a:xfrm>
            <a:custGeom>
              <a:avLst/>
              <a:gdLst>
                <a:gd name="T0" fmla="*/ 0 w 1425"/>
                <a:gd name="T1" fmla="*/ 129163 h 583"/>
                <a:gd name="T2" fmla="*/ 0 w 1425"/>
                <a:gd name="T3" fmla="*/ 129163 h 583"/>
                <a:gd name="T4" fmla="*/ 318839 w 1425"/>
                <a:gd name="T5" fmla="*/ 258326 h 583"/>
                <a:gd name="T6" fmla="*/ 637678 w 1425"/>
                <a:gd name="T7" fmla="*/ 129163 h 583"/>
                <a:gd name="T8" fmla="*/ 318839 w 1425"/>
                <a:gd name="T9" fmla="*/ 0 h 583"/>
                <a:gd name="T10" fmla="*/ 0 w 1425"/>
                <a:gd name="T11" fmla="*/ 129163 h 58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425" h="583">
                  <a:moveTo>
                    <a:pt x="0" y="291"/>
                  </a:moveTo>
                  <a:lnTo>
                    <a:pt x="0" y="291"/>
                  </a:lnTo>
                  <a:cubicBezTo>
                    <a:pt x="0" y="455"/>
                    <a:pt x="318" y="582"/>
                    <a:pt x="712" y="582"/>
                  </a:cubicBezTo>
                  <a:cubicBezTo>
                    <a:pt x="1105" y="582"/>
                    <a:pt x="1424" y="455"/>
                    <a:pt x="1424" y="291"/>
                  </a:cubicBezTo>
                  <a:cubicBezTo>
                    <a:pt x="1424" y="132"/>
                    <a:pt x="1105" y="0"/>
                    <a:pt x="712" y="0"/>
                  </a:cubicBezTo>
                  <a:cubicBezTo>
                    <a:pt x="318" y="0"/>
                    <a:pt x="0" y="132"/>
                    <a:pt x="0" y="291"/>
                  </a:cubicBezTo>
                </a:path>
              </a:pathLst>
            </a:custGeom>
            <a:solidFill>
              <a:srgbClr val="FFC90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683" name="Freeform 81"/>
            <p:cNvSpPr>
              <a:spLocks noChangeArrowheads="1"/>
            </p:cNvSpPr>
            <p:nvPr/>
          </p:nvSpPr>
          <p:spPr bwMode="auto">
            <a:xfrm>
              <a:off x="2676741" y="3461249"/>
              <a:ext cx="553995" cy="215906"/>
            </a:xfrm>
            <a:custGeom>
              <a:avLst/>
              <a:gdLst>
                <a:gd name="T0" fmla="*/ 0 w 1234"/>
                <a:gd name="T1" fmla="*/ 108845 h 484"/>
                <a:gd name="T2" fmla="*/ 0 w 1234"/>
                <a:gd name="T3" fmla="*/ 108845 h 484"/>
                <a:gd name="T4" fmla="*/ 277895 w 1234"/>
                <a:gd name="T5" fmla="*/ 215460 h 484"/>
                <a:gd name="T6" fmla="*/ 553546 w 1234"/>
                <a:gd name="T7" fmla="*/ 108845 h 484"/>
                <a:gd name="T8" fmla="*/ 277895 w 1234"/>
                <a:gd name="T9" fmla="*/ 0 h 484"/>
                <a:gd name="T10" fmla="*/ 0 w 1234"/>
                <a:gd name="T11" fmla="*/ 108845 h 48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34" h="484">
                  <a:moveTo>
                    <a:pt x="0" y="244"/>
                  </a:moveTo>
                  <a:lnTo>
                    <a:pt x="0" y="244"/>
                  </a:lnTo>
                  <a:cubicBezTo>
                    <a:pt x="0" y="375"/>
                    <a:pt x="277" y="483"/>
                    <a:pt x="619" y="483"/>
                  </a:cubicBezTo>
                  <a:cubicBezTo>
                    <a:pt x="956" y="483"/>
                    <a:pt x="1233" y="375"/>
                    <a:pt x="1233" y="244"/>
                  </a:cubicBezTo>
                  <a:cubicBezTo>
                    <a:pt x="1233" y="108"/>
                    <a:pt x="956" y="0"/>
                    <a:pt x="619" y="0"/>
                  </a:cubicBezTo>
                  <a:cubicBezTo>
                    <a:pt x="277" y="0"/>
                    <a:pt x="0" y="108"/>
                    <a:pt x="0" y="244"/>
                  </a:cubicBez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684" name="Freeform 82"/>
            <p:cNvSpPr>
              <a:spLocks noChangeArrowheads="1"/>
            </p:cNvSpPr>
            <p:nvPr/>
          </p:nvSpPr>
          <p:spPr bwMode="auto">
            <a:xfrm>
              <a:off x="2691028" y="3416798"/>
              <a:ext cx="641300" cy="260357"/>
            </a:xfrm>
            <a:custGeom>
              <a:avLst/>
              <a:gdLst>
                <a:gd name="T0" fmla="*/ 27356 w 1430"/>
                <a:gd name="T1" fmla="*/ 79765 h 581"/>
                <a:gd name="T2" fmla="*/ 27356 w 1430"/>
                <a:gd name="T3" fmla="*/ 79765 h 581"/>
                <a:gd name="T4" fmla="*/ 321547 w 1430"/>
                <a:gd name="T5" fmla="*/ 0 h 581"/>
                <a:gd name="T6" fmla="*/ 615738 w 1430"/>
                <a:gd name="T7" fmla="*/ 79765 h 581"/>
                <a:gd name="T8" fmla="*/ 640852 w 1430"/>
                <a:gd name="T9" fmla="*/ 79765 h 581"/>
                <a:gd name="T10" fmla="*/ 640852 w 1430"/>
                <a:gd name="T11" fmla="*/ 129954 h 581"/>
                <a:gd name="T12" fmla="*/ 321547 w 1430"/>
                <a:gd name="T13" fmla="*/ 259909 h 581"/>
                <a:gd name="T14" fmla="*/ 0 w 1430"/>
                <a:gd name="T15" fmla="*/ 129954 h 581"/>
                <a:gd name="T16" fmla="*/ 0 w 1430"/>
                <a:gd name="T17" fmla="*/ 79765 h 581"/>
                <a:gd name="T18" fmla="*/ 27356 w 1430"/>
                <a:gd name="T19" fmla="*/ 79765 h 581"/>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430" h="581">
                  <a:moveTo>
                    <a:pt x="61" y="178"/>
                  </a:moveTo>
                  <a:lnTo>
                    <a:pt x="61" y="178"/>
                  </a:lnTo>
                  <a:cubicBezTo>
                    <a:pt x="169" y="74"/>
                    <a:pt x="422" y="0"/>
                    <a:pt x="717" y="0"/>
                  </a:cubicBezTo>
                  <a:cubicBezTo>
                    <a:pt x="1008" y="0"/>
                    <a:pt x="1261" y="74"/>
                    <a:pt x="1373" y="178"/>
                  </a:cubicBezTo>
                  <a:cubicBezTo>
                    <a:pt x="1429" y="178"/>
                    <a:pt x="1429" y="178"/>
                    <a:pt x="1429" y="178"/>
                  </a:cubicBezTo>
                  <a:cubicBezTo>
                    <a:pt x="1429" y="290"/>
                    <a:pt x="1429" y="290"/>
                    <a:pt x="1429" y="290"/>
                  </a:cubicBezTo>
                  <a:cubicBezTo>
                    <a:pt x="1429" y="454"/>
                    <a:pt x="1111" y="580"/>
                    <a:pt x="717" y="580"/>
                  </a:cubicBezTo>
                  <a:cubicBezTo>
                    <a:pt x="319" y="580"/>
                    <a:pt x="0" y="454"/>
                    <a:pt x="0" y="290"/>
                  </a:cubicBezTo>
                  <a:cubicBezTo>
                    <a:pt x="0" y="178"/>
                    <a:pt x="0" y="178"/>
                    <a:pt x="0" y="178"/>
                  </a:cubicBezTo>
                  <a:lnTo>
                    <a:pt x="61" y="178"/>
                  </a:ln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685" name="Freeform 83"/>
            <p:cNvSpPr>
              <a:spLocks noChangeArrowheads="1"/>
            </p:cNvSpPr>
            <p:nvPr/>
          </p:nvSpPr>
          <p:spPr bwMode="auto">
            <a:xfrm>
              <a:off x="2691028" y="3367584"/>
              <a:ext cx="641300" cy="260357"/>
            </a:xfrm>
            <a:custGeom>
              <a:avLst/>
              <a:gdLst>
                <a:gd name="T0" fmla="*/ 0 w 1430"/>
                <a:gd name="T1" fmla="*/ 130179 h 582"/>
                <a:gd name="T2" fmla="*/ 0 w 1430"/>
                <a:gd name="T3" fmla="*/ 130179 h 582"/>
                <a:gd name="T4" fmla="*/ 321547 w 1430"/>
                <a:gd name="T5" fmla="*/ 259910 h 582"/>
                <a:gd name="T6" fmla="*/ 640852 w 1430"/>
                <a:gd name="T7" fmla="*/ 130179 h 582"/>
                <a:gd name="T8" fmla="*/ 321547 w 1430"/>
                <a:gd name="T9" fmla="*/ 0 h 582"/>
                <a:gd name="T10" fmla="*/ 0 w 1430"/>
                <a:gd name="T11" fmla="*/ 130179 h 58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430" h="582">
                  <a:moveTo>
                    <a:pt x="0" y="291"/>
                  </a:moveTo>
                  <a:lnTo>
                    <a:pt x="0" y="291"/>
                  </a:lnTo>
                  <a:cubicBezTo>
                    <a:pt x="0" y="450"/>
                    <a:pt x="319" y="581"/>
                    <a:pt x="717" y="581"/>
                  </a:cubicBezTo>
                  <a:cubicBezTo>
                    <a:pt x="1111" y="581"/>
                    <a:pt x="1429" y="450"/>
                    <a:pt x="1429" y="291"/>
                  </a:cubicBezTo>
                  <a:cubicBezTo>
                    <a:pt x="1429" y="131"/>
                    <a:pt x="1111" y="0"/>
                    <a:pt x="717" y="0"/>
                  </a:cubicBezTo>
                  <a:cubicBezTo>
                    <a:pt x="319" y="0"/>
                    <a:pt x="0" y="131"/>
                    <a:pt x="0" y="291"/>
                  </a:cubicBezTo>
                </a:path>
              </a:pathLst>
            </a:custGeom>
            <a:solidFill>
              <a:srgbClr val="FFC90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686" name="Freeform 84"/>
            <p:cNvSpPr>
              <a:spLocks noChangeArrowheads="1"/>
            </p:cNvSpPr>
            <p:nvPr/>
          </p:nvSpPr>
          <p:spPr bwMode="auto">
            <a:xfrm>
              <a:off x="2733886" y="3375522"/>
              <a:ext cx="553995" cy="215906"/>
            </a:xfrm>
            <a:custGeom>
              <a:avLst/>
              <a:gdLst>
                <a:gd name="T0" fmla="*/ 0 w 1234"/>
                <a:gd name="T1" fmla="*/ 106835 h 483"/>
                <a:gd name="T2" fmla="*/ 0 w 1234"/>
                <a:gd name="T3" fmla="*/ 106835 h 483"/>
                <a:gd name="T4" fmla="*/ 277895 w 1234"/>
                <a:gd name="T5" fmla="*/ 215459 h 483"/>
                <a:gd name="T6" fmla="*/ 553546 w 1234"/>
                <a:gd name="T7" fmla="*/ 106835 h 483"/>
                <a:gd name="T8" fmla="*/ 277895 w 1234"/>
                <a:gd name="T9" fmla="*/ 0 h 483"/>
                <a:gd name="T10" fmla="*/ 0 w 1234"/>
                <a:gd name="T11" fmla="*/ 106835 h 48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34" h="483">
                  <a:moveTo>
                    <a:pt x="0" y="239"/>
                  </a:moveTo>
                  <a:lnTo>
                    <a:pt x="0" y="239"/>
                  </a:lnTo>
                  <a:cubicBezTo>
                    <a:pt x="0" y="375"/>
                    <a:pt x="277" y="482"/>
                    <a:pt x="619" y="482"/>
                  </a:cubicBezTo>
                  <a:cubicBezTo>
                    <a:pt x="956" y="482"/>
                    <a:pt x="1233" y="375"/>
                    <a:pt x="1233" y="239"/>
                  </a:cubicBezTo>
                  <a:cubicBezTo>
                    <a:pt x="1233" y="107"/>
                    <a:pt x="956" y="0"/>
                    <a:pt x="619" y="0"/>
                  </a:cubicBezTo>
                  <a:cubicBezTo>
                    <a:pt x="277" y="0"/>
                    <a:pt x="0" y="107"/>
                    <a:pt x="0" y="239"/>
                  </a:cubicBez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687" name="Freeform 85"/>
            <p:cNvSpPr>
              <a:spLocks noChangeArrowheads="1"/>
            </p:cNvSpPr>
            <p:nvPr/>
          </p:nvSpPr>
          <p:spPr bwMode="auto">
            <a:xfrm>
              <a:off x="2691028" y="3345359"/>
              <a:ext cx="641300" cy="260357"/>
            </a:xfrm>
            <a:custGeom>
              <a:avLst/>
              <a:gdLst>
                <a:gd name="T0" fmla="*/ 27356 w 1430"/>
                <a:gd name="T1" fmla="*/ 79628 h 582"/>
                <a:gd name="T2" fmla="*/ 27356 w 1430"/>
                <a:gd name="T3" fmla="*/ 79628 h 582"/>
                <a:gd name="T4" fmla="*/ 321547 w 1430"/>
                <a:gd name="T5" fmla="*/ 0 h 582"/>
                <a:gd name="T6" fmla="*/ 615738 w 1430"/>
                <a:gd name="T7" fmla="*/ 79628 h 582"/>
                <a:gd name="T8" fmla="*/ 640852 w 1430"/>
                <a:gd name="T9" fmla="*/ 79628 h 582"/>
                <a:gd name="T10" fmla="*/ 640852 w 1430"/>
                <a:gd name="T11" fmla="*/ 130179 h 582"/>
                <a:gd name="T12" fmla="*/ 321547 w 1430"/>
                <a:gd name="T13" fmla="*/ 259910 h 582"/>
                <a:gd name="T14" fmla="*/ 0 w 1430"/>
                <a:gd name="T15" fmla="*/ 130179 h 582"/>
                <a:gd name="T16" fmla="*/ 0 w 1430"/>
                <a:gd name="T17" fmla="*/ 79628 h 582"/>
                <a:gd name="T18" fmla="*/ 27356 w 1430"/>
                <a:gd name="T19" fmla="*/ 79628 h 58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430" h="582">
                  <a:moveTo>
                    <a:pt x="61" y="178"/>
                  </a:moveTo>
                  <a:lnTo>
                    <a:pt x="61" y="178"/>
                  </a:lnTo>
                  <a:cubicBezTo>
                    <a:pt x="169" y="75"/>
                    <a:pt x="422" y="0"/>
                    <a:pt x="717" y="0"/>
                  </a:cubicBezTo>
                  <a:cubicBezTo>
                    <a:pt x="1008" y="0"/>
                    <a:pt x="1261" y="75"/>
                    <a:pt x="1373" y="178"/>
                  </a:cubicBezTo>
                  <a:cubicBezTo>
                    <a:pt x="1429" y="178"/>
                    <a:pt x="1429" y="178"/>
                    <a:pt x="1429" y="178"/>
                  </a:cubicBezTo>
                  <a:cubicBezTo>
                    <a:pt x="1429" y="291"/>
                    <a:pt x="1429" y="291"/>
                    <a:pt x="1429" y="291"/>
                  </a:cubicBezTo>
                  <a:cubicBezTo>
                    <a:pt x="1429" y="455"/>
                    <a:pt x="1111" y="581"/>
                    <a:pt x="717" y="581"/>
                  </a:cubicBezTo>
                  <a:cubicBezTo>
                    <a:pt x="319" y="581"/>
                    <a:pt x="0" y="455"/>
                    <a:pt x="0" y="291"/>
                  </a:cubicBezTo>
                  <a:cubicBezTo>
                    <a:pt x="0" y="178"/>
                    <a:pt x="0" y="178"/>
                    <a:pt x="0" y="178"/>
                  </a:cubicBezTo>
                  <a:lnTo>
                    <a:pt x="61" y="178"/>
                  </a:ln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688" name="Freeform 86"/>
            <p:cNvSpPr>
              <a:spLocks noChangeArrowheads="1"/>
            </p:cNvSpPr>
            <p:nvPr/>
          </p:nvSpPr>
          <p:spPr bwMode="auto">
            <a:xfrm>
              <a:off x="2691028" y="3296145"/>
              <a:ext cx="641300" cy="260357"/>
            </a:xfrm>
            <a:custGeom>
              <a:avLst/>
              <a:gdLst>
                <a:gd name="T0" fmla="*/ 0 w 1430"/>
                <a:gd name="T1" fmla="*/ 129731 h 582"/>
                <a:gd name="T2" fmla="*/ 0 w 1430"/>
                <a:gd name="T3" fmla="*/ 129731 h 582"/>
                <a:gd name="T4" fmla="*/ 321547 w 1430"/>
                <a:gd name="T5" fmla="*/ 259910 h 582"/>
                <a:gd name="T6" fmla="*/ 640852 w 1430"/>
                <a:gd name="T7" fmla="*/ 129731 h 582"/>
                <a:gd name="T8" fmla="*/ 321547 w 1430"/>
                <a:gd name="T9" fmla="*/ 0 h 582"/>
                <a:gd name="T10" fmla="*/ 0 w 1430"/>
                <a:gd name="T11" fmla="*/ 129731 h 58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430" h="582">
                  <a:moveTo>
                    <a:pt x="0" y="290"/>
                  </a:moveTo>
                  <a:lnTo>
                    <a:pt x="0" y="290"/>
                  </a:lnTo>
                  <a:cubicBezTo>
                    <a:pt x="0" y="450"/>
                    <a:pt x="319" y="581"/>
                    <a:pt x="717" y="581"/>
                  </a:cubicBezTo>
                  <a:cubicBezTo>
                    <a:pt x="1111" y="581"/>
                    <a:pt x="1429" y="450"/>
                    <a:pt x="1429" y="290"/>
                  </a:cubicBezTo>
                  <a:cubicBezTo>
                    <a:pt x="1429" y="131"/>
                    <a:pt x="1111" y="0"/>
                    <a:pt x="717" y="0"/>
                  </a:cubicBezTo>
                  <a:cubicBezTo>
                    <a:pt x="319" y="0"/>
                    <a:pt x="0" y="131"/>
                    <a:pt x="0" y="290"/>
                  </a:cubicBezTo>
                </a:path>
              </a:pathLst>
            </a:custGeom>
            <a:solidFill>
              <a:srgbClr val="FFC90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689" name="Freeform 87"/>
            <p:cNvSpPr>
              <a:spLocks noChangeArrowheads="1"/>
            </p:cNvSpPr>
            <p:nvPr/>
          </p:nvSpPr>
          <p:spPr bwMode="auto">
            <a:xfrm>
              <a:off x="2733886" y="3304083"/>
              <a:ext cx="553995" cy="215906"/>
            </a:xfrm>
            <a:custGeom>
              <a:avLst/>
              <a:gdLst>
                <a:gd name="T0" fmla="*/ 0 w 1234"/>
                <a:gd name="T1" fmla="*/ 108624 h 483"/>
                <a:gd name="T2" fmla="*/ 0 w 1234"/>
                <a:gd name="T3" fmla="*/ 108624 h 483"/>
                <a:gd name="T4" fmla="*/ 277895 w 1234"/>
                <a:gd name="T5" fmla="*/ 215459 h 483"/>
                <a:gd name="T6" fmla="*/ 553546 w 1234"/>
                <a:gd name="T7" fmla="*/ 108624 h 483"/>
                <a:gd name="T8" fmla="*/ 277895 w 1234"/>
                <a:gd name="T9" fmla="*/ 0 h 483"/>
                <a:gd name="T10" fmla="*/ 0 w 1234"/>
                <a:gd name="T11" fmla="*/ 108624 h 48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34" h="483">
                  <a:moveTo>
                    <a:pt x="0" y="243"/>
                  </a:moveTo>
                  <a:lnTo>
                    <a:pt x="0" y="243"/>
                  </a:lnTo>
                  <a:cubicBezTo>
                    <a:pt x="0" y="374"/>
                    <a:pt x="277" y="482"/>
                    <a:pt x="619" y="482"/>
                  </a:cubicBezTo>
                  <a:cubicBezTo>
                    <a:pt x="956" y="482"/>
                    <a:pt x="1233" y="374"/>
                    <a:pt x="1233" y="243"/>
                  </a:cubicBezTo>
                  <a:cubicBezTo>
                    <a:pt x="1233" y="107"/>
                    <a:pt x="956" y="0"/>
                    <a:pt x="619" y="0"/>
                  </a:cubicBezTo>
                  <a:cubicBezTo>
                    <a:pt x="277" y="0"/>
                    <a:pt x="0" y="107"/>
                    <a:pt x="0" y="243"/>
                  </a:cubicBez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690" name="Freeform 88"/>
            <p:cNvSpPr>
              <a:spLocks noChangeArrowheads="1"/>
            </p:cNvSpPr>
            <p:nvPr/>
          </p:nvSpPr>
          <p:spPr bwMode="auto">
            <a:xfrm>
              <a:off x="2665630" y="3286619"/>
              <a:ext cx="638126" cy="260357"/>
            </a:xfrm>
            <a:custGeom>
              <a:avLst/>
              <a:gdLst>
                <a:gd name="T0" fmla="*/ 25507 w 1426"/>
                <a:gd name="T1" fmla="*/ 79628 h 582"/>
                <a:gd name="T2" fmla="*/ 25507 w 1426"/>
                <a:gd name="T3" fmla="*/ 79628 h 582"/>
                <a:gd name="T4" fmla="*/ 319063 w 1426"/>
                <a:gd name="T5" fmla="*/ 0 h 582"/>
                <a:gd name="T6" fmla="*/ 612619 w 1426"/>
                <a:gd name="T7" fmla="*/ 79628 h 582"/>
                <a:gd name="T8" fmla="*/ 637679 w 1426"/>
                <a:gd name="T9" fmla="*/ 79628 h 582"/>
                <a:gd name="T10" fmla="*/ 637679 w 1426"/>
                <a:gd name="T11" fmla="*/ 130179 h 582"/>
                <a:gd name="T12" fmla="*/ 319063 w 1426"/>
                <a:gd name="T13" fmla="*/ 259910 h 582"/>
                <a:gd name="T14" fmla="*/ 0 w 1426"/>
                <a:gd name="T15" fmla="*/ 130179 h 582"/>
                <a:gd name="T16" fmla="*/ 0 w 1426"/>
                <a:gd name="T17" fmla="*/ 79628 h 582"/>
                <a:gd name="T18" fmla="*/ 25507 w 1426"/>
                <a:gd name="T19" fmla="*/ 79628 h 58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426" h="582">
                  <a:moveTo>
                    <a:pt x="57" y="178"/>
                  </a:moveTo>
                  <a:lnTo>
                    <a:pt x="57" y="178"/>
                  </a:lnTo>
                  <a:cubicBezTo>
                    <a:pt x="165" y="75"/>
                    <a:pt x="418" y="0"/>
                    <a:pt x="713" y="0"/>
                  </a:cubicBezTo>
                  <a:cubicBezTo>
                    <a:pt x="1008" y="0"/>
                    <a:pt x="1261" y="75"/>
                    <a:pt x="1369" y="178"/>
                  </a:cubicBezTo>
                  <a:cubicBezTo>
                    <a:pt x="1425" y="178"/>
                    <a:pt x="1425" y="178"/>
                    <a:pt x="1425" y="178"/>
                  </a:cubicBezTo>
                  <a:cubicBezTo>
                    <a:pt x="1425" y="291"/>
                    <a:pt x="1425" y="291"/>
                    <a:pt x="1425" y="291"/>
                  </a:cubicBezTo>
                  <a:cubicBezTo>
                    <a:pt x="1425" y="450"/>
                    <a:pt x="1107" y="581"/>
                    <a:pt x="713" y="581"/>
                  </a:cubicBezTo>
                  <a:cubicBezTo>
                    <a:pt x="319" y="581"/>
                    <a:pt x="0" y="450"/>
                    <a:pt x="0" y="291"/>
                  </a:cubicBezTo>
                  <a:cubicBezTo>
                    <a:pt x="0" y="178"/>
                    <a:pt x="0" y="178"/>
                    <a:pt x="0" y="178"/>
                  </a:cubicBezTo>
                  <a:lnTo>
                    <a:pt x="57" y="178"/>
                  </a:ln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691" name="Freeform 89"/>
            <p:cNvSpPr>
              <a:spLocks noChangeArrowheads="1"/>
            </p:cNvSpPr>
            <p:nvPr/>
          </p:nvSpPr>
          <p:spPr bwMode="auto">
            <a:xfrm>
              <a:off x="2665630" y="3237406"/>
              <a:ext cx="638126" cy="258769"/>
            </a:xfrm>
            <a:custGeom>
              <a:avLst/>
              <a:gdLst>
                <a:gd name="T0" fmla="*/ 0 w 1426"/>
                <a:gd name="T1" fmla="*/ 128940 h 582"/>
                <a:gd name="T2" fmla="*/ 0 w 1426"/>
                <a:gd name="T3" fmla="*/ 128940 h 582"/>
                <a:gd name="T4" fmla="*/ 319063 w 1426"/>
                <a:gd name="T5" fmla="*/ 258324 h 582"/>
                <a:gd name="T6" fmla="*/ 637679 w 1426"/>
                <a:gd name="T7" fmla="*/ 128940 h 582"/>
                <a:gd name="T8" fmla="*/ 319063 w 1426"/>
                <a:gd name="T9" fmla="*/ 0 h 582"/>
                <a:gd name="T10" fmla="*/ 0 w 1426"/>
                <a:gd name="T11" fmla="*/ 128940 h 58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426" h="582">
                  <a:moveTo>
                    <a:pt x="0" y="290"/>
                  </a:moveTo>
                  <a:lnTo>
                    <a:pt x="0" y="290"/>
                  </a:lnTo>
                  <a:cubicBezTo>
                    <a:pt x="0" y="450"/>
                    <a:pt x="319" y="581"/>
                    <a:pt x="713" y="581"/>
                  </a:cubicBezTo>
                  <a:cubicBezTo>
                    <a:pt x="1107" y="581"/>
                    <a:pt x="1425" y="450"/>
                    <a:pt x="1425" y="290"/>
                  </a:cubicBezTo>
                  <a:cubicBezTo>
                    <a:pt x="1425" y="131"/>
                    <a:pt x="1107" y="0"/>
                    <a:pt x="713" y="0"/>
                  </a:cubicBezTo>
                  <a:cubicBezTo>
                    <a:pt x="319" y="0"/>
                    <a:pt x="0" y="131"/>
                    <a:pt x="0" y="290"/>
                  </a:cubicBezTo>
                </a:path>
              </a:pathLst>
            </a:custGeom>
            <a:solidFill>
              <a:srgbClr val="FFC90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692" name="Freeform 90"/>
            <p:cNvSpPr>
              <a:spLocks noChangeArrowheads="1"/>
            </p:cNvSpPr>
            <p:nvPr/>
          </p:nvSpPr>
          <p:spPr bwMode="auto">
            <a:xfrm>
              <a:off x="2710076" y="3245343"/>
              <a:ext cx="553994" cy="215906"/>
            </a:xfrm>
            <a:custGeom>
              <a:avLst/>
              <a:gdLst>
                <a:gd name="T0" fmla="*/ 0 w 1234"/>
                <a:gd name="T1" fmla="*/ 106615 h 484"/>
                <a:gd name="T2" fmla="*/ 0 w 1234"/>
                <a:gd name="T3" fmla="*/ 106615 h 484"/>
                <a:gd name="T4" fmla="*/ 275650 w 1234"/>
                <a:gd name="T5" fmla="*/ 215460 h 484"/>
                <a:gd name="T6" fmla="*/ 553545 w 1234"/>
                <a:gd name="T7" fmla="*/ 106615 h 484"/>
                <a:gd name="T8" fmla="*/ 275650 w 1234"/>
                <a:gd name="T9" fmla="*/ 0 h 484"/>
                <a:gd name="T10" fmla="*/ 0 w 1234"/>
                <a:gd name="T11" fmla="*/ 106615 h 48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34" h="484">
                  <a:moveTo>
                    <a:pt x="0" y="239"/>
                  </a:moveTo>
                  <a:lnTo>
                    <a:pt x="0" y="239"/>
                  </a:lnTo>
                  <a:cubicBezTo>
                    <a:pt x="0" y="375"/>
                    <a:pt x="277" y="483"/>
                    <a:pt x="614" y="483"/>
                  </a:cubicBezTo>
                  <a:cubicBezTo>
                    <a:pt x="956" y="483"/>
                    <a:pt x="1233" y="375"/>
                    <a:pt x="1233" y="239"/>
                  </a:cubicBezTo>
                  <a:cubicBezTo>
                    <a:pt x="1233" y="108"/>
                    <a:pt x="956" y="0"/>
                    <a:pt x="614" y="0"/>
                  </a:cubicBezTo>
                  <a:cubicBezTo>
                    <a:pt x="277" y="0"/>
                    <a:pt x="0" y="108"/>
                    <a:pt x="0" y="239"/>
                  </a:cubicBez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693" name="Freeform 91"/>
            <p:cNvSpPr>
              <a:spLocks noChangeArrowheads="1"/>
            </p:cNvSpPr>
            <p:nvPr/>
          </p:nvSpPr>
          <p:spPr bwMode="auto">
            <a:xfrm>
              <a:off x="2676741" y="3215180"/>
              <a:ext cx="641300" cy="260357"/>
            </a:xfrm>
            <a:custGeom>
              <a:avLst/>
              <a:gdLst>
                <a:gd name="T0" fmla="*/ 27356 w 1430"/>
                <a:gd name="T1" fmla="*/ 79628 h 582"/>
                <a:gd name="T2" fmla="*/ 27356 w 1430"/>
                <a:gd name="T3" fmla="*/ 79628 h 582"/>
                <a:gd name="T4" fmla="*/ 321547 w 1430"/>
                <a:gd name="T5" fmla="*/ 0 h 582"/>
                <a:gd name="T6" fmla="*/ 615738 w 1430"/>
                <a:gd name="T7" fmla="*/ 79628 h 582"/>
                <a:gd name="T8" fmla="*/ 640852 w 1430"/>
                <a:gd name="T9" fmla="*/ 79628 h 582"/>
                <a:gd name="T10" fmla="*/ 640852 w 1430"/>
                <a:gd name="T11" fmla="*/ 129731 h 582"/>
                <a:gd name="T12" fmla="*/ 321547 w 1430"/>
                <a:gd name="T13" fmla="*/ 259910 h 582"/>
                <a:gd name="T14" fmla="*/ 0 w 1430"/>
                <a:gd name="T15" fmla="*/ 129731 h 582"/>
                <a:gd name="T16" fmla="*/ 0 w 1430"/>
                <a:gd name="T17" fmla="*/ 79628 h 582"/>
                <a:gd name="T18" fmla="*/ 27356 w 1430"/>
                <a:gd name="T19" fmla="*/ 79628 h 58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430" h="582">
                  <a:moveTo>
                    <a:pt x="61" y="178"/>
                  </a:moveTo>
                  <a:lnTo>
                    <a:pt x="61" y="178"/>
                  </a:lnTo>
                  <a:cubicBezTo>
                    <a:pt x="169" y="75"/>
                    <a:pt x="422" y="0"/>
                    <a:pt x="717" y="0"/>
                  </a:cubicBezTo>
                  <a:cubicBezTo>
                    <a:pt x="1007" y="0"/>
                    <a:pt x="1260" y="75"/>
                    <a:pt x="1373" y="178"/>
                  </a:cubicBezTo>
                  <a:cubicBezTo>
                    <a:pt x="1429" y="178"/>
                    <a:pt x="1429" y="178"/>
                    <a:pt x="1429" y="178"/>
                  </a:cubicBezTo>
                  <a:cubicBezTo>
                    <a:pt x="1429" y="290"/>
                    <a:pt x="1429" y="290"/>
                    <a:pt x="1429" y="290"/>
                  </a:cubicBezTo>
                  <a:cubicBezTo>
                    <a:pt x="1429" y="454"/>
                    <a:pt x="1111" y="581"/>
                    <a:pt x="717" y="581"/>
                  </a:cubicBezTo>
                  <a:cubicBezTo>
                    <a:pt x="319" y="581"/>
                    <a:pt x="0" y="454"/>
                    <a:pt x="0" y="290"/>
                  </a:cubicBezTo>
                  <a:cubicBezTo>
                    <a:pt x="0" y="178"/>
                    <a:pt x="0" y="178"/>
                    <a:pt x="0" y="178"/>
                  </a:cubicBezTo>
                  <a:lnTo>
                    <a:pt x="61" y="178"/>
                  </a:ln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694" name="Freeform 92"/>
            <p:cNvSpPr>
              <a:spLocks noChangeArrowheads="1"/>
            </p:cNvSpPr>
            <p:nvPr/>
          </p:nvSpPr>
          <p:spPr bwMode="auto">
            <a:xfrm>
              <a:off x="2676741" y="3165966"/>
              <a:ext cx="641300" cy="258770"/>
            </a:xfrm>
            <a:custGeom>
              <a:avLst/>
              <a:gdLst>
                <a:gd name="T0" fmla="*/ 0 w 1430"/>
                <a:gd name="T1" fmla="*/ 129162 h 581"/>
                <a:gd name="T2" fmla="*/ 0 w 1430"/>
                <a:gd name="T3" fmla="*/ 129162 h 581"/>
                <a:gd name="T4" fmla="*/ 321547 w 1430"/>
                <a:gd name="T5" fmla="*/ 258325 h 581"/>
                <a:gd name="T6" fmla="*/ 640852 w 1430"/>
                <a:gd name="T7" fmla="*/ 129162 h 581"/>
                <a:gd name="T8" fmla="*/ 321547 w 1430"/>
                <a:gd name="T9" fmla="*/ 0 h 581"/>
                <a:gd name="T10" fmla="*/ 0 w 1430"/>
                <a:gd name="T11" fmla="*/ 129162 h 58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430" h="581">
                  <a:moveTo>
                    <a:pt x="0" y="290"/>
                  </a:moveTo>
                  <a:lnTo>
                    <a:pt x="0" y="290"/>
                  </a:lnTo>
                  <a:cubicBezTo>
                    <a:pt x="0" y="449"/>
                    <a:pt x="319" y="580"/>
                    <a:pt x="717" y="580"/>
                  </a:cubicBezTo>
                  <a:cubicBezTo>
                    <a:pt x="1111" y="580"/>
                    <a:pt x="1429" y="449"/>
                    <a:pt x="1429" y="290"/>
                  </a:cubicBezTo>
                  <a:cubicBezTo>
                    <a:pt x="1429" y="131"/>
                    <a:pt x="1111" y="0"/>
                    <a:pt x="717" y="0"/>
                  </a:cubicBezTo>
                  <a:cubicBezTo>
                    <a:pt x="319" y="0"/>
                    <a:pt x="0" y="131"/>
                    <a:pt x="0" y="290"/>
                  </a:cubicBezTo>
                </a:path>
              </a:pathLst>
            </a:custGeom>
            <a:solidFill>
              <a:srgbClr val="FFC90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695" name="Freeform 93"/>
            <p:cNvSpPr>
              <a:spLocks noChangeArrowheads="1"/>
            </p:cNvSpPr>
            <p:nvPr/>
          </p:nvSpPr>
          <p:spPr bwMode="auto">
            <a:xfrm>
              <a:off x="2721187" y="3173904"/>
              <a:ext cx="553995" cy="215906"/>
            </a:xfrm>
            <a:custGeom>
              <a:avLst/>
              <a:gdLst>
                <a:gd name="T0" fmla="*/ 0 w 1233"/>
                <a:gd name="T1" fmla="*/ 108399 h 484"/>
                <a:gd name="T2" fmla="*/ 0 w 1233"/>
                <a:gd name="T3" fmla="*/ 108399 h 484"/>
                <a:gd name="T4" fmla="*/ 277671 w 1233"/>
                <a:gd name="T5" fmla="*/ 215460 h 484"/>
                <a:gd name="T6" fmla="*/ 553546 w 1233"/>
                <a:gd name="T7" fmla="*/ 108399 h 484"/>
                <a:gd name="T8" fmla="*/ 277671 w 1233"/>
                <a:gd name="T9" fmla="*/ 0 h 484"/>
                <a:gd name="T10" fmla="*/ 0 w 1233"/>
                <a:gd name="T11" fmla="*/ 108399 h 48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33" h="484">
                  <a:moveTo>
                    <a:pt x="0" y="243"/>
                  </a:moveTo>
                  <a:lnTo>
                    <a:pt x="0" y="243"/>
                  </a:lnTo>
                  <a:cubicBezTo>
                    <a:pt x="0" y="375"/>
                    <a:pt x="276" y="483"/>
                    <a:pt x="618" y="483"/>
                  </a:cubicBezTo>
                  <a:cubicBezTo>
                    <a:pt x="955" y="483"/>
                    <a:pt x="1232" y="375"/>
                    <a:pt x="1232" y="243"/>
                  </a:cubicBezTo>
                  <a:cubicBezTo>
                    <a:pt x="1232" y="108"/>
                    <a:pt x="955" y="0"/>
                    <a:pt x="618" y="0"/>
                  </a:cubicBezTo>
                  <a:cubicBezTo>
                    <a:pt x="276" y="0"/>
                    <a:pt x="0" y="108"/>
                    <a:pt x="0" y="243"/>
                  </a:cubicBez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696" name="Freeform 94"/>
            <p:cNvSpPr>
              <a:spLocks noChangeArrowheads="1"/>
            </p:cNvSpPr>
            <p:nvPr/>
          </p:nvSpPr>
          <p:spPr bwMode="auto">
            <a:xfrm>
              <a:off x="2646581" y="3140566"/>
              <a:ext cx="644475" cy="258770"/>
            </a:xfrm>
            <a:custGeom>
              <a:avLst/>
              <a:gdLst>
                <a:gd name="T0" fmla="*/ 27472 w 1431"/>
                <a:gd name="T1" fmla="*/ 79143 h 582"/>
                <a:gd name="T2" fmla="*/ 27472 w 1431"/>
                <a:gd name="T3" fmla="*/ 79143 h 582"/>
                <a:gd name="T4" fmla="*/ 322913 w 1431"/>
                <a:gd name="T5" fmla="*/ 0 h 582"/>
                <a:gd name="T6" fmla="*/ 618804 w 1431"/>
                <a:gd name="T7" fmla="*/ 79143 h 582"/>
                <a:gd name="T8" fmla="*/ 644025 w 1431"/>
                <a:gd name="T9" fmla="*/ 79143 h 582"/>
                <a:gd name="T10" fmla="*/ 644025 w 1431"/>
                <a:gd name="T11" fmla="*/ 129385 h 582"/>
                <a:gd name="T12" fmla="*/ 322913 w 1431"/>
                <a:gd name="T13" fmla="*/ 258325 h 582"/>
                <a:gd name="T14" fmla="*/ 0 w 1431"/>
                <a:gd name="T15" fmla="*/ 129385 h 582"/>
                <a:gd name="T16" fmla="*/ 0 w 1431"/>
                <a:gd name="T17" fmla="*/ 79143 h 582"/>
                <a:gd name="T18" fmla="*/ 27472 w 1431"/>
                <a:gd name="T19" fmla="*/ 79143 h 58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431" h="582">
                  <a:moveTo>
                    <a:pt x="61" y="178"/>
                  </a:moveTo>
                  <a:lnTo>
                    <a:pt x="61" y="178"/>
                  </a:lnTo>
                  <a:cubicBezTo>
                    <a:pt x="169" y="70"/>
                    <a:pt x="422" y="0"/>
                    <a:pt x="717" y="0"/>
                  </a:cubicBezTo>
                  <a:cubicBezTo>
                    <a:pt x="1012" y="0"/>
                    <a:pt x="1261" y="70"/>
                    <a:pt x="1374" y="178"/>
                  </a:cubicBezTo>
                  <a:cubicBezTo>
                    <a:pt x="1430" y="178"/>
                    <a:pt x="1430" y="178"/>
                    <a:pt x="1430" y="178"/>
                  </a:cubicBezTo>
                  <a:cubicBezTo>
                    <a:pt x="1430" y="291"/>
                    <a:pt x="1430" y="291"/>
                    <a:pt x="1430" y="291"/>
                  </a:cubicBezTo>
                  <a:cubicBezTo>
                    <a:pt x="1430" y="450"/>
                    <a:pt x="1111" y="581"/>
                    <a:pt x="717" y="581"/>
                  </a:cubicBezTo>
                  <a:cubicBezTo>
                    <a:pt x="324" y="581"/>
                    <a:pt x="0" y="450"/>
                    <a:pt x="0" y="291"/>
                  </a:cubicBezTo>
                  <a:cubicBezTo>
                    <a:pt x="0" y="178"/>
                    <a:pt x="0" y="178"/>
                    <a:pt x="0" y="178"/>
                  </a:cubicBezTo>
                  <a:lnTo>
                    <a:pt x="61" y="178"/>
                  </a:ln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697" name="Freeform 95"/>
            <p:cNvSpPr>
              <a:spLocks noChangeArrowheads="1"/>
            </p:cNvSpPr>
            <p:nvPr/>
          </p:nvSpPr>
          <p:spPr bwMode="auto">
            <a:xfrm>
              <a:off x="2646581" y="3089764"/>
              <a:ext cx="644475" cy="260357"/>
            </a:xfrm>
            <a:custGeom>
              <a:avLst/>
              <a:gdLst>
                <a:gd name="T0" fmla="*/ 0 w 1431"/>
                <a:gd name="T1" fmla="*/ 129954 h 581"/>
                <a:gd name="T2" fmla="*/ 0 w 1431"/>
                <a:gd name="T3" fmla="*/ 129954 h 581"/>
                <a:gd name="T4" fmla="*/ 322913 w 1431"/>
                <a:gd name="T5" fmla="*/ 259909 h 581"/>
                <a:gd name="T6" fmla="*/ 644025 w 1431"/>
                <a:gd name="T7" fmla="*/ 129954 h 581"/>
                <a:gd name="T8" fmla="*/ 322913 w 1431"/>
                <a:gd name="T9" fmla="*/ 0 h 581"/>
                <a:gd name="T10" fmla="*/ 0 w 1431"/>
                <a:gd name="T11" fmla="*/ 129954 h 58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431" h="581">
                  <a:moveTo>
                    <a:pt x="0" y="290"/>
                  </a:moveTo>
                  <a:lnTo>
                    <a:pt x="0" y="290"/>
                  </a:lnTo>
                  <a:cubicBezTo>
                    <a:pt x="0" y="449"/>
                    <a:pt x="324" y="580"/>
                    <a:pt x="717" y="580"/>
                  </a:cubicBezTo>
                  <a:cubicBezTo>
                    <a:pt x="1111" y="580"/>
                    <a:pt x="1430" y="449"/>
                    <a:pt x="1430" y="290"/>
                  </a:cubicBezTo>
                  <a:cubicBezTo>
                    <a:pt x="1430" y="126"/>
                    <a:pt x="1111" y="0"/>
                    <a:pt x="717" y="0"/>
                  </a:cubicBezTo>
                  <a:cubicBezTo>
                    <a:pt x="324" y="0"/>
                    <a:pt x="0" y="126"/>
                    <a:pt x="0" y="290"/>
                  </a:cubicBezTo>
                </a:path>
              </a:pathLst>
            </a:custGeom>
            <a:solidFill>
              <a:srgbClr val="FFC90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698" name="Freeform 96"/>
            <p:cNvSpPr>
              <a:spLocks noChangeArrowheads="1"/>
            </p:cNvSpPr>
            <p:nvPr/>
          </p:nvSpPr>
          <p:spPr bwMode="auto">
            <a:xfrm>
              <a:off x="2691028" y="3097702"/>
              <a:ext cx="553994" cy="215906"/>
            </a:xfrm>
            <a:custGeom>
              <a:avLst/>
              <a:gdLst>
                <a:gd name="T0" fmla="*/ 0 w 1233"/>
                <a:gd name="T1" fmla="*/ 106615 h 484"/>
                <a:gd name="T2" fmla="*/ 0 w 1233"/>
                <a:gd name="T3" fmla="*/ 106615 h 484"/>
                <a:gd name="T4" fmla="*/ 277671 w 1233"/>
                <a:gd name="T5" fmla="*/ 215460 h 484"/>
                <a:gd name="T6" fmla="*/ 553545 w 1233"/>
                <a:gd name="T7" fmla="*/ 106615 h 484"/>
                <a:gd name="T8" fmla="*/ 277671 w 1233"/>
                <a:gd name="T9" fmla="*/ 0 h 484"/>
                <a:gd name="T10" fmla="*/ 0 w 1233"/>
                <a:gd name="T11" fmla="*/ 106615 h 48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33" h="484">
                  <a:moveTo>
                    <a:pt x="0" y="239"/>
                  </a:moveTo>
                  <a:lnTo>
                    <a:pt x="0" y="239"/>
                  </a:lnTo>
                  <a:cubicBezTo>
                    <a:pt x="0" y="375"/>
                    <a:pt x="276" y="483"/>
                    <a:pt x="618" y="483"/>
                  </a:cubicBezTo>
                  <a:cubicBezTo>
                    <a:pt x="956" y="483"/>
                    <a:pt x="1232" y="375"/>
                    <a:pt x="1232" y="239"/>
                  </a:cubicBezTo>
                  <a:cubicBezTo>
                    <a:pt x="1232" y="108"/>
                    <a:pt x="956" y="0"/>
                    <a:pt x="618" y="0"/>
                  </a:cubicBezTo>
                  <a:cubicBezTo>
                    <a:pt x="276" y="0"/>
                    <a:pt x="0" y="108"/>
                    <a:pt x="0" y="239"/>
                  </a:cubicBez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699" name="Freeform 97"/>
            <p:cNvSpPr>
              <a:spLocks noChangeArrowheads="1"/>
            </p:cNvSpPr>
            <p:nvPr/>
          </p:nvSpPr>
          <p:spPr bwMode="auto">
            <a:xfrm>
              <a:off x="2657692" y="3069127"/>
              <a:ext cx="638126" cy="258769"/>
            </a:xfrm>
            <a:custGeom>
              <a:avLst/>
              <a:gdLst>
                <a:gd name="T0" fmla="*/ 25077 w 1425"/>
                <a:gd name="T1" fmla="*/ 79142 h 582"/>
                <a:gd name="T2" fmla="*/ 25077 w 1425"/>
                <a:gd name="T3" fmla="*/ 79142 h 582"/>
                <a:gd name="T4" fmla="*/ 318839 w 1425"/>
                <a:gd name="T5" fmla="*/ 0 h 582"/>
                <a:gd name="T6" fmla="*/ 612601 w 1425"/>
                <a:gd name="T7" fmla="*/ 79142 h 582"/>
                <a:gd name="T8" fmla="*/ 637678 w 1425"/>
                <a:gd name="T9" fmla="*/ 79142 h 582"/>
                <a:gd name="T10" fmla="*/ 637678 w 1425"/>
                <a:gd name="T11" fmla="*/ 128940 h 582"/>
                <a:gd name="T12" fmla="*/ 318839 w 1425"/>
                <a:gd name="T13" fmla="*/ 258324 h 582"/>
                <a:gd name="T14" fmla="*/ 0 w 1425"/>
                <a:gd name="T15" fmla="*/ 128940 h 582"/>
                <a:gd name="T16" fmla="*/ 0 w 1425"/>
                <a:gd name="T17" fmla="*/ 79142 h 582"/>
                <a:gd name="T18" fmla="*/ 25077 w 1425"/>
                <a:gd name="T19" fmla="*/ 79142 h 58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425" h="582">
                  <a:moveTo>
                    <a:pt x="56" y="178"/>
                  </a:moveTo>
                  <a:lnTo>
                    <a:pt x="56" y="178"/>
                  </a:lnTo>
                  <a:cubicBezTo>
                    <a:pt x="164" y="75"/>
                    <a:pt x="417" y="0"/>
                    <a:pt x="712" y="0"/>
                  </a:cubicBezTo>
                  <a:cubicBezTo>
                    <a:pt x="1007" y="0"/>
                    <a:pt x="1260" y="75"/>
                    <a:pt x="1368" y="178"/>
                  </a:cubicBezTo>
                  <a:cubicBezTo>
                    <a:pt x="1424" y="178"/>
                    <a:pt x="1424" y="178"/>
                    <a:pt x="1424" y="178"/>
                  </a:cubicBezTo>
                  <a:cubicBezTo>
                    <a:pt x="1424" y="290"/>
                    <a:pt x="1424" y="290"/>
                    <a:pt x="1424" y="290"/>
                  </a:cubicBezTo>
                  <a:cubicBezTo>
                    <a:pt x="1424" y="450"/>
                    <a:pt x="1106" y="581"/>
                    <a:pt x="712" y="581"/>
                  </a:cubicBezTo>
                  <a:cubicBezTo>
                    <a:pt x="319" y="581"/>
                    <a:pt x="0" y="450"/>
                    <a:pt x="0" y="290"/>
                  </a:cubicBezTo>
                  <a:cubicBezTo>
                    <a:pt x="0" y="178"/>
                    <a:pt x="0" y="178"/>
                    <a:pt x="0" y="178"/>
                  </a:cubicBezTo>
                  <a:lnTo>
                    <a:pt x="56" y="178"/>
                  </a:ln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700" name="Freeform 98"/>
            <p:cNvSpPr>
              <a:spLocks noChangeArrowheads="1"/>
            </p:cNvSpPr>
            <p:nvPr/>
          </p:nvSpPr>
          <p:spPr bwMode="auto">
            <a:xfrm>
              <a:off x="2657692" y="3016737"/>
              <a:ext cx="638126" cy="260357"/>
            </a:xfrm>
            <a:custGeom>
              <a:avLst/>
              <a:gdLst>
                <a:gd name="T0" fmla="*/ 0 w 1425"/>
                <a:gd name="T1" fmla="*/ 129955 h 583"/>
                <a:gd name="T2" fmla="*/ 0 w 1425"/>
                <a:gd name="T3" fmla="*/ 129955 h 583"/>
                <a:gd name="T4" fmla="*/ 318839 w 1425"/>
                <a:gd name="T5" fmla="*/ 259910 h 583"/>
                <a:gd name="T6" fmla="*/ 637678 w 1425"/>
                <a:gd name="T7" fmla="*/ 129955 h 583"/>
                <a:gd name="T8" fmla="*/ 318839 w 1425"/>
                <a:gd name="T9" fmla="*/ 0 h 583"/>
                <a:gd name="T10" fmla="*/ 0 w 1425"/>
                <a:gd name="T11" fmla="*/ 129955 h 58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425" h="583">
                  <a:moveTo>
                    <a:pt x="0" y="291"/>
                  </a:moveTo>
                  <a:lnTo>
                    <a:pt x="0" y="291"/>
                  </a:lnTo>
                  <a:cubicBezTo>
                    <a:pt x="0" y="450"/>
                    <a:pt x="319" y="582"/>
                    <a:pt x="712" y="582"/>
                  </a:cubicBezTo>
                  <a:cubicBezTo>
                    <a:pt x="1106" y="582"/>
                    <a:pt x="1424" y="450"/>
                    <a:pt x="1424" y="291"/>
                  </a:cubicBezTo>
                  <a:cubicBezTo>
                    <a:pt x="1424" y="127"/>
                    <a:pt x="1106" y="0"/>
                    <a:pt x="712" y="0"/>
                  </a:cubicBezTo>
                  <a:cubicBezTo>
                    <a:pt x="319" y="0"/>
                    <a:pt x="0" y="127"/>
                    <a:pt x="0" y="291"/>
                  </a:cubicBezTo>
                </a:path>
              </a:pathLst>
            </a:custGeom>
            <a:solidFill>
              <a:srgbClr val="FFC90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701" name="Freeform 99"/>
            <p:cNvSpPr>
              <a:spLocks noChangeArrowheads="1"/>
            </p:cNvSpPr>
            <p:nvPr/>
          </p:nvSpPr>
          <p:spPr bwMode="auto">
            <a:xfrm>
              <a:off x="2698964" y="3026263"/>
              <a:ext cx="553995" cy="217494"/>
            </a:xfrm>
            <a:custGeom>
              <a:avLst/>
              <a:gdLst>
                <a:gd name="T0" fmla="*/ 0 w 1233"/>
                <a:gd name="T1" fmla="*/ 107399 h 484"/>
                <a:gd name="T2" fmla="*/ 0 w 1233"/>
                <a:gd name="T3" fmla="*/ 107399 h 484"/>
                <a:gd name="T4" fmla="*/ 277671 w 1233"/>
                <a:gd name="T5" fmla="*/ 217045 h 484"/>
                <a:gd name="T6" fmla="*/ 553546 w 1233"/>
                <a:gd name="T7" fmla="*/ 107399 h 484"/>
                <a:gd name="T8" fmla="*/ 277671 w 1233"/>
                <a:gd name="T9" fmla="*/ 0 h 484"/>
                <a:gd name="T10" fmla="*/ 0 w 1233"/>
                <a:gd name="T11" fmla="*/ 107399 h 48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33" h="484">
                  <a:moveTo>
                    <a:pt x="0" y="239"/>
                  </a:moveTo>
                  <a:lnTo>
                    <a:pt x="0" y="239"/>
                  </a:lnTo>
                  <a:cubicBezTo>
                    <a:pt x="0" y="375"/>
                    <a:pt x="276" y="483"/>
                    <a:pt x="618" y="483"/>
                  </a:cubicBezTo>
                  <a:cubicBezTo>
                    <a:pt x="955" y="483"/>
                    <a:pt x="1232" y="375"/>
                    <a:pt x="1232" y="239"/>
                  </a:cubicBezTo>
                  <a:cubicBezTo>
                    <a:pt x="1232" y="108"/>
                    <a:pt x="955" y="0"/>
                    <a:pt x="618" y="0"/>
                  </a:cubicBezTo>
                  <a:cubicBezTo>
                    <a:pt x="276" y="0"/>
                    <a:pt x="0" y="108"/>
                    <a:pt x="0" y="239"/>
                  </a:cubicBez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702" name="Freeform 100"/>
            <p:cNvSpPr>
              <a:spLocks noChangeArrowheads="1"/>
            </p:cNvSpPr>
            <p:nvPr/>
          </p:nvSpPr>
          <p:spPr bwMode="auto">
            <a:xfrm>
              <a:off x="2621183" y="3008800"/>
              <a:ext cx="642887" cy="260357"/>
            </a:xfrm>
            <a:custGeom>
              <a:avLst/>
              <a:gdLst>
                <a:gd name="T0" fmla="*/ 25158 w 1431"/>
                <a:gd name="T1" fmla="*/ 79938 h 583"/>
                <a:gd name="T2" fmla="*/ 25158 w 1431"/>
                <a:gd name="T3" fmla="*/ 79938 h 583"/>
                <a:gd name="T4" fmla="*/ 319871 w 1431"/>
                <a:gd name="T5" fmla="*/ 0 h 583"/>
                <a:gd name="T6" fmla="*/ 615033 w 1431"/>
                <a:gd name="T7" fmla="*/ 79938 h 583"/>
                <a:gd name="T8" fmla="*/ 642438 w 1431"/>
                <a:gd name="T9" fmla="*/ 79938 h 583"/>
                <a:gd name="T10" fmla="*/ 642438 w 1431"/>
                <a:gd name="T11" fmla="*/ 129955 h 583"/>
                <a:gd name="T12" fmla="*/ 319871 w 1431"/>
                <a:gd name="T13" fmla="*/ 259910 h 583"/>
                <a:gd name="T14" fmla="*/ 0 w 1431"/>
                <a:gd name="T15" fmla="*/ 129955 h 583"/>
                <a:gd name="T16" fmla="*/ 0 w 1431"/>
                <a:gd name="T17" fmla="*/ 79938 h 583"/>
                <a:gd name="T18" fmla="*/ 25158 w 1431"/>
                <a:gd name="T19" fmla="*/ 79938 h 583"/>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431" h="583">
                  <a:moveTo>
                    <a:pt x="56" y="179"/>
                  </a:moveTo>
                  <a:lnTo>
                    <a:pt x="56" y="179"/>
                  </a:lnTo>
                  <a:cubicBezTo>
                    <a:pt x="169" y="71"/>
                    <a:pt x="422" y="0"/>
                    <a:pt x="712" y="0"/>
                  </a:cubicBezTo>
                  <a:cubicBezTo>
                    <a:pt x="1008" y="0"/>
                    <a:pt x="1261" y="71"/>
                    <a:pt x="1369" y="179"/>
                  </a:cubicBezTo>
                  <a:cubicBezTo>
                    <a:pt x="1430" y="179"/>
                    <a:pt x="1430" y="179"/>
                    <a:pt x="1430" y="179"/>
                  </a:cubicBezTo>
                  <a:cubicBezTo>
                    <a:pt x="1430" y="291"/>
                    <a:pt x="1430" y="291"/>
                    <a:pt x="1430" y="291"/>
                  </a:cubicBezTo>
                  <a:cubicBezTo>
                    <a:pt x="1430" y="451"/>
                    <a:pt x="1106" y="582"/>
                    <a:pt x="712" y="582"/>
                  </a:cubicBezTo>
                  <a:cubicBezTo>
                    <a:pt x="319" y="582"/>
                    <a:pt x="0" y="451"/>
                    <a:pt x="0" y="291"/>
                  </a:cubicBezTo>
                  <a:cubicBezTo>
                    <a:pt x="0" y="179"/>
                    <a:pt x="0" y="179"/>
                    <a:pt x="0" y="179"/>
                  </a:cubicBezTo>
                  <a:lnTo>
                    <a:pt x="56" y="179"/>
                  </a:ln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703" name="Freeform 101"/>
            <p:cNvSpPr>
              <a:spLocks noChangeArrowheads="1"/>
            </p:cNvSpPr>
            <p:nvPr/>
          </p:nvSpPr>
          <p:spPr bwMode="auto">
            <a:xfrm>
              <a:off x="2621183" y="2959586"/>
              <a:ext cx="642887" cy="260357"/>
            </a:xfrm>
            <a:custGeom>
              <a:avLst/>
              <a:gdLst>
                <a:gd name="T0" fmla="*/ 0 w 1431"/>
                <a:gd name="T1" fmla="*/ 130179 h 582"/>
                <a:gd name="T2" fmla="*/ 0 w 1431"/>
                <a:gd name="T3" fmla="*/ 130179 h 582"/>
                <a:gd name="T4" fmla="*/ 319871 w 1431"/>
                <a:gd name="T5" fmla="*/ 259910 h 582"/>
                <a:gd name="T6" fmla="*/ 642438 w 1431"/>
                <a:gd name="T7" fmla="*/ 130179 h 582"/>
                <a:gd name="T8" fmla="*/ 319871 w 1431"/>
                <a:gd name="T9" fmla="*/ 0 h 582"/>
                <a:gd name="T10" fmla="*/ 0 w 1431"/>
                <a:gd name="T11" fmla="*/ 130179 h 58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431" h="582">
                  <a:moveTo>
                    <a:pt x="0" y="291"/>
                  </a:moveTo>
                  <a:lnTo>
                    <a:pt x="0" y="291"/>
                  </a:lnTo>
                  <a:cubicBezTo>
                    <a:pt x="0" y="450"/>
                    <a:pt x="319" y="581"/>
                    <a:pt x="712" y="581"/>
                  </a:cubicBezTo>
                  <a:cubicBezTo>
                    <a:pt x="1106" y="581"/>
                    <a:pt x="1430" y="450"/>
                    <a:pt x="1430" y="291"/>
                  </a:cubicBezTo>
                  <a:cubicBezTo>
                    <a:pt x="1430" y="127"/>
                    <a:pt x="1106" y="0"/>
                    <a:pt x="712" y="0"/>
                  </a:cubicBezTo>
                  <a:cubicBezTo>
                    <a:pt x="319" y="0"/>
                    <a:pt x="0" y="127"/>
                    <a:pt x="0" y="291"/>
                  </a:cubicBezTo>
                </a:path>
              </a:pathLst>
            </a:custGeom>
            <a:solidFill>
              <a:srgbClr val="FFC90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704" name="Freeform 102"/>
            <p:cNvSpPr>
              <a:spLocks noChangeArrowheads="1"/>
            </p:cNvSpPr>
            <p:nvPr/>
          </p:nvSpPr>
          <p:spPr bwMode="auto">
            <a:xfrm>
              <a:off x="2665630" y="2967524"/>
              <a:ext cx="553994" cy="215906"/>
            </a:xfrm>
            <a:custGeom>
              <a:avLst/>
              <a:gdLst>
                <a:gd name="T0" fmla="*/ 0 w 1234"/>
                <a:gd name="T1" fmla="*/ 106615 h 484"/>
                <a:gd name="T2" fmla="*/ 0 w 1234"/>
                <a:gd name="T3" fmla="*/ 106615 h 484"/>
                <a:gd name="T4" fmla="*/ 275650 w 1234"/>
                <a:gd name="T5" fmla="*/ 215460 h 484"/>
                <a:gd name="T6" fmla="*/ 553545 w 1234"/>
                <a:gd name="T7" fmla="*/ 106615 h 484"/>
                <a:gd name="T8" fmla="*/ 275650 w 1234"/>
                <a:gd name="T9" fmla="*/ 0 h 484"/>
                <a:gd name="T10" fmla="*/ 0 w 1234"/>
                <a:gd name="T11" fmla="*/ 106615 h 48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34" h="484">
                  <a:moveTo>
                    <a:pt x="0" y="239"/>
                  </a:moveTo>
                  <a:lnTo>
                    <a:pt x="0" y="239"/>
                  </a:lnTo>
                  <a:cubicBezTo>
                    <a:pt x="0" y="375"/>
                    <a:pt x="277" y="483"/>
                    <a:pt x="614" y="483"/>
                  </a:cubicBezTo>
                  <a:cubicBezTo>
                    <a:pt x="957" y="483"/>
                    <a:pt x="1233" y="375"/>
                    <a:pt x="1233" y="239"/>
                  </a:cubicBezTo>
                  <a:cubicBezTo>
                    <a:pt x="1233" y="108"/>
                    <a:pt x="957" y="0"/>
                    <a:pt x="614" y="0"/>
                  </a:cubicBezTo>
                  <a:cubicBezTo>
                    <a:pt x="277" y="0"/>
                    <a:pt x="0" y="108"/>
                    <a:pt x="0" y="239"/>
                  </a:cubicBez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705" name="Freeform 103"/>
            <p:cNvSpPr>
              <a:spLocks noChangeArrowheads="1"/>
            </p:cNvSpPr>
            <p:nvPr/>
          </p:nvSpPr>
          <p:spPr bwMode="auto">
            <a:xfrm>
              <a:off x="2657692" y="2937360"/>
              <a:ext cx="638126" cy="260357"/>
            </a:xfrm>
            <a:custGeom>
              <a:avLst/>
              <a:gdLst>
                <a:gd name="T0" fmla="*/ 25077 w 1425"/>
                <a:gd name="T1" fmla="*/ 79628 h 582"/>
                <a:gd name="T2" fmla="*/ 25077 w 1425"/>
                <a:gd name="T3" fmla="*/ 79628 h 582"/>
                <a:gd name="T4" fmla="*/ 318839 w 1425"/>
                <a:gd name="T5" fmla="*/ 0 h 582"/>
                <a:gd name="T6" fmla="*/ 612601 w 1425"/>
                <a:gd name="T7" fmla="*/ 79628 h 582"/>
                <a:gd name="T8" fmla="*/ 637678 w 1425"/>
                <a:gd name="T9" fmla="*/ 79628 h 582"/>
                <a:gd name="T10" fmla="*/ 637678 w 1425"/>
                <a:gd name="T11" fmla="*/ 130179 h 582"/>
                <a:gd name="T12" fmla="*/ 318839 w 1425"/>
                <a:gd name="T13" fmla="*/ 259910 h 582"/>
                <a:gd name="T14" fmla="*/ 0 w 1425"/>
                <a:gd name="T15" fmla="*/ 130179 h 582"/>
                <a:gd name="T16" fmla="*/ 0 w 1425"/>
                <a:gd name="T17" fmla="*/ 79628 h 582"/>
                <a:gd name="T18" fmla="*/ 25077 w 1425"/>
                <a:gd name="T19" fmla="*/ 79628 h 58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425" h="582">
                  <a:moveTo>
                    <a:pt x="56" y="178"/>
                  </a:moveTo>
                  <a:lnTo>
                    <a:pt x="56" y="178"/>
                  </a:lnTo>
                  <a:cubicBezTo>
                    <a:pt x="164" y="75"/>
                    <a:pt x="417" y="0"/>
                    <a:pt x="712" y="0"/>
                  </a:cubicBezTo>
                  <a:cubicBezTo>
                    <a:pt x="1007" y="0"/>
                    <a:pt x="1260" y="75"/>
                    <a:pt x="1368" y="178"/>
                  </a:cubicBezTo>
                  <a:cubicBezTo>
                    <a:pt x="1424" y="178"/>
                    <a:pt x="1424" y="178"/>
                    <a:pt x="1424" y="178"/>
                  </a:cubicBezTo>
                  <a:cubicBezTo>
                    <a:pt x="1424" y="291"/>
                    <a:pt x="1424" y="291"/>
                    <a:pt x="1424" y="291"/>
                  </a:cubicBezTo>
                  <a:cubicBezTo>
                    <a:pt x="1424" y="450"/>
                    <a:pt x="1106" y="581"/>
                    <a:pt x="712" y="581"/>
                  </a:cubicBezTo>
                  <a:cubicBezTo>
                    <a:pt x="319" y="581"/>
                    <a:pt x="0" y="450"/>
                    <a:pt x="0" y="291"/>
                  </a:cubicBezTo>
                  <a:cubicBezTo>
                    <a:pt x="0" y="178"/>
                    <a:pt x="0" y="178"/>
                    <a:pt x="0" y="178"/>
                  </a:cubicBezTo>
                  <a:lnTo>
                    <a:pt x="56" y="178"/>
                  </a:ln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706" name="Freeform 104"/>
            <p:cNvSpPr>
              <a:spLocks noChangeArrowheads="1"/>
            </p:cNvSpPr>
            <p:nvPr/>
          </p:nvSpPr>
          <p:spPr bwMode="auto">
            <a:xfrm>
              <a:off x="2657692" y="2888147"/>
              <a:ext cx="638126" cy="260357"/>
            </a:xfrm>
            <a:custGeom>
              <a:avLst/>
              <a:gdLst>
                <a:gd name="T0" fmla="*/ 0 w 1425"/>
                <a:gd name="T1" fmla="*/ 129731 h 582"/>
                <a:gd name="T2" fmla="*/ 0 w 1425"/>
                <a:gd name="T3" fmla="*/ 129731 h 582"/>
                <a:gd name="T4" fmla="*/ 318839 w 1425"/>
                <a:gd name="T5" fmla="*/ 259910 h 582"/>
                <a:gd name="T6" fmla="*/ 637678 w 1425"/>
                <a:gd name="T7" fmla="*/ 129731 h 582"/>
                <a:gd name="T8" fmla="*/ 318839 w 1425"/>
                <a:gd name="T9" fmla="*/ 0 h 582"/>
                <a:gd name="T10" fmla="*/ 0 w 1425"/>
                <a:gd name="T11" fmla="*/ 129731 h 58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425" h="582">
                  <a:moveTo>
                    <a:pt x="0" y="290"/>
                  </a:moveTo>
                  <a:lnTo>
                    <a:pt x="0" y="290"/>
                  </a:lnTo>
                  <a:cubicBezTo>
                    <a:pt x="0" y="450"/>
                    <a:pt x="319" y="581"/>
                    <a:pt x="712" y="581"/>
                  </a:cubicBezTo>
                  <a:cubicBezTo>
                    <a:pt x="1106" y="581"/>
                    <a:pt x="1424" y="450"/>
                    <a:pt x="1424" y="290"/>
                  </a:cubicBezTo>
                  <a:cubicBezTo>
                    <a:pt x="1424" y="126"/>
                    <a:pt x="1106" y="0"/>
                    <a:pt x="712" y="0"/>
                  </a:cubicBezTo>
                  <a:cubicBezTo>
                    <a:pt x="319" y="0"/>
                    <a:pt x="0" y="126"/>
                    <a:pt x="0" y="290"/>
                  </a:cubicBezTo>
                </a:path>
              </a:pathLst>
            </a:custGeom>
            <a:solidFill>
              <a:srgbClr val="FFC90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707" name="Freeform 105"/>
            <p:cNvSpPr>
              <a:spLocks noChangeArrowheads="1"/>
            </p:cNvSpPr>
            <p:nvPr/>
          </p:nvSpPr>
          <p:spPr bwMode="auto">
            <a:xfrm>
              <a:off x="2698964" y="2896084"/>
              <a:ext cx="553995" cy="215906"/>
            </a:xfrm>
            <a:custGeom>
              <a:avLst/>
              <a:gdLst>
                <a:gd name="T0" fmla="*/ 0 w 1233"/>
                <a:gd name="T1" fmla="*/ 107061 h 484"/>
                <a:gd name="T2" fmla="*/ 0 w 1233"/>
                <a:gd name="T3" fmla="*/ 107061 h 484"/>
                <a:gd name="T4" fmla="*/ 277671 w 1233"/>
                <a:gd name="T5" fmla="*/ 215460 h 484"/>
                <a:gd name="T6" fmla="*/ 553546 w 1233"/>
                <a:gd name="T7" fmla="*/ 107061 h 484"/>
                <a:gd name="T8" fmla="*/ 277671 w 1233"/>
                <a:gd name="T9" fmla="*/ 0 h 484"/>
                <a:gd name="T10" fmla="*/ 0 w 1233"/>
                <a:gd name="T11" fmla="*/ 107061 h 48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33" h="484">
                  <a:moveTo>
                    <a:pt x="0" y="240"/>
                  </a:moveTo>
                  <a:lnTo>
                    <a:pt x="0" y="240"/>
                  </a:lnTo>
                  <a:cubicBezTo>
                    <a:pt x="0" y="375"/>
                    <a:pt x="276" y="483"/>
                    <a:pt x="618" y="483"/>
                  </a:cubicBezTo>
                  <a:cubicBezTo>
                    <a:pt x="955" y="483"/>
                    <a:pt x="1232" y="375"/>
                    <a:pt x="1232" y="240"/>
                  </a:cubicBezTo>
                  <a:cubicBezTo>
                    <a:pt x="1232" y="108"/>
                    <a:pt x="955" y="0"/>
                    <a:pt x="618" y="0"/>
                  </a:cubicBezTo>
                  <a:cubicBezTo>
                    <a:pt x="276" y="0"/>
                    <a:pt x="0" y="108"/>
                    <a:pt x="0" y="240"/>
                  </a:cubicBez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grpSp>
      <p:grpSp>
        <p:nvGrpSpPr>
          <p:cNvPr id="58379" name="Group 9"/>
          <p:cNvGrpSpPr>
            <a:grpSpLocks/>
          </p:cNvGrpSpPr>
          <p:nvPr/>
        </p:nvGrpSpPr>
        <p:grpSpPr bwMode="auto">
          <a:xfrm>
            <a:off x="8872538" y="2821782"/>
            <a:ext cx="2232819" cy="3236119"/>
            <a:chOff x="22171480" y="4528060"/>
            <a:chExt cx="4059015" cy="5884407"/>
          </a:xfrm>
        </p:grpSpPr>
        <p:sp>
          <p:nvSpPr>
            <p:cNvPr id="599" name="Freeform 10"/>
            <p:cNvSpPr>
              <a:spLocks noChangeArrowheads="1"/>
            </p:cNvSpPr>
            <p:nvPr/>
          </p:nvSpPr>
          <p:spPr bwMode="auto">
            <a:xfrm>
              <a:off x="22381429" y="9339394"/>
              <a:ext cx="2350261" cy="956435"/>
            </a:xfrm>
            <a:custGeom>
              <a:avLst/>
              <a:gdLst>
                <a:gd name="T0" fmla="*/ 2256316 w 1426"/>
                <a:gd name="T1" fmla="*/ 292518 h 582"/>
                <a:gd name="T2" fmla="*/ 2256316 w 1426"/>
                <a:gd name="T3" fmla="*/ 292518 h 582"/>
                <a:gd name="T4" fmla="*/ 1175131 w 1426"/>
                <a:gd name="T5" fmla="*/ 0 h 582"/>
                <a:gd name="T6" fmla="*/ 92296 w 1426"/>
                <a:gd name="T7" fmla="*/ 292518 h 582"/>
                <a:gd name="T8" fmla="*/ 0 w 1426"/>
                <a:gd name="T9" fmla="*/ 292518 h 582"/>
                <a:gd name="T10" fmla="*/ 0 w 1426"/>
                <a:gd name="T11" fmla="*/ 476574 h 582"/>
                <a:gd name="T12" fmla="*/ 1175131 w 1426"/>
                <a:gd name="T13" fmla="*/ 954792 h 582"/>
                <a:gd name="T14" fmla="*/ 2348613 w 1426"/>
                <a:gd name="T15" fmla="*/ 476574 h 582"/>
                <a:gd name="T16" fmla="*/ 2348613 w 1426"/>
                <a:gd name="T17" fmla="*/ 292518 h 582"/>
                <a:gd name="T18" fmla="*/ 2256316 w 1426"/>
                <a:gd name="T19" fmla="*/ 292518 h 58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426" h="582">
                  <a:moveTo>
                    <a:pt x="1369" y="178"/>
                  </a:moveTo>
                  <a:lnTo>
                    <a:pt x="1369" y="178"/>
                  </a:lnTo>
                  <a:cubicBezTo>
                    <a:pt x="1261" y="75"/>
                    <a:pt x="1008" y="0"/>
                    <a:pt x="713" y="0"/>
                  </a:cubicBezTo>
                  <a:cubicBezTo>
                    <a:pt x="417" y="0"/>
                    <a:pt x="164" y="75"/>
                    <a:pt x="56" y="178"/>
                  </a:cubicBezTo>
                  <a:cubicBezTo>
                    <a:pt x="0" y="178"/>
                    <a:pt x="0" y="178"/>
                    <a:pt x="0" y="178"/>
                  </a:cubicBezTo>
                  <a:cubicBezTo>
                    <a:pt x="0" y="290"/>
                    <a:pt x="0" y="290"/>
                    <a:pt x="0" y="290"/>
                  </a:cubicBezTo>
                  <a:cubicBezTo>
                    <a:pt x="0" y="455"/>
                    <a:pt x="319" y="581"/>
                    <a:pt x="713" y="581"/>
                  </a:cubicBezTo>
                  <a:cubicBezTo>
                    <a:pt x="1106" y="581"/>
                    <a:pt x="1425" y="455"/>
                    <a:pt x="1425" y="290"/>
                  </a:cubicBezTo>
                  <a:cubicBezTo>
                    <a:pt x="1425" y="178"/>
                    <a:pt x="1425" y="178"/>
                    <a:pt x="1425" y="178"/>
                  </a:cubicBezTo>
                  <a:lnTo>
                    <a:pt x="1369" y="178"/>
                  </a:ln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601" name="Freeform 11"/>
            <p:cNvSpPr>
              <a:spLocks noChangeArrowheads="1"/>
            </p:cNvSpPr>
            <p:nvPr/>
          </p:nvSpPr>
          <p:spPr bwMode="auto">
            <a:xfrm>
              <a:off x="22381429" y="9152773"/>
              <a:ext cx="2350261" cy="956435"/>
            </a:xfrm>
            <a:custGeom>
              <a:avLst/>
              <a:gdLst>
                <a:gd name="T0" fmla="*/ 2348613 w 1426"/>
                <a:gd name="T1" fmla="*/ 477394 h 581"/>
                <a:gd name="T2" fmla="*/ 2348613 w 1426"/>
                <a:gd name="T3" fmla="*/ 477394 h 581"/>
                <a:gd name="T4" fmla="*/ 1175131 w 1426"/>
                <a:gd name="T5" fmla="*/ 954789 h 581"/>
                <a:gd name="T6" fmla="*/ 0 w 1426"/>
                <a:gd name="T7" fmla="*/ 477394 h 581"/>
                <a:gd name="T8" fmla="*/ 1175131 w 1426"/>
                <a:gd name="T9" fmla="*/ 0 h 581"/>
                <a:gd name="T10" fmla="*/ 2348613 w 1426"/>
                <a:gd name="T11" fmla="*/ 477394 h 58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426" h="581">
                  <a:moveTo>
                    <a:pt x="1425" y="290"/>
                  </a:moveTo>
                  <a:lnTo>
                    <a:pt x="1425" y="290"/>
                  </a:lnTo>
                  <a:cubicBezTo>
                    <a:pt x="1425" y="449"/>
                    <a:pt x="1106" y="580"/>
                    <a:pt x="713" y="580"/>
                  </a:cubicBezTo>
                  <a:cubicBezTo>
                    <a:pt x="319" y="580"/>
                    <a:pt x="0" y="449"/>
                    <a:pt x="0" y="290"/>
                  </a:cubicBezTo>
                  <a:cubicBezTo>
                    <a:pt x="0" y="131"/>
                    <a:pt x="319" y="0"/>
                    <a:pt x="713" y="0"/>
                  </a:cubicBezTo>
                  <a:cubicBezTo>
                    <a:pt x="1106" y="0"/>
                    <a:pt x="1425" y="131"/>
                    <a:pt x="1425" y="290"/>
                  </a:cubicBezTo>
                </a:path>
              </a:pathLst>
            </a:custGeom>
            <a:solidFill>
              <a:srgbClr val="FFC90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602" name="Freeform 12"/>
            <p:cNvSpPr>
              <a:spLocks noChangeArrowheads="1"/>
            </p:cNvSpPr>
            <p:nvPr/>
          </p:nvSpPr>
          <p:spPr bwMode="auto">
            <a:xfrm>
              <a:off x="22544723" y="9181930"/>
              <a:ext cx="2035337" cy="793141"/>
            </a:xfrm>
            <a:custGeom>
              <a:avLst/>
              <a:gdLst>
                <a:gd name="T0" fmla="*/ 2033688 w 1234"/>
                <a:gd name="T1" fmla="*/ 391654 h 484"/>
                <a:gd name="T2" fmla="*/ 2033688 w 1234"/>
                <a:gd name="T3" fmla="*/ 391654 h 484"/>
                <a:gd name="T4" fmla="*/ 1020967 w 1234"/>
                <a:gd name="T5" fmla="*/ 791502 h 484"/>
                <a:gd name="T6" fmla="*/ 0 w 1234"/>
                <a:gd name="T7" fmla="*/ 391654 h 484"/>
                <a:gd name="T8" fmla="*/ 1020967 w 1234"/>
                <a:gd name="T9" fmla="*/ 0 h 484"/>
                <a:gd name="T10" fmla="*/ 2033688 w 1234"/>
                <a:gd name="T11" fmla="*/ 391654 h 48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34" h="484">
                  <a:moveTo>
                    <a:pt x="1233" y="239"/>
                  </a:moveTo>
                  <a:lnTo>
                    <a:pt x="1233" y="239"/>
                  </a:lnTo>
                  <a:cubicBezTo>
                    <a:pt x="1233" y="375"/>
                    <a:pt x="956" y="483"/>
                    <a:pt x="619" y="483"/>
                  </a:cubicBezTo>
                  <a:cubicBezTo>
                    <a:pt x="277" y="483"/>
                    <a:pt x="0" y="375"/>
                    <a:pt x="0" y="239"/>
                  </a:cubicBezTo>
                  <a:cubicBezTo>
                    <a:pt x="0" y="108"/>
                    <a:pt x="277" y="0"/>
                    <a:pt x="619" y="0"/>
                  </a:cubicBezTo>
                  <a:cubicBezTo>
                    <a:pt x="956" y="0"/>
                    <a:pt x="1233" y="108"/>
                    <a:pt x="1233" y="239"/>
                  </a:cubicBez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604" name="Freeform 13"/>
            <p:cNvSpPr>
              <a:spLocks noChangeArrowheads="1"/>
            </p:cNvSpPr>
            <p:nvPr/>
          </p:nvSpPr>
          <p:spPr bwMode="auto">
            <a:xfrm>
              <a:off x="22305612" y="9088620"/>
              <a:ext cx="2344431" cy="950604"/>
            </a:xfrm>
            <a:custGeom>
              <a:avLst/>
              <a:gdLst>
                <a:gd name="T0" fmla="*/ 2249075 w 1426"/>
                <a:gd name="T1" fmla="*/ 289599 h 581"/>
                <a:gd name="T2" fmla="*/ 2249075 w 1426"/>
                <a:gd name="T3" fmla="*/ 289599 h 581"/>
                <a:gd name="T4" fmla="*/ 1170571 w 1426"/>
                <a:gd name="T5" fmla="*/ 0 h 581"/>
                <a:gd name="T6" fmla="*/ 92067 w 1426"/>
                <a:gd name="T7" fmla="*/ 289599 h 581"/>
                <a:gd name="T8" fmla="*/ 0 w 1426"/>
                <a:gd name="T9" fmla="*/ 289599 h 581"/>
                <a:gd name="T10" fmla="*/ 0 w 1426"/>
                <a:gd name="T11" fmla="*/ 474484 h 581"/>
                <a:gd name="T12" fmla="*/ 1170571 w 1426"/>
                <a:gd name="T13" fmla="*/ 948968 h 581"/>
                <a:gd name="T14" fmla="*/ 2342787 w 1426"/>
                <a:gd name="T15" fmla="*/ 474484 h 581"/>
                <a:gd name="T16" fmla="*/ 2342787 w 1426"/>
                <a:gd name="T17" fmla="*/ 289599 h 581"/>
                <a:gd name="T18" fmla="*/ 2249075 w 1426"/>
                <a:gd name="T19" fmla="*/ 289599 h 581"/>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426" h="581">
                  <a:moveTo>
                    <a:pt x="1368" y="177"/>
                  </a:moveTo>
                  <a:lnTo>
                    <a:pt x="1368" y="177"/>
                  </a:lnTo>
                  <a:cubicBezTo>
                    <a:pt x="1260" y="74"/>
                    <a:pt x="1007" y="0"/>
                    <a:pt x="712" y="0"/>
                  </a:cubicBezTo>
                  <a:cubicBezTo>
                    <a:pt x="417" y="0"/>
                    <a:pt x="164" y="74"/>
                    <a:pt x="56" y="177"/>
                  </a:cubicBezTo>
                  <a:cubicBezTo>
                    <a:pt x="0" y="177"/>
                    <a:pt x="0" y="177"/>
                    <a:pt x="0" y="177"/>
                  </a:cubicBezTo>
                  <a:cubicBezTo>
                    <a:pt x="0" y="290"/>
                    <a:pt x="0" y="290"/>
                    <a:pt x="0" y="290"/>
                  </a:cubicBezTo>
                  <a:cubicBezTo>
                    <a:pt x="0" y="454"/>
                    <a:pt x="318" y="580"/>
                    <a:pt x="712" y="580"/>
                  </a:cubicBezTo>
                  <a:cubicBezTo>
                    <a:pt x="1106" y="580"/>
                    <a:pt x="1425" y="454"/>
                    <a:pt x="1425" y="290"/>
                  </a:cubicBezTo>
                  <a:cubicBezTo>
                    <a:pt x="1425" y="177"/>
                    <a:pt x="1425" y="177"/>
                    <a:pt x="1425" y="177"/>
                  </a:cubicBezTo>
                  <a:lnTo>
                    <a:pt x="1368" y="177"/>
                  </a:ln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605" name="Freeform 14"/>
            <p:cNvSpPr>
              <a:spLocks noChangeArrowheads="1"/>
            </p:cNvSpPr>
            <p:nvPr/>
          </p:nvSpPr>
          <p:spPr bwMode="auto">
            <a:xfrm>
              <a:off x="22305612" y="8896168"/>
              <a:ext cx="2344431" cy="956435"/>
            </a:xfrm>
            <a:custGeom>
              <a:avLst/>
              <a:gdLst>
                <a:gd name="T0" fmla="*/ 2342787 w 1426"/>
                <a:gd name="T1" fmla="*/ 476574 h 582"/>
                <a:gd name="T2" fmla="*/ 2342787 w 1426"/>
                <a:gd name="T3" fmla="*/ 476574 h 582"/>
                <a:gd name="T4" fmla="*/ 1170571 w 1426"/>
                <a:gd name="T5" fmla="*/ 954792 h 582"/>
                <a:gd name="T6" fmla="*/ 0 w 1426"/>
                <a:gd name="T7" fmla="*/ 476574 h 582"/>
                <a:gd name="T8" fmla="*/ 1170571 w 1426"/>
                <a:gd name="T9" fmla="*/ 0 h 582"/>
                <a:gd name="T10" fmla="*/ 2342787 w 1426"/>
                <a:gd name="T11" fmla="*/ 476574 h 58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426" h="582">
                  <a:moveTo>
                    <a:pt x="1425" y="290"/>
                  </a:moveTo>
                  <a:lnTo>
                    <a:pt x="1425" y="290"/>
                  </a:lnTo>
                  <a:cubicBezTo>
                    <a:pt x="1425" y="450"/>
                    <a:pt x="1106" y="581"/>
                    <a:pt x="712" y="581"/>
                  </a:cubicBezTo>
                  <a:cubicBezTo>
                    <a:pt x="318" y="581"/>
                    <a:pt x="0" y="450"/>
                    <a:pt x="0" y="290"/>
                  </a:cubicBezTo>
                  <a:cubicBezTo>
                    <a:pt x="0" y="131"/>
                    <a:pt x="318" y="0"/>
                    <a:pt x="712" y="0"/>
                  </a:cubicBezTo>
                  <a:cubicBezTo>
                    <a:pt x="1106" y="0"/>
                    <a:pt x="1425" y="131"/>
                    <a:pt x="1425" y="290"/>
                  </a:cubicBezTo>
                </a:path>
              </a:pathLst>
            </a:custGeom>
            <a:solidFill>
              <a:srgbClr val="FFC90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608" name="Freeform 15"/>
            <p:cNvSpPr>
              <a:spLocks noChangeArrowheads="1"/>
            </p:cNvSpPr>
            <p:nvPr/>
          </p:nvSpPr>
          <p:spPr bwMode="auto">
            <a:xfrm>
              <a:off x="22457242" y="8925326"/>
              <a:ext cx="2035341" cy="793141"/>
            </a:xfrm>
            <a:custGeom>
              <a:avLst/>
              <a:gdLst>
                <a:gd name="T0" fmla="*/ 2033690 w 1233"/>
                <a:gd name="T1" fmla="*/ 399034 h 483"/>
                <a:gd name="T2" fmla="*/ 2033690 w 1233"/>
                <a:gd name="T3" fmla="*/ 399034 h 483"/>
                <a:gd name="T4" fmla="*/ 1020147 w 1233"/>
                <a:gd name="T5" fmla="*/ 791499 h 483"/>
                <a:gd name="T6" fmla="*/ 0 w 1233"/>
                <a:gd name="T7" fmla="*/ 399034 h 483"/>
                <a:gd name="T8" fmla="*/ 1020147 w 1233"/>
                <a:gd name="T9" fmla="*/ 0 h 483"/>
                <a:gd name="T10" fmla="*/ 2033690 w 1233"/>
                <a:gd name="T11" fmla="*/ 399034 h 48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33" h="483">
                  <a:moveTo>
                    <a:pt x="1232" y="243"/>
                  </a:moveTo>
                  <a:lnTo>
                    <a:pt x="1232" y="243"/>
                  </a:lnTo>
                  <a:cubicBezTo>
                    <a:pt x="1232" y="374"/>
                    <a:pt x="956" y="482"/>
                    <a:pt x="618" y="482"/>
                  </a:cubicBezTo>
                  <a:cubicBezTo>
                    <a:pt x="276" y="482"/>
                    <a:pt x="0" y="374"/>
                    <a:pt x="0" y="243"/>
                  </a:cubicBezTo>
                  <a:cubicBezTo>
                    <a:pt x="0" y="107"/>
                    <a:pt x="276" y="0"/>
                    <a:pt x="618" y="0"/>
                  </a:cubicBezTo>
                  <a:cubicBezTo>
                    <a:pt x="956" y="0"/>
                    <a:pt x="1232" y="107"/>
                    <a:pt x="1232" y="243"/>
                  </a:cubicBez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609" name="Freeform 16"/>
            <p:cNvSpPr>
              <a:spLocks noChangeArrowheads="1"/>
            </p:cNvSpPr>
            <p:nvPr/>
          </p:nvSpPr>
          <p:spPr bwMode="auto">
            <a:xfrm>
              <a:off x="22305612" y="8861177"/>
              <a:ext cx="2344431" cy="956435"/>
            </a:xfrm>
            <a:custGeom>
              <a:avLst/>
              <a:gdLst>
                <a:gd name="T0" fmla="*/ 2249075 w 1426"/>
                <a:gd name="T1" fmla="*/ 285944 h 582"/>
                <a:gd name="T2" fmla="*/ 2249075 w 1426"/>
                <a:gd name="T3" fmla="*/ 285944 h 582"/>
                <a:gd name="T4" fmla="*/ 1170571 w 1426"/>
                <a:gd name="T5" fmla="*/ 0 h 582"/>
                <a:gd name="T6" fmla="*/ 92067 w 1426"/>
                <a:gd name="T7" fmla="*/ 285944 h 582"/>
                <a:gd name="T8" fmla="*/ 0 w 1426"/>
                <a:gd name="T9" fmla="*/ 285944 h 582"/>
                <a:gd name="T10" fmla="*/ 0 w 1426"/>
                <a:gd name="T11" fmla="*/ 478218 h 582"/>
                <a:gd name="T12" fmla="*/ 1170571 w 1426"/>
                <a:gd name="T13" fmla="*/ 954792 h 582"/>
                <a:gd name="T14" fmla="*/ 2342787 w 1426"/>
                <a:gd name="T15" fmla="*/ 478218 h 582"/>
                <a:gd name="T16" fmla="*/ 2342787 w 1426"/>
                <a:gd name="T17" fmla="*/ 285944 h 582"/>
                <a:gd name="T18" fmla="*/ 2249075 w 1426"/>
                <a:gd name="T19" fmla="*/ 285944 h 58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426" h="582">
                  <a:moveTo>
                    <a:pt x="1368" y="174"/>
                  </a:moveTo>
                  <a:lnTo>
                    <a:pt x="1368" y="174"/>
                  </a:lnTo>
                  <a:cubicBezTo>
                    <a:pt x="1260" y="71"/>
                    <a:pt x="1007" y="0"/>
                    <a:pt x="712" y="0"/>
                  </a:cubicBezTo>
                  <a:cubicBezTo>
                    <a:pt x="417" y="0"/>
                    <a:pt x="164" y="71"/>
                    <a:pt x="56" y="174"/>
                  </a:cubicBezTo>
                  <a:cubicBezTo>
                    <a:pt x="0" y="174"/>
                    <a:pt x="0" y="174"/>
                    <a:pt x="0" y="174"/>
                  </a:cubicBezTo>
                  <a:cubicBezTo>
                    <a:pt x="0" y="291"/>
                    <a:pt x="0" y="291"/>
                    <a:pt x="0" y="291"/>
                  </a:cubicBezTo>
                  <a:cubicBezTo>
                    <a:pt x="0" y="451"/>
                    <a:pt x="318" y="581"/>
                    <a:pt x="712" y="581"/>
                  </a:cubicBezTo>
                  <a:cubicBezTo>
                    <a:pt x="1106" y="581"/>
                    <a:pt x="1425" y="451"/>
                    <a:pt x="1425" y="291"/>
                  </a:cubicBezTo>
                  <a:cubicBezTo>
                    <a:pt x="1425" y="174"/>
                    <a:pt x="1425" y="174"/>
                    <a:pt x="1425" y="174"/>
                  </a:cubicBezTo>
                  <a:lnTo>
                    <a:pt x="1368" y="174"/>
                  </a:ln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610" name="Freeform 17"/>
            <p:cNvSpPr>
              <a:spLocks noChangeArrowheads="1"/>
            </p:cNvSpPr>
            <p:nvPr/>
          </p:nvSpPr>
          <p:spPr bwMode="auto">
            <a:xfrm>
              <a:off x="22305612" y="8662892"/>
              <a:ext cx="2344431" cy="956435"/>
            </a:xfrm>
            <a:custGeom>
              <a:avLst/>
              <a:gdLst>
                <a:gd name="T0" fmla="*/ 2342787 w 1426"/>
                <a:gd name="T1" fmla="*/ 478218 h 582"/>
                <a:gd name="T2" fmla="*/ 2342787 w 1426"/>
                <a:gd name="T3" fmla="*/ 478218 h 582"/>
                <a:gd name="T4" fmla="*/ 1170571 w 1426"/>
                <a:gd name="T5" fmla="*/ 954792 h 582"/>
                <a:gd name="T6" fmla="*/ 0 w 1426"/>
                <a:gd name="T7" fmla="*/ 478218 h 582"/>
                <a:gd name="T8" fmla="*/ 1170571 w 1426"/>
                <a:gd name="T9" fmla="*/ 0 h 582"/>
                <a:gd name="T10" fmla="*/ 2342787 w 1426"/>
                <a:gd name="T11" fmla="*/ 478218 h 58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426" h="582">
                  <a:moveTo>
                    <a:pt x="1425" y="291"/>
                  </a:moveTo>
                  <a:lnTo>
                    <a:pt x="1425" y="291"/>
                  </a:lnTo>
                  <a:cubicBezTo>
                    <a:pt x="1425" y="450"/>
                    <a:pt x="1106" y="581"/>
                    <a:pt x="712" y="581"/>
                  </a:cubicBezTo>
                  <a:cubicBezTo>
                    <a:pt x="318" y="581"/>
                    <a:pt x="0" y="450"/>
                    <a:pt x="0" y="291"/>
                  </a:cubicBezTo>
                  <a:cubicBezTo>
                    <a:pt x="0" y="131"/>
                    <a:pt x="318" y="0"/>
                    <a:pt x="712" y="0"/>
                  </a:cubicBezTo>
                  <a:cubicBezTo>
                    <a:pt x="1106" y="0"/>
                    <a:pt x="1425" y="131"/>
                    <a:pt x="1425" y="291"/>
                  </a:cubicBezTo>
                </a:path>
              </a:pathLst>
            </a:custGeom>
            <a:solidFill>
              <a:srgbClr val="FFC90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619" name="Freeform 18"/>
            <p:cNvSpPr>
              <a:spLocks noChangeArrowheads="1"/>
            </p:cNvSpPr>
            <p:nvPr/>
          </p:nvSpPr>
          <p:spPr bwMode="auto">
            <a:xfrm>
              <a:off x="22457242" y="8692049"/>
              <a:ext cx="2035341" cy="793141"/>
            </a:xfrm>
            <a:custGeom>
              <a:avLst/>
              <a:gdLst>
                <a:gd name="T0" fmla="*/ 2033690 w 1233"/>
                <a:gd name="T1" fmla="*/ 398209 h 484"/>
                <a:gd name="T2" fmla="*/ 2033690 w 1233"/>
                <a:gd name="T3" fmla="*/ 398209 h 484"/>
                <a:gd name="T4" fmla="*/ 1020147 w 1233"/>
                <a:gd name="T5" fmla="*/ 791502 h 484"/>
                <a:gd name="T6" fmla="*/ 0 w 1233"/>
                <a:gd name="T7" fmla="*/ 398209 h 484"/>
                <a:gd name="T8" fmla="*/ 1020147 w 1233"/>
                <a:gd name="T9" fmla="*/ 0 h 484"/>
                <a:gd name="T10" fmla="*/ 2033690 w 1233"/>
                <a:gd name="T11" fmla="*/ 398209 h 48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33" h="484">
                  <a:moveTo>
                    <a:pt x="1232" y="243"/>
                  </a:moveTo>
                  <a:lnTo>
                    <a:pt x="1232" y="243"/>
                  </a:lnTo>
                  <a:cubicBezTo>
                    <a:pt x="1232" y="375"/>
                    <a:pt x="956" y="483"/>
                    <a:pt x="618" y="483"/>
                  </a:cubicBezTo>
                  <a:cubicBezTo>
                    <a:pt x="276" y="483"/>
                    <a:pt x="0" y="375"/>
                    <a:pt x="0" y="243"/>
                  </a:cubicBezTo>
                  <a:cubicBezTo>
                    <a:pt x="0" y="108"/>
                    <a:pt x="276" y="0"/>
                    <a:pt x="618" y="0"/>
                  </a:cubicBezTo>
                  <a:cubicBezTo>
                    <a:pt x="956" y="0"/>
                    <a:pt x="1232" y="108"/>
                    <a:pt x="1232" y="243"/>
                  </a:cubicBez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620" name="Freeform 19"/>
            <p:cNvSpPr>
              <a:spLocks noChangeArrowheads="1"/>
            </p:cNvSpPr>
            <p:nvPr/>
          </p:nvSpPr>
          <p:spPr bwMode="auto">
            <a:xfrm>
              <a:off x="22305612" y="8622066"/>
              <a:ext cx="2344431" cy="950604"/>
            </a:xfrm>
            <a:custGeom>
              <a:avLst/>
              <a:gdLst>
                <a:gd name="T0" fmla="*/ 2249075 w 1426"/>
                <a:gd name="T1" fmla="*/ 284201 h 582"/>
                <a:gd name="T2" fmla="*/ 2249075 w 1426"/>
                <a:gd name="T3" fmla="*/ 284201 h 582"/>
                <a:gd name="T4" fmla="*/ 1170571 w 1426"/>
                <a:gd name="T5" fmla="*/ 0 h 582"/>
                <a:gd name="T6" fmla="*/ 92067 w 1426"/>
                <a:gd name="T7" fmla="*/ 284201 h 582"/>
                <a:gd name="T8" fmla="*/ 0 w 1426"/>
                <a:gd name="T9" fmla="*/ 284201 h 582"/>
                <a:gd name="T10" fmla="*/ 0 w 1426"/>
                <a:gd name="T11" fmla="*/ 473669 h 582"/>
                <a:gd name="T12" fmla="*/ 1170571 w 1426"/>
                <a:gd name="T13" fmla="*/ 948971 h 582"/>
                <a:gd name="T14" fmla="*/ 2342787 w 1426"/>
                <a:gd name="T15" fmla="*/ 473669 h 582"/>
                <a:gd name="T16" fmla="*/ 2342787 w 1426"/>
                <a:gd name="T17" fmla="*/ 284201 h 582"/>
                <a:gd name="T18" fmla="*/ 2249075 w 1426"/>
                <a:gd name="T19" fmla="*/ 284201 h 58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426" h="582">
                  <a:moveTo>
                    <a:pt x="1368" y="174"/>
                  </a:moveTo>
                  <a:lnTo>
                    <a:pt x="1368" y="174"/>
                  </a:lnTo>
                  <a:cubicBezTo>
                    <a:pt x="1260" y="71"/>
                    <a:pt x="1007" y="0"/>
                    <a:pt x="712" y="0"/>
                  </a:cubicBezTo>
                  <a:cubicBezTo>
                    <a:pt x="417" y="0"/>
                    <a:pt x="164" y="71"/>
                    <a:pt x="56" y="174"/>
                  </a:cubicBezTo>
                  <a:cubicBezTo>
                    <a:pt x="0" y="174"/>
                    <a:pt x="0" y="174"/>
                    <a:pt x="0" y="174"/>
                  </a:cubicBezTo>
                  <a:cubicBezTo>
                    <a:pt x="0" y="290"/>
                    <a:pt x="0" y="290"/>
                    <a:pt x="0" y="290"/>
                  </a:cubicBezTo>
                  <a:cubicBezTo>
                    <a:pt x="0" y="450"/>
                    <a:pt x="318" y="581"/>
                    <a:pt x="712" y="581"/>
                  </a:cubicBezTo>
                  <a:cubicBezTo>
                    <a:pt x="1106" y="581"/>
                    <a:pt x="1425" y="450"/>
                    <a:pt x="1425" y="290"/>
                  </a:cubicBezTo>
                  <a:cubicBezTo>
                    <a:pt x="1425" y="174"/>
                    <a:pt x="1425" y="174"/>
                    <a:pt x="1425" y="174"/>
                  </a:cubicBezTo>
                  <a:lnTo>
                    <a:pt x="1368" y="174"/>
                  </a:ln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621" name="Freeform 20"/>
            <p:cNvSpPr>
              <a:spLocks noChangeArrowheads="1"/>
            </p:cNvSpPr>
            <p:nvPr/>
          </p:nvSpPr>
          <p:spPr bwMode="auto">
            <a:xfrm>
              <a:off x="22305612" y="8423781"/>
              <a:ext cx="2344431" cy="956435"/>
            </a:xfrm>
            <a:custGeom>
              <a:avLst/>
              <a:gdLst>
                <a:gd name="T0" fmla="*/ 2342787 w 1426"/>
                <a:gd name="T1" fmla="*/ 478218 h 582"/>
                <a:gd name="T2" fmla="*/ 2342787 w 1426"/>
                <a:gd name="T3" fmla="*/ 478218 h 582"/>
                <a:gd name="T4" fmla="*/ 1170571 w 1426"/>
                <a:gd name="T5" fmla="*/ 954792 h 582"/>
                <a:gd name="T6" fmla="*/ 0 w 1426"/>
                <a:gd name="T7" fmla="*/ 478218 h 582"/>
                <a:gd name="T8" fmla="*/ 1170571 w 1426"/>
                <a:gd name="T9" fmla="*/ 0 h 582"/>
                <a:gd name="T10" fmla="*/ 2342787 w 1426"/>
                <a:gd name="T11" fmla="*/ 478218 h 58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426" h="582">
                  <a:moveTo>
                    <a:pt x="1425" y="291"/>
                  </a:moveTo>
                  <a:lnTo>
                    <a:pt x="1425" y="291"/>
                  </a:lnTo>
                  <a:cubicBezTo>
                    <a:pt x="1425" y="455"/>
                    <a:pt x="1106" y="581"/>
                    <a:pt x="712" y="581"/>
                  </a:cubicBezTo>
                  <a:cubicBezTo>
                    <a:pt x="318" y="581"/>
                    <a:pt x="0" y="455"/>
                    <a:pt x="0" y="291"/>
                  </a:cubicBezTo>
                  <a:cubicBezTo>
                    <a:pt x="0" y="131"/>
                    <a:pt x="318" y="0"/>
                    <a:pt x="712" y="0"/>
                  </a:cubicBezTo>
                  <a:cubicBezTo>
                    <a:pt x="1106" y="0"/>
                    <a:pt x="1425" y="131"/>
                    <a:pt x="1425" y="291"/>
                  </a:cubicBezTo>
                </a:path>
              </a:pathLst>
            </a:custGeom>
            <a:solidFill>
              <a:srgbClr val="FFC90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622" name="Freeform 21"/>
            <p:cNvSpPr>
              <a:spLocks noChangeArrowheads="1"/>
            </p:cNvSpPr>
            <p:nvPr/>
          </p:nvSpPr>
          <p:spPr bwMode="auto">
            <a:xfrm>
              <a:off x="22457242" y="8458773"/>
              <a:ext cx="2035341" cy="793141"/>
            </a:xfrm>
            <a:custGeom>
              <a:avLst/>
              <a:gdLst>
                <a:gd name="T0" fmla="*/ 2033690 w 1233"/>
                <a:gd name="T1" fmla="*/ 398209 h 484"/>
                <a:gd name="T2" fmla="*/ 2033690 w 1233"/>
                <a:gd name="T3" fmla="*/ 398209 h 484"/>
                <a:gd name="T4" fmla="*/ 1020147 w 1233"/>
                <a:gd name="T5" fmla="*/ 791502 h 484"/>
                <a:gd name="T6" fmla="*/ 0 w 1233"/>
                <a:gd name="T7" fmla="*/ 398209 h 484"/>
                <a:gd name="T8" fmla="*/ 1020147 w 1233"/>
                <a:gd name="T9" fmla="*/ 0 h 484"/>
                <a:gd name="T10" fmla="*/ 2033690 w 1233"/>
                <a:gd name="T11" fmla="*/ 398209 h 48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33" h="484">
                  <a:moveTo>
                    <a:pt x="1232" y="243"/>
                  </a:moveTo>
                  <a:lnTo>
                    <a:pt x="1232" y="243"/>
                  </a:lnTo>
                  <a:cubicBezTo>
                    <a:pt x="1232" y="375"/>
                    <a:pt x="956" y="483"/>
                    <a:pt x="618" y="483"/>
                  </a:cubicBezTo>
                  <a:cubicBezTo>
                    <a:pt x="276" y="483"/>
                    <a:pt x="0" y="375"/>
                    <a:pt x="0" y="243"/>
                  </a:cubicBezTo>
                  <a:cubicBezTo>
                    <a:pt x="0" y="108"/>
                    <a:pt x="276" y="0"/>
                    <a:pt x="618" y="0"/>
                  </a:cubicBezTo>
                  <a:cubicBezTo>
                    <a:pt x="956" y="0"/>
                    <a:pt x="1232" y="108"/>
                    <a:pt x="1232" y="243"/>
                  </a:cubicBez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623" name="Freeform 22"/>
            <p:cNvSpPr>
              <a:spLocks noChangeArrowheads="1"/>
            </p:cNvSpPr>
            <p:nvPr/>
          </p:nvSpPr>
          <p:spPr bwMode="auto">
            <a:xfrm>
              <a:off x="22223966" y="8365462"/>
              <a:ext cx="2344431" cy="962268"/>
            </a:xfrm>
            <a:custGeom>
              <a:avLst/>
              <a:gdLst>
                <a:gd name="T0" fmla="*/ 2250720 w 1426"/>
                <a:gd name="T1" fmla="*/ 293434 h 587"/>
                <a:gd name="T2" fmla="*/ 2250720 w 1426"/>
                <a:gd name="T3" fmla="*/ 293434 h 587"/>
                <a:gd name="T4" fmla="*/ 1172216 w 1426"/>
                <a:gd name="T5" fmla="*/ 0 h 587"/>
                <a:gd name="T6" fmla="*/ 92067 w 1426"/>
                <a:gd name="T7" fmla="*/ 293434 h 587"/>
                <a:gd name="T8" fmla="*/ 0 w 1426"/>
                <a:gd name="T9" fmla="*/ 293434 h 587"/>
                <a:gd name="T10" fmla="*/ 0 w 1426"/>
                <a:gd name="T11" fmla="*/ 477036 h 587"/>
                <a:gd name="T12" fmla="*/ 1172216 w 1426"/>
                <a:gd name="T13" fmla="*/ 960629 h 587"/>
                <a:gd name="T14" fmla="*/ 2342787 w 1426"/>
                <a:gd name="T15" fmla="*/ 477036 h 587"/>
                <a:gd name="T16" fmla="*/ 2342787 w 1426"/>
                <a:gd name="T17" fmla="*/ 293434 h 587"/>
                <a:gd name="T18" fmla="*/ 2250720 w 1426"/>
                <a:gd name="T19" fmla="*/ 293434 h 58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426" h="587">
                  <a:moveTo>
                    <a:pt x="1369" y="179"/>
                  </a:moveTo>
                  <a:lnTo>
                    <a:pt x="1369" y="179"/>
                  </a:lnTo>
                  <a:cubicBezTo>
                    <a:pt x="1261" y="76"/>
                    <a:pt x="1008" y="0"/>
                    <a:pt x="713" y="0"/>
                  </a:cubicBezTo>
                  <a:cubicBezTo>
                    <a:pt x="417" y="0"/>
                    <a:pt x="164" y="76"/>
                    <a:pt x="56" y="179"/>
                  </a:cubicBezTo>
                  <a:cubicBezTo>
                    <a:pt x="0" y="179"/>
                    <a:pt x="0" y="179"/>
                    <a:pt x="0" y="179"/>
                  </a:cubicBezTo>
                  <a:cubicBezTo>
                    <a:pt x="0" y="291"/>
                    <a:pt x="0" y="291"/>
                    <a:pt x="0" y="291"/>
                  </a:cubicBezTo>
                  <a:cubicBezTo>
                    <a:pt x="0" y="455"/>
                    <a:pt x="319" y="586"/>
                    <a:pt x="713" y="586"/>
                  </a:cubicBezTo>
                  <a:cubicBezTo>
                    <a:pt x="1106" y="586"/>
                    <a:pt x="1425" y="455"/>
                    <a:pt x="1425" y="291"/>
                  </a:cubicBezTo>
                  <a:cubicBezTo>
                    <a:pt x="1425" y="179"/>
                    <a:pt x="1425" y="179"/>
                    <a:pt x="1425" y="179"/>
                  </a:cubicBezTo>
                  <a:lnTo>
                    <a:pt x="1369" y="179"/>
                  </a:ln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624" name="Freeform 23"/>
            <p:cNvSpPr>
              <a:spLocks noChangeArrowheads="1"/>
            </p:cNvSpPr>
            <p:nvPr/>
          </p:nvSpPr>
          <p:spPr bwMode="auto">
            <a:xfrm>
              <a:off x="22223966" y="8178841"/>
              <a:ext cx="2344431" cy="950604"/>
            </a:xfrm>
            <a:custGeom>
              <a:avLst/>
              <a:gdLst>
                <a:gd name="T0" fmla="*/ 2342787 w 1426"/>
                <a:gd name="T1" fmla="*/ 475302 h 582"/>
                <a:gd name="T2" fmla="*/ 2342787 w 1426"/>
                <a:gd name="T3" fmla="*/ 475302 h 582"/>
                <a:gd name="T4" fmla="*/ 1172216 w 1426"/>
                <a:gd name="T5" fmla="*/ 948971 h 582"/>
                <a:gd name="T6" fmla="*/ 0 w 1426"/>
                <a:gd name="T7" fmla="*/ 475302 h 582"/>
                <a:gd name="T8" fmla="*/ 1172216 w 1426"/>
                <a:gd name="T9" fmla="*/ 0 h 582"/>
                <a:gd name="T10" fmla="*/ 2342787 w 1426"/>
                <a:gd name="T11" fmla="*/ 475302 h 58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426" h="582">
                  <a:moveTo>
                    <a:pt x="1425" y="291"/>
                  </a:moveTo>
                  <a:lnTo>
                    <a:pt x="1425" y="291"/>
                  </a:lnTo>
                  <a:cubicBezTo>
                    <a:pt x="1425" y="450"/>
                    <a:pt x="1106" y="581"/>
                    <a:pt x="713" y="581"/>
                  </a:cubicBezTo>
                  <a:cubicBezTo>
                    <a:pt x="319" y="581"/>
                    <a:pt x="0" y="450"/>
                    <a:pt x="0" y="291"/>
                  </a:cubicBezTo>
                  <a:cubicBezTo>
                    <a:pt x="0" y="131"/>
                    <a:pt x="319" y="0"/>
                    <a:pt x="713" y="0"/>
                  </a:cubicBezTo>
                  <a:cubicBezTo>
                    <a:pt x="1106" y="0"/>
                    <a:pt x="1425" y="131"/>
                    <a:pt x="1425" y="291"/>
                  </a:cubicBezTo>
                </a:path>
              </a:pathLst>
            </a:custGeom>
            <a:solidFill>
              <a:srgbClr val="FFC90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625" name="Freeform 24"/>
            <p:cNvSpPr>
              <a:spLocks noChangeArrowheads="1"/>
            </p:cNvSpPr>
            <p:nvPr/>
          </p:nvSpPr>
          <p:spPr bwMode="auto">
            <a:xfrm>
              <a:off x="22381429" y="8213832"/>
              <a:ext cx="2029507" cy="793141"/>
            </a:xfrm>
            <a:custGeom>
              <a:avLst/>
              <a:gdLst>
                <a:gd name="T0" fmla="*/ 2027856 w 1229"/>
                <a:gd name="T1" fmla="*/ 399034 h 483"/>
                <a:gd name="T2" fmla="*/ 2027856 w 1229"/>
                <a:gd name="T3" fmla="*/ 399034 h 483"/>
                <a:gd name="T4" fmla="*/ 1015579 w 1229"/>
                <a:gd name="T5" fmla="*/ 791499 h 483"/>
                <a:gd name="T6" fmla="*/ 0 w 1229"/>
                <a:gd name="T7" fmla="*/ 399034 h 483"/>
                <a:gd name="T8" fmla="*/ 1015579 w 1229"/>
                <a:gd name="T9" fmla="*/ 0 h 483"/>
                <a:gd name="T10" fmla="*/ 2027856 w 1229"/>
                <a:gd name="T11" fmla="*/ 399034 h 48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29" h="483">
                  <a:moveTo>
                    <a:pt x="1228" y="243"/>
                  </a:moveTo>
                  <a:lnTo>
                    <a:pt x="1228" y="243"/>
                  </a:lnTo>
                  <a:cubicBezTo>
                    <a:pt x="1228" y="375"/>
                    <a:pt x="956" y="482"/>
                    <a:pt x="615" y="482"/>
                  </a:cubicBezTo>
                  <a:cubicBezTo>
                    <a:pt x="272" y="482"/>
                    <a:pt x="0" y="375"/>
                    <a:pt x="0" y="243"/>
                  </a:cubicBezTo>
                  <a:cubicBezTo>
                    <a:pt x="0" y="108"/>
                    <a:pt x="272" y="0"/>
                    <a:pt x="615" y="0"/>
                  </a:cubicBezTo>
                  <a:cubicBezTo>
                    <a:pt x="956" y="0"/>
                    <a:pt x="1228" y="108"/>
                    <a:pt x="1228" y="243"/>
                  </a:cubicBez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626" name="Freeform 25"/>
            <p:cNvSpPr>
              <a:spLocks noChangeArrowheads="1"/>
            </p:cNvSpPr>
            <p:nvPr/>
          </p:nvSpPr>
          <p:spPr bwMode="auto">
            <a:xfrm>
              <a:off x="22381429" y="8138019"/>
              <a:ext cx="2350261" cy="956435"/>
            </a:xfrm>
            <a:custGeom>
              <a:avLst/>
              <a:gdLst>
                <a:gd name="T0" fmla="*/ 2256316 w 1426"/>
                <a:gd name="T1" fmla="*/ 284790 h 581"/>
                <a:gd name="T2" fmla="*/ 2256316 w 1426"/>
                <a:gd name="T3" fmla="*/ 284790 h 581"/>
                <a:gd name="T4" fmla="*/ 1175131 w 1426"/>
                <a:gd name="T5" fmla="*/ 0 h 581"/>
                <a:gd name="T6" fmla="*/ 92296 w 1426"/>
                <a:gd name="T7" fmla="*/ 284790 h 581"/>
                <a:gd name="T8" fmla="*/ 0 w 1426"/>
                <a:gd name="T9" fmla="*/ 284790 h 581"/>
                <a:gd name="T10" fmla="*/ 0 w 1426"/>
                <a:gd name="T11" fmla="*/ 477394 h 581"/>
                <a:gd name="T12" fmla="*/ 1175131 w 1426"/>
                <a:gd name="T13" fmla="*/ 954789 h 581"/>
                <a:gd name="T14" fmla="*/ 2348613 w 1426"/>
                <a:gd name="T15" fmla="*/ 477394 h 581"/>
                <a:gd name="T16" fmla="*/ 2348613 w 1426"/>
                <a:gd name="T17" fmla="*/ 284790 h 581"/>
                <a:gd name="T18" fmla="*/ 2256316 w 1426"/>
                <a:gd name="T19" fmla="*/ 284790 h 581"/>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426" h="581">
                  <a:moveTo>
                    <a:pt x="1369" y="173"/>
                  </a:moveTo>
                  <a:lnTo>
                    <a:pt x="1369" y="173"/>
                  </a:lnTo>
                  <a:cubicBezTo>
                    <a:pt x="1261" y="70"/>
                    <a:pt x="1008" y="0"/>
                    <a:pt x="713" y="0"/>
                  </a:cubicBezTo>
                  <a:cubicBezTo>
                    <a:pt x="417" y="0"/>
                    <a:pt x="164" y="70"/>
                    <a:pt x="56" y="173"/>
                  </a:cubicBezTo>
                  <a:cubicBezTo>
                    <a:pt x="0" y="173"/>
                    <a:pt x="0" y="173"/>
                    <a:pt x="0" y="173"/>
                  </a:cubicBezTo>
                  <a:cubicBezTo>
                    <a:pt x="0" y="290"/>
                    <a:pt x="0" y="290"/>
                    <a:pt x="0" y="290"/>
                  </a:cubicBezTo>
                  <a:cubicBezTo>
                    <a:pt x="0" y="449"/>
                    <a:pt x="319" y="580"/>
                    <a:pt x="713" y="580"/>
                  </a:cubicBezTo>
                  <a:cubicBezTo>
                    <a:pt x="1106" y="580"/>
                    <a:pt x="1425" y="449"/>
                    <a:pt x="1425" y="290"/>
                  </a:cubicBezTo>
                  <a:cubicBezTo>
                    <a:pt x="1425" y="173"/>
                    <a:pt x="1425" y="173"/>
                    <a:pt x="1425" y="173"/>
                  </a:cubicBezTo>
                  <a:lnTo>
                    <a:pt x="1369" y="173"/>
                  </a:ln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627" name="Freeform 26"/>
            <p:cNvSpPr>
              <a:spLocks noChangeArrowheads="1"/>
            </p:cNvSpPr>
            <p:nvPr/>
          </p:nvSpPr>
          <p:spPr bwMode="auto">
            <a:xfrm>
              <a:off x="22381429" y="7945564"/>
              <a:ext cx="2350261" cy="950604"/>
            </a:xfrm>
            <a:custGeom>
              <a:avLst/>
              <a:gdLst>
                <a:gd name="T0" fmla="*/ 2348613 w 1426"/>
                <a:gd name="T1" fmla="*/ 474487 h 583"/>
                <a:gd name="T2" fmla="*/ 2348613 w 1426"/>
                <a:gd name="T3" fmla="*/ 474487 h 583"/>
                <a:gd name="T4" fmla="*/ 1175131 w 1426"/>
                <a:gd name="T5" fmla="*/ 948973 h 583"/>
                <a:gd name="T6" fmla="*/ 0 w 1426"/>
                <a:gd name="T7" fmla="*/ 474487 h 583"/>
                <a:gd name="T8" fmla="*/ 1175131 w 1426"/>
                <a:gd name="T9" fmla="*/ 0 h 583"/>
                <a:gd name="T10" fmla="*/ 2348613 w 1426"/>
                <a:gd name="T11" fmla="*/ 474487 h 58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426" h="583">
                  <a:moveTo>
                    <a:pt x="1425" y="291"/>
                  </a:moveTo>
                  <a:lnTo>
                    <a:pt x="1425" y="291"/>
                  </a:lnTo>
                  <a:cubicBezTo>
                    <a:pt x="1425" y="455"/>
                    <a:pt x="1106" y="582"/>
                    <a:pt x="713" y="582"/>
                  </a:cubicBezTo>
                  <a:cubicBezTo>
                    <a:pt x="319" y="582"/>
                    <a:pt x="0" y="455"/>
                    <a:pt x="0" y="291"/>
                  </a:cubicBezTo>
                  <a:cubicBezTo>
                    <a:pt x="0" y="132"/>
                    <a:pt x="319" y="0"/>
                    <a:pt x="713" y="0"/>
                  </a:cubicBezTo>
                  <a:cubicBezTo>
                    <a:pt x="1106" y="0"/>
                    <a:pt x="1425" y="132"/>
                    <a:pt x="1425" y="291"/>
                  </a:cubicBezTo>
                </a:path>
              </a:pathLst>
            </a:custGeom>
            <a:solidFill>
              <a:srgbClr val="FFC90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628" name="Freeform 27"/>
            <p:cNvSpPr>
              <a:spLocks noChangeArrowheads="1"/>
            </p:cNvSpPr>
            <p:nvPr/>
          </p:nvSpPr>
          <p:spPr bwMode="auto">
            <a:xfrm>
              <a:off x="22544723" y="7980555"/>
              <a:ext cx="2035337" cy="793141"/>
            </a:xfrm>
            <a:custGeom>
              <a:avLst/>
              <a:gdLst>
                <a:gd name="T0" fmla="*/ 2033688 w 1234"/>
                <a:gd name="T1" fmla="*/ 399848 h 484"/>
                <a:gd name="T2" fmla="*/ 2033688 w 1234"/>
                <a:gd name="T3" fmla="*/ 399848 h 484"/>
                <a:gd name="T4" fmla="*/ 1020967 w 1234"/>
                <a:gd name="T5" fmla="*/ 791502 h 484"/>
                <a:gd name="T6" fmla="*/ 0 w 1234"/>
                <a:gd name="T7" fmla="*/ 399848 h 484"/>
                <a:gd name="T8" fmla="*/ 1020967 w 1234"/>
                <a:gd name="T9" fmla="*/ 0 h 484"/>
                <a:gd name="T10" fmla="*/ 2033688 w 1234"/>
                <a:gd name="T11" fmla="*/ 399848 h 48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34" h="484">
                  <a:moveTo>
                    <a:pt x="1233" y="244"/>
                  </a:moveTo>
                  <a:lnTo>
                    <a:pt x="1233" y="244"/>
                  </a:lnTo>
                  <a:cubicBezTo>
                    <a:pt x="1233" y="375"/>
                    <a:pt x="956" y="483"/>
                    <a:pt x="619" y="483"/>
                  </a:cubicBezTo>
                  <a:cubicBezTo>
                    <a:pt x="277" y="483"/>
                    <a:pt x="0" y="375"/>
                    <a:pt x="0" y="244"/>
                  </a:cubicBezTo>
                  <a:cubicBezTo>
                    <a:pt x="0" y="108"/>
                    <a:pt x="277" y="0"/>
                    <a:pt x="619" y="0"/>
                  </a:cubicBezTo>
                  <a:cubicBezTo>
                    <a:pt x="956" y="0"/>
                    <a:pt x="1233" y="108"/>
                    <a:pt x="1233" y="244"/>
                  </a:cubicBez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629" name="Freeform 28"/>
            <p:cNvSpPr>
              <a:spLocks noChangeArrowheads="1"/>
            </p:cNvSpPr>
            <p:nvPr/>
          </p:nvSpPr>
          <p:spPr bwMode="auto">
            <a:xfrm>
              <a:off x="22171480" y="7817262"/>
              <a:ext cx="2350261" cy="956435"/>
            </a:xfrm>
            <a:custGeom>
              <a:avLst/>
              <a:gdLst>
                <a:gd name="T0" fmla="*/ 2254668 w 1426"/>
                <a:gd name="T1" fmla="*/ 293021 h 581"/>
                <a:gd name="T2" fmla="*/ 2254668 w 1426"/>
                <a:gd name="T3" fmla="*/ 293021 h 581"/>
                <a:gd name="T4" fmla="*/ 1173482 w 1426"/>
                <a:gd name="T5" fmla="*/ 0 h 581"/>
                <a:gd name="T6" fmla="*/ 93945 w 1426"/>
                <a:gd name="T7" fmla="*/ 293021 h 581"/>
                <a:gd name="T8" fmla="*/ 0 w 1426"/>
                <a:gd name="T9" fmla="*/ 293021 h 581"/>
                <a:gd name="T10" fmla="*/ 0 w 1426"/>
                <a:gd name="T11" fmla="*/ 477394 h 581"/>
                <a:gd name="T12" fmla="*/ 1173482 w 1426"/>
                <a:gd name="T13" fmla="*/ 954789 h 581"/>
                <a:gd name="T14" fmla="*/ 2348613 w 1426"/>
                <a:gd name="T15" fmla="*/ 477394 h 581"/>
                <a:gd name="T16" fmla="*/ 2348613 w 1426"/>
                <a:gd name="T17" fmla="*/ 293021 h 581"/>
                <a:gd name="T18" fmla="*/ 2254668 w 1426"/>
                <a:gd name="T19" fmla="*/ 293021 h 581"/>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426" h="581">
                  <a:moveTo>
                    <a:pt x="1368" y="178"/>
                  </a:moveTo>
                  <a:lnTo>
                    <a:pt x="1368" y="178"/>
                  </a:lnTo>
                  <a:cubicBezTo>
                    <a:pt x="1260" y="74"/>
                    <a:pt x="1008" y="0"/>
                    <a:pt x="712" y="0"/>
                  </a:cubicBezTo>
                  <a:cubicBezTo>
                    <a:pt x="417" y="0"/>
                    <a:pt x="164" y="74"/>
                    <a:pt x="57" y="178"/>
                  </a:cubicBezTo>
                  <a:cubicBezTo>
                    <a:pt x="0" y="178"/>
                    <a:pt x="0" y="178"/>
                    <a:pt x="0" y="178"/>
                  </a:cubicBezTo>
                  <a:cubicBezTo>
                    <a:pt x="0" y="290"/>
                    <a:pt x="0" y="290"/>
                    <a:pt x="0" y="290"/>
                  </a:cubicBezTo>
                  <a:cubicBezTo>
                    <a:pt x="0" y="454"/>
                    <a:pt x="319" y="580"/>
                    <a:pt x="712" y="580"/>
                  </a:cubicBezTo>
                  <a:cubicBezTo>
                    <a:pt x="1106" y="580"/>
                    <a:pt x="1425" y="454"/>
                    <a:pt x="1425" y="290"/>
                  </a:cubicBezTo>
                  <a:cubicBezTo>
                    <a:pt x="1425" y="178"/>
                    <a:pt x="1425" y="178"/>
                    <a:pt x="1425" y="178"/>
                  </a:cubicBezTo>
                  <a:lnTo>
                    <a:pt x="1368" y="178"/>
                  </a:ln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630" name="Freeform 29"/>
            <p:cNvSpPr>
              <a:spLocks noChangeArrowheads="1"/>
            </p:cNvSpPr>
            <p:nvPr/>
          </p:nvSpPr>
          <p:spPr bwMode="auto">
            <a:xfrm>
              <a:off x="22171480" y="7636474"/>
              <a:ext cx="2350261" cy="956435"/>
            </a:xfrm>
            <a:custGeom>
              <a:avLst/>
              <a:gdLst>
                <a:gd name="T0" fmla="*/ 2348613 w 1426"/>
                <a:gd name="T1" fmla="*/ 478218 h 582"/>
                <a:gd name="T2" fmla="*/ 2348613 w 1426"/>
                <a:gd name="T3" fmla="*/ 478218 h 582"/>
                <a:gd name="T4" fmla="*/ 1173482 w 1426"/>
                <a:gd name="T5" fmla="*/ 954792 h 582"/>
                <a:gd name="T6" fmla="*/ 0 w 1426"/>
                <a:gd name="T7" fmla="*/ 478218 h 582"/>
                <a:gd name="T8" fmla="*/ 1173482 w 1426"/>
                <a:gd name="T9" fmla="*/ 0 h 582"/>
                <a:gd name="T10" fmla="*/ 2348613 w 1426"/>
                <a:gd name="T11" fmla="*/ 478218 h 58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426" h="582">
                  <a:moveTo>
                    <a:pt x="1425" y="291"/>
                  </a:moveTo>
                  <a:lnTo>
                    <a:pt x="1425" y="291"/>
                  </a:lnTo>
                  <a:cubicBezTo>
                    <a:pt x="1425" y="450"/>
                    <a:pt x="1106" y="581"/>
                    <a:pt x="712" y="581"/>
                  </a:cubicBezTo>
                  <a:cubicBezTo>
                    <a:pt x="319" y="581"/>
                    <a:pt x="0" y="450"/>
                    <a:pt x="0" y="291"/>
                  </a:cubicBezTo>
                  <a:cubicBezTo>
                    <a:pt x="0" y="131"/>
                    <a:pt x="319" y="0"/>
                    <a:pt x="712" y="0"/>
                  </a:cubicBezTo>
                  <a:cubicBezTo>
                    <a:pt x="1106" y="0"/>
                    <a:pt x="1425" y="131"/>
                    <a:pt x="1425" y="291"/>
                  </a:cubicBezTo>
                </a:path>
              </a:pathLst>
            </a:custGeom>
            <a:solidFill>
              <a:srgbClr val="FFC90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631" name="Freeform 30"/>
            <p:cNvSpPr>
              <a:spLocks noChangeArrowheads="1"/>
            </p:cNvSpPr>
            <p:nvPr/>
          </p:nvSpPr>
          <p:spPr bwMode="auto">
            <a:xfrm>
              <a:off x="22334774" y="7665632"/>
              <a:ext cx="2029507" cy="793141"/>
            </a:xfrm>
            <a:custGeom>
              <a:avLst/>
              <a:gdLst>
                <a:gd name="T0" fmla="*/ 2027861 w 1233"/>
                <a:gd name="T1" fmla="*/ 392465 h 483"/>
                <a:gd name="T2" fmla="*/ 2027861 w 1233"/>
                <a:gd name="T3" fmla="*/ 392465 h 483"/>
                <a:gd name="T4" fmla="*/ 1008993 w 1233"/>
                <a:gd name="T5" fmla="*/ 791499 h 483"/>
                <a:gd name="T6" fmla="*/ 0 w 1233"/>
                <a:gd name="T7" fmla="*/ 392465 h 483"/>
                <a:gd name="T8" fmla="*/ 1008993 w 1233"/>
                <a:gd name="T9" fmla="*/ 0 h 483"/>
                <a:gd name="T10" fmla="*/ 2027861 w 1233"/>
                <a:gd name="T11" fmla="*/ 392465 h 48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33" h="483">
                  <a:moveTo>
                    <a:pt x="1232" y="239"/>
                  </a:moveTo>
                  <a:lnTo>
                    <a:pt x="1232" y="239"/>
                  </a:lnTo>
                  <a:cubicBezTo>
                    <a:pt x="1232" y="375"/>
                    <a:pt x="955" y="482"/>
                    <a:pt x="613" y="482"/>
                  </a:cubicBezTo>
                  <a:cubicBezTo>
                    <a:pt x="272" y="482"/>
                    <a:pt x="0" y="375"/>
                    <a:pt x="0" y="239"/>
                  </a:cubicBezTo>
                  <a:cubicBezTo>
                    <a:pt x="0" y="107"/>
                    <a:pt x="272" y="0"/>
                    <a:pt x="613" y="0"/>
                  </a:cubicBezTo>
                  <a:cubicBezTo>
                    <a:pt x="955" y="0"/>
                    <a:pt x="1232" y="107"/>
                    <a:pt x="1232" y="239"/>
                  </a:cubicBez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632" name="Freeform 31"/>
            <p:cNvSpPr>
              <a:spLocks noChangeArrowheads="1"/>
            </p:cNvSpPr>
            <p:nvPr/>
          </p:nvSpPr>
          <p:spPr bwMode="auto">
            <a:xfrm>
              <a:off x="22171480" y="7554827"/>
              <a:ext cx="2350261" cy="956435"/>
            </a:xfrm>
            <a:custGeom>
              <a:avLst/>
              <a:gdLst>
                <a:gd name="T0" fmla="*/ 2254668 w 1426"/>
                <a:gd name="T1" fmla="*/ 292518 h 582"/>
                <a:gd name="T2" fmla="*/ 2254668 w 1426"/>
                <a:gd name="T3" fmla="*/ 292518 h 582"/>
                <a:gd name="T4" fmla="*/ 1173482 w 1426"/>
                <a:gd name="T5" fmla="*/ 0 h 582"/>
                <a:gd name="T6" fmla="*/ 93945 w 1426"/>
                <a:gd name="T7" fmla="*/ 292518 h 582"/>
                <a:gd name="T8" fmla="*/ 0 w 1426"/>
                <a:gd name="T9" fmla="*/ 292518 h 582"/>
                <a:gd name="T10" fmla="*/ 0 w 1426"/>
                <a:gd name="T11" fmla="*/ 478218 h 582"/>
                <a:gd name="T12" fmla="*/ 1173482 w 1426"/>
                <a:gd name="T13" fmla="*/ 954792 h 582"/>
                <a:gd name="T14" fmla="*/ 2348613 w 1426"/>
                <a:gd name="T15" fmla="*/ 478218 h 582"/>
                <a:gd name="T16" fmla="*/ 2348613 w 1426"/>
                <a:gd name="T17" fmla="*/ 292518 h 582"/>
                <a:gd name="T18" fmla="*/ 2254668 w 1426"/>
                <a:gd name="T19" fmla="*/ 292518 h 58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426" h="582">
                  <a:moveTo>
                    <a:pt x="1368" y="178"/>
                  </a:moveTo>
                  <a:lnTo>
                    <a:pt x="1368" y="178"/>
                  </a:lnTo>
                  <a:cubicBezTo>
                    <a:pt x="1260" y="75"/>
                    <a:pt x="1008" y="0"/>
                    <a:pt x="712" y="0"/>
                  </a:cubicBezTo>
                  <a:cubicBezTo>
                    <a:pt x="417" y="0"/>
                    <a:pt x="164" y="75"/>
                    <a:pt x="57" y="178"/>
                  </a:cubicBezTo>
                  <a:cubicBezTo>
                    <a:pt x="0" y="178"/>
                    <a:pt x="0" y="178"/>
                    <a:pt x="0" y="178"/>
                  </a:cubicBezTo>
                  <a:cubicBezTo>
                    <a:pt x="0" y="291"/>
                    <a:pt x="0" y="291"/>
                    <a:pt x="0" y="291"/>
                  </a:cubicBezTo>
                  <a:cubicBezTo>
                    <a:pt x="0" y="455"/>
                    <a:pt x="319" y="581"/>
                    <a:pt x="712" y="581"/>
                  </a:cubicBezTo>
                  <a:cubicBezTo>
                    <a:pt x="1106" y="581"/>
                    <a:pt x="1425" y="455"/>
                    <a:pt x="1425" y="291"/>
                  </a:cubicBezTo>
                  <a:cubicBezTo>
                    <a:pt x="1425" y="178"/>
                    <a:pt x="1425" y="178"/>
                    <a:pt x="1425" y="178"/>
                  </a:cubicBezTo>
                  <a:lnTo>
                    <a:pt x="1368" y="178"/>
                  </a:ln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633" name="Freeform 32"/>
            <p:cNvSpPr>
              <a:spLocks noChangeArrowheads="1"/>
            </p:cNvSpPr>
            <p:nvPr/>
          </p:nvSpPr>
          <p:spPr bwMode="auto">
            <a:xfrm>
              <a:off x="22171480" y="7374036"/>
              <a:ext cx="2350261" cy="956435"/>
            </a:xfrm>
            <a:custGeom>
              <a:avLst/>
              <a:gdLst>
                <a:gd name="T0" fmla="*/ 2348613 w 1426"/>
                <a:gd name="T1" fmla="*/ 476574 h 582"/>
                <a:gd name="T2" fmla="*/ 2348613 w 1426"/>
                <a:gd name="T3" fmla="*/ 476574 h 582"/>
                <a:gd name="T4" fmla="*/ 1173482 w 1426"/>
                <a:gd name="T5" fmla="*/ 954792 h 582"/>
                <a:gd name="T6" fmla="*/ 0 w 1426"/>
                <a:gd name="T7" fmla="*/ 476574 h 582"/>
                <a:gd name="T8" fmla="*/ 1173482 w 1426"/>
                <a:gd name="T9" fmla="*/ 0 h 582"/>
                <a:gd name="T10" fmla="*/ 2348613 w 1426"/>
                <a:gd name="T11" fmla="*/ 476574 h 58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426" h="582">
                  <a:moveTo>
                    <a:pt x="1425" y="290"/>
                  </a:moveTo>
                  <a:lnTo>
                    <a:pt x="1425" y="290"/>
                  </a:lnTo>
                  <a:cubicBezTo>
                    <a:pt x="1425" y="450"/>
                    <a:pt x="1106" y="581"/>
                    <a:pt x="712" y="581"/>
                  </a:cubicBezTo>
                  <a:cubicBezTo>
                    <a:pt x="319" y="581"/>
                    <a:pt x="0" y="450"/>
                    <a:pt x="0" y="290"/>
                  </a:cubicBezTo>
                  <a:cubicBezTo>
                    <a:pt x="0" y="131"/>
                    <a:pt x="319" y="0"/>
                    <a:pt x="712" y="0"/>
                  </a:cubicBezTo>
                  <a:cubicBezTo>
                    <a:pt x="1106" y="0"/>
                    <a:pt x="1425" y="131"/>
                    <a:pt x="1425" y="290"/>
                  </a:cubicBezTo>
                </a:path>
              </a:pathLst>
            </a:custGeom>
            <a:solidFill>
              <a:srgbClr val="FFC90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634" name="Freeform 33"/>
            <p:cNvSpPr>
              <a:spLocks noChangeArrowheads="1"/>
            </p:cNvSpPr>
            <p:nvPr/>
          </p:nvSpPr>
          <p:spPr bwMode="auto">
            <a:xfrm>
              <a:off x="22334774" y="7403197"/>
              <a:ext cx="2029507" cy="793141"/>
            </a:xfrm>
            <a:custGeom>
              <a:avLst/>
              <a:gdLst>
                <a:gd name="T0" fmla="*/ 2027861 w 1233"/>
                <a:gd name="T1" fmla="*/ 399034 h 483"/>
                <a:gd name="T2" fmla="*/ 2027861 w 1233"/>
                <a:gd name="T3" fmla="*/ 399034 h 483"/>
                <a:gd name="T4" fmla="*/ 1008993 w 1233"/>
                <a:gd name="T5" fmla="*/ 791499 h 483"/>
                <a:gd name="T6" fmla="*/ 0 w 1233"/>
                <a:gd name="T7" fmla="*/ 399034 h 483"/>
                <a:gd name="T8" fmla="*/ 1008993 w 1233"/>
                <a:gd name="T9" fmla="*/ 0 h 483"/>
                <a:gd name="T10" fmla="*/ 2027861 w 1233"/>
                <a:gd name="T11" fmla="*/ 399034 h 48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33" h="483">
                  <a:moveTo>
                    <a:pt x="1232" y="243"/>
                  </a:moveTo>
                  <a:lnTo>
                    <a:pt x="1232" y="243"/>
                  </a:lnTo>
                  <a:cubicBezTo>
                    <a:pt x="1232" y="374"/>
                    <a:pt x="955" y="482"/>
                    <a:pt x="613" y="482"/>
                  </a:cubicBezTo>
                  <a:cubicBezTo>
                    <a:pt x="272" y="482"/>
                    <a:pt x="0" y="374"/>
                    <a:pt x="0" y="243"/>
                  </a:cubicBezTo>
                  <a:cubicBezTo>
                    <a:pt x="0" y="107"/>
                    <a:pt x="272" y="0"/>
                    <a:pt x="613" y="0"/>
                  </a:cubicBezTo>
                  <a:cubicBezTo>
                    <a:pt x="955" y="0"/>
                    <a:pt x="1232" y="107"/>
                    <a:pt x="1232" y="243"/>
                  </a:cubicBez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635" name="Freeform 34"/>
            <p:cNvSpPr>
              <a:spLocks noChangeArrowheads="1"/>
            </p:cNvSpPr>
            <p:nvPr/>
          </p:nvSpPr>
          <p:spPr bwMode="auto">
            <a:xfrm>
              <a:off x="22264791" y="7339044"/>
              <a:ext cx="2356095" cy="956435"/>
            </a:xfrm>
            <a:custGeom>
              <a:avLst/>
              <a:gdLst>
                <a:gd name="T0" fmla="*/ 2253943 w 1430"/>
                <a:gd name="T1" fmla="*/ 292518 h 582"/>
                <a:gd name="T2" fmla="*/ 2253943 w 1430"/>
                <a:gd name="T3" fmla="*/ 292518 h 582"/>
                <a:gd name="T4" fmla="*/ 1173105 w 1430"/>
                <a:gd name="T5" fmla="*/ 0 h 582"/>
                <a:gd name="T6" fmla="*/ 92267 w 1430"/>
                <a:gd name="T7" fmla="*/ 292518 h 582"/>
                <a:gd name="T8" fmla="*/ 0 w 1430"/>
                <a:gd name="T9" fmla="*/ 292518 h 582"/>
                <a:gd name="T10" fmla="*/ 0 w 1430"/>
                <a:gd name="T11" fmla="*/ 478218 h 582"/>
                <a:gd name="T12" fmla="*/ 1173105 w 1430"/>
                <a:gd name="T13" fmla="*/ 954792 h 582"/>
                <a:gd name="T14" fmla="*/ 2354447 w 1430"/>
                <a:gd name="T15" fmla="*/ 478218 h 582"/>
                <a:gd name="T16" fmla="*/ 2354447 w 1430"/>
                <a:gd name="T17" fmla="*/ 292518 h 582"/>
                <a:gd name="T18" fmla="*/ 2253943 w 1430"/>
                <a:gd name="T19" fmla="*/ 292518 h 58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430" h="582">
                  <a:moveTo>
                    <a:pt x="1368" y="178"/>
                  </a:moveTo>
                  <a:lnTo>
                    <a:pt x="1368" y="178"/>
                  </a:lnTo>
                  <a:cubicBezTo>
                    <a:pt x="1260" y="75"/>
                    <a:pt x="1007" y="0"/>
                    <a:pt x="712" y="0"/>
                  </a:cubicBezTo>
                  <a:cubicBezTo>
                    <a:pt x="421" y="0"/>
                    <a:pt x="168" y="75"/>
                    <a:pt x="56" y="178"/>
                  </a:cubicBezTo>
                  <a:cubicBezTo>
                    <a:pt x="0" y="178"/>
                    <a:pt x="0" y="178"/>
                    <a:pt x="0" y="178"/>
                  </a:cubicBezTo>
                  <a:cubicBezTo>
                    <a:pt x="0" y="291"/>
                    <a:pt x="0" y="291"/>
                    <a:pt x="0" y="291"/>
                  </a:cubicBezTo>
                  <a:cubicBezTo>
                    <a:pt x="0" y="450"/>
                    <a:pt x="318" y="581"/>
                    <a:pt x="712" y="581"/>
                  </a:cubicBezTo>
                  <a:cubicBezTo>
                    <a:pt x="1105" y="581"/>
                    <a:pt x="1429" y="450"/>
                    <a:pt x="1429" y="291"/>
                  </a:cubicBezTo>
                  <a:cubicBezTo>
                    <a:pt x="1429" y="178"/>
                    <a:pt x="1429" y="178"/>
                    <a:pt x="1429" y="178"/>
                  </a:cubicBezTo>
                  <a:lnTo>
                    <a:pt x="1368" y="178"/>
                  </a:ln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636" name="Freeform 35"/>
            <p:cNvSpPr>
              <a:spLocks noChangeArrowheads="1"/>
            </p:cNvSpPr>
            <p:nvPr/>
          </p:nvSpPr>
          <p:spPr bwMode="auto">
            <a:xfrm>
              <a:off x="22264791" y="7158257"/>
              <a:ext cx="2356095" cy="950601"/>
            </a:xfrm>
            <a:custGeom>
              <a:avLst/>
              <a:gdLst>
                <a:gd name="T0" fmla="*/ 2354447 w 1430"/>
                <a:gd name="T1" fmla="*/ 473667 h 582"/>
                <a:gd name="T2" fmla="*/ 2354447 w 1430"/>
                <a:gd name="T3" fmla="*/ 473667 h 582"/>
                <a:gd name="T4" fmla="*/ 1173105 w 1430"/>
                <a:gd name="T5" fmla="*/ 948968 h 582"/>
                <a:gd name="T6" fmla="*/ 0 w 1430"/>
                <a:gd name="T7" fmla="*/ 473667 h 582"/>
                <a:gd name="T8" fmla="*/ 1173105 w 1430"/>
                <a:gd name="T9" fmla="*/ 0 h 582"/>
                <a:gd name="T10" fmla="*/ 2354447 w 1430"/>
                <a:gd name="T11" fmla="*/ 473667 h 58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430" h="582">
                  <a:moveTo>
                    <a:pt x="1429" y="290"/>
                  </a:moveTo>
                  <a:lnTo>
                    <a:pt x="1429" y="290"/>
                  </a:lnTo>
                  <a:cubicBezTo>
                    <a:pt x="1429" y="450"/>
                    <a:pt x="1105" y="581"/>
                    <a:pt x="712" y="581"/>
                  </a:cubicBezTo>
                  <a:cubicBezTo>
                    <a:pt x="318" y="581"/>
                    <a:pt x="0" y="450"/>
                    <a:pt x="0" y="290"/>
                  </a:cubicBezTo>
                  <a:cubicBezTo>
                    <a:pt x="0" y="131"/>
                    <a:pt x="318" y="0"/>
                    <a:pt x="712" y="0"/>
                  </a:cubicBezTo>
                  <a:cubicBezTo>
                    <a:pt x="1105" y="0"/>
                    <a:pt x="1429" y="131"/>
                    <a:pt x="1429" y="290"/>
                  </a:cubicBezTo>
                </a:path>
              </a:pathLst>
            </a:custGeom>
            <a:solidFill>
              <a:srgbClr val="FFC90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637" name="Freeform 36"/>
            <p:cNvSpPr>
              <a:spLocks noChangeArrowheads="1"/>
            </p:cNvSpPr>
            <p:nvPr/>
          </p:nvSpPr>
          <p:spPr bwMode="auto">
            <a:xfrm>
              <a:off x="22428085" y="7187415"/>
              <a:ext cx="2035337" cy="793141"/>
            </a:xfrm>
            <a:custGeom>
              <a:avLst/>
              <a:gdLst>
                <a:gd name="T0" fmla="*/ 2033686 w 1233"/>
                <a:gd name="T1" fmla="*/ 391654 h 484"/>
                <a:gd name="T2" fmla="*/ 2033686 w 1233"/>
                <a:gd name="T3" fmla="*/ 391654 h 484"/>
                <a:gd name="T4" fmla="*/ 1013542 w 1233"/>
                <a:gd name="T5" fmla="*/ 791502 h 484"/>
                <a:gd name="T6" fmla="*/ 0 w 1233"/>
                <a:gd name="T7" fmla="*/ 391654 h 484"/>
                <a:gd name="T8" fmla="*/ 1013542 w 1233"/>
                <a:gd name="T9" fmla="*/ 0 h 484"/>
                <a:gd name="T10" fmla="*/ 2033686 w 1233"/>
                <a:gd name="T11" fmla="*/ 391654 h 48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33" h="484">
                  <a:moveTo>
                    <a:pt x="1232" y="239"/>
                  </a:moveTo>
                  <a:lnTo>
                    <a:pt x="1232" y="239"/>
                  </a:lnTo>
                  <a:cubicBezTo>
                    <a:pt x="1232" y="375"/>
                    <a:pt x="956" y="483"/>
                    <a:pt x="614" y="483"/>
                  </a:cubicBezTo>
                  <a:cubicBezTo>
                    <a:pt x="277" y="483"/>
                    <a:pt x="0" y="375"/>
                    <a:pt x="0" y="239"/>
                  </a:cubicBezTo>
                  <a:cubicBezTo>
                    <a:pt x="0" y="108"/>
                    <a:pt x="277" y="0"/>
                    <a:pt x="614" y="0"/>
                  </a:cubicBezTo>
                  <a:cubicBezTo>
                    <a:pt x="956" y="0"/>
                    <a:pt x="1232" y="108"/>
                    <a:pt x="1232" y="239"/>
                  </a:cubicBez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638" name="Freeform 37"/>
            <p:cNvSpPr>
              <a:spLocks noChangeArrowheads="1"/>
            </p:cNvSpPr>
            <p:nvPr/>
          </p:nvSpPr>
          <p:spPr bwMode="auto">
            <a:xfrm>
              <a:off x="22223966" y="7076610"/>
              <a:ext cx="2344431" cy="956435"/>
            </a:xfrm>
            <a:custGeom>
              <a:avLst/>
              <a:gdLst>
                <a:gd name="T0" fmla="*/ 2250720 w 1426"/>
                <a:gd name="T1" fmla="*/ 292518 h 582"/>
                <a:gd name="T2" fmla="*/ 2250720 w 1426"/>
                <a:gd name="T3" fmla="*/ 292518 h 582"/>
                <a:gd name="T4" fmla="*/ 1172216 w 1426"/>
                <a:gd name="T5" fmla="*/ 0 h 582"/>
                <a:gd name="T6" fmla="*/ 92067 w 1426"/>
                <a:gd name="T7" fmla="*/ 292518 h 582"/>
                <a:gd name="T8" fmla="*/ 0 w 1426"/>
                <a:gd name="T9" fmla="*/ 292518 h 582"/>
                <a:gd name="T10" fmla="*/ 0 w 1426"/>
                <a:gd name="T11" fmla="*/ 476574 h 582"/>
                <a:gd name="T12" fmla="*/ 1172216 w 1426"/>
                <a:gd name="T13" fmla="*/ 954792 h 582"/>
                <a:gd name="T14" fmla="*/ 2342787 w 1426"/>
                <a:gd name="T15" fmla="*/ 476574 h 582"/>
                <a:gd name="T16" fmla="*/ 2342787 w 1426"/>
                <a:gd name="T17" fmla="*/ 292518 h 582"/>
                <a:gd name="T18" fmla="*/ 2250720 w 1426"/>
                <a:gd name="T19" fmla="*/ 292518 h 58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426" h="582">
                  <a:moveTo>
                    <a:pt x="1369" y="178"/>
                  </a:moveTo>
                  <a:lnTo>
                    <a:pt x="1369" y="178"/>
                  </a:lnTo>
                  <a:cubicBezTo>
                    <a:pt x="1261" y="75"/>
                    <a:pt x="1008" y="0"/>
                    <a:pt x="713" y="0"/>
                  </a:cubicBezTo>
                  <a:cubicBezTo>
                    <a:pt x="417" y="0"/>
                    <a:pt x="164" y="75"/>
                    <a:pt x="56" y="178"/>
                  </a:cubicBezTo>
                  <a:cubicBezTo>
                    <a:pt x="0" y="178"/>
                    <a:pt x="0" y="178"/>
                    <a:pt x="0" y="178"/>
                  </a:cubicBezTo>
                  <a:cubicBezTo>
                    <a:pt x="0" y="290"/>
                    <a:pt x="0" y="290"/>
                    <a:pt x="0" y="290"/>
                  </a:cubicBezTo>
                  <a:cubicBezTo>
                    <a:pt x="0" y="454"/>
                    <a:pt x="319" y="581"/>
                    <a:pt x="713" y="581"/>
                  </a:cubicBezTo>
                  <a:cubicBezTo>
                    <a:pt x="1106" y="581"/>
                    <a:pt x="1425" y="454"/>
                    <a:pt x="1425" y="290"/>
                  </a:cubicBezTo>
                  <a:cubicBezTo>
                    <a:pt x="1425" y="178"/>
                    <a:pt x="1425" y="178"/>
                    <a:pt x="1425" y="178"/>
                  </a:cubicBezTo>
                  <a:lnTo>
                    <a:pt x="1369" y="178"/>
                  </a:ln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639" name="Freeform 38"/>
            <p:cNvSpPr>
              <a:spLocks noChangeArrowheads="1"/>
            </p:cNvSpPr>
            <p:nvPr/>
          </p:nvSpPr>
          <p:spPr bwMode="auto">
            <a:xfrm>
              <a:off x="22223966" y="6895819"/>
              <a:ext cx="2344431" cy="950604"/>
            </a:xfrm>
            <a:custGeom>
              <a:avLst/>
              <a:gdLst>
                <a:gd name="T0" fmla="*/ 2342787 w 1426"/>
                <a:gd name="T1" fmla="*/ 474484 h 581"/>
                <a:gd name="T2" fmla="*/ 2342787 w 1426"/>
                <a:gd name="T3" fmla="*/ 474484 h 581"/>
                <a:gd name="T4" fmla="*/ 1172216 w 1426"/>
                <a:gd name="T5" fmla="*/ 948968 h 581"/>
                <a:gd name="T6" fmla="*/ 0 w 1426"/>
                <a:gd name="T7" fmla="*/ 474484 h 581"/>
                <a:gd name="T8" fmla="*/ 1172216 w 1426"/>
                <a:gd name="T9" fmla="*/ 0 h 581"/>
                <a:gd name="T10" fmla="*/ 2342787 w 1426"/>
                <a:gd name="T11" fmla="*/ 474484 h 58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426" h="581">
                  <a:moveTo>
                    <a:pt x="1425" y="290"/>
                  </a:moveTo>
                  <a:lnTo>
                    <a:pt x="1425" y="290"/>
                  </a:lnTo>
                  <a:cubicBezTo>
                    <a:pt x="1425" y="449"/>
                    <a:pt x="1106" y="580"/>
                    <a:pt x="713" y="580"/>
                  </a:cubicBezTo>
                  <a:cubicBezTo>
                    <a:pt x="319" y="580"/>
                    <a:pt x="0" y="449"/>
                    <a:pt x="0" y="290"/>
                  </a:cubicBezTo>
                  <a:cubicBezTo>
                    <a:pt x="0" y="131"/>
                    <a:pt x="319" y="0"/>
                    <a:pt x="713" y="0"/>
                  </a:cubicBezTo>
                  <a:cubicBezTo>
                    <a:pt x="1106" y="0"/>
                    <a:pt x="1425" y="131"/>
                    <a:pt x="1425" y="290"/>
                  </a:cubicBezTo>
                </a:path>
              </a:pathLst>
            </a:custGeom>
            <a:solidFill>
              <a:srgbClr val="FFC90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640" name="Freeform 39"/>
            <p:cNvSpPr>
              <a:spLocks noChangeArrowheads="1"/>
            </p:cNvSpPr>
            <p:nvPr/>
          </p:nvSpPr>
          <p:spPr bwMode="auto">
            <a:xfrm>
              <a:off x="22381429" y="6924980"/>
              <a:ext cx="2029507" cy="793141"/>
            </a:xfrm>
            <a:custGeom>
              <a:avLst/>
              <a:gdLst>
                <a:gd name="T0" fmla="*/ 2027856 w 1229"/>
                <a:gd name="T1" fmla="*/ 398209 h 484"/>
                <a:gd name="T2" fmla="*/ 2027856 w 1229"/>
                <a:gd name="T3" fmla="*/ 398209 h 484"/>
                <a:gd name="T4" fmla="*/ 1015579 w 1229"/>
                <a:gd name="T5" fmla="*/ 791502 h 484"/>
                <a:gd name="T6" fmla="*/ 0 w 1229"/>
                <a:gd name="T7" fmla="*/ 398209 h 484"/>
                <a:gd name="T8" fmla="*/ 1015579 w 1229"/>
                <a:gd name="T9" fmla="*/ 0 h 484"/>
                <a:gd name="T10" fmla="*/ 2027856 w 1229"/>
                <a:gd name="T11" fmla="*/ 398209 h 48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29" h="484">
                  <a:moveTo>
                    <a:pt x="1228" y="243"/>
                  </a:moveTo>
                  <a:lnTo>
                    <a:pt x="1228" y="243"/>
                  </a:lnTo>
                  <a:cubicBezTo>
                    <a:pt x="1228" y="375"/>
                    <a:pt x="956" y="483"/>
                    <a:pt x="615" y="483"/>
                  </a:cubicBezTo>
                  <a:cubicBezTo>
                    <a:pt x="272" y="483"/>
                    <a:pt x="0" y="375"/>
                    <a:pt x="0" y="243"/>
                  </a:cubicBezTo>
                  <a:cubicBezTo>
                    <a:pt x="0" y="108"/>
                    <a:pt x="272" y="0"/>
                    <a:pt x="615" y="0"/>
                  </a:cubicBezTo>
                  <a:cubicBezTo>
                    <a:pt x="956" y="0"/>
                    <a:pt x="1228" y="108"/>
                    <a:pt x="1228" y="243"/>
                  </a:cubicBez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641" name="Freeform 40"/>
            <p:cNvSpPr>
              <a:spLocks noChangeArrowheads="1"/>
            </p:cNvSpPr>
            <p:nvPr/>
          </p:nvSpPr>
          <p:spPr bwMode="auto">
            <a:xfrm>
              <a:off x="22334774" y="6796678"/>
              <a:ext cx="2344431" cy="956435"/>
            </a:xfrm>
            <a:custGeom>
              <a:avLst/>
              <a:gdLst>
                <a:gd name="T0" fmla="*/ 2250654 w 1425"/>
                <a:gd name="T1" fmla="*/ 292518 h 582"/>
                <a:gd name="T2" fmla="*/ 2250654 w 1425"/>
                <a:gd name="T3" fmla="*/ 292518 h 582"/>
                <a:gd name="T4" fmla="*/ 1171393 w 1425"/>
                <a:gd name="T5" fmla="*/ 0 h 582"/>
                <a:gd name="T6" fmla="*/ 92132 w 1425"/>
                <a:gd name="T7" fmla="*/ 292518 h 582"/>
                <a:gd name="T8" fmla="*/ 0 w 1425"/>
                <a:gd name="T9" fmla="*/ 292518 h 582"/>
                <a:gd name="T10" fmla="*/ 0 w 1425"/>
                <a:gd name="T11" fmla="*/ 478218 h 582"/>
                <a:gd name="T12" fmla="*/ 1171393 w 1425"/>
                <a:gd name="T13" fmla="*/ 954792 h 582"/>
                <a:gd name="T14" fmla="*/ 2342786 w 1425"/>
                <a:gd name="T15" fmla="*/ 478218 h 582"/>
                <a:gd name="T16" fmla="*/ 2342786 w 1425"/>
                <a:gd name="T17" fmla="*/ 292518 h 582"/>
                <a:gd name="T18" fmla="*/ 2250654 w 1425"/>
                <a:gd name="T19" fmla="*/ 292518 h 58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425" h="582">
                  <a:moveTo>
                    <a:pt x="1368" y="178"/>
                  </a:moveTo>
                  <a:lnTo>
                    <a:pt x="1368" y="178"/>
                  </a:lnTo>
                  <a:cubicBezTo>
                    <a:pt x="1260" y="70"/>
                    <a:pt x="1007" y="0"/>
                    <a:pt x="712" y="0"/>
                  </a:cubicBezTo>
                  <a:cubicBezTo>
                    <a:pt x="417" y="0"/>
                    <a:pt x="164" y="70"/>
                    <a:pt x="56" y="178"/>
                  </a:cubicBezTo>
                  <a:cubicBezTo>
                    <a:pt x="0" y="178"/>
                    <a:pt x="0" y="178"/>
                    <a:pt x="0" y="178"/>
                  </a:cubicBezTo>
                  <a:cubicBezTo>
                    <a:pt x="0" y="291"/>
                    <a:pt x="0" y="291"/>
                    <a:pt x="0" y="291"/>
                  </a:cubicBezTo>
                  <a:cubicBezTo>
                    <a:pt x="0" y="450"/>
                    <a:pt x="318" y="581"/>
                    <a:pt x="712" y="581"/>
                  </a:cubicBezTo>
                  <a:cubicBezTo>
                    <a:pt x="1105" y="581"/>
                    <a:pt x="1424" y="450"/>
                    <a:pt x="1424" y="291"/>
                  </a:cubicBezTo>
                  <a:cubicBezTo>
                    <a:pt x="1424" y="178"/>
                    <a:pt x="1424" y="178"/>
                    <a:pt x="1424" y="178"/>
                  </a:cubicBezTo>
                  <a:lnTo>
                    <a:pt x="1368" y="178"/>
                  </a:ln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642" name="Freeform 41"/>
            <p:cNvSpPr>
              <a:spLocks noChangeArrowheads="1"/>
            </p:cNvSpPr>
            <p:nvPr/>
          </p:nvSpPr>
          <p:spPr bwMode="auto">
            <a:xfrm>
              <a:off x="22334774" y="6615887"/>
              <a:ext cx="2344431" cy="956435"/>
            </a:xfrm>
            <a:custGeom>
              <a:avLst/>
              <a:gdLst>
                <a:gd name="T0" fmla="*/ 2342786 w 1425"/>
                <a:gd name="T1" fmla="*/ 477394 h 581"/>
                <a:gd name="T2" fmla="*/ 2342786 w 1425"/>
                <a:gd name="T3" fmla="*/ 477394 h 581"/>
                <a:gd name="T4" fmla="*/ 1171393 w 1425"/>
                <a:gd name="T5" fmla="*/ 954789 h 581"/>
                <a:gd name="T6" fmla="*/ 0 w 1425"/>
                <a:gd name="T7" fmla="*/ 477394 h 581"/>
                <a:gd name="T8" fmla="*/ 1171393 w 1425"/>
                <a:gd name="T9" fmla="*/ 0 h 581"/>
                <a:gd name="T10" fmla="*/ 2342786 w 1425"/>
                <a:gd name="T11" fmla="*/ 477394 h 58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425" h="581">
                  <a:moveTo>
                    <a:pt x="1424" y="290"/>
                  </a:moveTo>
                  <a:lnTo>
                    <a:pt x="1424" y="290"/>
                  </a:lnTo>
                  <a:cubicBezTo>
                    <a:pt x="1424" y="449"/>
                    <a:pt x="1105" y="580"/>
                    <a:pt x="712" y="580"/>
                  </a:cubicBezTo>
                  <a:cubicBezTo>
                    <a:pt x="318" y="580"/>
                    <a:pt x="0" y="449"/>
                    <a:pt x="0" y="290"/>
                  </a:cubicBezTo>
                  <a:cubicBezTo>
                    <a:pt x="0" y="126"/>
                    <a:pt x="318" y="0"/>
                    <a:pt x="712" y="0"/>
                  </a:cubicBezTo>
                  <a:cubicBezTo>
                    <a:pt x="1105" y="0"/>
                    <a:pt x="1424" y="126"/>
                    <a:pt x="1424" y="290"/>
                  </a:cubicBezTo>
                </a:path>
              </a:pathLst>
            </a:custGeom>
            <a:solidFill>
              <a:srgbClr val="FFC90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643" name="Freeform 42"/>
            <p:cNvSpPr>
              <a:spLocks noChangeArrowheads="1"/>
            </p:cNvSpPr>
            <p:nvPr/>
          </p:nvSpPr>
          <p:spPr bwMode="auto">
            <a:xfrm>
              <a:off x="22486404" y="6645048"/>
              <a:ext cx="2035337" cy="793141"/>
            </a:xfrm>
            <a:custGeom>
              <a:avLst/>
              <a:gdLst>
                <a:gd name="T0" fmla="*/ 2033688 w 1234"/>
                <a:gd name="T1" fmla="*/ 391654 h 484"/>
                <a:gd name="T2" fmla="*/ 2033688 w 1234"/>
                <a:gd name="T3" fmla="*/ 391654 h 484"/>
                <a:gd name="T4" fmla="*/ 1020967 w 1234"/>
                <a:gd name="T5" fmla="*/ 791502 h 484"/>
                <a:gd name="T6" fmla="*/ 0 w 1234"/>
                <a:gd name="T7" fmla="*/ 391654 h 484"/>
                <a:gd name="T8" fmla="*/ 1020967 w 1234"/>
                <a:gd name="T9" fmla="*/ 0 h 484"/>
                <a:gd name="T10" fmla="*/ 2033688 w 1234"/>
                <a:gd name="T11" fmla="*/ 391654 h 48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34" h="484">
                  <a:moveTo>
                    <a:pt x="1233" y="239"/>
                  </a:moveTo>
                  <a:lnTo>
                    <a:pt x="1233" y="239"/>
                  </a:lnTo>
                  <a:cubicBezTo>
                    <a:pt x="1233" y="375"/>
                    <a:pt x="957" y="483"/>
                    <a:pt x="619" y="483"/>
                  </a:cubicBezTo>
                  <a:cubicBezTo>
                    <a:pt x="277" y="483"/>
                    <a:pt x="0" y="375"/>
                    <a:pt x="0" y="239"/>
                  </a:cubicBezTo>
                  <a:cubicBezTo>
                    <a:pt x="0" y="108"/>
                    <a:pt x="277" y="0"/>
                    <a:pt x="619" y="0"/>
                  </a:cubicBezTo>
                  <a:cubicBezTo>
                    <a:pt x="957" y="0"/>
                    <a:pt x="1233" y="108"/>
                    <a:pt x="1233" y="239"/>
                  </a:cubicBez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644" name="Freeform 43"/>
            <p:cNvSpPr>
              <a:spLocks noChangeArrowheads="1"/>
            </p:cNvSpPr>
            <p:nvPr/>
          </p:nvSpPr>
          <p:spPr bwMode="auto">
            <a:xfrm>
              <a:off x="22305612" y="6534240"/>
              <a:ext cx="2344431" cy="956435"/>
            </a:xfrm>
            <a:custGeom>
              <a:avLst/>
              <a:gdLst>
                <a:gd name="T0" fmla="*/ 2249075 w 1426"/>
                <a:gd name="T1" fmla="*/ 292518 h 582"/>
                <a:gd name="T2" fmla="*/ 2249075 w 1426"/>
                <a:gd name="T3" fmla="*/ 292518 h 582"/>
                <a:gd name="T4" fmla="*/ 1170571 w 1426"/>
                <a:gd name="T5" fmla="*/ 0 h 582"/>
                <a:gd name="T6" fmla="*/ 92067 w 1426"/>
                <a:gd name="T7" fmla="*/ 292518 h 582"/>
                <a:gd name="T8" fmla="*/ 0 w 1426"/>
                <a:gd name="T9" fmla="*/ 292518 h 582"/>
                <a:gd name="T10" fmla="*/ 0 w 1426"/>
                <a:gd name="T11" fmla="*/ 476574 h 582"/>
                <a:gd name="T12" fmla="*/ 1170571 w 1426"/>
                <a:gd name="T13" fmla="*/ 954792 h 582"/>
                <a:gd name="T14" fmla="*/ 2342787 w 1426"/>
                <a:gd name="T15" fmla="*/ 476574 h 582"/>
                <a:gd name="T16" fmla="*/ 2342787 w 1426"/>
                <a:gd name="T17" fmla="*/ 292518 h 582"/>
                <a:gd name="T18" fmla="*/ 2249075 w 1426"/>
                <a:gd name="T19" fmla="*/ 292518 h 58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426" h="582">
                  <a:moveTo>
                    <a:pt x="1368" y="178"/>
                  </a:moveTo>
                  <a:lnTo>
                    <a:pt x="1368" y="178"/>
                  </a:lnTo>
                  <a:cubicBezTo>
                    <a:pt x="1260" y="75"/>
                    <a:pt x="1007" y="0"/>
                    <a:pt x="712" y="0"/>
                  </a:cubicBezTo>
                  <a:cubicBezTo>
                    <a:pt x="417" y="0"/>
                    <a:pt x="164" y="75"/>
                    <a:pt x="56" y="178"/>
                  </a:cubicBezTo>
                  <a:cubicBezTo>
                    <a:pt x="0" y="178"/>
                    <a:pt x="0" y="178"/>
                    <a:pt x="0" y="178"/>
                  </a:cubicBezTo>
                  <a:cubicBezTo>
                    <a:pt x="0" y="290"/>
                    <a:pt x="0" y="290"/>
                    <a:pt x="0" y="290"/>
                  </a:cubicBezTo>
                  <a:cubicBezTo>
                    <a:pt x="0" y="450"/>
                    <a:pt x="318" y="581"/>
                    <a:pt x="712" y="581"/>
                  </a:cubicBezTo>
                  <a:cubicBezTo>
                    <a:pt x="1106" y="581"/>
                    <a:pt x="1425" y="450"/>
                    <a:pt x="1425" y="290"/>
                  </a:cubicBezTo>
                  <a:cubicBezTo>
                    <a:pt x="1425" y="178"/>
                    <a:pt x="1425" y="178"/>
                    <a:pt x="1425" y="178"/>
                  </a:cubicBezTo>
                  <a:lnTo>
                    <a:pt x="1368" y="178"/>
                  </a:ln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645" name="Freeform 44"/>
            <p:cNvSpPr>
              <a:spLocks noChangeArrowheads="1"/>
            </p:cNvSpPr>
            <p:nvPr/>
          </p:nvSpPr>
          <p:spPr bwMode="auto">
            <a:xfrm>
              <a:off x="22305612" y="6347618"/>
              <a:ext cx="2344431" cy="956435"/>
            </a:xfrm>
            <a:custGeom>
              <a:avLst/>
              <a:gdLst>
                <a:gd name="T0" fmla="*/ 2342787 w 1426"/>
                <a:gd name="T1" fmla="*/ 477397 h 583"/>
                <a:gd name="T2" fmla="*/ 2342787 w 1426"/>
                <a:gd name="T3" fmla="*/ 477397 h 583"/>
                <a:gd name="T4" fmla="*/ 1170571 w 1426"/>
                <a:gd name="T5" fmla="*/ 954794 h 583"/>
                <a:gd name="T6" fmla="*/ 0 w 1426"/>
                <a:gd name="T7" fmla="*/ 477397 h 583"/>
                <a:gd name="T8" fmla="*/ 1170571 w 1426"/>
                <a:gd name="T9" fmla="*/ 0 h 583"/>
                <a:gd name="T10" fmla="*/ 2342787 w 1426"/>
                <a:gd name="T11" fmla="*/ 477397 h 58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426" h="583">
                  <a:moveTo>
                    <a:pt x="1425" y="291"/>
                  </a:moveTo>
                  <a:lnTo>
                    <a:pt x="1425" y="291"/>
                  </a:lnTo>
                  <a:cubicBezTo>
                    <a:pt x="1425" y="450"/>
                    <a:pt x="1106" y="582"/>
                    <a:pt x="712" y="582"/>
                  </a:cubicBezTo>
                  <a:cubicBezTo>
                    <a:pt x="318" y="582"/>
                    <a:pt x="0" y="450"/>
                    <a:pt x="0" y="291"/>
                  </a:cubicBezTo>
                  <a:cubicBezTo>
                    <a:pt x="0" y="127"/>
                    <a:pt x="318" y="0"/>
                    <a:pt x="712" y="0"/>
                  </a:cubicBezTo>
                  <a:cubicBezTo>
                    <a:pt x="1106" y="0"/>
                    <a:pt x="1425" y="127"/>
                    <a:pt x="1425" y="291"/>
                  </a:cubicBezTo>
                </a:path>
              </a:pathLst>
            </a:custGeom>
            <a:solidFill>
              <a:srgbClr val="FFC90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646" name="Freeform 45"/>
            <p:cNvSpPr>
              <a:spLocks noChangeArrowheads="1"/>
            </p:cNvSpPr>
            <p:nvPr/>
          </p:nvSpPr>
          <p:spPr bwMode="auto">
            <a:xfrm>
              <a:off x="22457242" y="6382610"/>
              <a:ext cx="2035341" cy="793141"/>
            </a:xfrm>
            <a:custGeom>
              <a:avLst/>
              <a:gdLst>
                <a:gd name="T0" fmla="*/ 2033690 w 1233"/>
                <a:gd name="T1" fmla="*/ 391654 h 484"/>
                <a:gd name="T2" fmla="*/ 2033690 w 1233"/>
                <a:gd name="T3" fmla="*/ 391654 h 484"/>
                <a:gd name="T4" fmla="*/ 1020147 w 1233"/>
                <a:gd name="T5" fmla="*/ 791502 h 484"/>
                <a:gd name="T6" fmla="*/ 0 w 1233"/>
                <a:gd name="T7" fmla="*/ 391654 h 484"/>
                <a:gd name="T8" fmla="*/ 1020147 w 1233"/>
                <a:gd name="T9" fmla="*/ 0 h 484"/>
                <a:gd name="T10" fmla="*/ 2033690 w 1233"/>
                <a:gd name="T11" fmla="*/ 391654 h 48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33" h="484">
                  <a:moveTo>
                    <a:pt x="1232" y="239"/>
                  </a:moveTo>
                  <a:lnTo>
                    <a:pt x="1232" y="239"/>
                  </a:lnTo>
                  <a:cubicBezTo>
                    <a:pt x="1232" y="375"/>
                    <a:pt x="956" y="483"/>
                    <a:pt x="618" y="483"/>
                  </a:cubicBezTo>
                  <a:cubicBezTo>
                    <a:pt x="276" y="483"/>
                    <a:pt x="0" y="375"/>
                    <a:pt x="0" y="239"/>
                  </a:cubicBezTo>
                  <a:cubicBezTo>
                    <a:pt x="0" y="108"/>
                    <a:pt x="276" y="0"/>
                    <a:pt x="618" y="0"/>
                  </a:cubicBezTo>
                  <a:cubicBezTo>
                    <a:pt x="956" y="0"/>
                    <a:pt x="1232" y="108"/>
                    <a:pt x="1232" y="239"/>
                  </a:cubicBez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647" name="Freeform 46"/>
            <p:cNvSpPr>
              <a:spLocks noChangeArrowheads="1"/>
            </p:cNvSpPr>
            <p:nvPr/>
          </p:nvSpPr>
          <p:spPr bwMode="auto">
            <a:xfrm>
              <a:off x="22428085" y="6318461"/>
              <a:ext cx="2344431" cy="956435"/>
            </a:xfrm>
            <a:custGeom>
              <a:avLst/>
              <a:gdLst>
                <a:gd name="T0" fmla="*/ 2250654 w 1425"/>
                <a:gd name="T1" fmla="*/ 293657 h 583"/>
                <a:gd name="T2" fmla="*/ 2250654 w 1425"/>
                <a:gd name="T3" fmla="*/ 293657 h 583"/>
                <a:gd name="T4" fmla="*/ 1171393 w 1425"/>
                <a:gd name="T5" fmla="*/ 0 h 583"/>
                <a:gd name="T6" fmla="*/ 92132 w 1425"/>
                <a:gd name="T7" fmla="*/ 293657 h 583"/>
                <a:gd name="T8" fmla="*/ 0 w 1425"/>
                <a:gd name="T9" fmla="*/ 293657 h 583"/>
                <a:gd name="T10" fmla="*/ 0 w 1425"/>
                <a:gd name="T11" fmla="*/ 477397 h 583"/>
                <a:gd name="T12" fmla="*/ 1171393 w 1425"/>
                <a:gd name="T13" fmla="*/ 954794 h 583"/>
                <a:gd name="T14" fmla="*/ 2342786 w 1425"/>
                <a:gd name="T15" fmla="*/ 477397 h 583"/>
                <a:gd name="T16" fmla="*/ 2342786 w 1425"/>
                <a:gd name="T17" fmla="*/ 293657 h 583"/>
                <a:gd name="T18" fmla="*/ 2250654 w 1425"/>
                <a:gd name="T19" fmla="*/ 293657 h 583"/>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425" h="583">
                  <a:moveTo>
                    <a:pt x="1368" y="179"/>
                  </a:moveTo>
                  <a:lnTo>
                    <a:pt x="1368" y="179"/>
                  </a:lnTo>
                  <a:cubicBezTo>
                    <a:pt x="1261" y="71"/>
                    <a:pt x="1007" y="0"/>
                    <a:pt x="712" y="0"/>
                  </a:cubicBezTo>
                  <a:cubicBezTo>
                    <a:pt x="417" y="0"/>
                    <a:pt x="164" y="71"/>
                    <a:pt x="56" y="179"/>
                  </a:cubicBezTo>
                  <a:cubicBezTo>
                    <a:pt x="0" y="179"/>
                    <a:pt x="0" y="179"/>
                    <a:pt x="0" y="179"/>
                  </a:cubicBezTo>
                  <a:cubicBezTo>
                    <a:pt x="0" y="291"/>
                    <a:pt x="0" y="291"/>
                    <a:pt x="0" y="291"/>
                  </a:cubicBezTo>
                  <a:cubicBezTo>
                    <a:pt x="0" y="451"/>
                    <a:pt x="319" y="582"/>
                    <a:pt x="712" y="582"/>
                  </a:cubicBezTo>
                  <a:cubicBezTo>
                    <a:pt x="1105" y="582"/>
                    <a:pt x="1424" y="451"/>
                    <a:pt x="1424" y="291"/>
                  </a:cubicBezTo>
                  <a:cubicBezTo>
                    <a:pt x="1424" y="179"/>
                    <a:pt x="1424" y="179"/>
                    <a:pt x="1424" y="179"/>
                  </a:cubicBezTo>
                  <a:lnTo>
                    <a:pt x="1368" y="179"/>
                  </a:ln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648" name="Freeform 47"/>
            <p:cNvSpPr>
              <a:spLocks noChangeArrowheads="1"/>
            </p:cNvSpPr>
            <p:nvPr/>
          </p:nvSpPr>
          <p:spPr bwMode="auto">
            <a:xfrm>
              <a:off x="22428085" y="6137669"/>
              <a:ext cx="2344431" cy="950604"/>
            </a:xfrm>
            <a:custGeom>
              <a:avLst/>
              <a:gdLst>
                <a:gd name="T0" fmla="*/ 2342786 w 1425"/>
                <a:gd name="T1" fmla="*/ 475302 h 582"/>
                <a:gd name="T2" fmla="*/ 2342786 w 1425"/>
                <a:gd name="T3" fmla="*/ 475302 h 582"/>
                <a:gd name="T4" fmla="*/ 1171393 w 1425"/>
                <a:gd name="T5" fmla="*/ 948971 h 582"/>
                <a:gd name="T6" fmla="*/ 0 w 1425"/>
                <a:gd name="T7" fmla="*/ 475302 h 582"/>
                <a:gd name="T8" fmla="*/ 1171393 w 1425"/>
                <a:gd name="T9" fmla="*/ 0 h 582"/>
                <a:gd name="T10" fmla="*/ 2342786 w 1425"/>
                <a:gd name="T11" fmla="*/ 475302 h 58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425" h="582">
                  <a:moveTo>
                    <a:pt x="1424" y="291"/>
                  </a:moveTo>
                  <a:lnTo>
                    <a:pt x="1424" y="291"/>
                  </a:lnTo>
                  <a:cubicBezTo>
                    <a:pt x="1424" y="450"/>
                    <a:pt x="1105" y="581"/>
                    <a:pt x="712" y="581"/>
                  </a:cubicBezTo>
                  <a:cubicBezTo>
                    <a:pt x="319" y="581"/>
                    <a:pt x="0" y="450"/>
                    <a:pt x="0" y="291"/>
                  </a:cubicBezTo>
                  <a:cubicBezTo>
                    <a:pt x="0" y="127"/>
                    <a:pt x="319" y="0"/>
                    <a:pt x="712" y="0"/>
                  </a:cubicBezTo>
                  <a:cubicBezTo>
                    <a:pt x="1105" y="0"/>
                    <a:pt x="1424" y="127"/>
                    <a:pt x="1424" y="291"/>
                  </a:cubicBezTo>
                </a:path>
              </a:pathLst>
            </a:custGeom>
            <a:solidFill>
              <a:srgbClr val="FFC90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649" name="Freeform 48"/>
            <p:cNvSpPr>
              <a:spLocks noChangeArrowheads="1"/>
            </p:cNvSpPr>
            <p:nvPr/>
          </p:nvSpPr>
          <p:spPr bwMode="auto">
            <a:xfrm>
              <a:off x="22585545" y="6166831"/>
              <a:ext cx="2035341" cy="793141"/>
            </a:xfrm>
            <a:custGeom>
              <a:avLst/>
              <a:gdLst>
                <a:gd name="T0" fmla="*/ 2033692 w 1234"/>
                <a:gd name="T1" fmla="*/ 391654 h 484"/>
                <a:gd name="T2" fmla="*/ 2033692 w 1234"/>
                <a:gd name="T3" fmla="*/ 391654 h 484"/>
                <a:gd name="T4" fmla="*/ 1012722 w 1234"/>
                <a:gd name="T5" fmla="*/ 791502 h 484"/>
                <a:gd name="T6" fmla="*/ 0 w 1234"/>
                <a:gd name="T7" fmla="*/ 391654 h 484"/>
                <a:gd name="T8" fmla="*/ 1012722 w 1234"/>
                <a:gd name="T9" fmla="*/ 0 h 484"/>
                <a:gd name="T10" fmla="*/ 2033692 w 1234"/>
                <a:gd name="T11" fmla="*/ 391654 h 48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34" h="484">
                  <a:moveTo>
                    <a:pt x="1233" y="239"/>
                  </a:moveTo>
                  <a:lnTo>
                    <a:pt x="1233" y="239"/>
                  </a:lnTo>
                  <a:cubicBezTo>
                    <a:pt x="1233" y="375"/>
                    <a:pt x="957" y="483"/>
                    <a:pt x="614" y="483"/>
                  </a:cubicBezTo>
                  <a:cubicBezTo>
                    <a:pt x="277" y="483"/>
                    <a:pt x="0" y="375"/>
                    <a:pt x="0" y="239"/>
                  </a:cubicBezTo>
                  <a:cubicBezTo>
                    <a:pt x="0" y="108"/>
                    <a:pt x="277" y="0"/>
                    <a:pt x="614" y="0"/>
                  </a:cubicBezTo>
                  <a:cubicBezTo>
                    <a:pt x="957" y="0"/>
                    <a:pt x="1233" y="108"/>
                    <a:pt x="1233" y="239"/>
                  </a:cubicBez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650" name="Freeform 49"/>
            <p:cNvSpPr>
              <a:spLocks noChangeArrowheads="1"/>
            </p:cNvSpPr>
            <p:nvPr/>
          </p:nvSpPr>
          <p:spPr bwMode="auto">
            <a:xfrm>
              <a:off x="22305612" y="6056022"/>
              <a:ext cx="2344431" cy="956435"/>
            </a:xfrm>
            <a:custGeom>
              <a:avLst/>
              <a:gdLst>
                <a:gd name="T0" fmla="*/ 2249075 w 1426"/>
                <a:gd name="T1" fmla="*/ 292518 h 582"/>
                <a:gd name="T2" fmla="*/ 2249075 w 1426"/>
                <a:gd name="T3" fmla="*/ 292518 h 582"/>
                <a:gd name="T4" fmla="*/ 1170571 w 1426"/>
                <a:gd name="T5" fmla="*/ 0 h 582"/>
                <a:gd name="T6" fmla="*/ 92067 w 1426"/>
                <a:gd name="T7" fmla="*/ 292518 h 582"/>
                <a:gd name="T8" fmla="*/ 0 w 1426"/>
                <a:gd name="T9" fmla="*/ 292518 h 582"/>
                <a:gd name="T10" fmla="*/ 0 w 1426"/>
                <a:gd name="T11" fmla="*/ 478218 h 582"/>
                <a:gd name="T12" fmla="*/ 1170571 w 1426"/>
                <a:gd name="T13" fmla="*/ 954792 h 582"/>
                <a:gd name="T14" fmla="*/ 2342787 w 1426"/>
                <a:gd name="T15" fmla="*/ 478218 h 582"/>
                <a:gd name="T16" fmla="*/ 2342787 w 1426"/>
                <a:gd name="T17" fmla="*/ 292518 h 582"/>
                <a:gd name="T18" fmla="*/ 2249075 w 1426"/>
                <a:gd name="T19" fmla="*/ 292518 h 58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426" h="582">
                  <a:moveTo>
                    <a:pt x="1368" y="178"/>
                  </a:moveTo>
                  <a:lnTo>
                    <a:pt x="1368" y="178"/>
                  </a:lnTo>
                  <a:cubicBezTo>
                    <a:pt x="1260" y="75"/>
                    <a:pt x="1007" y="0"/>
                    <a:pt x="712" y="0"/>
                  </a:cubicBezTo>
                  <a:cubicBezTo>
                    <a:pt x="417" y="0"/>
                    <a:pt x="164" y="75"/>
                    <a:pt x="56" y="178"/>
                  </a:cubicBezTo>
                  <a:cubicBezTo>
                    <a:pt x="0" y="178"/>
                    <a:pt x="0" y="178"/>
                    <a:pt x="0" y="178"/>
                  </a:cubicBezTo>
                  <a:cubicBezTo>
                    <a:pt x="0" y="291"/>
                    <a:pt x="0" y="291"/>
                    <a:pt x="0" y="291"/>
                  </a:cubicBezTo>
                  <a:cubicBezTo>
                    <a:pt x="0" y="450"/>
                    <a:pt x="318" y="581"/>
                    <a:pt x="712" y="581"/>
                  </a:cubicBezTo>
                  <a:cubicBezTo>
                    <a:pt x="1106" y="581"/>
                    <a:pt x="1425" y="450"/>
                    <a:pt x="1425" y="291"/>
                  </a:cubicBezTo>
                  <a:cubicBezTo>
                    <a:pt x="1425" y="178"/>
                    <a:pt x="1425" y="178"/>
                    <a:pt x="1425" y="178"/>
                  </a:cubicBezTo>
                  <a:lnTo>
                    <a:pt x="1368" y="178"/>
                  </a:ln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651" name="Freeform 50"/>
            <p:cNvSpPr>
              <a:spLocks noChangeArrowheads="1"/>
            </p:cNvSpPr>
            <p:nvPr/>
          </p:nvSpPr>
          <p:spPr bwMode="auto">
            <a:xfrm>
              <a:off x="22305612" y="5875235"/>
              <a:ext cx="2344431" cy="950601"/>
            </a:xfrm>
            <a:custGeom>
              <a:avLst/>
              <a:gdLst>
                <a:gd name="T0" fmla="*/ 2342787 w 1426"/>
                <a:gd name="T1" fmla="*/ 473667 h 582"/>
                <a:gd name="T2" fmla="*/ 2342787 w 1426"/>
                <a:gd name="T3" fmla="*/ 473667 h 582"/>
                <a:gd name="T4" fmla="*/ 1170571 w 1426"/>
                <a:gd name="T5" fmla="*/ 948968 h 582"/>
                <a:gd name="T6" fmla="*/ 0 w 1426"/>
                <a:gd name="T7" fmla="*/ 473667 h 582"/>
                <a:gd name="T8" fmla="*/ 1170571 w 1426"/>
                <a:gd name="T9" fmla="*/ 0 h 582"/>
                <a:gd name="T10" fmla="*/ 2342787 w 1426"/>
                <a:gd name="T11" fmla="*/ 473667 h 58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426" h="582">
                  <a:moveTo>
                    <a:pt x="1425" y="290"/>
                  </a:moveTo>
                  <a:lnTo>
                    <a:pt x="1425" y="290"/>
                  </a:lnTo>
                  <a:cubicBezTo>
                    <a:pt x="1425" y="450"/>
                    <a:pt x="1106" y="581"/>
                    <a:pt x="712" y="581"/>
                  </a:cubicBezTo>
                  <a:cubicBezTo>
                    <a:pt x="318" y="581"/>
                    <a:pt x="0" y="450"/>
                    <a:pt x="0" y="290"/>
                  </a:cubicBezTo>
                  <a:cubicBezTo>
                    <a:pt x="0" y="126"/>
                    <a:pt x="318" y="0"/>
                    <a:pt x="712" y="0"/>
                  </a:cubicBezTo>
                  <a:cubicBezTo>
                    <a:pt x="1106" y="0"/>
                    <a:pt x="1425" y="126"/>
                    <a:pt x="1425" y="290"/>
                  </a:cubicBezTo>
                </a:path>
              </a:pathLst>
            </a:custGeom>
            <a:solidFill>
              <a:srgbClr val="FFC90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652" name="Freeform 51"/>
            <p:cNvSpPr>
              <a:spLocks noChangeArrowheads="1"/>
            </p:cNvSpPr>
            <p:nvPr/>
          </p:nvSpPr>
          <p:spPr bwMode="auto">
            <a:xfrm>
              <a:off x="22457242" y="5904393"/>
              <a:ext cx="2035341" cy="793141"/>
            </a:xfrm>
            <a:custGeom>
              <a:avLst/>
              <a:gdLst>
                <a:gd name="T0" fmla="*/ 2033690 w 1233"/>
                <a:gd name="T1" fmla="*/ 393293 h 484"/>
                <a:gd name="T2" fmla="*/ 2033690 w 1233"/>
                <a:gd name="T3" fmla="*/ 393293 h 484"/>
                <a:gd name="T4" fmla="*/ 1020147 w 1233"/>
                <a:gd name="T5" fmla="*/ 791502 h 484"/>
                <a:gd name="T6" fmla="*/ 0 w 1233"/>
                <a:gd name="T7" fmla="*/ 393293 h 484"/>
                <a:gd name="T8" fmla="*/ 1020147 w 1233"/>
                <a:gd name="T9" fmla="*/ 0 h 484"/>
                <a:gd name="T10" fmla="*/ 2033690 w 1233"/>
                <a:gd name="T11" fmla="*/ 393293 h 48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33" h="484">
                  <a:moveTo>
                    <a:pt x="1232" y="240"/>
                  </a:moveTo>
                  <a:lnTo>
                    <a:pt x="1232" y="240"/>
                  </a:lnTo>
                  <a:cubicBezTo>
                    <a:pt x="1232" y="375"/>
                    <a:pt x="956" y="483"/>
                    <a:pt x="618" y="483"/>
                  </a:cubicBezTo>
                  <a:cubicBezTo>
                    <a:pt x="276" y="483"/>
                    <a:pt x="0" y="375"/>
                    <a:pt x="0" y="240"/>
                  </a:cubicBezTo>
                  <a:cubicBezTo>
                    <a:pt x="0" y="108"/>
                    <a:pt x="276" y="0"/>
                    <a:pt x="618" y="0"/>
                  </a:cubicBezTo>
                  <a:cubicBezTo>
                    <a:pt x="956" y="0"/>
                    <a:pt x="1232" y="108"/>
                    <a:pt x="1232" y="240"/>
                  </a:cubicBez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708" name="Freeform 106"/>
            <p:cNvSpPr>
              <a:spLocks noChangeArrowheads="1"/>
            </p:cNvSpPr>
            <p:nvPr/>
          </p:nvSpPr>
          <p:spPr bwMode="auto">
            <a:xfrm>
              <a:off x="22305612" y="5781924"/>
              <a:ext cx="2344431" cy="950601"/>
            </a:xfrm>
            <a:custGeom>
              <a:avLst/>
              <a:gdLst>
                <a:gd name="T0" fmla="*/ 2249075 w 1426"/>
                <a:gd name="T1" fmla="*/ 283053 h 581"/>
                <a:gd name="T2" fmla="*/ 2249075 w 1426"/>
                <a:gd name="T3" fmla="*/ 283053 h 581"/>
                <a:gd name="T4" fmla="*/ 1170571 w 1426"/>
                <a:gd name="T5" fmla="*/ 0 h 581"/>
                <a:gd name="T6" fmla="*/ 92067 w 1426"/>
                <a:gd name="T7" fmla="*/ 283053 h 581"/>
                <a:gd name="T8" fmla="*/ 0 w 1426"/>
                <a:gd name="T9" fmla="*/ 283053 h 581"/>
                <a:gd name="T10" fmla="*/ 0 w 1426"/>
                <a:gd name="T11" fmla="*/ 474482 h 581"/>
                <a:gd name="T12" fmla="*/ 1170571 w 1426"/>
                <a:gd name="T13" fmla="*/ 948965 h 581"/>
                <a:gd name="T14" fmla="*/ 2342787 w 1426"/>
                <a:gd name="T15" fmla="*/ 474482 h 581"/>
                <a:gd name="T16" fmla="*/ 2342787 w 1426"/>
                <a:gd name="T17" fmla="*/ 283053 h 581"/>
                <a:gd name="T18" fmla="*/ 2249075 w 1426"/>
                <a:gd name="T19" fmla="*/ 283053 h 581"/>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426" h="581">
                  <a:moveTo>
                    <a:pt x="1368" y="173"/>
                  </a:moveTo>
                  <a:lnTo>
                    <a:pt x="1368" y="173"/>
                  </a:lnTo>
                  <a:cubicBezTo>
                    <a:pt x="1260" y="70"/>
                    <a:pt x="1007" y="0"/>
                    <a:pt x="712" y="0"/>
                  </a:cubicBezTo>
                  <a:cubicBezTo>
                    <a:pt x="417" y="0"/>
                    <a:pt x="164" y="70"/>
                    <a:pt x="56" y="173"/>
                  </a:cubicBezTo>
                  <a:cubicBezTo>
                    <a:pt x="0" y="173"/>
                    <a:pt x="0" y="173"/>
                    <a:pt x="0" y="173"/>
                  </a:cubicBezTo>
                  <a:cubicBezTo>
                    <a:pt x="0" y="290"/>
                    <a:pt x="0" y="290"/>
                    <a:pt x="0" y="290"/>
                  </a:cubicBezTo>
                  <a:cubicBezTo>
                    <a:pt x="0" y="449"/>
                    <a:pt x="318" y="580"/>
                    <a:pt x="712" y="580"/>
                  </a:cubicBezTo>
                  <a:cubicBezTo>
                    <a:pt x="1106" y="580"/>
                    <a:pt x="1425" y="449"/>
                    <a:pt x="1425" y="290"/>
                  </a:cubicBezTo>
                  <a:cubicBezTo>
                    <a:pt x="1425" y="173"/>
                    <a:pt x="1425" y="173"/>
                    <a:pt x="1425" y="173"/>
                  </a:cubicBezTo>
                  <a:lnTo>
                    <a:pt x="1368" y="173"/>
                  </a:ln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709" name="Freeform 107"/>
            <p:cNvSpPr>
              <a:spLocks noChangeArrowheads="1"/>
            </p:cNvSpPr>
            <p:nvPr/>
          </p:nvSpPr>
          <p:spPr bwMode="auto">
            <a:xfrm>
              <a:off x="22305612" y="5583639"/>
              <a:ext cx="2344431" cy="950601"/>
            </a:xfrm>
            <a:custGeom>
              <a:avLst/>
              <a:gdLst>
                <a:gd name="T0" fmla="*/ 2342787 w 1426"/>
                <a:gd name="T1" fmla="*/ 474485 h 583"/>
                <a:gd name="T2" fmla="*/ 2342787 w 1426"/>
                <a:gd name="T3" fmla="*/ 474485 h 583"/>
                <a:gd name="T4" fmla="*/ 1170571 w 1426"/>
                <a:gd name="T5" fmla="*/ 948970 h 583"/>
                <a:gd name="T6" fmla="*/ 0 w 1426"/>
                <a:gd name="T7" fmla="*/ 474485 h 583"/>
                <a:gd name="T8" fmla="*/ 1170571 w 1426"/>
                <a:gd name="T9" fmla="*/ 0 h 583"/>
                <a:gd name="T10" fmla="*/ 2342787 w 1426"/>
                <a:gd name="T11" fmla="*/ 474485 h 58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426" h="583">
                  <a:moveTo>
                    <a:pt x="1425" y="291"/>
                  </a:moveTo>
                  <a:lnTo>
                    <a:pt x="1425" y="291"/>
                  </a:lnTo>
                  <a:cubicBezTo>
                    <a:pt x="1425" y="455"/>
                    <a:pt x="1106" y="582"/>
                    <a:pt x="712" y="582"/>
                  </a:cubicBezTo>
                  <a:cubicBezTo>
                    <a:pt x="318" y="582"/>
                    <a:pt x="0" y="455"/>
                    <a:pt x="0" y="291"/>
                  </a:cubicBezTo>
                  <a:cubicBezTo>
                    <a:pt x="0" y="132"/>
                    <a:pt x="318" y="0"/>
                    <a:pt x="712" y="0"/>
                  </a:cubicBezTo>
                  <a:cubicBezTo>
                    <a:pt x="1106" y="0"/>
                    <a:pt x="1425" y="132"/>
                    <a:pt x="1425" y="291"/>
                  </a:cubicBezTo>
                </a:path>
              </a:pathLst>
            </a:custGeom>
            <a:solidFill>
              <a:srgbClr val="FFC90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710" name="Freeform 108"/>
            <p:cNvSpPr>
              <a:spLocks noChangeArrowheads="1"/>
            </p:cNvSpPr>
            <p:nvPr/>
          </p:nvSpPr>
          <p:spPr bwMode="auto">
            <a:xfrm>
              <a:off x="22457242" y="5618630"/>
              <a:ext cx="2035341" cy="793141"/>
            </a:xfrm>
            <a:custGeom>
              <a:avLst/>
              <a:gdLst>
                <a:gd name="T0" fmla="*/ 2033690 w 1233"/>
                <a:gd name="T1" fmla="*/ 399848 h 484"/>
                <a:gd name="T2" fmla="*/ 2033690 w 1233"/>
                <a:gd name="T3" fmla="*/ 399848 h 484"/>
                <a:gd name="T4" fmla="*/ 1020147 w 1233"/>
                <a:gd name="T5" fmla="*/ 791502 h 484"/>
                <a:gd name="T6" fmla="*/ 0 w 1233"/>
                <a:gd name="T7" fmla="*/ 399848 h 484"/>
                <a:gd name="T8" fmla="*/ 1020147 w 1233"/>
                <a:gd name="T9" fmla="*/ 0 h 484"/>
                <a:gd name="T10" fmla="*/ 2033690 w 1233"/>
                <a:gd name="T11" fmla="*/ 399848 h 48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33" h="484">
                  <a:moveTo>
                    <a:pt x="1232" y="244"/>
                  </a:moveTo>
                  <a:lnTo>
                    <a:pt x="1232" y="244"/>
                  </a:lnTo>
                  <a:cubicBezTo>
                    <a:pt x="1232" y="375"/>
                    <a:pt x="956" y="483"/>
                    <a:pt x="618" y="483"/>
                  </a:cubicBezTo>
                  <a:cubicBezTo>
                    <a:pt x="276" y="483"/>
                    <a:pt x="0" y="375"/>
                    <a:pt x="0" y="244"/>
                  </a:cubicBezTo>
                  <a:cubicBezTo>
                    <a:pt x="0" y="108"/>
                    <a:pt x="276" y="0"/>
                    <a:pt x="618" y="0"/>
                  </a:cubicBezTo>
                  <a:cubicBezTo>
                    <a:pt x="956" y="0"/>
                    <a:pt x="1232" y="108"/>
                    <a:pt x="1232" y="244"/>
                  </a:cubicBez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711" name="Freeform 109"/>
            <p:cNvSpPr>
              <a:spLocks noChangeArrowheads="1"/>
            </p:cNvSpPr>
            <p:nvPr/>
          </p:nvSpPr>
          <p:spPr bwMode="auto">
            <a:xfrm>
              <a:off x="22428085" y="5548647"/>
              <a:ext cx="2344431" cy="950601"/>
            </a:xfrm>
            <a:custGeom>
              <a:avLst/>
              <a:gdLst>
                <a:gd name="T0" fmla="*/ 2250654 w 1425"/>
                <a:gd name="T1" fmla="*/ 290734 h 582"/>
                <a:gd name="T2" fmla="*/ 2250654 w 1425"/>
                <a:gd name="T3" fmla="*/ 290734 h 582"/>
                <a:gd name="T4" fmla="*/ 1171393 w 1425"/>
                <a:gd name="T5" fmla="*/ 0 h 582"/>
                <a:gd name="T6" fmla="*/ 92132 w 1425"/>
                <a:gd name="T7" fmla="*/ 290734 h 582"/>
                <a:gd name="T8" fmla="*/ 0 w 1425"/>
                <a:gd name="T9" fmla="*/ 290734 h 582"/>
                <a:gd name="T10" fmla="*/ 0 w 1425"/>
                <a:gd name="T11" fmla="*/ 475301 h 582"/>
                <a:gd name="T12" fmla="*/ 1171393 w 1425"/>
                <a:gd name="T13" fmla="*/ 948968 h 582"/>
                <a:gd name="T14" fmla="*/ 2342786 w 1425"/>
                <a:gd name="T15" fmla="*/ 475301 h 582"/>
                <a:gd name="T16" fmla="*/ 2342786 w 1425"/>
                <a:gd name="T17" fmla="*/ 290734 h 582"/>
                <a:gd name="T18" fmla="*/ 2250654 w 1425"/>
                <a:gd name="T19" fmla="*/ 290734 h 58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425" h="582">
                  <a:moveTo>
                    <a:pt x="1368" y="178"/>
                  </a:moveTo>
                  <a:lnTo>
                    <a:pt x="1368" y="178"/>
                  </a:lnTo>
                  <a:cubicBezTo>
                    <a:pt x="1261" y="70"/>
                    <a:pt x="1007" y="0"/>
                    <a:pt x="712" y="0"/>
                  </a:cubicBezTo>
                  <a:cubicBezTo>
                    <a:pt x="417" y="0"/>
                    <a:pt x="164" y="70"/>
                    <a:pt x="56" y="178"/>
                  </a:cubicBezTo>
                  <a:cubicBezTo>
                    <a:pt x="0" y="178"/>
                    <a:pt x="0" y="178"/>
                    <a:pt x="0" y="178"/>
                  </a:cubicBezTo>
                  <a:cubicBezTo>
                    <a:pt x="0" y="291"/>
                    <a:pt x="0" y="291"/>
                    <a:pt x="0" y="291"/>
                  </a:cubicBezTo>
                  <a:cubicBezTo>
                    <a:pt x="0" y="450"/>
                    <a:pt x="319" y="581"/>
                    <a:pt x="712" y="581"/>
                  </a:cubicBezTo>
                  <a:cubicBezTo>
                    <a:pt x="1105" y="581"/>
                    <a:pt x="1424" y="450"/>
                    <a:pt x="1424" y="291"/>
                  </a:cubicBezTo>
                  <a:cubicBezTo>
                    <a:pt x="1424" y="178"/>
                    <a:pt x="1424" y="178"/>
                    <a:pt x="1424" y="178"/>
                  </a:cubicBezTo>
                  <a:lnTo>
                    <a:pt x="1368" y="178"/>
                  </a:ln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712" name="Freeform 110"/>
            <p:cNvSpPr>
              <a:spLocks noChangeArrowheads="1"/>
            </p:cNvSpPr>
            <p:nvPr/>
          </p:nvSpPr>
          <p:spPr bwMode="auto">
            <a:xfrm>
              <a:off x="22428085" y="5350362"/>
              <a:ext cx="2344431" cy="962265"/>
            </a:xfrm>
            <a:custGeom>
              <a:avLst/>
              <a:gdLst>
                <a:gd name="T0" fmla="*/ 2342786 w 1425"/>
                <a:gd name="T1" fmla="*/ 484417 h 586"/>
                <a:gd name="T2" fmla="*/ 2342786 w 1425"/>
                <a:gd name="T3" fmla="*/ 484417 h 586"/>
                <a:gd name="T4" fmla="*/ 1171393 w 1425"/>
                <a:gd name="T5" fmla="*/ 960623 h 586"/>
                <a:gd name="T6" fmla="*/ 0 w 1425"/>
                <a:gd name="T7" fmla="*/ 484417 h 586"/>
                <a:gd name="T8" fmla="*/ 1171393 w 1425"/>
                <a:gd name="T9" fmla="*/ 0 h 586"/>
                <a:gd name="T10" fmla="*/ 2342786 w 1425"/>
                <a:gd name="T11" fmla="*/ 484417 h 58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425" h="586">
                  <a:moveTo>
                    <a:pt x="1424" y="295"/>
                  </a:moveTo>
                  <a:lnTo>
                    <a:pt x="1424" y="295"/>
                  </a:lnTo>
                  <a:cubicBezTo>
                    <a:pt x="1424" y="454"/>
                    <a:pt x="1105" y="585"/>
                    <a:pt x="712" y="585"/>
                  </a:cubicBezTo>
                  <a:cubicBezTo>
                    <a:pt x="319" y="585"/>
                    <a:pt x="0" y="454"/>
                    <a:pt x="0" y="295"/>
                  </a:cubicBezTo>
                  <a:cubicBezTo>
                    <a:pt x="0" y="131"/>
                    <a:pt x="319" y="0"/>
                    <a:pt x="712" y="0"/>
                  </a:cubicBezTo>
                  <a:cubicBezTo>
                    <a:pt x="1105" y="0"/>
                    <a:pt x="1424" y="131"/>
                    <a:pt x="1424" y="295"/>
                  </a:cubicBezTo>
                </a:path>
              </a:pathLst>
            </a:custGeom>
            <a:solidFill>
              <a:srgbClr val="FFC90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713" name="Freeform 111"/>
            <p:cNvSpPr>
              <a:spLocks noChangeArrowheads="1"/>
            </p:cNvSpPr>
            <p:nvPr/>
          </p:nvSpPr>
          <p:spPr bwMode="auto">
            <a:xfrm>
              <a:off x="22585545" y="5391184"/>
              <a:ext cx="2035341" cy="793141"/>
            </a:xfrm>
            <a:custGeom>
              <a:avLst/>
              <a:gdLst>
                <a:gd name="T0" fmla="*/ 2033692 w 1234"/>
                <a:gd name="T1" fmla="*/ 393293 h 484"/>
                <a:gd name="T2" fmla="*/ 2033692 w 1234"/>
                <a:gd name="T3" fmla="*/ 393293 h 484"/>
                <a:gd name="T4" fmla="*/ 1012722 w 1234"/>
                <a:gd name="T5" fmla="*/ 791502 h 484"/>
                <a:gd name="T6" fmla="*/ 0 w 1234"/>
                <a:gd name="T7" fmla="*/ 393293 h 484"/>
                <a:gd name="T8" fmla="*/ 1012722 w 1234"/>
                <a:gd name="T9" fmla="*/ 0 h 484"/>
                <a:gd name="T10" fmla="*/ 2033692 w 1234"/>
                <a:gd name="T11" fmla="*/ 393293 h 48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34" h="484">
                  <a:moveTo>
                    <a:pt x="1233" y="240"/>
                  </a:moveTo>
                  <a:lnTo>
                    <a:pt x="1233" y="240"/>
                  </a:lnTo>
                  <a:cubicBezTo>
                    <a:pt x="1233" y="375"/>
                    <a:pt x="957" y="483"/>
                    <a:pt x="614" y="483"/>
                  </a:cubicBezTo>
                  <a:cubicBezTo>
                    <a:pt x="277" y="483"/>
                    <a:pt x="0" y="375"/>
                    <a:pt x="0" y="240"/>
                  </a:cubicBezTo>
                  <a:cubicBezTo>
                    <a:pt x="0" y="108"/>
                    <a:pt x="277" y="0"/>
                    <a:pt x="614" y="0"/>
                  </a:cubicBezTo>
                  <a:cubicBezTo>
                    <a:pt x="957" y="0"/>
                    <a:pt x="1233" y="108"/>
                    <a:pt x="1233" y="240"/>
                  </a:cubicBez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714" name="Freeform 112"/>
            <p:cNvSpPr>
              <a:spLocks noChangeArrowheads="1"/>
            </p:cNvSpPr>
            <p:nvPr/>
          </p:nvSpPr>
          <p:spPr bwMode="auto">
            <a:xfrm>
              <a:off x="22334774" y="5239554"/>
              <a:ext cx="2344431" cy="956435"/>
            </a:xfrm>
            <a:custGeom>
              <a:avLst/>
              <a:gdLst>
                <a:gd name="T0" fmla="*/ 2250654 w 1425"/>
                <a:gd name="T1" fmla="*/ 284301 h 582"/>
                <a:gd name="T2" fmla="*/ 2250654 w 1425"/>
                <a:gd name="T3" fmla="*/ 284301 h 582"/>
                <a:gd name="T4" fmla="*/ 1171393 w 1425"/>
                <a:gd name="T5" fmla="*/ 0 h 582"/>
                <a:gd name="T6" fmla="*/ 92132 w 1425"/>
                <a:gd name="T7" fmla="*/ 284301 h 582"/>
                <a:gd name="T8" fmla="*/ 0 w 1425"/>
                <a:gd name="T9" fmla="*/ 284301 h 582"/>
                <a:gd name="T10" fmla="*/ 0 w 1425"/>
                <a:gd name="T11" fmla="*/ 476574 h 582"/>
                <a:gd name="T12" fmla="*/ 1171393 w 1425"/>
                <a:gd name="T13" fmla="*/ 954792 h 582"/>
                <a:gd name="T14" fmla="*/ 2342786 w 1425"/>
                <a:gd name="T15" fmla="*/ 476574 h 582"/>
                <a:gd name="T16" fmla="*/ 2342786 w 1425"/>
                <a:gd name="T17" fmla="*/ 284301 h 582"/>
                <a:gd name="T18" fmla="*/ 2250654 w 1425"/>
                <a:gd name="T19" fmla="*/ 284301 h 58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425" h="582">
                  <a:moveTo>
                    <a:pt x="1368" y="173"/>
                  </a:moveTo>
                  <a:lnTo>
                    <a:pt x="1368" y="173"/>
                  </a:lnTo>
                  <a:cubicBezTo>
                    <a:pt x="1260" y="70"/>
                    <a:pt x="1007" y="0"/>
                    <a:pt x="712" y="0"/>
                  </a:cubicBezTo>
                  <a:cubicBezTo>
                    <a:pt x="417" y="0"/>
                    <a:pt x="164" y="70"/>
                    <a:pt x="56" y="173"/>
                  </a:cubicBezTo>
                  <a:cubicBezTo>
                    <a:pt x="0" y="173"/>
                    <a:pt x="0" y="173"/>
                    <a:pt x="0" y="173"/>
                  </a:cubicBezTo>
                  <a:cubicBezTo>
                    <a:pt x="0" y="290"/>
                    <a:pt x="0" y="290"/>
                    <a:pt x="0" y="290"/>
                  </a:cubicBezTo>
                  <a:cubicBezTo>
                    <a:pt x="0" y="450"/>
                    <a:pt x="318" y="581"/>
                    <a:pt x="712" y="581"/>
                  </a:cubicBezTo>
                  <a:cubicBezTo>
                    <a:pt x="1105" y="581"/>
                    <a:pt x="1424" y="450"/>
                    <a:pt x="1424" y="290"/>
                  </a:cubicBezTo>
                  <a:cubicBezTo>
                    <a:pt x="1424" y="173"/>
                    <a:pt x="1424" y="173"/>
                    <a:pt x="1424" y="173"/>
                  </a:cubicBezTo>
                  <a:lnTo>
                    <a:pt x="1368" y="173"/>
                  </a:ln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715" name="Freeform 113"/>
            <p:cNvSpPr>
              <a:spLocks noChangeArrowheads="1"/>
            </p:cNvSpPr>
            <p:nvPr/>
          </p:nvSpPr>
          <p:spPr bwMode="auto">
            <a:xfrm>
              <a:off x="22334774" y="5041269"/>
              <a:ext cx="2344431" cy="956435"/>
            </a:xfrm>
            <a:custGeom>
              <a:avLst/>
              <a:gdLst>
                <a:gd name="T0" fmla="*/ 2342786 w 1425"/>
                <a:gd name="T1" fmla="*/ 478218 h 582"/>
                <a:gd name="T2" fmla="*/ 2342786 w 1425"/>
                <a:gd name="T3" fmla="*/ 478218 h 582"/>
                <a:gd name="T4" fmla="*/ 1171393 w 1425"/>
                <a:gd name="T5" fmla="*/ 954792 h 582"/>
                <a:gd name="T6" fmla="*/ 0 w 1425"/>
                <a:gd name="T7" fmla="*/ 478218 h 582"/>
                <a:gd name="T8" fmla="*/ 1171393 w 1425"/>
                <a:gd name="T9" fmla="*/ 0 h 582"/>
                <a:gd name="T10" fmla="*/ 2342786 w 1425"/>
                <a:gd name="T11" fmla="*/ 478218 h 58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425" h="582">
                  <a:moveTo>
                    <a:pt x="1424" y="291"/>
                  </a:moveTo>
                  <a:lnTo>
                    <a:pt x="1424" y="291"/>
                  </a:lnTo>
                  <a:cubicBezTo>
                    <a:pt x="1424" y="451"/>
                    <a:pt x="1105" y="581"/>
                    <a:pt x="712" y="581"/>
                  </a:cubicBezTo>
                  <a:cubicBezTo>
                    <a:pt x="318" y="581"/>
                    <a:pt x="0" y="451"/>
                    <a:pt x="0" y="291"/>
                  </a:cubicBezTo>
                  <a:cubicBezTo>
                    <a:pt x="0" y="132"/>
                    <a:pt x="318" y="0"/>
                    <a:pt x="712" y="0"/>
                  </a:cubicBezTo>
                  <a:cubicBezTo>
                    <a:pt x="1105" y="0"/>
                    <a:pt x="1424" y="132"/>
                    <a:pt x="1424" y="291"/>
                  </a:cubicBezTo>
                </a:path>
              </a:pathLst>
            </a:custGeom>
            <a:solidFill>
              <a:srgbClr val="FFC90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716" name="Freeform 114"/>
            <p:cNvSpPr>
              <a:spLocks noChangeArrowheads="1"/>
            </p:cNvSpPr>
            <p:nvPr/>
          </p:nvSpPr>
          <p:spPr bwMode="auto">
            <a:xfrm>
              <a:off x="22486404" y="5070430"/>
              <a:ext cx="2035337" cy="798971"/>
            </a:xfrm>
            <a:custGeom>
              <a:avLst/>
              <a:gdLst>
                <a:gd name="T0" fmla="*/ 2033688 w 1234"/>
                <a:gd name="T1" fmla="*/ 402787 h 484"/>
                <a:gd name="T2" fmla="*/ 2033688 w 1234"/>
                <a:gd name="T3" fmla="*/ 402787 h 484"/>
                <a:gd name="T4" fmla="*/ 1020967 w 1234"/>
                <a:gd name="T5" fmla="*/ 797320 h 484"/>
                <a:gd name="T6" fmla="*/ 0 w 1234"/>
                <a:gd name="T7" fmla="*/ 402787 h 484"/>
                <a:gd name="T8" fmla="*/ 1020967 w 1234"/>
                <a:gd name="T9" fmla="*/ 0 h 484"/>
                <a:gd name="T10" fmla="*/ 2033688 w 1234"/>
                <a:gd name="T11" fmla="*/ 402787 h 48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34" h="484">
                  <a:moveTo>
                    <a:pt x="1233" y="244"/>
                  </a:moveTo>
                  <a:lnTo>
                    <a:pt x="1233" y="244"/>
                  </a:lnTo>
                  <a:cubicBezTo>
                    <a:pt x="1233" y="375"/>
                    <a:pt x="957" y="483"/>
                    <a:pt x="619" y="483"/>
                  </a:cubicBezTo>
                  <a:cubicBezTo>
                    <a:pt x="277" y="483"/>
                    <a:pt x="0" y="375"/>
                    <a:pt x="0" y="244"/>
                  </a:cubicBezTo>
                  <a:cubicBezTo>
                    <a:pt x="0" y="108"/>
                    <a:pt x="277" y="0"/>
                    <a:pt x="619" y="0"/>
                  </a:cubicBezTo>
                  <a:cubicBezTo>
                    <a:pt x="957" y="0"/>
                    <a:pt x="1233" y="108"/>
                    <a:pt x="1233" y="244"/>
                  </a:cubicBez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717" name="Freeform 115"/>
            <p:cNvSpPr>
              <a:spLocks noChangeArrowheads="1"/>
            </p:cNvSpPr>
            <p:nvPr/>
          </p:nvSpPr>
          <p:spPr bwMode="auto">
            <a:xfrm>
              <a:off x="22486404" y="5006277"/>
              <a:ext cx="2361925" cy="956435"/>
            </a:xfrm>
            <a:custGeom>
              <a:avLst/>
              <a:gdLst>
                <a:gd name="T0" fmla="*/ 2267844 w 1431"/>
                <a:gd name="T1" fmla="*/ 284301 h 582"/>
                <a:gd name="T2" fmla="*/ 2267844 w 1431"/>
                <a:gd name="T3" fmla="*/ 284301 h 582"/>
                <a:gd name="T4" fmla="*/ 1183438 w 1431"/>
                <a:gd name="T5" fmla="*/ 0 h 582"/>
                <a:gd name="T6" fmla="*/ 100683 w 1431"/>
                <a:gd name="T7" fmla="*/ 284301 h 582"/>
                <a:gd name="T8" fmla="*/ 0 w 1431"/>
                <a:gd name="T9" fmla="*/ 284301 h 582"/>
                <a:gd name="T10" fmla="*/ 0 w 1431"/>
                <a:gd name="T11" fmla="*/ 476574 h 582"/>
                <a:gd name="T12" fmla="*/ 1183438 w 1431"/>
                <a:gd name="T13" fmla="*/ 954792 h 582"/>
                <a:gd name="T14" fmla="*/ 2360274 w 1431"/>
                <a:gd name="T15" fmla="*/ 476574 h 582"/>
                <a:gd name="T16" fmla="*/ 2360274 w 1431"/>
                <a:gd name="T17" fmla="*/ 284301 h 582"/>
                <a:gd name="T18" fmla="*/ 2267844 w 1431"/>
                <a:gd name="T19" fmla="*/ 284301 h 58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431" h="582">
                  <a:moveTo>
                    <a:pt x="1374" y="173"/>
                  </a:moveTo>
                  <a:lnTo>
                    <a:pt x="1374" y="173"/>
                  </a:lnTo>
                  <a:cubicBezTo>
                    <a:pt x="1261" y="71"/>
                    <a:pt x="1008" y="0"/>
                    <a:pt x="717" y="0"/>
                  </a:cubicBezTo>
                  <a:cubicBezTo>
                    <a:pt x="422" y="0"/>
                    <a:pt x="169" y="71"/>
                    <a:pt x="61" y="173"/>
                  </a:cubicBezTo>
                  <a:cubicBezTo>
                    <a:pt x="0" y="173"/>
                    <a:pt x="0" y="173"/>
                    <a:pt x="0" y="173"/>
                  </a:cubicBezTo>
                  <a:cubicBezTo>
                    <a:pt x="0" y="290"/>
                    <a:pt x="0" y="290"/>
                    <a:pt x="0" y="290"/>
                  </a:cubicBezTo>
                  <a:cubicBezTo>
                    <a:pt x="0" y="450"/>
                    <a:pt x="324" y="581"/>
                    <a:pt x="717" y="581"/>
                  </a:cubicBezTo>
                  <a:cubicBezTo>
                    <a:pt x="1111" y="581"/>
                    <a:pt x="1430" y="450"/>
                    <a:pt x="1430" y="290"/>
                  </a:cubicBezTo>
                  <a:cubicBezTo>
                    <a:pt x="1430" y="173"/>
                    <a:pt x="1430" y="173"/>
                    <a:pt x="1430" y="173"/>
                  </a:cubicBezTo>
                  <a:lnTo>
                    <a:pt x="1374" y="173"/>
                  </a:ln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718" name="Freeform 116"/>
            <p:cNvSpPr>
              <a:spLocks noChangeArrowheads="1"/>
            </p:cNvSpPr>
            <p:nvPr/>
          </p:nvSpPr>
          <p:spPr bwMode="auto">
            <a:xfrm>
              <a:off x="22486404" y="4807992"/>
              <a:ext cx="2361925" cy="956435"/>
            </a:xfrm>
            <a:custGeom>
              <a:avLst/>
              <a:gdLst>
                <a:gd name="T0" fmla="*/ 2360274 w 1431"/>
                <a:gd name="T1" fmla="*/ 476574 h 582"/>
                <a:gd name="T2" fmla="*/ 2360274 w 1431"/>
                <a:gd name="T3" fmla="*/ 476574 h 582"/>
                <a:gd name="T4" fmla="*/ 1183438 w 1431"/>
                <a:gd name="T5" fmla="*/ 954792 h 582"/>
                <a:gd name="T6" fmla="*/ 0 w 1431"/>
                <a:gd name="T7" fmla="*/ 476574 h 582"/>
                <a:gd name="T8" fmla="*/ 1183438 w 1431"/>
                <a:gd name="T9" fmla="*/ 0 h 582"/>
                <a:gd name="T10" fmla="*/ 2360274 w 1431"/>
                <a:gd name="T11" fmla="*/ 476574 h 58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431" h="582">
                  <a:moveTo>
                    <a:pt x="1430" y="290"/>
                  </a:moveTo>
                  <a:lnTo>
                    <a:pt x="1430" y="290"/>
                  </a:lnTo>
                  <a:cubicBezTo>
                    <a:pt x="1430" y="454"/>
                    <a:pt x="1111" y="581"/>
                    <a:pt x="717" y="581"/>
                  </a:cubicBezTo>
                  <a:cubicBezTo>
                    <a:pt x="324" y="581"/>
                    <a:pt x="0" y="454"/>
                    <a:pt x="0" y="290"/>
                  </a:cubicBezTo>
                  <a:cubicBezTo>
                    <a:pt x="0" y="131"/>
                    <a:pt x="324" y="0"/>
                    <a:pt x="717" y="0"/>
                  </a:cubicBezTo>
                  <a:cubicBezTo>
                    <a:pt x="1111" y="0"/>
                    <a:pt x="1430" y="131"/>
                    <a:pt x="1430" y="290"/>
                  </a:cubicBezTo>
                </a:path>
              </a:pathLst>
            </a:custGeom>
            <a:solidFill>
              <a:srgbClr val="FFC90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719" name="Freeform 117"/>
            <p:cNvSpPr>
              <a:spLocks noChangeArrowheads="1"/>
            </p:cNvSpPr>
            <p:nvPr/>
          </p:nvSpPr>
          <p:spPr bwMode="auto">
            <a:xfrm>
              <a:off x="22655528" y="4837153"/>
              <a:ext cx="2029507" cy="798971"/>
            </a:xfrm>
            <a:custGeom>
              <a:avLst/>
              <a:gdLst>
                <a:gd name="T0" fmla="*/ 2027861 w 1233"/>
                <a:gd name="T1" fmla="*/ 401136 h 484"/>
                <a:gd name="T2" fmla="*/ 2027861 w 1233"/>
                <a:gd name="T3" fmla="*/ 401136 h 484"/>
                <a:gd name="T4" fmla="*/ 1017222 w 1233"/>
                <a:gd name="T5" fmla="*/ 797320 h 484"/>
                <a:gd name="T6" fmla="*/ 0 w 1233"/>
                <a:gd name="T7" fmla="*/ 401136 h 484"/>
                <a:gd name="T8" fmla="*/ 1017222 w 1233"/>
                <a:gd name="T9" fmla="*/ 0 h 484"/>
                <a:gd name="T10" fmla="*/ 2027861 w 1233"/>
                <a:gd name="T11" fmla="*/ 401136 h 48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33" h="484">
                  <a:moveTo>
                    <a:pt x="1232" y="243"/>
                  </a:moveTo>
                  <a:lnTo>
                    <a:pt x="1232" y="243"/>
                  </a:lnTo>
                  <a:cubicBezTo>
                    <a:pt x="1232" y="375"/>
                    <a:pt x="956" y="483"/>
                    <a:pt x="618" y="483"/>
                  </a:cubicBezTo>
                  <a:cubicBezTo>
                    <a:pt x="276" y="483"/>
                    <a:pt x="0" y="375"/>
                    <a:pt x="0" y="243"/>
                  </a:cubicBezTo>
                  <a:cubicBezTo>
                    <a:pt x="0" y="108"/>
                    <a:pt x="276" y="0"/>
                    <a:pt x="618" y="0"/>
                  </a:cubicBezTo>
                  <a:cubicBezTo>
                    <a:pt x="956" y="0"/>
                    <a:pt x="1232" y="108"/>
                    <a:pt x="1232" y="243"/>
                  </a:cubicBez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720" name="Freeform 118"/>
            <p:cNvSpPr>
              <a:spLocks noChangeArrowheads="1"/>
            </p:cNvSpPr>
            <p:nvPr/>
          </p:nvSpPr>
          <p:spPr bwMode="auto">
            <a:xfrm>
              <a:off x="22544723" y="4749673"/>
              <a:ext cx="2350261" cy="962268"/>
            </a:xfrm>
            <a:custGeom>
              <a:avLst/>
              <a:gdLst>
                <a:gd name="T0" fmla="*/ 2256579 w 1430"/>
                <a:gd name="T1" fmla="*/ 290651 h 586"/>
                <a:gd name="T2" fmla="*/ 2256579 w 1430"/>
                <a:gd name="T3" fmla="*/ 290651 h 586"/>
                <a:gd name="T4" fmla="*/ 1178418 w 1430"/>
                <a:gd name="T5" fmla="*/ 0 h 586"/>
                <a:gd name="T6" fmla="*/ 100256 w 1430"/>
                <a:gd name="T7" fmla="*/ 290651 h 586"/>
                <a:gd name="T8" fmla="*/ 0 w 1430"/>
                <a:gd name="T9" fmla="*/ 290651 h 586"/>
                <a:gd name="T10" fmla="*/ 0 w 1430"/>
                <a:gd name="T11" fmla="*/ 484418 h 586"/>
                <a:gd name="T12" fmla="*/ 1178418 w 1430"/>
                <a:gd name="T13" fmla="*/ 960626 h 586"/>
                <a:gd name="T14" fmla="*/ 2348617 w 1430"/>
                <a:gd name="T15" fmla="*/ 484418 h 586"/>
                <a:gd name="T16" fmla="*/ 2348617 w 1430"/>
                <a:gd name="T17" fmla="*/ 290651 h 586"/>
                <a:gd name="T18" fmla="*/ 2256579 w 1430"/>
                <a:gd name="T19" fmla="*/ 290651 h 58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430" h="586">
                  <a:moveTo>
                    <a:pt x="1373" y="177"/>
                  </a:moveTo>
                  <a:lnTo>
                    <a:pt x="1373" y="177"/>
                  </a:lnTo>
                  <a:cubicBezTo>
                    <a:pt x="1261" y="75"/>
                    <a:pt x="1008" y="0"/>
                    <a:pt x="717" y="0"/>
                  </a:cubicBezTo>
                  <a:cubicBezTo>
                    <a:pt x="422" y="0"/>
                    <a:pt x="169" y="75"/>
                    <a:pt x="61" y="177"/>
                  </a:cubicBezTo>
                  <a:cubicBezTo>
                    <a:pt x="0" y="177"/>
                    <a:pt x="0" y="177"/>
                    <a:pt x="0" y="177"/>
                  </a:cubicBezTo>
                  <a:cubicBezTo>
                    <a:pt x="0" y="295"/>
                    <a:pt x="0" y="295"/>
                    <a:pt x="0" y="295"/>
                  </a:cubicBezTo>
                  <a:cubicBezTo>
                    <a:pt x="0" y="454"/>
                    <a:pt x="323" y="585"/>
                    <a:pt x="717" y="585"/>
                  </a:cubicBezTo>
                  <a:cubicBezTo>
                    <a:pt x="1111" y="585"/>
                    <a:pt x="1429" y="454"/>
                    <a:pt x="1429" y="295"/>
                  </a:cubicBezTo>
                  <a:cubicBezTo>
                    <a:pt x="1429" y="177"/>
                    <a:pt x="1429" y="177"/>
                    <a:pt x="1429" y="177"/>
                  </a:cubicBezTo>
                  <a:lnTo>
                    <a:pt x="1373" y="177"/>
                  </a:ln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721" name="Freeform 119"/>
            <p:cNvSpPr>
              <a:spLocks noChangeArrowheads="1"/>
            </p:cNvSpPr>
            <p:nvPr/>
          </p:nvSpPr>
          <p:spPr bwMode="auto">
            <a:xfrm>
              <a:off x="22544723" y="4563052"/>
              <a:ext cx="2350261" cy="956435"/>
            </a:xfrm>
            <a:custGeom>
              <a:avLst/>
              <a:gdLst>
                <a:gd name="T0" fmla="*/ 2348617 w 1430"/>
                <a:gd name="T1" fmla="*/ 476574 h 582"/>
                <a:gd name="T2" fmla="*/ 2348617 w 1430"/>
                <a:gd name="T3" fmla="*/ 476574 h 582"/>
                <a:gd name="T4" fmla="*/ 1178418 w 1430"/>
                <a:gd name="T5" fmla="*/ 954792 h 582"/>
                <a:gd name="T6" fmla="*/ 0 w 1430"/>
                <a:gd name="T7" fmla="*/ 476574 h 582"/>
                <a:gd name="T8" fmla="*/ 1178418 w 1430"/>
                <a:gd name="T9" fmla="*/ 0 h 582"/>
                <a:gd name="T10" fmla="*/ 2348617 w 1430"/>
                <a:gd name="T11" fmla="*/ 476574 h 58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430" h="582">
                  <a:moveTo>
                    <a:pt x="1429" y="290"/>
                  </a:moveTo>
                  <a:lnTo>
                    <a:pt x="1429" y="290"/>
                  </a:lnTo>
                  <a:cubicBezTo>
                    <a:pt x="1429" y="450"/>
                    <a:pt x="1111" y="581"/>
                    <a:pt x="717" y="581"/>
                  </a:cubicBezTo>
                  <a:cubicBezTo>
                    <a:pt x="323" y="581"/>
                    <a:pt x="0" y="450"/>
                    <a:pt x="0" y="290"/>
                  </a:cubicBezTo>
                  <a:cubicBezTo>
                    <a:pt x="0" y="131"/>
                    <a:pt x="323" y="0"/>
                    <a:pt x="717" y="0"/>
                  </a:cubicBezTo>
                  <a:cubicBezTo>
                    <a:pt x="1111" y="0"/>
                    <a:pt x="1429" y="131"/>
                    <a:pt x="1429" y="290"/>
                  </a:cubicBezTo>
                </a:path>
              </a:pathLst>
            </a:custGeom>
            <a:solidFill>
              <a:srgbClr val="FFC90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722" name="Freeform 120"/>
            <p:cNvSpPr>
              <a:spLocks noChangeArrowheads="1"/>
            </p:cNvSpPr>
            <p:nvPr/>
          </p:nvSpPr>
          <p:spPr bwMode="auto">
            <a:xfrm>
              <a:off x="22702183" y="4592213"/>
              <a:ext cx="2035341" cy="793141"/>
            </a:xfrm>
            <a:custGeom>
              <a:avLst/>
              <a:gdLst>
                <a:gd name="T0" fmla="*/ 2033690 w 1233"/>
                <a:gd name="T1" fmla="*/ 399034 h 483"/>
                <a:gd name="T2" fmla="*/ 2033690 w 1233"/>
                <a:gd name="T3" fmla="*/ 399034 h 483"/>
                <a:gd name="T4" fmla="*/ 1020147 w 1233"/>
                <a:gd name="T5" fmla="*/ 791499 h 483"/>
                <a:gd name="T6" fmla="*/ 0 w 1233"/>
                <a:gd name="T7" fmla="*/ 399034 h 483"/>
                <a:gd name="T8" fmla="*/ 1020147 w 1233"/>
                <a:gd name="T9" fmla="*/ 0 h 483"/>
                <a:gd name="T10" fmla="*/ 2033690 w 1233"/>
                <a:gd name="T11" fmla="*/ 399034 h 48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33" h="483">
                  <a:moveTo>
                    <a:pt x="1232" y="243"/>
                  </a:moveTo>
                  <a:lnTo>
                    <a:pt x="1232" y="243"/>
                  </a:lnTo>
                  <a:cubicBezTo>
                    <a:pt x="1232" y="375"/>
                    <a:pt x="955" y="482"/>
                    <a:pt x="618" y="482"/>
                  </a:cubicBezTo>
                  <a:cubicBezTo>
                    <a:pt x="276" y="482"/>
                    <a:pt x="0" y="375"/>
                    <a:pt x="0" y="243"/>
                  </a:cubicBezTo>
                  <a:cubicBezTo>
                    <a:pt x="0" y="108"/>
                    <a:pt x="276" y="0"/>
                    <a:pt x="618" y="0"/>
                  </a:cubicBezTo>
                  <a:cubicBezTo>
                    <a:pt x="955" y="0"/>
                    <a:pt x="1232" y="108"/>
                    <a:pt x="1232" y="243"/>
                  </a:cubicBez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723" name="Freeform 121"/>
            <p:cNvSpPr>
              <a:spLocks noChangeArrowheads="1"/>
            </p:cNvSpPr>
            <p:nvPr/>
          </p:nvSpPr>
          <p:spPr bwMode="auto">
            <a:xfrm>
              <a:off x="22428085" y="4528060"/>
              <a:ext cx="2344431" cy="950604"/>
            </a:xfrm>
            <a:custGeom>
              <a:avLst/>
              <a:gdLst>
                <a:gd name="T0" fmla="*/ 2250654 w 1425"/>
                <a:gd name="T1" fmla="*/ 283054 h 581"/>
                <a:gd name="T2" fmla="*/ 2250654 w 1425"/>
                <a:gd name="T3" fmla="*/ 283054 h 581"/>
                <a:gd name="T4" fmla="*/ 1171393 w 1425"/>
                <a:gd name="T5" fmla="*/ 0 h 581"/>
                <a:gd name="T6" fmla="*/ 92132 w 1425"/>
                <a:gd name="T7" fmla="*/ 283054 h 581"/>
                <a:gd name="T8" fmla="*/ 0 w 1425"/>
                <a:gd name="T9" fmla="*/ 283054 h 581"/>
                <a:gd name="T10" fmla="*/ 0 w 1425"/>
                <a:gd name="T11" fmla="*/ 474484 h 581"/>
                <a:gd name="T12" fmla="*/ 1171393 w 1425"/>
                <a:gd name="T13" fmla="*/ 948968 h 581"/>
                <a:gd name="T14" fmla="*/ 2342786 w 1425"/>
                <a:gd name="T15" fmla="*/ 474484 h 581"/>
                <a:gd name="T16" fmla="*/ 2342786 w 1425"/>
                <a:gd name="T17" fmla="*/ 283054 h 581"/>
                <a:gd name="T18" fmla="*/ 2250654 w 1425"/>
                <a:gd name="T19" fmla="*/ 283054 h 581"/>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425" h="581">
                  <a:moveTo>
                    <a:pt x="1368" y="173"/>
                  </a:moveTo>
                  <a:lnTo>
                    <a:pt x="1368" y="173"/>
                  </a:lnTo>
                  <a:cubicBezTo>
                    <a:pt x="1261" y="70"/>
                    <a:pt x="1007" y="0"/>
                    <a:pt x="712" y="0"/>
                  </a:cubicBezTo>
                  <a:cubicBezTo>
                    <a:pt x="417" y="0"/>
                    <a:pt x="164" y="70"/>
                    <a:pt x="56" y="173"/>
                  </a:cubicBezTo>
                  <a:cubicBezTo>
                    <a:pt x="0" y="173"/>
                    <a:pt x="0" y="173"/>
                    <a:pt x="0" y="173"/>
                  </a:cubicBezTo>
                  <a:cubicBezTo>
                    <a:pt x="0" y="290"/>
                    <a:pt x="0" y="290"/>
                    <a:pt x="0" y="290"/>
                  </a:cubicBezTo>
                  <a:cubicBezTo>
                    <a:pt x="0" y="450"/>
                    <a:pt x="319" y="580"/>
                    <a:pt x="712" y="580"/>
                  </a:cubicBezTo>
                  <a:cubicBezTo>
                    <a:pt x="1105" y="580"/>
                    <a:pt x="1424" y="450"/>
                    <a:pt x="1424" y="290"/>
                  </a:cubicBezTo>
                  <a:cubicBezTo>
                    <a:pt x="1424" y="173"/>
                    <a:pt x="1424" y="173"/>
                    <a:pt x="1424" y="173"/>
                  </a:cubicBezTo>
                  <a:lnTo>
                    <a:pt x="1368" y="173"/>
                  </a:ln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724" name="Freeform 124"/>
            <p:cNvSpPr>
              <a:spLocks noChangeArrowheads="1"/>
            </p:cNvSpPr>
            <p:nvPr/>
          </p:nvSpPr>
          <p:spPr bwMode="auto">
            <a:xfrm>
              <a:off x="23886064" y="8062202"/>
              <a:ext cx="2344431" cy="2350265"/>
            </a:xfrm>
            <a:custGeom>
              <a:avLst/>
              <a:gdLst>
                <a:gd name="T0" fmla="*/ 2342786 w 1425"/>
                <a:gd name="T1" fmla="*/ 1170202 h 1430"/>
                <a:gd name="T2" fmla="*/ 2342786 w 1425"/>
                <a:gd name="T3" fmla="*/ 1170202 h 1430"/>
                <a:gd name="T4" fmla="*/ 1171393 w 1425"/>
                <a:gd name="T5" fmla="*/ 2348621 h 1430"/>
                <a:gd name="T6" fmla="*/ 0 w 1425"/>
                <a:gd name="T7" fmla="*/ 1170202 h 1430"/>
                <a:gd name="T8" fmla="*/ 1171393 w 1425"/>
                <a:gd name="T9" fmla="*/ 0 h 1430"/>
                <a:gd name="T10" fmla="*/ 2342786 w 1425"/>
                <a:gd name="T11" fmla="*/ 1170202 h 143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425" h="1430">
                  <a:moveTo>
                    <a:pt x="1424" y="712"/>
                  </a:moveTo>
                  <a:lnTo>
                    <a:pt x="1424" y="712"/>
                  </a:lnTo>
                  <a:cubicBezTo>
                    <a:pt x="1424" y="1106"/>
                    <a:pt x="1106" y="1429"/>
                    <a:pt x="712" y="1429"/>
                  </a:cubicBezTo>
                  <a:cubicBezTo>
                    <a:pt x="319" y="1429"/>
                    <a:pt x="0" y="1106"/>
                    <a:pt x="0" y="712"/>
                  </a:cubicBezTo>
                  <a:cubicBezTo>
                    <a:pt x="0" y="319"/>
                    <a:pt x="319" y="0"/>
                    <a:pt x="712" y="0"/>
                  </a:cubicBezTo>
                  <a:cubicBezTo>
                    <a:pt x="1106" y="0"/>
                    <a:pt x="1424" y="319"/>
                    <a:pt x="1424" y="712"/>
                  </a:cubicBez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725" name="Freeform 125"/>
            <p:cNvSpPr>
              <a:spLocks noChangeArrowheads="1"/>
            </p:cNvSpPr>
            <p:nvPr/>
          </p:nvSpPr>
          <p:spPr bwMode="auto">
            <a:xfrm>
              <a:off x="23886064" y="7992219"/>
              <a:ext cx="2344431" cy="2350265"/>
            </a:xfrm>
            <a:custGeom>
              <a:avLst/>
              <a:gdLst>
                <a:gd name="T0" fmla="*/ 2342786 w 1425"/>
                <a:gd name="T1" fmla="*/ 1174308 h 1425"/>
                <a:gd name="T2" fmla="*/ 2342786 w 1425"/>
                <a:gd name="T3" fmla="*/ 1174308 h 1425"/>
                <a:gd name="T4" fmla="*/ 1171393 w 1425"/>
                <a:gd name="T5" fmla="*/ 2348616 h 1425"/>
                <a:gd name="T6" fmla="*/ 0 w 1425"/>
                <a:gd name="T7" fmla="*/ 1174308 h 1425"/>
                <a:gd name="T8" fmla="*/ 1171393 w 1425"/>
                <a:gd name="T9" fmla="*/ 0 h 1425"/>
                <a:gd name="T10" fmla="*/ 2342786 w 1425"/>
                <a:gd name="T11" fmla="*/ 1174308 h 142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425" h="1425">
                  <a:moveTo>
                    <a:pt x="1424" y="712"/>
                  </a:moveTo>
                  <a:lnTo>
                    <a:pt x="1424" y="712"/>
                  </a:lnTo>
                  <a:cubicBezTo>
                    <a:pt x="1424" y="1105"/>
                    <a:pt x="1106" y="1424"/>
                    <a:pt x="712" y="1424"/>
                  </a:cubicBezTo>
                  <a:cubicBezTo>
                    <a:pt x="319" y="1424"/>
                    <a:pt x="0" y="1105"/>
                    <a:pt x="0" y="712"/>
                  </a:cubicBezTo>
                  <a:cubicBezTo>
                    <a:pt x="0" y="318"/>
                    <a:pt x="319" y="0"/>
                    <a:pt x="712" y="0"/>
                  </a:cubicBezTo>
                  <a:cubicBezTo>
                    <a:pt x="1106" y="0"/>
                    <a:pt x="1424" y="318"/>
                    <a:pt x="1424" y="712"/>
                  </a:cubicBezTo>
                </a:path>
              </a:pathLst>
            </a:custGeom>
            <a:solidFill>
              <a:srgbClr val="FFC90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726" name="Freeform 126"/>
            <p:cNvSpPr>
              <a:spLocks noChangeArrowheads="1"/>
            </p:cNvSpPr>
            <p:nvPr/>
          </p:nvSpPr>
          <p:spPr bwMode="auto">
            <a:xfrm>
              <a:off x="24037694" y="8149683"/>
              <a:ext cx="2041171" cy="2035338"/>
            </a:xfrm>
            <a:custGeom>
              <a:avLst/>
              <a:gdLst>
                <a:gd name="T0" fmla="*/ 2039522 w 1238"/>
                <a:gd name="T1" fmla="*/ 1016025 h 1238"/>
                <a:gd name="T2" fmla="*/ 2039522 w 1238"/>
                <a:gd name="T3" fmla="*/ 1016025 h 1238"/>
                <a:gd name="T4" fmla="*/ 1018937 w 1238"/>
                <a:gd name="T5" fmla="*/ 2033694 h 1238"/>
                <a:gd name="T6" fmla="*/ 0 w 1238"/>
                <a:gd name="T7" fmla="*/ 1016025 h 1238"/>
                <a:gd name="T8" fmla="*/ 1018937 w 1238"/>
                <a:gd name="T9" fmla="*/ 0 h 1238"/>
                <a:gd name="T10" fmla="*/ 2039522 w 1238"/>
                <a:gd name="T11" fmla="*/ 1016025 h 123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38" h="1238">
                  <a:moveTo>
                    <a:pt x="1237" y="618"/>
                  </a:moveTo>
                  <a:lnTo>
                    <a:pt x="1237" y="618"/>
                  </a:lnTo>
                  <a:cubicBezTo>
                    <a:pt x="1237" y="960"/>
                    <a:pt x="960" y="1237"/>
                    <a:pt x="618" y="1237"/>
                  </a:cubicBezTo>
                  <a:cubicBezTo>
                    <a:pt x="276" y="1237"/>
                    <a:pt x="0" y="960"/>
                    <a:pt x="0" y="618"/>
                  </a:cubicBezTo>
                  <a:cubicBezTo>
                    <a:pt x="0" y="276"/>
                    <a:pt x="276" y="0"/>
                    <a:pt x="618" y="0"/>
                  </a:cubicBezTo>
                  <a:cubicBezTo>
                    <a:pt x="960" y="0"/>
                    <a:pt x="1237" y="276"/>
                    <a:pt x="1237" y="618"/>
                  </a:cubicBez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grpSp>
      <p:grpSp>
        <p:nvGrpSpPr>
          <p:cNvPr id="58380" name="Group 12"/>
          <p:cNvGrpSpPr>
            <a:grpSpLocks/>
          </p:cNvGrpSpPr>
          <p:nvPr/>
        </p:nvGrpSpPr>
        <p:grpSpPr bwMode="auto">
          <a:xfrm>
            <a:off x="1689100" y="4543425"/>
            <a:ext cx="1243807" cy="1572419"/>
            <a:chOff x="3349799" y="8234315"/>
            <a:chExt cx="2487768" cy="3144714"/>
          </a:xfrm>
        </p:grpSpPr>
        <p:grpSp>
          <p:nvGrpSpPr>
            <p:cNvPr id="58436" name="Group 7"/>
            <p:cNvGrpSpPr>
              <a:grpSpLocks/>
            </p:cNvGrpSpPr>
            <p:nvPr/>
          </p:nvGrpSpPr>
          <p:grpSpPr bwMode="auto">
            <a:xfrm>
              <a:off x="3349799" y="9506982"/>
              <a:ext cx="2431908" cy="1872047"/>
              <a:chOff x="8359187" y="9859080"/>
              <a:chExt cx="661987" cy="509588"/>
            </a:xfrm>
          </p:grpSpPr>
          <p:sp>
            <p:nvSpPr>
              <p:cNvPr id="653" name="Freeform 64"/>
              <p:cNvSpPr>
                <a:spLocks noChangeArrowheads="1"/>
              </p:cNvSpPr>
              <p:nvPr/>
            </p:nvSpPr>
            <p:spPr bwMode="auto">
              <a:xfrm>
                <a:off x="8359187" y="10108318"/>
                <a:ext cx="639762" cy="260350"/>
              </a:xfrm>
              <a:custGeom>
                <a:avLst/>
                <a:gdLst>
                  <a:gd name="T0" fmla="*/ 25124 w 1426"/>
                  <a:gd name="T1" fmla="*/ 79626 h 582"/>
                  <a:gd name="T2" fmla="*/ 25124 w 1426"/>
                  <a:gd name="T3" fmla="*/ 79626 h 582"/>
                  <a:gd name="T4" fmla="*/ 319432 w 1426"/>
                  <a:gd name="T5" fmla="*/ 0 h 582"/>
                  <a:gd name="T6" fmla="*/ 613741 w 1426"/>
                  <a:gd name="T7" fmla="*/ 79626 h 582"/>
                  <a:gd name="T8" fmla="*/ 639313 w 1426"/>
                  <a:gd name="T9" fmla="*/ 79626 h 582"/>
                  <a:gd name="T10" fmla="*/ 639313 w 1426"/>
                  <a:gd name="T11" fmla="*/ 129728 h 582"/>
                  <a:gd name="T12" fmla="*/ 319432 w 1426"/>
                  <a:gd name="T13" fmla="*/ 259903 h 582"/>
                  <a:gd name="T14" fmla="*/ 0 w 1426"/>
                  <a:gd name="T15" fmla="*/ 129728 h 582"/>
                  <a:gd name="T16" fmla="*/ 0 w 1426"/>
                  <a:gd name="T17" fmla="*/ 79626 h 582"/>
                  <a:gd name="T18" fmla="*/ 25124 w 1426"/>
                  <a:gd name="T19" fmla="*/ 79626 h 58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426" h="582">
                    <a:moveTo>
                      <a:pt x="56" y="178"/>
                    </a:moveTo>
                    <a:lnTo>
                      <a:pt x="56" y="178"/>
                    </a:lnTo>
                    <a:cubicBezTo>
                      <a:pt x="164" y="75"/>
                      <a:pt x="417" y="0"/>
                      <a:pt x="712" y="0"/>
                    </a:cubicBezTo>
                    <a:cubicBezTo>
                      <a:pt x="1008" y="0"/>
                      <a:pt x="1260" y="75"/>
                      <a:pt x="1368" y="178"/>
                    </a:cubicBezTo>
                    <a:cubicBezTo>
                      <a:pt x="1425" y="178"/>
                      <a:pt x="1425" y="178"/>
                      <a:pt x="1425" y="178"/>
                    </a:cubicBezTo>
                    <a:cubicBezTo>
                      <a:pt x="1425" y="290"/>
                      <a:pt x="1425" y="290"/>
                      <a:pt x="1425" y="290"/>
                    </a:cubicBezTo>
                    <a:cubicBezTo>
                      <a:pt x="1425" y="455"/>
                      <a:pt x="1106" y="581"/>
                      <a:pt x="712" y="581"/>
                    </a:cubicBezTo>
                    <a:cubicBezTo>
                      <a:pt x="318" y="581"/>
                      <a:pt x="0" y="455"/>
                      <a:pt x="0" y="290"/>
                    </a:cubicBezTo>
                    <a:cubicBezTo>
                      <a:pt x="0" y="178"/>
                      <a:pt x="0" y="178"/>
                      <a:pt x="0" y="178"/>
                    </a:cubicBezTo>
                    <a:lnTo>
                      <a:pt x="56" y="178"/>
                    </a:ln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654" name="Freeform 65"/>
              <p:cNvSpPr>
                <a:spLocks noChangeArrowheads="1"/>
              </p:cNvSpPr>
              <p:nvPr/>
            </p:nvSpPr>
            <p:spPr bwMode="auto">
              <a:xfrm>
                <a:off x="8359187" y="10057518"/>
                <a:ext cx="639762" cy="260350"/>
              </a:xfrm>
              <a:custGeom>
                <a:avLst/>
                <a:gdLst>
                  <a:gd name="T0" fmla="*/ 0 w 1426"/>
                  <a:gd name="T1" fmla="*/ 129951 h 581"/>
                  <a:gd name="T2" fmla="*/ 0 w 1426"/>
                  <a:gd name="T3" fmla="*/ 129951 h 581"/>
                  <a:gd name="T4" fmla="*/ 319432 w 1426"/>
                  <a:gd name="T5" fmla="*/ 259902 h 581"/>
                  <a:gd name="T6" fmla="*/ 639313 w 1426"/>
                  <a:gd name="T7" fmla="*/ 129951 h 581"/>
                  <a:gd name="T8" fmla="*/ 319432 w 1426"/>
                  <a:gd name="T9" fmla="*/ 0 h 581"/>
                  <a:gd name="T10" fmla="*/ 0 w 1426"/>
                  <a:gd name="T11" fmla="*/ 129951 h 58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426" h="581">
                    <a:moveTo>
                      <a:pt x="0" y="290"/>
                    </a:moveTo>
                    <a:lnTo>
                      <a:pt x="0" y="290"/>
                    </a:lnTo>
                    <a:cubicBezTo>
                      <a:pt x="0" y="449"/>
                      <a:pt x="318" y="580"/>
                      <a:pt x="712" y="580"/>
                    </a:cubicBezTo>
                    <a:cubicBezTo>
                      <a:pt x="1106" y="580"/>
                      <a:pt x="1425" y="449"/>
                      <a:pt x="1425" y="290"/>
                    </a:cubicBezTo>
                    <a:cubicBezTo>
                      <a:pt x="1425" y="131"/>
                      <a:pt x="1106" y="0"/>
                      <a:pt x="712" y="0"/>
                    </a:cubicBezTo>
                    <a:cubicBezTo>
                      <a:pt x="318" y="0"/>
                      <a:pt x="0" y="131"/>
                      <a:pt x="0" y="290"/>
                    </a:cubicBezTo>
                  </a:path>
                </a:pathLst>
              </a:custGeom>
              <a:solidFill>
                <a:srgbClr val="FFC90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655" name="Freeform 66"/>
              <p:cNvSpPr>
                <a:spLocks noChangeArrowheads="1"/>
              </p:cNvSpPr>
              <p:nvPr/>
            </p:nvSpPr>
            <p:spPr bwMode="auto">
              <a:xfrm>
                <a:off x="8402049" y="10065455"/>
                <a:ext cx="552450" cy="215900"/>
              </a:xfrm>
              <a:custGeom>
                <a:avLst/>
                <a:gdLst>
                  <a:gd name="T0" fmla="*/ 0 w 1233"/>
                  <a:gd name="T1" fmla="*/ 106612 h 484"/>
                  <a:gd name="T2" fmla="*/ 0 w 1233"/>
                  <a:gd name="T3" fmla="*/ 106612 h 484"/>
                  <a:gd name="T4" fmla="*/ 276897 w 1233"/>
                  <a:gd name="T5" fmla="*/ 215454 h 484"/>
                  <a:gd name="T6" fmla="*/ 552002 w 1233"/>
                  <a:gd name="T7" fmla="*/ 106612 h 484"/>
                  <a:gd name="T8" fmla="*/ 276897 w 1233"/>
                  <a:gd name="T9" fmla="*/ 0 h 484"/>
                  <a:gd name="T10" fmla="*/ 0 w 1233"/>
                  <a:gd name="T11" fmla="*/ 106612 h 48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33" h="484">
                    <a:moveTo>
                      <a:pt x="0" y="239"/>
                    </a:moveTo>
                    <a:lnTo>
                      <a:pt x="0" y="239"/>
                    </a:lnTo>
                    <a:cubicBezTo>
                      <a:pt x="0" y="375"/>
                      <a:pt x="276" y="483"/>
                      <a:pt x="618" y="483"/>
                    </a:cubicBezTo>
                    <a:cubicBezTo>
                      <a:pt x="956" y="483"/>
                      <a:pt x="1232" y="375"/>
                      <a:pt x="1232" y="239"/>
                    </a:cubicBezTo>
                    <a:cubicBezTo>
                      <a:pt x="1232" y="108"/>
                      <a:pt x="956" y="0"/>
                      <a:pt x="618" y="0"/>
                    </a:cubicBezTo>
                    <a:cubicBezTo>
                      <a:pt x="276" y="0"/>
                      <a:pt x="0" y="108"/>
                      <a:pt x="0" y="239"/>
                    </a:cubicBez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656" name="Freeform 67"/>
              <p:cNvSpPr>
                <a:spLocks noChangeArrowheads="1"/>
              </p:cNvSpPr>
              <p:nvPr/>
            </p:nvSpPr>
            <p:spPr bwMode="auto">
              <a:xfrm>
                <a:off x="8381412" y="10040055"/>
                <a:ext cx="639762" cy="258763"/>
              </a:xfrm>
              <a:custGeom>
                <a:avLst/>
                <a:gdLst>
                  <a:gd name="T0" fmla="*/ 25573 w 1426"/>
                  <a:gd name="T1" fmla="*/ 78831 h 581"/>
                  <a:gd name="T2" fmla="*/ 25573 w 1426"/>
                  <a:gd name="T3" fmla="*/ 78831 h 581"/>
                  <a:gd name="T4" fmla="*/ 319432 w 1426"/>
                  <a:gd name="T5" fmla="*/ 0 h 581"/>
                  <a:gd name="T6" fmla="*/ 613741 w 1426"/>
                  <a:gd name="T7" fmla="*/ 78831 h 581"/>
                  <a:gd name="T8" fmla="*/ 639313 w 1426"/>
                  <a:gd name="T9" fmla="*/ 78831 h 581"/>
                  <a:gd name="T10" fmla="*/ 639313 w 1426"/>
                  <a:gd name="T11" fmla="*/ 129159 h 581"/>
                  <a:gd name="T12" fmla="*/ 319432 w 1426"/>
                  <a:gd name="T13" fmla="*/ 258318 h 581"/>
                  <a:gd name="T14" fmla="*/ 0 w 1426"/>
                  <a:gd name="T15" fmla="*/ 129159 h 581"/>
                  <a:gd name="T16" fmla="*/ 0 w 1426"/>
                  <a:gd name="T17" fmla="*/ 78831 h 581"/>
                  <a:gd name="T18" fmla="*/ 25573 w 1426"/>
                  <a:gd name="T19" fmla="*/ 78831 h 581"/>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426" h="581">
                    <a:moveTo>
                      <a:pt x="57" y="177"/>
                    </a:moveTo>
                    <a:lnTo>
                      <a:pt x="57" y="177"/>
                    </a:lnTo>
                    <a:cubicBezTo>
                      <a:pt x="164" y="74"/>
                      <a:pt x="417" y="0"/>
                      <a:pt x="712" y="0"/>
                    </a:cubicBezTo>
                    <a:cubicBezTo>
                      <a:pt x="1008" y="0"/>
                      <a:pt x="1261" y="74"/>
                      <a:pt x="1368" y="177"/>
                    </a:cubicBezTo>
                    <a:cubicBezTo>
                      <a:pt x="1425" y="177"/>
                      <a:pt x="1425" y="177"/>
                      <a:pt x="1425" y="177"/>
                    </a:cubicBezTo>
                    <a:cubicBezTo>
                      <a:pt x="1425" y="290"/>
                      <a:pt x="1425" y="290"/>
                      <a:pt x="1425" y="290"/>
                    </a:cubicBezTo>
                    <a:cubicBezTo>
                      <a:pt x="1425" y="454"/>
                      <a:pt x="1106" y="580"/>
                      <a:pt x="712" y="580"/>
                    </a:cubicBezTo>
                    <a:cubicBezTo>
                      <a:pt x="319" y="580"/>
                      <a:pt x="0" y="454"/>
                      <a:pt x="0" y="290"/>
                    </a:cubicBezTo>
                    <a:cubicBezTo>
                      <a:pt x="0" y="177"/>
                      <a:pt x="0" y="177"/>
                      <a:pt x="0" y="177"/>
                    </a:cubicBezTo>
                    <a:lnTo>
                      <a:pt x="57" y="177"/>
                    </a:ln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657" name="Freeform 68"/>
              <p:cNvSpPr>
                <a:spLocks noChangeArrowheads="1"/>
              </p:cNvSpPr>
              <p:nvPr/>
            </p:nvSpPr>
            <p:spPr bwMode="auto">
              <a:xfrm>
                <a:off x="8381412" y="9987668"/>
                <a:ext cx="639762" cy="260350"/>
              </a:xfrm>
              <a:custGeom>
                <a:avLst/>
                <a:gdLst>
                  <a:gd name="T0" fmla="*/ 0 w 1426"/>
                  <a:gd name="T1" fmla="*/ 129728 h 582"/>
                  <a:gd name="T2" fmla="*/ 0 w 1426"/>
                  <a:gd name="T3" fmla="*/ 129728 h 582"/>
                  <a:gd name="T4" fmla="*/ 319432 w 1426"/>
                  <a:gd name="T5" fmla="*/ 259903 h 582"/>
                  <a:gd name="T6" fmla="*/ 639313 w 1426"/>
                  <a:gd name="T7" fmla="*/ 129728 h 582"/>
                  <a:gd name="T8" fmla="*/ 319432 w 1426"/>
                  <a:gd name="T9" fmla="*/ 0 h 582"/>
                  <a:gd name="T10" fmla="*/ 0 w 1426"/>
                  <a:gd name="T11" fmla="*/ 129728 h 58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426" h="582">
                    <a:moveTo>
                      <a:pt x="0" y="290"/>
                    </a:moveTo>
                    <a:lnTo>
                      <a:pt x="0" y="290"/>
                    </a:lnTo>
                    <a:cubicBezTo>
                      <a:pt x="0" y="450"/>
                      <a:pt x="319" y="581"/>
                      <a:pt x="712" y="581"/>
                    </a:cubicBezTo>
                    <a:cubicBezTo>
                      <a:pt x="1106" y="581"/>
                      <a:pt x="1425" y="450"/>
                      <a:pt x="1425" y="290"/>
                    </a:cubicBezTo>
                    <a:cubicBezTo>
                      <a:pt x="1425" y="131"/>
                      <a:pt x="1106" y="0"/>
                      <a:pt x="712" y="0"/>
                    </a:cubicBezTo>
                    <a:cubicBezTo>
                      <a:pt x="319" y="0"/>
                      <a:pt x="0" y="131"/>
                      <a:pt x="0" y="290"/>
                    </a:cubicBezTo>
                  </a:path>
                </a:pathLst>
              </a:custGeom>
              <a:solidFill>
                <a:srgbClr val="FFC90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658" name="Freeform 69"/>
              <p:cNvSpPr>
                <a:spLocks noChangeArrowheads="1"/>
              </p:cNvSpPr>
              <p:nvPr/>
            </p:nvSpPr>
            <p:spPr bwMode="auto">
              <a:xfrm>
                <a:off x="8425862" y="9995605"/>
                <a:ext cx="552450" cy="215900"/>
              </a:xfrm>
              <a:custGeom>
                <a:avLst/>
                <a:gdLst>
                  <a:gd name="T0" fmla="*/ 0 w 1233"/>
                  <a:gd name="T1" fmla="*/ 108620 h 483"/>
                  <a:gd name="T2" fmla="*/ 0 w 1233"/>
                  <a:gd name="T3" fmla="*/ 108620 h 483"/>
                  <a:gd name="T4" fmla="*/ 276897 w 1233"/>
                  <a:gd name="T5" fmla="*/ 215453 h 483"/>
                  <a:gd name="T6" fmla="*/ 552002 w 1233"/>
                  <a:gd name="T7" fmla="*/ 108620 h 483"/>
                  <a:gd name="T8" fmla="*/ 276897 w 1233"/>
                  <a:gd name="T9" fmla="*/ 0 h 483"/>
                  <a:gd name="T10" fmla="*/ 0 w 1233"/>
                  <a:gd name="T11" fmla="*/ 108620 h 48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33" h="483">
                    <a:moveTo>
                      <a:pt x="0" y="243"/>
                    </a:moveTo>
                    <a:lnTo>
                      <a:pt x="0" y="243"/>
                    </a:lnTo>
                    <a:cubicBezTo>
                      <a:pt x="0" y="374"/>
                      <a:pt x="277" y="482"/>
                      <a:pt x="618" y="482"/>
                    </a:cubicBezTo>
                    <a:cubicBezTo>
                      <a:pt x="956" y="482"/>
                      <a:pt x="1232" y="374"/>
                      <a:pt x="1232" y="243"/>
                    </a:cubicBezTo>
                    <a:cubicBezTo>
                      <a:pt x="1232" y="107"/>
                      <a:pt x="956" y="0"/>
                      <a:pt x="618" y="0"/>
                    </a:cubicBezTo>
                    <a:cubicBezTo>
                      <a:pt x="277" y="0"/>
                      <a:pt x="0" y="107"/>
                      <a:pt x="0" y="243"/>
                    </a:cubicBez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659" name="Freeform 70"/>
              <p:cNvSpPr>
                <a:spLocks noChangeArrowheads="1"/>
              </p:cNvSpPr>
              <p:nvPr/>
            </p:nvSpPr>
            <p:spPr bwMode="auto">
              <a:xfrm>
                <a:off x="8381412" y="9978143"/>
                <a:ext cx="639762" cy="260350"/>
              </a:xfrm>
              <a:custGeom>
                <a:avLst/>
                <a:gdLst>
                  <a:gd name="T0" fmla="*/ 25573 w 1426"/>
                  <a:gd name="T1" fmla="*/ 77837 h 582"/>
                  <a:gd name="T2" fmla="*/ 25573 w 1426"/>
                  <a:gd name="T3" fmla="*/ 77837 h 582"/>
                  <a:gd name="T4" fmla="*/ 319432 w 1426"/>
                  <a:gd name="T5" fmla="*/ 0 h 582"/>
                  <a:gd name="T6" fmla="*/ 613741 w 1426"/>
                  <a:gd name="T7" fmla="*/ 77837 h 582"/>
                  <a:gd name="T8" fmla="*/ 639313 w 1426"/>
                  <a:gd name="T9" fmla="*/ 77837 h 582"/>
                  <a:gd name="T10" fmla="*/ 639313 w 1426"/>
                  <a:gd name="T11" fmla="*/ 130175 h 582"/>
                  <a:gd name="T12" fmla="*/ 319432 w 1426"/>
                  <a:gd name="T13" fmla="*/ 259903 h 582"/>
                  <a:gd name="T14" fmla="*/ 0 w 1426"/>
                  <a:gd name="T15" fmla="*/ 130175 h 582"/>
                  <a:gd name="T16" fmla="*/ 0 w 1426"/>
                  <a:gd name="T17" fmla="*/ 77837 h 582"/>
                  <a:gd name="T18" fmla="*/ 25573 w 1426"/>
                  <a:gd name="T19" fmla="*/ 77837 h 58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426" h="582">
                    <a:moveTo>
                      <a:pt x="57" y="174"/>
                    </a:moveTo>
                    <a:lnTo>
                      <a:pt x="57" y="174"/>
                    </a:lnTo>
                    <a:cubicBezTo>
                      <a:pt x="164" y="71"/>
                      <a:pt x="417" y="0"/>
                      <a:pt x="712" y="0"/>
                    </a:cubicBezTo>
                    <a:cubicBezTo>
                      <a:pt x="1008" y="0"/>
                      <a:pt x="1261" y="71"/>
                      <a:pt x="1368" y="174"/>
                    </a:cubicBezTo>
                    <a:cubicBezTo>
                      <a:pt x="1425" y="174"/>
                      <a:pt x="1425" y="174"/>
                      <a:pt x="1425" y="174"/>
                    </a:cubicBezTo>
                    <a:cubicBezTo>
                      <a:pt x="1425" y="291"/>
                      <a:pt x="1425" y="291"/>
                      <a:pt x="1425" y="291"/>
                    </a:cubicBezTo>
                    <a:cubicBezTo>
                      <a:pt x="1425" y="451"/>
                      <a:pt x="1106" y="581"/>
                      <a:pt x="712" y="581"/>
                    </a:cubicBezTo>
                    <a:cubicBezTo>
                      <a:pt x="319" y="581"/>
                      <a:pt x="0" y="451"/>
                      <a:pt x="0" y="291"/>
                    </a:cubicBezTo>
                    <a:cubicBezTo>
                      <a:pt x="0" y="174"/>
                      <a:pt x="0" y="174"/>
                      <a:pt x="0" y="174"/>
                    </a:cubicBezTo>
                    <a:lnTo>
                      <a:pt x="57" y="174"/>
                    </a:ln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660" name="Freeform 71"/>
              <p:cNvSpPr>
                <a:spLocks noChangeArrowheads="1"/>
              </p:cNvSpPr>
              <p:nvPr/>
            </p:nvSpPr>
            <p:spPr bwMode="auto">
              <a:xfrm>
                <a:off x="8381412" y="9924168"/>
                <a:ext cx="639762" cy="260350"/>
              </a:xfrm>
              <a:custGeom>
                <a:avLst/>
                <a:gdLst>
                  <a:gd name="T0" fmla="*/ 0 w 1426"/>
                  <a:gd name="T1" fmla="*/ 130175 h 582"/>
                  <a:gd name="T2" fmla="*/ 0 w 1426"/>
                  <a:gd name="T3" fmla="*/ 130175 h 582"/>
                  <a:gd name="T4" fmla="*/ 319432 w 1426"/>
                  <a:gd name="T5" fmla="*/ 259903 h 582"/>
                  <a:gd name="T6" fmla="*/ 639313 w 1426"/>
                  <a:gd name="T7" fmla="*/ 130175 h 582"/>
                  <a:gd name="T8" fmla="*/ 319432 w 1426"/>
                  <a:gd name="T9" fmla="*/ 0 h 582"/>
                  <a:gd name="T10" fmla="*/ 0 w 1426"/>
                  <a:gd name="T11" fmla="*/ 130175 h 58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426" h="582">
                    <a:moveTo>
                      <a:pt x="0" y="291"/>
                    </a:moveTo>
                    <a:lnTo>
                      <a:pt x="0" y="291"/>
                    </a:lnTo>
                    <a:cubicBezTo>
                      <a:pt x="0" y="450"/>
                      <a:pt x="319" y="581"/>
                      <a:pt x="712" y="581"/>
                    </a:cubicBezTo>
                    <a:cubicBezTo>
                      <a:pt x="1106" y="581"/>
                      <a:pt x="1425" y="450"/>
                      <a:pt x="1425" y="291"/>
                    </a:cubicBezTo>
                    <a:cubicBezTo>
                      <a:pt x="1425" y="131"/>
                      <a:pt x="1106" y="0"/>
                      <a:pt x="712" y="0"/>
                    </a:cubicBezTo>
                    <a:cubicBezTo>
                      <a:pt x="319" y="0"/>
                      <a:pt x="0" y="131"/>
                      <a:pt x="0" y="291"/>
                    </a:cubicBezTo>
                  </a:path>
                </a:pathLst>
              </a:custGeom>
              <a:solidFill>
                <a:srgbClr val="FFC90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661" name="Freeform 72"/>
              <p:cNvSpPr>
                <a:spLocks noChangeArrowheads="1"/>
              </p:cNvSpPr>
              <p:nvPr/>
            </p:nvSpPr>
            <p:spPr bwMode="auto">
              <a:xfrm>
                <a:off x="8425862" y="9932105"/>
                <a:ext cx="552450" cy="215900"/>
              </a:xfrm>
              <a:custGeom>
                <a:avLst/>
                <a:gdLst>
                  <a:gd name="T0" fmla="*/ 0 w 1233"/>
                  <a:gd name="T1" fmla="*/ 108396 h 484"/>
                  <a:gd name="T2" fmla="*/ 0 w 1233"/>
                  <a:gd name="T3" fmla="*/ 108396 h 484"/>
                  <a:gd name="T4" fmla="*/ 276897 w 1233"/>
                  <a:gd name="T5" fmla="*/ 215454 h 484"/>
                  <a:gd name="T6" fmla="*/ 552002 w 1233"/>
                  <a:gd name="T7" fmla="*/ 108396 h 484"/>
                  <a:gd name="T8" fmla="*/ 276897 w 1233"/>
                  <a:gd name="T9" fmla="*/ 0 h 484"/>
                  <a:gd name="T10" fmla="*/ 0 w 1233"/>
                  <a:gd name="T11" fmla="*/ 108396 h 48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33" h="484">
                    <a:moveTo>
                      <a:pt x="0" y="243"/>
                    </a:moveTo>
                    <a:lnTo>
                      <a:pt x="0" y="243"/>
                    </a:lnTo>
                    <a:cubicBezTo>
                      <a:pt x="0" y="375"/>
                      <a:pt x="277" y="483"/>
                      <a:pt x="618" y="483"/>
                    </a:cubicBezTo>
                    <a:cubicBezTo>
                      <a:pt x="956" y="483"/>
                      <a:pt x="1232" y="375"/>
                      <a:pt x="1232" y="243"/>
                    </a:cubicBezTo>
                    <a:cubicBezTo>
                      <a:pt x="1232" y="108"/>
                      <a:pt x="956" y="0"/>
                      <a:pt x="618" y="0"/>
                    </a:cubicBezTo>
                    <a:cubicBezTo>
                      <a:pt x="277" y="0"/>
                      <a:pt x="0" y="108"/>
                      <a:pt x="0" y="243"/>
                    </a:cubicBez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662" name="Freeform 73"/>
              <p:cNvSpPr>
                <a:spLocks noChangeArrowheads="1"/>
              </p:cNvSpPr>
              <p:nvPr/>
            </p:nvSpPr>
            <p:spPr bwMode="auto">
              <a:xfrm>
                <a:off x="8381412" y="9913055"/>
                <a:ext cx="639762" cy="258763"/>
              </a:xfrm>
              <a:custGeom>
                <a:avLst/>
                <a:gdLst>
                  <a:gd name="T0" fmla="*/ 25573 w 1426"/>
                  <a:gd name="T1" fmla="*/ 77362 h 582"/>
                  <a:gd name="T2" fmla="*/ 25573 w 1426"/>
                  <a:gd name="T3" fmla="*/ 77362 h 582"/>
                  <a:gd name="T4" fmla="*/ 319432 w 1426"/>
                  <a:gd name="T5" fmla="*/ 0 h 582"/>
                  <a:gd name="T6" fmla="*/ 613741 w 1426"/>
                  <a:gd name="T7" fmla="*/ 77362 h 582"/>
                  <a:gd name="T8" fmla="*/ 639313 w 1426"/>
                  <a:gd name="T9" fmla="*/ 77362 h 582"/>
                  <a:gd name="T10" fmla="*/ 639313 w 1426"/>
                  <a:gd name="T11" fmla="*/ 128937 h 582"/>
                  <a:gd name="T12" fmla="*/ 319432 w 1426"/>
                  <a:gd name="T13" fmla="*/ 258318 h 582"/>
                  <a:gd name="T14" fmla="*/ 0 w 1426"/>
                  <a:gd name="T15" fmla="*/ 128937 h 582"/>
                  <a:gd name="T16" fmla="*/ 0 w 1426"/>
                  <a:gd name="T17" fmla="*/ 77362 h 582"/>
                  <a:gd name="T18" fmla="*/ 25573 w 1426"/>
                  <a:gd name="T19" fmla="*/ 77362 h 58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426" h="582">
                    <a:moveTo>
                      <a:pt x="57" y="174"/>
                    </a:moveTo>
                    <a:lnTo>
                      <a:pt x="57" y="174"/>
                    </a:lnTo>
                    <a:cubicBezTo>
                      <a:pt x="164" y="71"/>
                      <a:pt x="417" y="0"/>
                      <a:pt x="712" y="0"/>
                    </a:cubicBezTo>
                    <a:cubicBezTo>
                      <a:pt x="1008" y="0"/>
                      <a:pt x="1261" y="71"/>
                      <a:pt x="1368" y="174"/>
                    </a:cubicBezTo>
                    <a:cubicBezTo>
                      <a:pt x="1425" y="174"/>
                      <a:pt x="1425" y="174"/>
                      <a:pt x="1425" y="174"/>
                    </a:cubicBezTo>
                    <a:cubicBezTo>
                      <a:pt x="1425" y="290"/>
                      <a:pt x="1425" y="290"/>
                      <a:pt x="1425" y="290"/>
                    </a:cubicBezTo>
                    <a:cubicBezTo>
                      <a:pt x="1425" y="450"/>
                      <a:pt x="1106" y="581"/>
                      <a:pt x="712" y="581"/>
                    </a:cubicBezTo>
                    <a:cubicBezTo>
                      <a:pt x="319" y="581"/>
                      <a:pt x="0" y="450"/>
                      <a:pt x="0" y="290"/>
                    </a:cubicBezTo>
                    <a:cubicBezTo>
                      <a:pt x="0" y="174"/>
                      <a:pt x="0" y="174"/>
                      <a:pt x="0" y="174"/>
                    </a:cubicBezTo>
                    <a:lnTo>
                      <a:pt x="57" y="174"/>
                    </a:ln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663" name="Freeform 74"/>
              <p:cNvSpPr>
                <a:spLocks noChangeArrowheads="1"/>
              </p:cNvSpPr>
              <p:nvPr/>
            </p:nvSpPr>
            <p:spPr bwMode="auto">
              <a:xfrm>
                <a:off x="8381412" y="9859080"/>
                <a:ext cx="639762" cy="260350"/>
              </a:xfrm>
              <a:custGeom>
                <a:avLst/>
                <a:gdLst>
                  <a:gd name="T0" fmla="*/ 0 w 1426"/>
                  <a:gd name="T1" fmla="*/ 130175 h 582"/>
                  <a:gd name="T2" fmla="*/ 0 w 1426"/>
                  <a:gd name="T3" fmla="*/ 130175 h 582"/>
                  <a:gd name="T4" fmla="*/ 319432 w 1426"/>
                  <a:gd name="T5" fmla="*/ 259903 h 582"/>
                  <a:gd name="T6" fmla="*/ 639313 w 1426"/>
                  <a:gd name="T7" fmla="*/ 130175 h 582"/>
                  <a:gd name="T8" fmla="*/ 319432 w 1426"/>
                  <a:gd name="T9" fmla="*/ 0 h 582"/>
                  <a:gd name="T10" fmla="*/ 0 w 1426"/>
                  <a:gd name="T11" fmla="*/ 130175 h 58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426" h="582">
                    <a:moveTo>
                      <a:pt x="0" y="291"/>
                    </a:moveTo>
                    <a:lnTo>
                      <a:pt x="0" y="291"/>
                    </a:lnTo>
                    <a:cubicBezTo>
                      <a:pt x="0" y="455"/>
                      <a:pt x="319" y="581"/>
                      <a:pt x="712" y="581"/>
                    </a:cubicBezTo>
                    <a:cubicBezTo>
                      <a:pt x="1106" y="581"/>
                      <a:pt x="1425" y="455"/>
                      <a:pt x="1425" y="291"/>
                    </a:cubicBezTo>
                    <a:cubicBezTo>
                      <a:pt x="1425" y="131"/>
                      <a:pt x="1106" y="0"/>
                      <a:pt x="712" y="0"/>
                    </a:cubicBezTo>
                    <a:cubicBezTo>
                      <a:pt x="319" y="0"/>
                      <a:pt x="0" y="131"/>
                      <a:pt x="0" y="291"/>
                    </a:cubicBezTo>
                  </a:path>
                </a:pathLst>
              </a:custGeom>
              <a:solidFill>
                <a:srgbClr val="FFC90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664" name="Freeform 75"/>
              <p:cNvSpPr>
                <a:spLocks noChangeArrowheads="1"/>
              </p:cNvSpPr>
              <p:nvPr/>
            </p:nvSpPr>
            <p:spPr bwMode="auto">
              <a:xfrm>
                <a:off x="8425862" y="9868605"/>
                <a:ext cx="552450" cy="215900"/>
              </a:xfrm>
              <a:custGeom>
                <a:avLst/>
                <a:gdLst>
                  <a:gd name="T0" fmla="*/ 0 w 1233"/>
                  <a:gd name="T1" fmla="*/ 108396 h 484"/>
                  <a:gd name="T2" fmla="*/ 0 w 1233"/>
                  <a:gd name="T3" fmla="*/ 108396 h 484"/>
                  <a:gd name="T4" fmla="*/ 276897 w 1233"/>
                  <a:gd name="T5" fmla="*/ 215454 h 484"/>
                  <a:gd name="T6" fmla="*/ 552002 w 1233"/>
                  <a:gd name="T7" fmla="*/ 108396 h 484"/>
                  <a:gd name="T8" fmla="*/ 276897 w 1233"/>
                  <a:gd name="T9" fmla="*/ 0 h 484"/>
                  <a:gd name="T10" fmla="*/ 0 w 1233"/>
                  <a:gd name="T11" fmla="*/ 108396 h 48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33" h="484">
                    <a:moveTo>
                      <a:pt x="0" y="243"/>
                    </a:moveTo>
                    <a:lnTo>
                      <a:pt x="0" y="243"/>
                    </a:lnTo>
                    <a:cubicBezTo>
                      <a:pt x="0" y="375"/>
                      <a:pt x="277" y="483"/>
                      <a:pt x="618" y="483"/>
                    </a:cubicBezTo>
                    <a:cubicBezTo>
                      <a:pt x="956" y="483"/>
                      <a:pt x="1232" y="375"/>
                      <a:pt x="1232" y="243"/>
                    </a:cubicBezTo>
                    <a:cubicBezTo>
                      <a:pt x="1232" y="108"/>
                      <a:pt x="956" y="0"/>
                      <a:pt x="618" y="0"/>
                    </a:cubicBezTo>
                    <a:cubicBezTo>
                      <a:pt x="277" y="0"/>
                      <a:pt x="0" y="108"/>
                      <a:pt x="0" y="243"/>
                    </a:cubicBez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grpSp>
        <p:grpSp>
          <p:nvGrpSpPr>
            <p:cNvPr id="58437" name="Group 727"/>
            <p:cNvGrpSpPr>
              <a:grpSpLocks/>
            </p:cNvGrpSpPr>
            <p:nvPr/>
          </p:nvGrpSpPr>
          <p:grpSpPr bwMode="auto">
            <a:xfrm>
              <a:off x="3405659" y="8234315"/>
              <a:ext cx="2431908" cy="1872047"/>
              <a:chOff x="8359187" y="9859080"/>
              <a:chExt cx="661987" cy="509588"/>
            </a:xfrm>
          </p:grpSpPr>
          <p:sp>
            <p:nvSpPr>
              <p:cNvPr id="729" name="Freeform 64"/>
              <p:cNvSpPr>
                <a:spLocks noChangeArrowheads="1"/>
              </p:cNvSpPr>
              <p:nvPr/>
            </p:nvSpPr>
            <p:spPr bwMode="auto">
              <a:xfrm>
                <a:off x="8359187" y="10108318"/>
                <a:ext cx="639762" cy="260350"/>
              </a:xfrm>
              <a:custGeom>
                <a:avLst/>
                <a:gdLst>
                  <a:gd name="T0" fmla="*/ 25124 w 1426"/>
                  <a:gd name="T1" fmla="*/ 79626 h 582"/>
                  <a:gd name="T2" fmla="*/ 25124 w 1426"/>
                  <a:gd name="T3" fmla="*/ 79626 h 582"/>
                  <a:gd name="T4" fmla="*/ 319432 w 1426"/>
                  <a:gd name="T5" fmla="*/ 0 h 582"/>
                  <a:gd name="T6" fmla="*/ 613741 w 1426"/>
                  <a:gd name="T7" fmla="*/ 79626 h 582"/>
                  <a:gd name="T8" fmla="*/ 639313 w 1426"/>
                  <a:gd name="T9" fmla="*/ 79626 h 582"/>
                  <a:gd name="T10" fmla="*/ 639313 w 1426"/>
                  <a:gd name="T11" fmla="*/ 129728 h 582"/>
                  <a:gd name="T12" fmla="*/ 319432 w 1426"/>
                  <a:gd name="T13" fmla="*/ 259903 h 582"/>
                  <a:gd name="T14" fmla="*/ 0 w 1426"/>
                  <a:gd name="T15" fmla="*/ 129728 h 582"/>
                  <a:gd name="T16" fmla="*/ 0 w 1426"/>
                  <a:gd name="T17" fmla="*/ 79626 h 582"/>
                  <a:gd name="T18" fmla="*/ 25124 w 1426"/>
                  <a:gd name="T19" fmla="*/ 79626 h 58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426" h="582">
                    <a:moveTo>
                      <a:pt x="56" y="178"/>
                    </a:moveTo>
                    <a:lnTo>
                      <a:pt x="56" y="178"/>
                    </a:lnTo>
                    <a:cubicBezTo>
                      <a:pt x="164" y="75"/>
                      <a:pt x="417" y="0"/>
                      <a:pt x="712" y="0"/>
                    </a:cubicBezTo>
                    <a:cubicBezTo>
                      <a:pt x="1008" y="0"/>
                      <a:pt x="1260" y="75"/>
                      <a:pt x="1368" y="178"/>
                    </a:cubicBezTo>
                    <a:cubicBezTo>
                      <a:pt x="1425" y="178"/>
                      <a:pt x="1425" y="178"/>
                      <a:pt x="1425" y="178"/>
                    </a:cubicBezTo>
                    <a:cubicBezTo>
                      <a:pt x="1425" y="290"/>
                      <a:pt x="1425" y="290"/>
                      <a:pt x="1425" y="290"/>
                    </a:cubicBezTo>
                    <a:cubicBezTo>
                      <a:pt x="1425" y="455"/>
                      <a:pt x="1106" y="581"/>
                      <a:pt x="712" y="581"/>
                    </a:cubicBezTo>
                    <a:cubicBezTo>
                      <a:pt x="318" y="581"/>
                      <a:pt x="0" y="455"/>
                      <a:pt x="0" y="290"/>
                    </a:cubicBezTo>
                    <a:cubicBezTo>
                      <a:pt x="0" y="178"/>
                      <a:pt x="0" y="178"/>
                      <a:pt x="0" y="178"/>
                    </a:cubicBezTo>
                    <a:lnTo>
                      <a:pt x="56" y="178"/>
                    </a:ln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730" name="Freeform 65"/>
              <p:cNvSpPr>
                <a:spLocks noChangeArrowheads="1"/>
              </p:cNvSpPr>
              <p:nvPr/>
            </p:nvSpPr>
            <p:spPr bwMode="auto">
              <a:xfrm>
                <a:off x="8359187" y="10057518"/>
                <a:ext cx="639762" cy="260350"/>
              </a:xfrm>
              <a:custGeom>
                <a:avLst/>
                <a:gdLst>
                  <a:gd name="T0" fmla="*/ 0 w 1426"/>
                  <a:gd name="T1" fmla="*/ 129951 h 581"/>
                  <a:gd name="T2" fmla="*/ 0 w 1426"/>
                  <a:gd name="T3" fmla="*/ 129951 h 581"/>
                  <a:gd name="T4" fmla="*/ 319432 w 1426"/>
                  <a:gd name="T5" fmla="*/ 259902 h 581"/>
                  <a:gd name="T6" fmla="*/ 639313 w 1426"/>
                  <a:gd name="T7" fmla="*/ 129951 h 581"/>
                  <a:gd name="T8" fmla="*/ 319432 w 1426"/>
                  <a:gd name="T9" fmla="*/ 0 h 581"/>
                  <a:gd name="T10" fmla="*/ 0 w 1426"/>
                  <a:gd name="T11" fmla="*/ 129951 h 58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426" h="581">
                    <a:moveTo>
                      <a:pt x="0" y="290"/>
                    </a:moveTo>
                    <a:lnTo>
                      <a:pt x="0" y="290"/>
                    </a:lnTo>
                    <a:cubicBezTo>
                      <a:pt x="0" y="449"/>
                      <a:pt x="318" y="580"/>
                      <a:pt x="712" y="580"/>
                    </a:cubicBezTo>
                    <a:cubicBezTo>
                      <a:pt x="1106" y="580"/>
                      <a:pt x="1425" y="449"/>
                      <a:pt x="1425" y="290"/>
                    </a:cubicBezTo>
                    <a:cubicBezTo>
                      <a:pt x="1425" y="131"/>
                      <a:pt x="1106" y="0"/>
                      <a:pt x="712" y="0"/>
                    </a:cubicBezTo>
                    <a:cubicBezTo>
                      <a:pt x="318" y="0"/>
                      <a:pt x="0" y="131"/>
                      <a:pt x="0" y="290"/>
                    </a:cubicBezTo>
                  </a:path>
                </a:pathLst>
              </a:custGeom>
              <a:solidFill>
                <a:srgbClr val="FFC90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731" name="Freeform 66"/>
              <p:cNvSpPr>
                <a:spLocks noChangeArrowheads="1"/>
              </p:cNvSpPr>
              <p:nvPr/>
            </p:nvSpPr>
            <p:spPr bwMode="auto">
              <a:xfrm>
                <a:off x="8402049" y="10065455"/>
                <a:ext cx="552450" cy="215900"/>
              </a:xfrm>
              <a:custGeom>
                <a:avLst/>
                <a:gdLst>
                  <a:gd name="T0" fmla="*/ 0 w 1233"/>
                  <a:gd name="T1" fmla="*/ 106612 h 484"/>
                  <a:gd name="T2" fmla="*/ 0 w 1233"/>
                  <a:gd name="T3" fmla="*/ 106612 h 484"/>
                  <a:gd name="T4" fmla="*/ 276897 w 1233"/>
                  <a:gd name="T5" fmla="*/ 215454 h 484"/>
                  <a:gd name="T6" fmla="*/ 552002 w 1233"/>
                  <a:gd name="T7" fmla="*/ 106612 h 484"/>
                  <a:gd name="T8" fmla="*/ 276897 w 1233"/>
                  <a:gd name="T9" fmla="*/ 0 h 484"/>
                  <a:gd name="T10" fmla="*/ 0 w 1233"/>
                  <a:gd name="T11" fmla="*/ 106612 h 48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33" h="484">
                    <a:moveTo>
                      <a:pt x="0" y="239"/>
                    </a:moveTo>
                    <a:lnTo>
                      <a:pt x="0" y="239"/>
                    </a:lnTo>
                    <a:cubicBezTo>
                      <a:pt x="0" y="375"/>
                      <a:pt x="276" y="483"/>
                      <a:pt x="618" y="483"/>
                    </a:cubicBezTo>
                    <a:cubicBezTo>
                      <a:pt x="956" y="483"/>
                      <a:pt x="1232" y="375"/>
                      <a:pt x="1232" y="239"/>
                    </a:cubicBezTo>
                    <a:cubicBezTo>
                      <a:pt x="1232" y="108"/>
                      <a:pt x="956" y="0"/>
                      <a:pt x="618" y="0"/>
                    </a:cubicBezTo>
                    <a:cubicBezTo>
                      <a:pt x="276" y="0"/>
                      <a:pt x="0" y="108"/>
                      <a:pt x="0" y="239"/>
                    </a:cubicBez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732" name="Freeform 67"/>
              <p:cNvSpPr>
                <a:spLocks noChangeArrowheads="1"/>
              </p:cNvSpPr>
              <p:nvPr/>
            </p:nvSpPr>
            <p:spPr bwMode="auto">
              <a:xfrm>
                <a:off x="8381412" y="10040055"/>
                <a:ext cx="639762" cy="258763"/>
              </a:xfrm>
              <a:custGeom>
                <a:avLst/>
                <a:gdLst>
                  <a:gd name="T0" fmla="*/ 25573 w 1426"/>
                  <a:gd name="T1" fmla="*/ 78831 h 581"/>
                  <a:gd name="T2" fmla="*/ 25573 w 1426"/>
                  <a:gd name="T3" fmla="*/ 78831 h 581"/>
                  <a:gd name="T4" fmla="*/ 319432 w 1426"/>
                  <a:gd name="T5" fmla="*/ 0 h 581"/>
                  <a:gd name="T6" fmla="*/ 613741 w 1426"/>
                  <a:gd name="T7" fmla="*/ 78831 h 581"/>
                  <a:gd name="T8" fmla="*/ 639313 w 1426"/>
                  <a:gd name="T9" fmla="*/ 78831 h 581"/>
                  <a:gd name="T10" fmla="*/ 639313 w 1426"/>
                  <a:gd name="T11" fmla="*/ 129159 h 581"/>
                  <a:gd name="T12" fmla="*/ 319432 w 1426"/>
                  <a:gd name="T13" fmla="*/ 258318 h 581"/>
                  <a:gd name="T14" fmla="*/ 0 w 1426"/>
                  <a:gd name="T15" fmla="*/ 129159 h 581"/>
                  <a:gd name="T16" fmla="*/ 0 w 1426"/>
                  <a:gd name="T17" fmla="*/ 78831 h 581"/>
                  <a:gd name="T18" fmla="*/ 25573 w 1426"/>
                  <a:gd name="T19" fmla="*/ 78831 h 581"/>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426" h="581">
                    <a:moveTo>
                      <a:pt x="57" y="177"/>
                    </a:moveTo>
                    <a:lnTo>
                      <a:pt x="57" y="177"/>
                    </a:lnTo>
                    <a:cubicBezTo>
                      <a:pt x="164" y="74"/>
                      <a:pt x="417" y="0"/>
                      <a:pt x="712" y="0"/>
                    </a:cubicBezTo>
                    <a:cubicBezTo>
                      <a:pt x="1008" y="0"/>
                      <a:pt x="1261" y="74"/>
                      <a:pt x="1368" y="177"/>
                    </a:cubicBezTo>
                    <a:cubicBezTo>
                      <a:pt x="1425" y="177"/>
                      <a:pt x="1425" y="177"/>
                      <a:pt x="1425" y="177"/>
                    </a:cubicBezTo>
                    <a:cubicBezTo>
                      <a:pt x="1425" y="290"/>
                      <a:pt x="1425" y="290"/>
                      <a:pt x="1425" y="290"/>
                    </a:cubicBezTo>
                    <a:cubicBezTo>
                      <a:pt x="1425" y="454"/>
                      <a:pt x="1106" y="580"/>
                      <a:pt x="712" y="580"/>
                    </a:cubicBezTo>
                    <a:cubicBezTo>
                      <a:pt x="319" y="580"/>
                      <a:pt x="0" y="454"/>
                      <a:pt x="0" y="290"/>
                    </a:cubicBezTo>
                    <a:cubicBezTo>
                      <a:pt x="0" y="177"/>
                      <a:pt x="0" y="177"/>
                      <a:pt x="0" y="177"/>
                    </a:cubicBezTo>
                    <a:lnTo>
                      <a:pt x="57" y="177"/>
                    </a:ln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733" name="Freeform 68"/>
              <p:cNvSpPr>
                <a:spLocks noChangeArrowheads="1"/>
              </p:cNvSpPr>
              <p:nvPr/>
            </p:nvSpPr>
            <p:spPr bwMode="auto">
              <a:xfrm>
                <a:off x="8381412" y="9987668"/>
                <a:ext cx="639762" cy="260350"/>
              </a:xfrm>
              <a:custGeom>
                <a:avLst/>
                <a:gdLst>
                  <a:gd name="T0" fmla="*/ 0 w 1426"/>
                  <a:gd name="T1" fmla="*/ 129728 h 582"/>
                  <a:gd name="T2" fmla="*/ 0 w 1426"/>
                  <a:gd name="T3" fmla="*/ 129728 h 582"/>
                  <a:gd name="T4" fmla="*/ 319432 w 1426"/>
                  <a:gd name="T5" fmla="*/ 259903 h 582"/>
                  <a:gd name="T6" fmla="*/ 639313 w 1426"/>
                  <a:gd name="T7" fmla="*/ 129728 h 582"/>
                  <a:gd name="T8" fmla="*/ 319432 w 1426"/>
                  <a:gd name="T9" fmla="*/ 0 h 582"/>
                  <a:gd name="T10" fmla="*/ 0 w 1426"/>
                  <a:gd name="T11" fmla="*/ 129728 h 58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426" h="582">
                    <a:moveTo>
                      <a:pt x="0" y="290"/>
                    </a:moveTo>
                    <a:lnTo>
                      <a:pt x="0" y="290"/>
                    </a:lnTo>
                    <a:cubicBezTo>
                      <a:pt x="0" y="450"/>
                      <a:pt x="319" y="581"/>
                      <a:pt x="712" y="581"/>
                    </a:cubicBezTo>
                    <a:cubicBezTo>
                      <a:pt x="1106" y="581"/>
                      <a:pt x="1425" y="450"/>
                      <a:pt x="1425" y="290"/>
                    </a:cubicBezTo>
                    <a:cubicBezTo>
                      <a:pt x="1425" y="131"/>
                      <a:pt x="1106" y="0"/>
                      <a:pt x="712" y="0"/>
                    </a:cubicBezTo>
                    <a:cubicBezTo>
                      <a:pt x="319" y="0"/>
                      <a:pt x="0" y="131"/>
                      <a:pt x="0" y="290"/>
                    </a:cubicBezTo>
                  </a:path>
                </a:pathLst>
              </a:custGeom>
              <a:solidFill>
                <a:srgbClr val="FFC90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734" name="Freeform 69"/>
              <p:cNvSpPr>
                <a:spLocks noChangeArrowheads="1"/>
              </p:cNvSpPr>
              <p:nvPr/>
            </p:nvSpPr>
            <p:spPr bwMode="auto">
              <a:xfrm>
                <a:off x="8425862" y="9995605"/>
                <a:ext cx="552450" cy="215900"/>
              </a:xfrm>
              <a:custGeom>
                <a:avLst/>
                <a:gdLst>
                  <a:gd name="T0" fmla="*/ 0 w 1233"/>
                  <a:gd name="T1" fmla="*/ 108620 h 483"/>
                  <a:gd name="T2" fmla="*/ 0 w 1233"/>
                  <a:gd name="T3" fmla="*/ 108620 h 483"/>
                  <a:gd name="T4" fmla="*/ 276897 w 1233"/>
                  <a:gd name="T5" fmla="*/ 215453 h 483"/>
                  <a:gd name="T6" fmla="*/ 552002 w 1233"/>
                  <a:gd name="T7" fmla="*/ 108620 h 483"/>
                  <a:gd name="T8" fmla="*/ 276897 w 1233"/>
                  <a:gd name="T9" fmla="*/ 0 h 483"/>
                  <a:gd name="T10" fmla="*/ 0 w 1233"/>
                  <a:gd name="T11" fmla="*/ 108620 h 48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33" h="483">
                    <a:moveTo>
                      <a:pt x="0" y="243"/>
                    </a:moveTo>
                    <a:lnTo>
                      <a:pt x="0" y="243"/>
                    </a:lnTo>
                    <a:cubicBezTo>
                      <a:pt x="0" y="374"/>
                      <a:pt x="277" y="482"/>
                      <a:pt x="618" y="482"/>
                    </a:cubicBezTo>
                    <a:cubicBezTo>
                      <a:pt x="956" y="482"/>
                      <a:pt x="1232" y="374"/>
                      <a:pt x="1232" y="243"/>
                    </a:cubicBezTo>
                    <a:cubicBezTo>
                      <a:pt x="1232" y="107"/>
                      <a:pt x="956" y="0"/>
                      <a:pt x="618" y="0"/>
                    </a:cubicBezTo>
                    <a:cubicBezTo>
                      <a:pt x="277" y="0"/>
                      <a:pt x="0" y="107"/>
                      <a:pt x="0" y="243"/>
                    </a:cubicBez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735" name="Freeform 70"/>
              <p:cNvSpPr>
                <a:spLocks noChangeArrowheads="1"/>
              </p:cNvSpPr>
              <p:nvPr/>
            </p:nvSpPr>
            <p:spPr bwMode="auto">
              <a:xfrm>
                <a:off x="8381412" y="9978143"/>
                <a:ext cx="639762" cy="260350"/>
              </a:xfrm>
              <a:custGeom>
                <a:avLst/>
                <a:gdLst>
                  <a:gd name="T0" fmla="*/ 25573 w 1426"/>
                  <a:gd name="T1" fmla="*/ 77837 h 582"/>
                  <a:gd name="T2" fmla="*/ 25573 w 1426"/>
                  <a:gd name="T3" fmla="*/ 77837 h 582"/>
                  <a:gd name="T4" fmla="*/ 319432 w 1426"/>
                  <a:gd name="T5" fmla="*/ 0 h 582"/>
                  <a:gd name="T6" fmla="*/ 613741 w 1426"/>
                  <a:gd name="T7" fmla="*/ 77837 h 582"/>
                  <a:gd name="T8" fmla="*/ 639313 w 1426"/>
                  <a:gd name="T9" fmla="*/ 77837 h 582"/>
                  <a:gd name="T10" fmla="*/ 639313 w 1426"/>
                  <a:gd name="T11" fmla="*/ 130175 h 582"/>
                  <a:gd name="T12" fmla="*/ 319432 w 1426"/>
                  <a:gd name="T13" fmla="*/ 259903 h 582"/>
                  <a:gd name="T14" fmla="*/ 0 w 1426"/>
                  <a:gd name="T15" fmla="*/ 130175 h 582"/>
                  <a:gd name="T16" fmla="*/ 0 w 1426"/>
                  <a:gd name="T17" fmla="*/ 77837 h 582"/>
                  <a:gd name="T18" fmla="*/ 25573 w 1426"/>
                  <a:gd name="T19" fmla="*/ 77837 h 58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426" h="582">
                    <a:moveTo>
                      <a:pt x="57" y="174"/>
                    </a:moveTo>
                    <a:lnTo>
                      <a:pt x="57" y="174"/>
                    </a:lnTo>
                    <a:cubicBezTo>
                      <a:pt x="164" y="71"/>
                      <a:pt x="417" y="0"/>
                      <a:pt x="712" y="0"/>
                    </a:cubicBezTo>
                    <a:cubicBezTo>
                      <a:pt x="1008" y="0"/>
                      <a:pt x="1261" y="71"/>
                      <a:pt x="1368" y="174"/>
                    </a:cubicBezTo>
                    <a:cubicBezTo>
                      <a:pt x="1425" y="174"/>
                      <a:pt x="1425" y="174"/>
                      <a:pt x="1425" y="174"/>
                    </a:cubicBezTo>
                    <a:cubicBezTo>
                      <a:pt x="1425" y="291"/>
                      <a:pt x="1425" y="291"/>
                      <a:pt x="1425" y="291"/>
                    </a:cubicBezTo>
                    <a:cubicBezTo>
                      <a:pt x="1425" y="451"/>
                      <a:pt x="1106" y="581"/>
                      <a:pt x="712" y="581"/>
                    </a:cubicBezTo>
                    <a:cubicBezTo>
                      <a:pt x="319" y="581"/>
                      <a:pt x="0" y="451"/>
                      <a:pt x="0" y="291"/>
                    </a:cubicBezTo>
                    <a:cubicBezTo>
                      <a:pt x="0" y="174"/>
                      <a:pt x="0" y="174"/>
                      <a:pt x="0" y="174"/>
                    </a:cubicBezTo>
                    <a:lnTo>
                      <a:pt x="57" y="174"/>
                    </a:ln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736" name="Freeform 71"/>
              <p:cNvSpPr>
                <a:spLocks noChangeArrowheads="1"/>
              </p:cNvSpPr>
              <p:nvPr/>
            </p:nvSpPr>
            <p:spPr bwMode="auto">
              <a:xfrm>
                <a:off x="8381412" y="9924168"/>
                <a:ext cx="639762" cy="260350"/>
              </a:xfrm>
              <a:custGeom>
                <a:avLst/>
                <a:gdLst>
                  <a:gd name="T0" fmla="*/ 0 w 1426"/>
                  <a:gd name="T1" fmla="*/ 130175 h 582"/>
                  <a:gd name="T2" fmla="*/ 0 w 1426"/>
                  <a:gd name="T3" fmla="*/ 130175 h 582"/>
                  <a:gd name="T4" fmla="*/ 319432 w 1426"/>
                  <a:gd name="T5" fmla="*/ 259903 h 582"/>
                  <a:gd name="T6" fmla="*/ 639313 w 1426"/>
                  <a:gd name="T7" fmla="*/ 130175 h 582"/>
                  <a:gd name="T8" fmla="*/ 319432 w 1426"/>
                  <a:gd name="T9" fmla="*/ 0 h 582"/>
                  <a:gd name="T10" fmla="*/ 0 w 1426"/>
                  <a:gd name="T11" fmla="*/ 130175 h 58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426" h="582">
                    <a:moveTo>
                      <a:pt x="0" y="291"/>
                    </a:moveTo>
                    <a:lnTo>
                      <a:pt x="0" y="291"/>
                    </a:lnTo>
                    <a:cubicBezTo>
                      <a:pt x="0" y="450"/>
                      <a:pt x="319" y="581"/>
                      <a:pt x="712" y="581"/>
                    </a:cubicBezTo>
                    <a:cubicBezTo>
                      <a:pt x="1106" y="581"/>
                      <a:pt x="1425" y="450"/>
                      <a:pt x="1425" y="291"/>
                    </a:cubicBezTo>
                    <a:cubicBezTo>
                      <a:pt x="1425" y="131"/>
                      <a:pt x="1106" y="0"/>
                      <a:pt x="712" y="0"/>
                    </a:cubicBezTo>
                    <a:cubicBezTo>
                      <a:pt x="319" y="0"/>
                      <a:pt x="0" y="131"/>
                      <a:pt x="0" y="291"/>
                    </a:cubicBezTo>
                  </a:path>
                </a:pathLst>
              </a:custGeom>
              <a:solidFill>
                <a:srgbClr val="FFC90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737" name="Freeform 72"/>
              <p:cNvSpPr>
                <a:spLocks noChangeArrowheads="1"/>
              </p:cNvSpPr>
              <p:nvPr/>
            </p:nvSpPr>
            <p:spPr bwMode="auto">
              <a:xfrm>
                <a:off x="8425862" y="9932105"/>
                <a:ext cx="552450" cy="215900"/>
              </a:xfrm>
              <a:custGeom>
                <a:avLst/>
                <a:gdLst>
                  <a:gd name="T0" fmla="*/ 0 w 1233"/>
                  <a:gd name="T1" fmla="*/ 108396 h 484"/>
                  <a:gd name="T2" fmla="*/ 0 w 1233"/>
                  <a:gd name="T3" fmla="*/ 108396 h 484"/>
                  <a:gd name="T4" fmla="*/ 276897 w 1233"/>
                  <a:gd name="T5" fmla="*/ 215454 h 484"/>
                  <a:gd name="T6" fmla="*/ 552002 w 1233"/>
                  <a:gd name="T7" fmla="*/ 108396 h 484"/>
                  <a:gd name="T8" fmla="*/ 276897 w 1233"/>
                  <a:gd name="T9" fmla="*/ 0 h 484"/>
                  <a:gd name="T10" fmla="*/ 0 w 1233"/>
                  <a:gd name="T11" fmla="*/ 108396 h 48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33" h="484">
                    <a:moveTo>
                      <a:pt x="0" y="243"/>
                    </a:moveTo>
                    <a:lnTo>
                      <a:pt x="0" y="243"/>
                    </a:lnTo>
                    <a:cubicBezTo>
                      <a:pt x="0" y="375"/>
                      <a:pt x="277" y="483"/>
                      <a:pt x="618" y="483"/>
                    </a:cubicBezTo>
                    <a:cubicBezTo>
                      <a:pt x="956" y="483"/>
                      <a:pt x="1232" y="375"/>
                      <a:pt x="1232" y="243"/>
                    </a:cubicBezTo>
                    <a:cubicBezTo>
                      <a:pt x="1232" y="108"/>
                      <a:pt x="956" y="0"/>
                      <a:pt x="618" y="0"/>
                    </a:cubicBezTo>
                    <a:cubicBezTo>
                      <a:pt x="277" y="0"/>
                      <a:pt x="0" y="108"/>
                      <a:pt x="0" y="243"/>
                    </a:cubicBez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738" name="Freeform 73"/>
              <p:cNvSpPr>
                <a:spLocks noChangeArrowheads="1"/>
              </p:cNvSpPr>
              <p:nvPr/>
            </p:nvSpPr>
            <p:spPr bwMode="auto">
              <a:xfrm>
                <a:off x="8381412" y="9913055"/>
                <a:ext cx="639762" cy="258763"/>
              </a:xfrm>
              <a:custGeom>
                <a:avLst/>
                <a:gdLst>
                  <a:gd name="T0" fmla="*/ 25573 w 1426"/>
                  <a:gd name="T1" fmla="*/ 77362 h 582"/>
                  <a:gd name="T2" fmla="*/ 25573 w 1426"/>
                  <a:gd name="T3" fmla="*/ 77362 h 582"/>
                  <a:gd name="T4" fmla="*/ 319432 w 1426"/>
                  <a:gd name="T5" fmla="*/ 0 h 582"/>
                  <a:gd name="T6" fmla="*/ 613741 w 1426"/>
                  <a:gd name="T7" fmla="*/ 77362 h 582"/>
                  <a:gd name="T8" fmla="*/ 639313 w 1426"/>
                  <a:gd name="T9" fmla="*/ 77362 h 582"/>
                  <a:gd name="T10" fmla="*/ 639313 w 1426"/>
                  <a:gd name="T11" fmla="*/ 128937 h 582"/>
                  <a:gd name="T12" fmla="*/ 319432 w 1426"/>
                  <a:gd name="T13" fmla="*/ 258318 h 582"/>
                  <a:gd name="T14" fmla="*/ 0 w 1426"/>
                  <a:gd name="T15" fmla="*/ 128937 h 582"/>
                  <a:gd name="T16" fmla="*/ 0 w 1426"/>
                  <a:gd name="T17" fmla="*/ 77362 h 582"/>
                  <a:gd name="T18" fmla="*/ 25573 w 1426"/>
                  <a:gd name="T19" fmla="*/ 77362 h 58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426" h="582">
                    <a:moveTo>
                      <a:pt x="57" y="174"/>
                    </a:moveTo>
                    <a:lnTo>
                      <a:pt x="57" y="174"/>
                    </a:lnTo>
                    <a:cubicBezTo>
                      <a:pt x="164" y="71"/>
                      <a:pt x="417" y="0"/>
                      <a:pt x="712" y="0"/>
                    </a:cubicBezTo>
                    <a:cubicBezTo>
                      <a:pt x="1008" y="0"/>
                      <a:pt x="1261" y="71"/>
                      <a:pt x="1368" y="174"/>
                    </a:cubicBezTo>
                    <a:cubicBezTo>
                      <a:pt x="1425" y="174"/>
                      <a:pt x="1425" y="174"/>
                      <a:pt x="1425" y="174"/>
                    </a:cubicBezTo>
                    <a:cubicBezTo>
                      <a:pt x="1425" y="290"/>
                      <a:pt x="1425" y="290"/>
                      <a:pt x="1425" y="290"/>
                    </a:cubicBezTo>
                    <a:cubicBezTo>
                      <a:pt x="1425" y="450"/>
                      <a:pt x="1106" y="581"/>
                      <a:pt x="712" y="581"/>
                    </a:cubicBezTo>
                    <a:cubicBezTo>
                      <a:pt x="319" y="581"/>
                      <a:pt x="0" y="450"/>
                      <a:pt x="0" y="290"/>
                    </a:cubicBezTo>
                    <a:cubicBezTo>
                      <a:pt x="0" y="174"/>
                      <a:pt x="0" y="174"/>
                      <a:pt x="0" y="174"/>
                    </a:cubicBezTo>
                    <a:lnTo>
                      <a:pt x="57" y="174"/>
                    </a:ln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739" name="Freeform 74"/>
              <p:cNvSpPr>
                <a:spLocks noChangeArrowheads="1"/>
              </p:cNvSpPr>
              <p:nvPr/>
            </p:nvSpPr>
            <p:spPr bwMode="auto">
              <a:xfrm>
                <a:off x="8381412" y="9859080"/>
                <a:ext cx="639762" cy="260350"/>
              </a:xfrm>
              <a:custGeom>
                <a:avLst/>
                <a:gdLst>
                  <a:gd name="T0" fmla="*/ 0 w 1426"/>
                  <a:gd name="T1" fmla="*/ 130175 h 582"/>
                  <a:gd name="T2" fmla="*/ 0 w 1426"/>
                  <a:gd name="T3" fmla="*/ 130175 h 582"/>
                  <a:gd name="T4" fmla="*/ 319432 w 1426"/>
                  <a:gd name="T5" fmla="*/ 259903 h 582"/>
                  <a:gd name="T6" fmla="*/ 639313 w 1426"/>
                  <a:gd name="T7" fmla="*/ 130175 h 582"/>
                  <a:gd name="T8" fmla="*/ 319432 w 1426"/>
                  <a:gd name="T9" fmla="*/ 0 h 582"/>
                  <a:gd name="T10" fmla="*/ 0 w 1426"/>
                  <a:gd name="T11" fmla="*/ 130175 h 58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426" h="582">
                    <a:moveTo>
                      <a:pt x="0" y="291"/>
                    </a:moveTo>
                    <a:lnTo>
                      <a:pt x="0" y="291"/>
                    </a:lnTo>
                    <a:cubicBezTo>
                      <a:pt x="0" y="455"/>
                      <a:pt x="319" y="581"/>
                      <a:pt x="712" y="581"/>
                    </a:cubicBezTo>
                    <a:cubicBezTo>
                      <a:pt x="1106" y="581"/>
                      <a:pt x="1425" y="455"/>
                      <a:pt x="1425" y="291"/>
                    </a:cubicBezTo>
                    <a:cubicBezTo>
                      <a:pt x="1425" y="131"/>
                      <a:pt x="1106" y="0"/>
                      <a:pt x="712" y="0"/>
                    </a:cubicBezTo>
                    <a:cubicBezTo>
                      <a:pt x="319" y="0"/>
                      <a:pt x="0" y="131"/>
                      <a:pt x="0" y="291"/>
                    </a:cubicBezTo>
                  </a:path>
                </a:pathLst>
              </a:custGeom>
              <a:solidFill>
                <a:srgbClr val="FFC90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740" name="Freeform 75"/>
              <p:cNvSpPr>
                <a:spLocks noChangeArrowheads="1"/>
              </p:cNvSpPr>
              <p:nvPr/>
            </p:nvSpPr>
            <p:spPr bwMode="auto">
              <a:xfrm>
                <a:off x="8425862" y="9868605"/>
                <a:ext cx="552450" cy="215900"/>
              </a:xfrm>
              <a:custGeom>
                <a:avLst/>
                <a:gdLst>
                  <a:gd name="T0" fmla="*/ 0 w 1233"/>
                  <a:gd name="T1" fmla="*/ 108396 h 484"/>
                  <a:gd name="T2" fmla="*/ 0 w 1233"/>
                  <a:gd name="T3" fmla="*/ 108396 h 484"/>
                  <a:gd name="T4" fmla="*/ 276897 w 1233"/>
                  <a:gd name="T5" fmla="*/ 215454 h 484"/>
                  <a:gd name="T6" fmla="*/ 552002 w 1233"/>
                  <a:gd name="T7" fmla="*/ 108396 h 484"/>
                  <a:gd name="T8" fmla="*/ 276897 w 1233"/>
                  <a:gd name="T9" fmla="*/ 0 h 484"/>
                  <a:gd name="T10" fmla="*/ 0 w 1233"/>
                  <a:gd name="T11" fmla="*/ 108396 h 48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33" h="484">
                    <a:moveTo>
                      <a:pt x="0" y="243"/>
                    </a:moveTo>
                    <a:lnTo>
                      <a:pt x="0" y="243"/>
                    </a:lnTo>
                    <a:cubicBezTo>
                      <a:pt x="0" y="375"/>
                      <a:pt x="277" y="483"/>
                      <a:pt x="618" y="483"/>
                    </a:cubicBezTo>
                    <a:cubicBezTo>
                      <a:pt x="956" y="483"/>
                      <a:pt x="1232" y="375"/>
                      <a:pt x="1232" y="243"/>
                    </a:cubicBezTo>
                    <a:cubicBezTo>
                      <a:pt x="1232" y="108"/>
                      <a:pt x="956" y="0"/>
                      <a:pt x="618" y="0"/>
                    </a:cubicBezTo>
                    <a:cubicBezTo>
                      <a:pt x="277" y="0"/>
                      <a:pt x="0" y="108"/>
                      <a:pt x="0" y="243"/>
                    </a:cubicBez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grpSp>
      </p:grpSp>
      <p:grpSp>
        <p:nvGrpSpPr>
          <p:cNvPr id="58381" name="Group 11"/>
          <p:cNvGrpSpPr>
            <a:grpSpLocks/>
          </p:cNvGrpSpPr>
          <p:nvPr/>
        </p:nvGrpSpPr>
        <p:grpSpPr bwMode="auto">
          <a:xfrm>
            <a:off x="6619082" y="3344069"/>
            <a:ext cx="1304131" cy="2774950"/>
            <a:chOff x="13183508" y="5834639"/>
            <a:chExt cx="2608772" cy="5550961"/>
          </a:xfrm>
        </p:grpSpPr>
        <p:grpSp>
          <p:nvGrpSpPr>
            <p:cNvPr id="58383" name="Group 582"/>
            <p:cNvGrpSpPr>
              <a:grpSpLocks/>
            </p:cNvGrpSpPr>
            <p:nvPr/>
          </p:nvGrpSpPr>
          <p:grpSpPr bwMode="auto">
            <a:xfrm>
              <a:off x="13183508" y="6963015"/>
              <a:ext cx="2608772" cy="4422585"/>
              <a:chOff x="2621183" y="2888147"/>
              <a:chExt cx="711145" cy="1203356"/>
            </a:xfrm>
          </p:grpSpPr>
          <p:sp>
            <p:nvSpPr>
              <p:cNvPr id="742" name="Freeform 52"/>
              <p:cNvSpPr>
                <a:spLocks noChangeArrowheads="1"/>
              </p:cNvSpPr>
              <p:nvPr/>
            </p:nvSpPr>
            <p:spPr bwMode="auto">
              <a:xfrm>
                <a:off x="2633882" y="3831146"/>
                <a:ext cx="638126" cy="260357"/>
              </a:xfrm>
              <a:custGeom>
                <a:avLst/>
                <a:gdLst>
                  <a:gd name="T0" fmla="*/ 25077 w 1425"/>
                  <a:gd name="T1" fmla="*/ 79628 h 582"/>
                  <a:gd name="T2" fmla="*/ 25077 w 1425"/>
                  <a:gd name="T3" fmla="*/ 79628 h 582"/>
                  <a:gd name="T4" fmla="*/ 318839 w 1425"/>
                  <a:gd name="T5" fmla="*/ 0 h 582"/>
                  <a:gd name="T6" fmla="*/ 612601 w 1425"/>
                  <a:gd name="T7" fmla="*/ 79628 h 582"/>
                  <a:gd name="T8" fmla="*/ 637678 w 1425"/>
                  <a:gd name="T9" fmla="*/ 79628 h 582"/>
                  <a:gd name="T10" fmla="*/ 637678 w 1425"/>
                  <a:gd name="T11" fmla="*/ 129731 h 582"/>
                  <a:gd name="T12" fmla="*/ 318839 w 1425"/>
                  <a:gd name="T13" fmla="*/ 259910 h 582"/>
                  <a:gd name="T14" fmla="*/ 0 w 1425"/>
                  <a:gd name="T15" fmla="*/ 129731 h 582"/>
                  <a:gd name="T16" fmla="*/ 0 w 1425"/>
                  <a:gd name="T17" fmla="*/ 79628 h 582"/>
                  <a:gd name="T18" fmla="*/ 25077 w 1425"/>
                  <a:gd name="T19" fmla="*/ 79628 h 58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425" h="582">
                    <a:moveTo>
                      <a:pt x="56" y="178"/>
                    </a:moveTo>
                    <a:lnTo>
                      <a:pt x="56" y="178"/>
                    </a:lnTo>
                    <a:cubicBezTo>
                      <a:pt x="164" y="75"/>
                      <a:pt x="417" y="0"/>
                      <a:pt x="712" y="0"/>
                    </a:cubicBezTo>
                    <a:cubicBezTo>
                      <a:pt x="1007" y="0"/>
                      <a:pt x="1260" y="75"/>
                      <a:pt x="1368" y="178"/>
                    </a:cubicBezTo>
                    <a:cubicBezTo>
                      <a:pt x="1424" y="178"/>
                      <a:pt x="1424" y="178"/>
                      <a:pt x="1424" y="178"/>
                    </a:cubicBezTo>
                    <a:cubicBezTo>
                      <a:pt x="1424" y="290"/>
                      <a:pt x="1424" y="290"/>
                      <a:pt x="1424" y="290"/>
                    </a:cubicBezTo>
                    <a:cubicBezTo>
                      <a:pt x="1424" y="455"/>
                      <a:pt x="1105" y="581"/>
                      <a:pt x="712" y="581"/>
                    </a:cubicBezTo>
                    <a:cubicBezTo>
                      <a:pt x="318" y="581"/>
                      <a:pt x="0" y="455"/>
                      <a:pt x="0" y="290"/>
                    </a:cubicBezTo>
                    <a:cubicBezTo>
                      <a:pt x="0" y="178"/>
                      <a:pt x="0" y="178"/>
                      <a:pt x="0" y="178"/>
                    </a:cubicBezTo>
                    <a:lnTo>
                      <a:pt x="56" y="178"/>
                    </a:ln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743" name="Freeform 53"/>
              <p:cNvSpPr>
                <a:spLocks noChangeArrowheads="1"/>
              </p:cNvSpPr>
              <p:nvPr/>
            </p:nvSpPr>
            <p:spPr bwMode="auto">
              <a:xfrm>
                <a:off x="2633882" y="3780345"/>
                <a:ext cx="638126" cy="260357"/>
              </a:xfrm>
              <a:custGeom>
                <a:avLst/>
                <a:gdLst>
                  <a:gd name="T0" fmla="*/ 0 w 1425"/>
                  <a:gd name="T1" fmla="*/ 129954 h 581"/>
                  <a:gd name="T2" fmla="*/ 0 w 1425"/>
                  <a:gd name="T3" fmla="*/ 129954 h 581"/>
                  <a:gd name="T4" fmla="*/ 318839 w 1425"/>
                  <a:gd name="T5" fmla="*/ 259909 h 581"/>
                  <a:gd name="T6" fmla="*/ 637678 w 1425"/>
                  <a:gd name="T7" fmla="*/ 129954 h 581"/>
                  <a:gd name="T8" fmla="*/ 318839 w 1425"/>
                  <a:gd name="T9" fmla="*/ 0 h 581"/>
                  <a:gd name="T10" fmla="*/ 0 w 1425"/>
                  <a:gd name="T11" fmla="*/ 129954 h 58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425" h="581">
                    <a:moveTo>
                      <a:pt x="0" y="290"/>
                    </a:moveTo>
                    <a:lnTo>
                      <a:pt x="0" y="290"/>
                    </a:lnTo>
                    <a:cubicBezTo>
                      <a:pt x="0" y="449"/>
                      <a:pt x="318" y="580"/>
                      <a:pt x="712" y="580"/>
                    </a:cubicBezTo>
                    <a:cubicBezTo>
                      <a:pt x="1105" y="580"/>
                      <a:pt x="1424" y="449"/>
                      <a:pt x="1424" y="290"/>
                    </a:cubicBezTo>
                    <a:cubicBezTo>
                      <a:pt x="1424" y="131"/>
                      <a:pt x="1105" y="0"/>
                      <a:pt x="712" y="0"/>
                    </a:cubicBezTo>
                    <a:cubicBezTo>
                      <a:pt x="318" y="0"/>
                      <a:pt x="0" y="131"/>
                      <a:pt x="0" y="290"/>
                    </a:cubicBezTo>
                  </a:path>
                </a:pathLst>
              </a:custGeom>
              <a:solidFill>
                <a:srgbClr val="FFC90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744" name="Freeform 54"/>
              <p:cNvSpPr>
                <a:spLocks noChangeArrowheads="1"/>
              </p:cNvSpPr>
              <p:nvPr/>
            </p:nvSpPr>
            <p:spPr bwMode="auto">
              <a:xfrm>
                <a:off x="2676741" y="3788282"/>
                <a:ext cx="553995" cy="215906"/>
              </a:xfrm>
              <a:custGeom>
                <a:avLst/>
                <a:gdLst>
                  <a:gd name="T0" fmla="*/ 0 w 1234"/>
                  <a:gd name="T1" fmla="*/ 106615 h 484"/>
                  <a:gd name="T2" fmla="*/ 0 w 1234"/>
                  <a:gd name="T3" fmla="*/ 106615 h 484"/>
                  <a:gd name="T4" fmla="*/ 277895 w 1234"/>
                  <a:gd name="T5" fmla="*/ 215460 h 484"/>
                  <a:gd name="T6" fmla="*/ 553546 w 1234"/>
                  <a:gd name="T7" fmla="*/ 106615 h 484"/>
                  <a:gd name="T8" fmla="*/ 277895 w 1234"/>
                  <a:gd name="T9" fmla="*/ 0 h 484"/>
                  <a:gd name="T10" fmla="*/ 0 w 1234"/>
                  <a:gd name="T11" fmla="*/ 106615 h 48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34" h="484">
                    <a:moveTo>
                      <a:pt x="0" y="239"/>
                    </a:moveTo>
                    <a:lnTo>
                      <a:pt x="0" y="239"/>
                    </a:lnTo>
                    <a:cubicBezTo>
                      <a:pt x="0" y="375"/>
                      <a:pt x="277" y="483"/>
                      <a:pt x="619" y="483"/>
                    </a:cubicBezTo>
                    <a:cubicBezTo>
                      <a:pt x="956" y="483"/>
                      <a:pt x="1233" y="375"/>
                      <a:pt x="1233" y="239"/>
                    </a:cubicBezTo>
                    <a:cubicBezTo>
                      <a:pt x="1233" y="108"/>
                      <a:pt x="956" y="0"/>
                      <a:pt x="619" y="0"/>
                    </a:cubicBezTo>
                    <a:cubicBezTo>
                      <a:pt x="277" y="0"/>
                      <a:pt x="0" y="108"/>
                      <a:pt x="0" y="239"/>
                    </a:cubicBez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745" name="Freeform 55"/>
              <p:cNvSpPr>
                <a:spLocks noChangeArrowheads="1"/>
              </p:cNvSpPr>
              <p:nvPr/>
            </p:nvSpPr>
            <p:spPr bwMode="auto">
              <a:xfrm>
                <a:off x="2657692" y="3762882"/>
                <a:ext cx="638126" cy="258770"/>
              </a:xfrm>
              <a:custGeom>
                <a:avLst/>
                <a:gdLst>
                  <a:gd name="T0" fmla="*/ 25077 w 1425"/>
                  <a:gd name="T1" fmla="*/ 78834 h 581"/>
                  <a:gd name="T2" fmla="*/ 25077 w 1425"/>
                  <a:gd name="T3" fmla="*/ 78834 h 581"/>
                  <a:gd name="T4" fmla="*/ 318839 w 1425"/>
                  <a:gd name="T5" fmla="*/ 0 h 581"/>
                  <a:gd name="T6" fmla="*/ 612601 w 1425"/>
                  <a:gd name="T7" fmla="*/ 78834 h 581"/>
                  <a:gd name="T8" fmla="*/ 637678 w 1425"/>
                  <a:gd name="T9" fmla="*/ 78834 h 581"/>
                  <a:gd name="T10" fmla="*/ 637678 w 1425"/>
                  <a:gd name="T11" fmla="*/ 129162 h 581"/>
                  <a:gd name="T12" fmla="*/ 318839 w 1425"/>
                  <a:gd name="T13" fmla="*/ 258325 h 581"/>
                  <a:gd name="T14" fmla="*/ 0 w 1425"/>
                  <a:gd name="T15" fmla="*/ 129162 h 581"/>
                  <a:gd name="T16" fmla="*/ 0 w 1425"/>
                  <a:gd name="T17" fmla="*/ 78834 h 581"/>
                  <a:gd name="T18" fmla="*/ 25077 w 1425"/>
                  <a:gd name="T19" fmla="*/ 78834 h 581"/>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425" h="581">
                    <a:moveTo>
                      <a:pt x="56" y="177"/>
                    </a:moveTo>
                    <a:lnTo>
                      <a:pt x="56" y="177"/>
                    </a:lnTo>
                    <a:cubicBezTo>
                      <a:pt x="164" y="74"/>
                      <a:pt x="417" y="0"/>
                      <a:pt x="712" y="0"/>
                    </a:cubicBezTo>
                    <a:cubicBezTo>
                      <a:pt x="1007" y="0"/>
                      <a:pt x="1260" y="74"/>
                      <a:pt x="1368" y="177"/>
                    </a:cubicBezTo>
                    <a:cubicBezTo>
                      <a:pt x="1424" y="177"/>
                      <a:pt x="1424" y="177"/>
                      <a:pt x="1424" y="177"/>
                    </a:cubicBezTo>
                    <a:cubicBezTo>
                      <a:pt x="1424" y="290"/>
                      <a:pt x="1424" y="290"/>
                      <a:pt x="1424" y="290"/>
                    </a:cubicBezTo>
                    <a:cubicBezTo>
                      <a:pt x="1424" y="454"/>
                      <a:pt x="1106" y="580"/>
                      <a:pt x="712" y="580"/>
                    </a:cubicBezTo>
                    <a:cubicBezTo>
                      <a:pt x="319" y="580"/>
                      <a:pt x="0" y="454"/>
                      <a:pt x="0" y="290"/>
                    </a:cubicBezTo>
                    <a:cubicBezTo>
                      <a:pt x="0" y="177"/>
                      <a:pt x="0" y="177"/>
                      <a:pt x="0" y="177"/>
                    </a:cubicBezTo>
                    <a:lnTo>
                      <a:pt x="56" y="177"/>
                    </a:ln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746" name="Freeform 56"/>
              <p:cNvSpPr>
                <a:spLocks noChangeArrowheads="1"/>
              </p:cNvSpPr>
              <p:nvPr/>
            </p:nvSpPr>
            <p:spPr bwMode="auto">
              <a:xfrm>
                <a:off x="2657692" y="3710493"/>
                <a:ext cx="638126" cy="260357"/>
              </a:xfrm>
              <a:custGeom>
                <a:avLst/>
                <a:gdLst>
                  <a:gd name="T0" fmla="*/ 0 w 1425"/>
                  <a:gd name="T1" fmla="*/ 129731 h 582"/>
                  <a:gd name="T2" fmla="*/ 0 w 1425"/>
                  <a:gd name="T3" fmla="*/ 129731 h 582"/>
                  <a:gd name="T4" fmla="*/ 318839 w 1425"/>
                  <a:gd name="T5" fmla="*/ 259910 h 582"/>
                  <a:gd name="T6" fmla="*/ 637678 w 1425"/>
                  <a:gd name="T7" fmla="*/ 129731 h 582"/>
                  <a:gd name="T8" fmla="*/ 318839 w 1425"/>
                  <a:gd name="T9" fmla="*/ 0 h 582"/>
                  <a:gd name="T10" fmla="*/ 0 w 1425"/>
                  <a:gd name="T11" fmla="*/ 129731 h 58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425" h="582">
                    <a:moveTo>
                      <a:pt x="0" y="290"/>
                    </a:moveTo>
                    <a:lnTo>
                      <a:pt x="0" y="290"/>
                    </a:lnTo>
                    <a:cubicBezTo>
                      <a:pt x="0" y="450"/>
                      <a:pt x="319" y="581"/>
                      <a:pt x="712" y="581"/>
                    </a:cubicBezTo>
                    <a:cubicBezTo>
                      <a:pt x="1106" y="581"/>
                      <a:pt x="1424" y="450"/>
                      <a:pt x="1424" y="290"/>
                    </a:cubicBezTo>
                    <a:cubicBezTo>
                      <a:pt x="1424" y="131"/>
                      <a:pt x="1106" y="0"/>
                      <a:pt x="712" y="0"/>
                    </a:cubicBezTo>
                    <a:cubicBezTo>
                      <a:pt x="319" y="0"/>
                      <a:pt x="0" y="131"/>
                      <a:pt x="0" y="290"/>
                    </a:cubicBezTo>
                  </a:path>
                </a:pathLst>
              </a:custGeom>
              <a:solidFill>
                <a:srgbClr val="FFC90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747" name="Freeform 57"/>
              <p:cNvSpPr>
                <a:spLocks noChangeArrowheads="1"/>
              </p:cNvSpPr>
              <p:nvPr/>
            </p:nvSpPr>
            <p:spPr bwMode="auto">
              <a:xfrm>
                <a:off x="2698964" y="3718430"/>
                <a:ext cx="553995" cy="215906"/>
              </a:xfrm>
              <a:custGeom>
                <a:avLst/>
                <a:gdLst>
                  <a:gd name="T0" fmla="*/ 0 w 1233"/>
                  <a:gd name="T1" fmla="*/ 108624 h 483"/>
                  <a:gd name="T2" fmla="*/ 0 w 1233"/>
                  <a:gd name="T3" fmla="*/ 108624 h 483"/>
                  <a:gd name="T4" fmla="*/ 277671 w 1233"/>
                  <a:gd name="T5" fmla="*/ 215459 h 483"/>
                  <a:gd name="T6" fmla="*/ 553546 w 1233"/>
                  <a:gd name="T7" fmla="*/ 108624 h 483"/>
                  <a:gd name="T8" fmla="*/ 277671 w 1233"/>
                  <a:gd name="T9" fmla="*/ 0 h 483"/>
                  <a:gd name="T10" fmla="*/ 0 w 1233"/>
                  <a:gd name="T11" fmla="*/ 108624 h 48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33" h="483">
                    <a:moveTo>
                      <a:pt x="0" y="243"/>
                    </a:moveTo>
                    <a:lnTo>
                      <a:pt x="0" y="243"/>
                    </a:lnTo>
                    <a:cubicBezTo>
                      <a:pt x="0" y="374"/>
                      <a:pt x="276" y="482"/>
                      <a:pt x="618" y="482"/>
                    </a:cubicBezTo>
                    <a:cubicBezTo>
                      <a:pt x="955" y="482"/>
                      <a:pt x="1232" y="374"/>
                      <a:pt x="1232" y="243"/>
                    </a:cubicBezTo>
                    <a:cubicBezTo>
                      <a:pt x="1232" y="107"/>
                      <a:pt x="955" y="0"/>
                      <a:pt x="618" y="0"/>
                    </a:cubicBezTo>
                    <a:cubicBezTo>
                      <a:pt x="276" y="0"/>
                      <a:pt x="0" y="107"/>
                      <a:pt x="0" y="243"/>
                    </a:cubicBez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748" name="Freeform 58"/>
              <p:cNvSpPr>
                <a:spLocks noChangeArrowheads="1"/>
              </p:cNvSpPr>
              <p:nvPr/>
            </p:nvSpPr>
            <p:spPr bwMode="auto">
              <a:xfrm>
                <a:off x="2657692" y="3700968"/>
                <a:ext cx="638126" cy="260357"/>
              </a:xfrm>
              <a:custGeom>
                <a:avLst/>
                <a:gdLst>
                  <a:gd name="T0" fmla="*/ 25077 w 1425"/>
                  <a:gd name="T1" fmla="*/ 77839 h 582"/>
                  <a:gd name="T2" fmla="*/ 25077 w 1425"/>
                  <a:gd name="T3" fmla="*/ 77839 h 582"/>
                  <a:gd name="T4" fmla="*/ 318839 w 1425"/>
                  <a:gd name="T5" fmla="*/ 0 h 582"/>
                  <a:gd name="T6" fmla="*/ 612601 w 1425"/>
                  <a:gd name="T7" fmla="*/ 77839 h 582"/>
                  <a:gd name="T8" fmla="*/ 637678 w 1425"/>
                  <a:gd name="T9" fmla="*/ 77839 h 582"/>
                  <a:gd name="T10" fmla="*/ 637678 w 1425"/>
                  <a:gd name="T11" fmla="*/ 130179 h 582"/>
                  <a:gd name="T12" fmla="*/ 318839 w 1425"/>
                  <a:gd name="T13" fmla="*/ 259910 h 582"/>
                  <a:gd name="T14" fmla="*/ 0 w 1425"/>
                  <a:gd name="T15" fmla="*/ 130179 h 582"/>
                  <a:gd name="T16" fmla="*/ 0 w 1425"/>
                  <a:gd name="T17" fmla="*/ 77839 h 582"/>
                  <a:gd name="T18" fmla="*/ 25077 w 1425"/>
                  <a:gd name="T19" fmla="*/ 77839 h 58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425" h="582">
                    <a:moveTo>
                      <a:pt x="56" y="174"/>
                    </a:moveTo>
                    <a:lnTo>
                      <a:pt x="56" y="174"/>
                    </a:lnTo>
                    <a:cubicBezTo>
                      <a:pt x="164" y="71"/>
                      <a:pt x="417" y="0"/>
                      <a:pt x="712" y="0"/>
                    </a:cubicBezTo>
                    <a:cubicBezTo>
                      <a:pt x="1007" y="0"/>
                      <a:pt x="1260" y="71"/>
                      <a:pt x="1368" y="174"/>
                    </a:cubicBezTo>
                    <a:cubicBezTo>
                      <a:pt x="1424" y="174"/>
                      <a:pt x="1424" y="174"/>
                      <a:pt x="1424" y="174"/>
                    </a:cubicBezTo>
                    <a:cubicBezTo>
                      <a:pt x="1424" y="291"/>
                      <a:pt x="1424" y="291"/>
                      <a:pt x="1424" y="291"/>
                    </a:cubicBezTo>
                    <a:cubicBezTo>
                      <a:pt x="1424" y="451"/>
                      <a:pt x="1106" y="581"/>
                      <a:pt x="712" y="581"/>
                    </a:cubicBezTo>
                    <a:cubicBezTo>
                      <a:pt x="319" y="581"/>
                      <a:pt x="0" y="451"/>
                      <a:pt x="0" y="291"/>
                    </a:cubicBezTo>
                    <a:cubicBezTo>
                      <a:pt x="0" y="174"/>
                      <a:pt x="0" y="174"/>
                      <a:pt x="0" y="174"/>
                    </a:cubicBezTo>
                    <a:lnTo>
                      <a:pt x="56" y="174"/>
                    </a:ln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749" name="Freeform 59"/>
              <p:cNvSpPr>
                <a:spLocks noChangeArrowheads="1"/>
              </p:cNvSpPr>
              <p:nvPr/>
            </p:nvSpPr>
            <p:spPr bwMode="auto">
              <a:xfrm>
                <a:off x="2657692" y="3646992"/>
                <a:ext cx="638126" cy="260357"/>
              </a:xfrm>
              <a:custGeom>
                <a:avLst/>
                <a:gdLst>
                  <a:gd name="T0" fmla="*/ 0 w 1425"/>
                  <a:gd name="T1" fmla="*/ 130179 h 582"/>
                  <a:gd name="T2" fmla="*/ 0 w 1425"/>
                  <a:gd name="T3" fmla="*/ 130179 h 582"/>
                  <a:gd name="T4" fmla="*/ 318839 w 1425"/>
                  <a:gd name="T5" fmla="*/ 259910 h 582"/>
                  <a:gd name="T6" fmla="*/ 637678 w 1425"/>
                  <a:gd name="T7" fmla="*/ 130179 h 582"/>
                  <a:gd name="T8" fmla="*/ 318839 w 1425"/>
                  <a:gd name="T9" fmla="*/ 0 h 582"/>
                  <a:gd name="T10" fmla="*/ 0 w 1425"/>
                  <a:gd name="T11" fmla="*/ 130179 h 58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425" h="582">
                    <a:moveTo>
                      <a:pt x="0" y="291"/>
                    </a:moveTo>
                    <a:lnTo>
                      <a:pt x="0" y="291"/>
                    </a:lnTo>
                    <a:cubicBezTo>
                      <a:pt x="0" y="450"/>
                      <a:pt x="319" y="581"/>
                      <a:pt x="712" y="581"/>
                    </a:cubicBezTo>
                    <a:cubicBezTo>
                      <a:pt x="1106" y="581"/>
                      <a:pt x="1424" y="450"/>
                      <a:pt x="1424" y="291"/>
                    </a:cubicBezTo>
                    <a:cubicBezTo>
                      <a:pt x="1424" y="131"/>
                      <a:pt x="1106" y="0"/>
                      <a:pt x="712" y="0"/>
                    </a:cubicBezTo>
                    <a:cubicBezTo>
                      <a:pt x="319" y="0"/>
                      <a:pt x="0" y="131"/>
                      <a:pt x="0" y="291"/>
                    </a:cubicBezTo>
                  </a:path>
                </a:pathLst>
              </a:custGeom>
              <a:solidFill>
                <a:srgbClr val="FFC90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750" name="Freeform 60"/>
              <p:cNvSpPr>
                <a:spLocks noChangeArrowheads="1"/>
              </p:cNvSpPr>
              <p:nvPr/>
            </p:nvSpPr>
            <p:spPr bwMode="auto">
              <a:xfrm>
                <a:off x="2698964" y="3654929"/>
                <a:ext cx="553995" cy="215906"/>
              </a:xfrm>
              <a:custGeom>
                <a:avLst/>
                <a:gdLst>
                  <a:gd name="T0" fmla="*/ 0 w 1233"/>
                  <a:gd name="T1" fmla="*/ 108399 h 484"/>
                  <a:gd name="T2" fmla="*/ 0 w 1233"/>
                  <a:gd name="T3" fmla="*/ 108399 h 484"/>
                  <a:gd name="T4" fmla="*/ 277671 w 1233"/>
                  <a:gd name="T5" fmla="*/ 215460 h 484"/>
                  <a:gd name="T6" fmla="*/ 553546 w 1233"/>
                  <a:gd name="T7" fmla="*/ 108399 h 484"/>
                  <a:gd name="T8" fmla="*/ 277671 w 1233"/>
                  <a:gd name="T9" fmla="*/ 0 h 484"/>
                  <a:gd name="T10" fmla="*/ 0 w 1233"/>
                  <a:gd name="T11" fmla="*/ 108399 h 48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33" h="484">
                    <a:moveTo>
                      <a:pt x="0" y="243"/>
                    </a:moveTo>
                    <a:lnTo>
                      <a:pt x="0" y="243"/>
                    </a:lnTo>
                    <a:cubicBezTo>
                      <a:pt x="0" y="375"/>
                      <a:pt x="276" y="483"/>
                      <a:pt x="618" y="483"/>
                    </a:cubicBezTo>
                    <a:cubicBezTo>
                      <a:pt x="955" y="483"/>
                      <a:pt x="1232" y="375"/>
                      <a:pt x="1232" y="243"/>
                    </a:cubicBezTo>
                    <a:cubicBezTo>
                      <a:pt x="1232" y="108"/>
                      <a:pt x="955" y="0"/>
                      <a:pt x="618" y="0"/>
                    </a:cubicBezTo>
                    <a:cubicBezTo>
                      <a:pt x="276" y="0"/>
                      <a:pt x="0" y="108"/>
                      <a:pt x="0" y="243"/>
                    </a:cubicBez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751" name="Freeform 61"/>
              <p:cNvSpPr>
                <a:spLocks noChangeArrowheads="1"/>
              </p:cNvSpPr>
              <p:nvPr/>
            </p:nvSpPr>
            <p:spPr bwMode="auto">
              <a:xfrm>
                <a:off x="2657692" y="3635878"/>
                <a:ext cx="638126" cy="258770"/>
              </a:xfrm>
              <a:custGeom>
                <a:avLst/>
                <a:gdLst>
                  <a:gd name="T0" fmla="*/ 25077 w 1425"/>
                  <a:gd name="T1" fmla="*/ 77364 h 582"/>
                  <a:gd name="T2" fmla="*/ 25077 w 1425"/>
                  <a:gd name="T3" fmla="*/ 77364 h 582"/>
                  <a:gd name="T4" fmla="*/ 318839 w 1425"/>
                  <a:gd name="T5" fmla="*/ 0 h 582"/>
                  <a:gd name="T6" fmla="*/ 612601 w 1425"/>
                  <a:gd name="T7" fmla="*/ 77364 h 582"/>
                  <a:gd name="T8" fmla="*/ 637678 w 1425"/>
                  <a:gd name="T9" fmla="*/ 77364 h 582"/>
                  <a:gd name="T10" fmla="*/ 637678 w 1425"/>
                  <a:gd name="T11" fmla="*/ 128940 h 582"/>
                  <a:gd name="T12" fmla="*/ 318839 w 1425"/>
                  <a:gd name="T13" fmla="*/ 258325 h 582"/>
                  <a:gd name="T14" fmla="*/ 0 w 1425"/>
                  <a:gd name="T15" fmla="*/ 128940 h 582"/>
                  <a:gd name="T16" fmla="*/ 0 w 1425"/>
                  <a:gd name="T17" fmla="*/ 77364 h 582"/>
                  <a:gd name="T18" fmla="*/ 25077 w 1425"/>
                  <a:gd name="T19" fmla="*/ 77364 h 58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425" h="582">
                    <a:moveTo>
                      <a:pt x="56" y="174"/>
                    </a:moveTo>
                    <a:lnTo>
                      <a:pt x="56" y="174"/>
                    </a:lnTo>
                    <a:cubicBezTo>
                      <a:pt x="164" y="71"/>
                      <a:pt x="417" y="0"/>
                      <a:pt x="712" y="0"/>
                    </a:cubicBezTo>
                    <a:cubicBezTo>
                      <a:pt x="1007" y="0"/>
                      <a:pt x="1260" y="71"/>
                      <a:pt x="1368" y="174"/>
                    </a:cubicBezTo>
                    <a:cubicBezTo>
                      <a:pt x="1424" y="174"/>
                      <a:pt x="1424" y="174"/>
                      <a:pt x="1424" y="174"/>
                    </a:cubicBezTo>
                    <a:cubicBezTo>
                      <a:pt x="1424" y="290"/>
                      <a:pt x="1424" y="290"/>
                      <a:pt x="1424" y="290"/>
                    </a:cubicBezTo>
                    <a:cubicBezTo>
                      <a:pt x="1424" y="450"/>
                      <a:pt x="1106" y="581"/>
                      <a:pt x="712" y="581"/>
                    </a:cubicBezTo>
                    <a:cubicBezTo>
                      <a:pt x="319" y="581"/>
                      <a:pt x="0" y="450"/>
                      <a:pt x="0" y="290"/>
                    </a:cubicBezTo>
                    <a:cubicBezTo>
                      <a:pt x="0" y="174"/>
                      <a:pt x="0" y="174"/>
                      <a:pt x="0" y="174"/>
                    </a:cubicBezTo>
                    <a:lnTo>
                      <a:pt x="56" y="174"/>
                    </a:ln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752" name="Freeform 62"/>
              <p:cNvSpPr>
                <a:spLocks noChangeArrowheads="1"/>
              </p:cNvSpPr>
              <p:nvPr/>
            </p:nvSpPr>
            <p:spPr bwMode="auto">
              <a:xfrm>
                <a:off x="2657692" y="3581902"/>
                <a:ext cx="638126" cy="260357"/>
              </a:xfrm>
              <a:custGeom>
                <a:avLst/>
                <a:gdLst>
                  <a:gd name="T0" fmla="*/ 0 w 1425"/>
                  <a:gd name="T1" fmla="*/ 130179 h 582"/>
                  <a:gd name="T2" fmla="*/ 0 w 1425"/>
                  <a:gd name="T3" fmla="*/ 130179 h 582"/>
                  <a:gd name="T4" fmla="*/ 318839 w 1425"/>
                  <a:gd name="T5" fmla="*/ 259910 h 582"/>
                  <a:gd name="T6" fmla="*/ 637678 w 1425"/>
                  <a:gd name="T7" fmla="*/ 130179 h 582"/>
                  <a:gd name="T8" fmla="*/ 318839 w 1425"/>
                  <a:gd name="T9" fmla="*/ 0 h 582"/>
                  <a:gd name="T10" fmla="*/ 0 w 1425"/>
                  <a:gd name="T11" fmla="*/ 130179 h 58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425" h="582">
                    <a:moveTo>
                      <a:pt x="0" y="291"/>
                    </a:moveTo>
                    <a:lnTo>
                      <a:pt x="0" y="291"/>
                    </a:lnTo>
                    <a:cubicBezTo>
                      <a:pt x="0" y="455"/>
                      <a:pt x="319" y="581"/>
                      <a:pt x="712" y="581"/>
                    </a:cubicBezTo>
                    <a:cubicBezTo>
                      <a:pt x="1106" y="581"/>
                      <a:pt x="1424" y="455"/>
                      <a:pt x="1424" y="291"/>
                    </a:cubicBezTo>
                    <a:cubicBezTo>
                      <a:pt x="1424" y="131"/>
                      <a:pt x="1106" y="0"/>
                      <a:pt x="712" y="0"/>
                    </a:cubicBezTo>
                    <a:cubicBezTo>
                      <a:pt x="319" y="0"/>
                      <a:pt x="0" y="131"/>
                      <a:pt x="0" y="291"/>
                    </a:cubicBezTo>
                  </a:path>
                </a:pathLst>
              </a:custGeom>
              <a:solidFill>
                <a:srgbClr val="FFC90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753" name="Freeform 63"/>
              <p:cNvSpPr>
                <a:spLocks noChangeArrowheads="1"/>
              </p:cNvSpPr>
              <p:nvPr/>
            </p:nvSpPr>
            <p:spPr bwMode="auto">
              <a:xfrm>
                <a:off x="2698964" y="3591427"/>
                <a:ext cx="553995" cy="215906"/>
              </a:xfrm>
              <a:custGeom>
                <a:avLst/>
                <a:gdLst>
                  <a:gd name="T0" fmla="*/ 0 w 1233"/>
                  <a:gd name="T1" fmla="*/ 108399 h 484"/>
                  <a:gd name="T2" fmla="*/ 0 w 1233"/>
                  <a:gd name="T3" fmla="*/ 108399 h 484"/>
                  <a:gd name="T4" fmla="*/ 277671 w 1233"/>
                  <a:gd name="T5" fmla="*/ 215460 h 484"/>
                  <a:gd name="T6" fmla="*/ 553546 w 1233"/>
                  <a:gd name="T7" fmla="*/ 108399 h 484"/>
                  <a:gd name="T8" fmla="*/ 277671 w 1233"/>
                  <a:gd name="T9" fmla="*/ 0 h 484"/>
                  <a:gd name="T10" fmla="*/ 0 w 1233"/>
                  <a:gd name="T11" fmla="*/ 108399 h 48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33" h="484">
                    <a:moveTo>
                      <a:pt x="0" y="243"/>
                    </a:moveTo>
                    <a:lnTo>
                      <a:pt x="0" y="243"/>
                    </a:lnTo>
                    <a:cubicBezTo>
                      <a:pt x="0" y="375"/>
                      <a:pt x="276" y="483"/>
                      <a:pt x="618" y="483"/>
                    </a:cubicBezTo>
                    <a:cubicBezTo>
                      <a:pt x="955" y="483"/>
                      <a:pt x="1232" y="375"/>
                      <a:pt x="1232" y="243"/>
                    </a:cubicBezTo>
                    <a:cubicBezTo>
                      <a:pt x="1232" y="108"/>
                      <a:pt x="955" y="0"/>
                      <a:pt x="618" y="0"/>
                    </a:cubicBezTo>
                    <a:cubicBezTo>
                      <a:pt x="276" y="0"/>
                      <a:pt x="0" y="108"/>
                      <a:pt x="0" y="243"/>
                    </a:cubicBez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754" name="Freeform 76"/>
              <p:cNvSpPr>
                <a:spLocks noChangeArrowheads="1"/>
              </p:cNvSpPr>
              <p:nvPr/>
            </p:nvSpPr>
            <p:spPr bwMode="auto">
              <a:xfrm>
                <a:off x="2676741" y="3566026"/>
                <a:ext cx="641300" cy="261945"/>
              </a:xfrm>
              <a:custGeom>
                <a:avLst/>
                <a:gdLst>
                  <a:gd name="T0" fmla="*/ 27356 w 1430"/>
                  <a:gd name="T1" fmla="*/ 79878 h 587"/>
                  <a:gd name="T2" fmla="*/ 27356 w 1430"/>
                  <a:gd name="T3" fmla="*/ 79878 h 587"/>
                  <a:gd name="T4" fmla="*/ 321547 w 1430"/>
                  <a:gd name="T5" fmla="*/ 0 h 587"/>
                  <a:gd name="T6" fmla="*/ 615738 w 1430"/>
                  <a:gd name="T7" fmla="*/ 79878 h 587"/>
                  <a:gd name="T8" fmla="*/ 640852 w 1430"/>
                  <a:gd name="T9" fmla="*/ 79878 h 587"/>
                  <a:gd name="T10" fmla="*/ 640852 w 1430"/>
                  <a:gd name="T11" fmla="*/ 129857 h 587"/>
                  <a:gd name="T12" fmla="*/ 321547 w 1430"/>
                  <a:gd name="T13" fmla="*/ 261499 h 587"/>
                  <a:gd name="T14" fmla="*/ 0 w 1430"/>
                  <a:gd name="T15" fmla="*/ 129857 h 587"/>
                  <a:gd name="T16" fmla="*/ 0 w 1430"/>
                  <a:gd name="T17" fmla="*/ 79878 h 587"/>
                  <a:gd name="T18" fmla="*/ 27356 w 1430"/>
                  <a:gd name="T19" fmla="*/ 79878 h 58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430" h="587">
                    <a:moveTo>
                      <a:pt x="61" y="179"/>
                    </a:moveTo>
                    <a:lnTo>
                      <a:pt x="61" y="179"/>
                    </a:lnTo>
                    <a:cubicBezTo>
                      <a:pt x="169" y="76"/>
                      <a:pt x="422" y="0"/>
                      <a:pt x="717" y="0"/>
                    </a:cubicBezTo>
                    <a:cubicBezTo>
                      <a:pt x="1007" y="0"/>
                      <a:pt x="1260" y="76"/>
                      <a:pt x="1373" y="179"/>
                    </a:cubicBezTo>
                    <a:cubicBezTo>
                      <a:pt x="1429" y="179"/>
                      <a:pt x="1429" y="179"/>
                      <a:pt x="1429" y="179"/>
                    </a:cubicBezTo>
                    <a:cubicBezTo>
                      <a:pt x="1429" y="291"/>
                      <a:pt x="1429" y="291"/>
                      <a:pt x="1429" y="291"/>
                    </a:cubicBezTo>
                    <a:cubicBezTo>
                      <a:pt x="1429" y="455"/>
                      <a:pt x="1111" y="586"/>
                      <a:pt x="717" y="586"/>
                    </a:cubicBezTo>
                    <a:cubicBezTo>
                      <a:pt x="319" y="586"/>
                      <a:pt x="0" y="455"/>
                      <a:pt x="0" y="291"/>
                    </a:cubicBezTo>
                    <a:cubicBezTo>
                      <a:pt x="0" y="179"/>
                      <a:pt x="0" y="179"/>
                      <a:pt x="0" y="179"/>
                    </a:cubicBezTo>
                    <a:lnTo>
                      <a:pt x="61" y="179"/>
                    </a:ln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755" name="Freeform 77"/>
              <p:cNvSpPr>
                <a:spLocks noChangeArrowheads="1"/>
              </p:cNvSpPr>
              <p:nvPr/>
            </p:nvSpPr>
            <p:spPr bwMode="auto">
              <a:xfrm>
                <a:off x="2676741" y="3515225"/>
                <a:ext cx="641300" cy="258770"/>
              </a:xfrm>
              <a:custGeom>
                <a:avLst/>
                <a:gdLst>
                  <a:gd name="T0" fmla="*/ 0 w 1430"/>
                  <a:gd name="T1" fmla="*/ 129385 h 582"/>
                  <a:gd name="T2" fmla="*/ 0 w 1430"/>
                  <a:gd name="T3" fmla="*/ 129385 h 582"/>
                  <a:gd name="T4" fmla="*/ 321547 w 1430"/>
                  <a:gd name="T5" fmla="*/ 258325 h 582"/>
                  <a:gd name="T6" fmla="*/ 640852 w 1430"/>
                  <a:gd name="T7" fmla="*/ 129385 h 582"/>
                  <a:gd name="T8" fmla="*/ 321547 w 1430"/>
                  <a:gd name="T9" fmla="*/ 0 h 582"/>
                  <a:gd name="T10" fmla="*/ 0 w 1430"/>
                  <a:gd name="T11" fmla="*/ 129385 h 58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430" h="582">
                    <a:moveTo>
                      <a:pt x="0" y="291"/>
                    </a:moveTo>
                    <a:lnTo>
                      <a:pt x="0" y="291"/>
                    </a:lnTo>
                    <a:cubicBezTo>
                      <a:pt x="0" y="450"/>
                      <a:pt x="319" y="581"/>
                      <a:pt x="717" y="581"/>
                    </a:cubicBezTo>
                    <a:cubicBezTo>
                      <a:pt x="1111" y="581"/>
                      <a:pt x="1429" y="450"/>
                      <a:pt x="1429" y="291"/>
                    </a:cubicBezTo>
                    <a:cubicBezTo>
                      <a:pt x="1429" y="131"/>
                      <a:pt x="1111" y="0"/>
                      <a:pt x="717" y="0"/>
                    </a:cubicBezTo>
                    <a:cubicBezTo>
                      <a:pt x="319" y="0"/>
                      <a:pt x="0" y="131"/>
                      <a:pt x="0" y="291"/>
                    </a:cubicBezTo>
                  </a:path>
                </a:pathLst>
              </a:custGeom>
              <a:solidFill>
                <a:srgbClr val="FFC90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756" name="Freeform 78"/>
              <p:cNvSpPr>
                <a:spLocks noChangeArrowheads="1"/>
              </p:cNvSpPr>
              <p:nvPr/>
            </p:nvSpPr>
            <p:spPr bwMode="auto">
              <a:xfrm>
                <a:off x="2721187" y="3524750"/>
                <a:ext cx="553995" cy="215906"/>
              </a:xfrm>
              <a:custGeom>
                <a:avLst/>
                <a:gdLst>
                  <a:gd name="T0" fmla="*/ 0 w 1233"/>
                  <a:gd name="T1" fmla="*/ 108624 h 483"/>
                  <a:gd name="T2" fmla="*/ 0 w 1233"/>
                  <a:gd name="T3" fmla="*/ 108624 h 483"/>
                  <a:gd name="T4" fmla="*/ 277671 w 1233"/>
                  <a:gd name="T5" fmla="*/ 215459 h 483"/>
                  <a:gd name="T6" fmla="*/ 553546 w 1233"/>
                  <a:gd name="T7" fmla="*/ 108624 h 483"/>
                  <a:gd name="T8" fmla="*/ 277671 w 1233"/>
                  <a:gd name="T9" fmla="*/ 0 h 483"/>
                  <a:gd name="T10" fmla="*/ 0 w 1233"/>
                  <a:gd name="T11" fmla="*/ 108624 h 48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33" h="483">
                    <a:moveTo>
                      <a:pt x="0" y="243"/>
                    </a:moveTo>
                    <a:lnTo>
                      <a:pt x="0" y="243"/>
                    </a:lnTo>
                    <a:cubicBezTo>
                      <a:pt x="0" y="375"/>
                      <a:pt x="276" y="482"/>
                      <a:pt x="618" y="482"/>
                    </a:cubicBezTo>
                    <a:cubicBezTo>
                      <a:pt x="955" y="482"/>
                      <a:pt x="1232" y="375"/>
                      <a:pt x="1232" y="243"/>
                    </a:cubicBezTo>
                    <a:cubicBezTo>
                      <a:pt x="1232" y="108"/>
                      <a:pt x="955" y="0"/>
                      <a:pt x="618" y="0"/>
                    </a:cubicBezTo>
                    <a:cubicBezTo>
                      <a:pt x="276" y="0"/>
                      <a:pt x="0" y="108"/>
                      <a:pt x="0" y="243"/>
                    </a:cubicBez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757" name="Freeform 79"/>
              <p:cNvSpPr>
                <a:spLocks noChangeArrowheads="1"/>
              </p:cNvSpPr>
              <p:nvPr/>
            </p:nvSpPr>
            <p:spPr bwMode="auto">
              <a:xfrm>
                <a:off x="2633882" y="3504113"/>
                <a:ext cx="638126" cy="260357"/>
              </a:xfrm>
              <a:custGeom>
                <a:avLst/>
                <a:gdLst>
                  <a:gd name="T0" fmla="*/ 25077 w 1425"/>
                  <a:gd name="T1" fmla="*/ 77525 h 581"/>
                  <a:gd name="T2" fmla="*/ 25077 w 1425"/>
                  <a:gd name="T3" fmla="*/ 77525 h 581"/>
                  <a:gd name="T4" fmla="*/ 318839 w 1425"/>
                  <a:gd name="T5" fmla="*/ 0 h 581"/>
                  <a:gd name="T6" fmla="*/ 612601 w 1425"/>
                  <a:gd name="T7" fmla="*/ 77525 h 581"/>
                  <a:gd name="T8" fmla="*/ 637678 w 1425"/>
                  <a:gd name="T9" fmla="*/ 77525 h 581"/>
                  <a:gd name="T10" fmla="*/ 637678 w 1425"/>
                  <a:gd name="T11" fmla="*/ 129954 h 581"/>
                  <a:gd name="T12" fmla="*/ 318839 w 1425"/>
                  <a:gd name="T13" fmla="*/ 259909 h 581"/>
                  <a:gd name="T14" fmla="*/ 0 w 1425"/>
                  <a:gd name="T15" fmla="*/ 129954 h 581"/>
                  <a:gd name="T16" fmla="*/ 0 w 1425"/>
                  <a:gd name="T17" fmla="*/ 77525 h 581"/>
                  <a:gd name="T18" fmla="*/ 25077 w 1425"/>
                  <a:gd name="T19" fmla="*/ 77525 h 581"/>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425" h="581">
                    <a:moveTo>
                      <a:pt x="56" y="173"/>
                    </a:moveTo>
                    <a:lnTo>
                      <a:pt x="56" y="173"/>
                    </a:lnTo>
                    <a:cubicBezTo>
                      <a:pt x="164" y="70"/>
                      <a:pt x="417" y="0"/>
                      <a:pt x="712" y="0"/>
                    </a:cubicBezTo>
                    <a:cubicBezTo>
                      <a:pt x="1007" y="0"/>
                      <a:pt x="1260" y="70"/>
                      <a:pt x="1368" y="173"/>
                    </a:cubicBezTo>
                    <a:cubicBezTo>
                      <a:pt x="1424" y="173"/>
                      <a:pt x="1424" y="173"/>
                      <a:pt x="1424" y="173"/>
                    </a:cubicBezTo>
                    <a:cubicBezTo>
                      <a:pt x="1424" y="290"/>
                      <a:pt x="1424" y="290"/>
                      <a:pt x="1424" y="290"/>
                    </a:cubicBezTo>
                    <a:cubicBezTo>
                      <a:pt x="1424" y="449"/>
                      <a:pt x="1105" y="580"/>
                      <a:pt x="712" y="580"/>
                    </a:cubicBezTo>
                    <a:cubicBezTo>
                      <a:pt x="318" y="580"/>
                      <a:pt x="0" y="449"/>
                      <a:pt x="0" y="290"/>
                    </a:cubicBezTo>
                    <a:cubicBezTo>
                      <a:pt x="0" y="173"/>
                      <a:pt x="0" y="173"/>
                      <a:pt x="0" y="173"/>
                    </a:cubicBezTo>
                    <a:lnTo>
                      <a:pt x="56" y="173"/>
                    </a:ln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758" name="Freeform 80"/>
              <p:cNvSpPr>
                <a:spLocks noChangeArrowheads="1"/>
              </p:cNvSpPr>
              <p:nvPr/>
            </p:nvSpPr>
            <p:spPr bwMode="auto">
              <a:xfrm>
                <a:off x="2633882" y="3451724"/>
                <a:ext cx="638126" cy="258770"/>
              </a:xfrm>
              <a:custGeom>
                <a:avLst/>
                <a:gdLst>
                  <a:gd name="T0" fmla="*/ 0 w 1425"/>
                  <a:gd name="T1" fmla="*/ 129163 h 583"/>
                  <a:gd name="T2" fmla="*/ 0 w 1425"/>
                  <a:gd name="T3" fmla="*/ 129163 h 583"/>
                  <a:gd name="T4" fmla="*/ 318839 w 1425"/>
                  <a:gd name="T5" fmla="*/ 258326 h 583"/>
                  <a:gd name="T6" fmla="*/ 637678 w 1425"/>
                  <a:gd name="T7" fmla="*/ 129163 h 583"/>
                  <a:gd name="T8" fmla="*/ 318839 w 1425"/>
                  <a:gd name="T9" fmla="*/ 0 h 583"/>
                  <a:gd name="T10" fmla="*/ 0 w 1425"/>
                  <a:gd name="T11" fmla="*/ 129163 h 58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425" h="583">
                    <a:moveTo>
                      <a:pt x="0" y="291"/>
                    </a:moveTo>
                    <a:lnTo>
                      <a:pt x="0" y="291"/>
                    </a:lnTo>
                    <a:cubicBezTo>
                      <a:pt x="0" y="455"/>
                      <a:pt x="318" y="582"/>
                      <a:pt x="712" y="582"/>
                    </a:cubicBezTo>
                    <a:cubicBezTo>
                      <a:pt x="1105" y="582"/>
                      <a:pt x="1424" y="455"/>
                      <a:pt x="1424" y="291"/>
                    </a:cubicBezTo>
                    <a:cubicBezTo>
                      <a:pt x="1424" y="132"/>
                      <a:pt x="1105" y="0"/>
                      <a:pt x="712" y="0"/>
                    </a:cubicBezTo>
                    <a:cubicBezTo>
                      <a:pt x="318" y="0"/>
                      <a:pt x="0" y="132"/>
                      <a:pt x="0" y="291"/>
                    </a:cubicBezTo>
                  </a:path>
                </a:pathLst>
              </a:custGeom>
              <a:solidFill>
                <a:srgbClr val="FFC90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759" name="Freeform 81"/>
              <p:cNvSpPr>
                <a:spLocks noChangeArrowheads="1"/>
              </p:cNvSpPr>
              <p:nvPr/>
            </p:nvSpPr>
            <p:spPr bwMode="auto">
              <a:xfrm>
                <a:off x="2676741" y="3461249"/>
                <a:ext cx="553995" cy="215906"/>
              </a:xfrm>
              <a:custGeom>
                <a:avLst/>
                <a:gdLst>
                  <a:gd name="T0" fmla="*/ 0 w 1234"/>
                  <a:gd name="T1" fmla="*/ 108845 h 484"/>
                  <a:gd name="T2" fmla="*/ 0 w 1234"/>
                  <a:gd name="T3" fmla="*/ 108845 h 484"/>
                  <a:gd name="T4" fmla="*/ 277895 w 1234"/>
                  <a:gd name="T5" fmla="*/ 215460 h 484"/>
                  <a:gd name="T6" fmla="*/ 553546 w 1234"/>
                  <a:gd name="T7" fmla="*/ 108845 h 484"/>
                  <a:gd name="T8" fmla="*/ 277895 w 1234"/>
                  <a:gd name="T9" fmla="*/ 0 h 484"/>
                  <a:gd name="T10" fmla="*/ 0 w 1234"/>
                  <a:gd name="T11" fmla="*/ 108845 h 48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34" h="484">
                    <a:moveTo>
                      <a:pt x="0" y="244"/>
                    </a:moveTo>
                    <a:lnTo>
                      <a:pt x="0" y="244"/>
                    </a:lnTo>
                    <a:cubicBezTo>
                      <a:pt x="0" y="375"/>
                      <a:pt x="277" y="483"/>
                      <a:pt x="619" y="483"/>
                    </a:cubicBezTo>
                    <a:cubicBezTo>
                      <a:pt x="956" y="483"/>
                      <a:pt x="1233" y="375"/>
                      <a:pt x="1233" y="244"/>
                    </a:cubicBezTo>
                    <a:cubicBezTo>
                      <a:pt x="1233" y="108"/>
                      <a:pt x="956" y="0"/>
                      <a:pt x="619" y="0"/>
                    </a:cubicBezTo>
                    <a:cubicBezTo>
                      <a:pt x="277" y="0"/>
                      <a:pt x="0" y="108"/>
                      <a:pt x="0" y="244"/>
                    </a:cubicBez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760" name="Freeform 82"/>
              <p:cNvSpPr>
                <a:spLocks noChangeArrowheads="1"/>
              </p:cNvSpPr>
              <p:nvPr/>
            </p:nvSpPr>
            <p:spPr bwMode="auto">
              <a:xfrm>
                <a:off x="2691028" y="3416798"/>
                <a:ext cx="641300" cy="260357"/>
              </a:xfrm>
              <a:custGeom>
                <a:avLst/>
                <a:gdLst>
                  <a:gd name="T0" fmla="*/ 27356 w 1430"/>
                  <a:gd name="T1" fmla="*/ 79765 h 581"/>
                  <a:gd name="T2" fmla="*/ 27356 w 1430"/>
                  <a:gd name="T3" fmla="*/ 79765 h 581"/>
                  <a:gd name="T4" fmla="*/ 321547 w 1430"/>
                  <a:gd name="T5" fmla="*/ 0 h 581"/>
                  <a:gd name="T6" fmla="*/ 615738 w 1430"/>
                  <a:gd name="T7" fmla="*/ 79765 h 581"/>
                  <a:gd name="T8" fmla="*/ 640852 w 1430"/>
                  <a:gd name="T9" fmla="*/ 79765 h 581"/>
                  <a:gd name="T10" fmla="*/ 640852 w 1430"/>
                  <a:gd name="T11" fmla="*/ 129954 h 581"/>
                  <a:gd name="T12" fmla="*/ 321547 w 1430"/>
                  <a:gd name="T13" fmla="*/ 259909 h 581"/>
                  <a:gd name="T14" fmla="*/ 0 w 1430"/>
                  <a:gd name="T15" fmla="*/ 129954 h 581"/>
                  <a:gd name="T16" fmla="*/ 0 w 1430"/>
                  <a:gd name="T17" fmla="*/ 79765 h 581"/>
                  <a:gd name="T18" fmla="*/ 27356 w 1430"/>
                  <a:gd name="T19" fmla="*/ 79765 h 581"/>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430" h="581">
                    <a:moveTo>
                      <a:pt x="61" y="178"/>
                    </a:moveTo>
                    <a:lnTo>
                      <a:pt x="61" y="178"/>
                    </a:lnTo>
                    <a:cubicBezTo>
                      <a:pt x="169" y="74"/>
                      <a:pt x="422" y="0"/>
                      <a:pt x="717" y="0"/>
                    </a:cubicBezTo>
                    <a:cubicBezTo>
                      <a:pt x="1008" y="0"/>
                      <a:pt x="1261" y="74"/>
                      <a:pt x="1373" y="178"/>
                    </a:cubicBezTo>
                    <a:cubicBezTo>
                      <a:pt x="1429" y="178"/>
                      <a:pt x="1429" y="178"/>
                      <a:pt x="1429" y="178"/>
                    </a:cubicBezTo>
                    <a:cubicBezTo>
                      <a:pt x="1429" y="290"/>
                      <a:pt x="1429" y="290"/>
                      <a:pt x="1429" y="290"/>
                    </a:cubicBezTo>
                    <a:cubicBezTo>
                      <a:pt x="1429" y="454"/>
                      <a:pt x="1111" y="580"/>
                      <a:pt x="717" y="580"/>
                    </a:cubicBezTo>
                    <a:cubicBezTo>
                      <a:pt x="319" y="580"/>
                      <a:pt x="0" y="454"/>
                      <a:pt x="0" y="290"/>
                    </a:cubicBezTo>
                    <a:cubicBezTo>
                      <a:pt x="0" y="178"/>
                      <a:pt x="0" y="178"/>
                      <a:pt x="0" y="178"/>
                    </a:cubicBezTo>
                    <a:lnTo>
                      <a:pt x="61" y="178"/>
                    </a:ln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761" name="Freeform 83"/>
              <p:cNvSpPr>
                <a:spLocks noChangeArrowheads="1"/>
              </p:cNvSpPr>
              <p:nvPr/>
            </p:nvSpPr>
            <p:spPr bwMode="auto">
              <a:xfrm>
                <a:off x="2691028" y="3367584"/>
                <a:ext cx="641300" cy="260357"/>
              </a:xfrm>
              <a:custGeom>
                <a:avLst/>
                <a:gdLst>
                  <a:gd name="T0" fmla="*/ 0 w 1430"/>
                  <a:gd name="T1" fmla="*/ 130179 h 582"/>
                  <a:gd name="T2" fmla="*/ 0 w 1430"/>
                  <a:gd name="T3" fmla="*/ 130179 h 582"/>
                  <a:gd name="T4" fmla="*/ 321547 w 1430"/>
                  <a:gd name="T5" fmla="*/ 259910 h 582"/>
                  <a:gd name="T6" fmla="*/ 640852 w 1430"/>
                  <a:gd name="T7" fmla="*/ 130179 h 582"/>
                  <a:gd name="T8" fmla="*/ 321547 w 1430"/>
                  <a:gd name="T9" fmla="*/ 0 h 582"/>
                  <a:gd name="T10" fmla="*/ 0 w 1430"/>
                  <a:gd name="T11" fmla="*/ 130179 h 58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430" h="582">
                    <a:moveTo>
                      <a:pt x="0" y="291"/>
                    </a:moveTo>
                    <a:lnTo>
                      <a:pt x="0" y="291"/>
                    </a:lnTo>
                    <a:cubicBezTo>
                      <a:pt x="0" y="450"/>
                      <a:pt x="319" y="581"/>
                      <a:pt x="717" y="581"/>
                    </a:cubicBezTo>
                    <a:cubicBezTo>
                      <a:pt x="1111" y="581"/>
                      <a:pt x="1429" y="450"/>
                      <a:pt x="1429" y="291"/>
                    </a:cubicBezTo>
                    <a:cubicBezTo>
                      <a:pt x="1429" y="131"/>
                      <a:pt x="1111" y="0"/>
                      <a:pt x="717" y="0"/>
                    </a:cubicBezTo>
                    <a:cubicBezTo>
                      <a:pt x="319" y="0"/>
                      <a:pt x="0" y="131"/>
                      <a:pt x="0" y="291"/>
                    </a:cubicBezTo>
                  </a:path>
                </a:pathLst>
              </a:custGeom>
              <a:solidFill>
                <a:srgbClr val="FFC90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762" name="Freeform 84"/>
              <p:cNvSpPr>
                <a:spLocks noChangeArrowheads="1"/>
              </p:cNvSpPr>
              <p:nvPr/>
            </p:nvSpPr>
            <p:spPr bwMode="auto">
              <a:xfrm>
                <a:off x="2733886" y="3375522"/>
                <a:ext cx="553995" cy="215906"/>
              </a:xfrm>
              <a:custGeom>
                <a:avLst/>
                <a:gdLst>
                  <a:gd name="T0" fmla="*/ 0 w 1234"/>
                  <a:gd name="T1" fmla="*/ 106835 h 483"/>
                  <a:gd name="T2" fmla="*/ 0 w 1234"/>
                  <a:gd name="T3" fmla="*/ 106835 h 483"/>
                  <a:gd name="T4" fmla="*/ 277895 w 1234"/>
                  <a:gd name="T5" fmla="*/ 215459 h 483"/>
                  <a:gd name="T6" fmla="*/ 553546 w 1234"/>
                  <a:gd name="T7" fmla="*/ 106835 h 483"/>
                  <a:gd name="T8" fmla="*/ 277895 w 1234"/>
                  <a:gd name="T9" fmla="*/ 0 h 483"/>
                  <a:gd name="T10" fmla="*/ 0 w 1234"/>
                  <a:gd name="T11" fmla="*/ 106835 h 48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34" h="483">
                    <a:moveTo>
                      <a:pt x="0" y="239"/>
                    </a:moveTo>
                    <a:lnTo>
                      <a:pt x="0" y="239"/>
                    </a:lnTo>
                    <a:cubicBezTo>
                      <a:pt x="0" y="375"/>
                      <a:pt x="277" y="482"/>
                      <a:pt x="619" y="482"/>
                    </a:cubicBezTo>
                    <a:cubicBezTo>
                      <a:pt x="956" y="482"/>
                      <a:pt x="1233" y="375"/>
                      <a:pt x="1233" y="239"/>
                    </a:cubicBezTo>
                    <a:cubicBezTo>
                      <a:pt x="1233" y="107"/>
                      <a:pt x="956" y="0"/>
                      <a:pt x="619" y="0"/>
                    </a:cubicBezTo>
                    <a:cubicBezTo>
                      <a:pt x="277" y="0"/>
                      <a:pt x="0" y="107"/>
                      <a:pt x="0" y="239"/>
                    </a:cubicBez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763" name="Freeform 85"/>
              <p:cNvSpPr>
                <a:spLocks noChangeArrowheads="1"/>
              </p:cNvSpPr>
              <p:nvPr/>
            </p:nvSpPr>
            <p:spPr bwMode="auto">
              <a:xfrm>
                <a:off x="2691028" y="3345359"/>
                <a:ext cx="641300" cy="260357"/>
              </a:xfrm>
              <a:custGeom>
                <a:avLst/>
                <a:gdLst>
                  <a:gd name="T0" fmla="*/ 27356 w 1430"/>
                  <a:gd name="T1" fmla="*/ 79628 h 582"/>
                  <a:gd name="T2" fmla="*/ 27356 w 1430"/>
                  <a:gd name="T3" fmla="*/ 79628 h 582"/>
                  <a:gd name="T4" fmla="*/ 321547 w 1430"/>
                  <a:gd name="T5" fmla="*/ 0 h 582"/>
                  <a:gd name="T6" fmla="*/ 615738 w 1430"/>
                  <a:gd name="T7" fmla="*/ 79628 h 582"/>
                  <a:gd name="T8" fmla="*/ 640852 w 1430"/>
                  <a:gd name="T9" fmla="*/ 79628 h 582"/>
                  <a:gd name="T10" fmla="*/ 640852 w 1430"/>
                  <a:gd name="T11" fmla="*/ 130179 h 582"/>
                  <a:gd name="T12" fmla="*/ 321547 w 1430"/>
                  <a:gd name="T13" fmla="*/ 259910 h 582"/>
                  <a:gd name="T14" fmla="*/ 0 w 1430"/>
                  <a:gd name="T15" fmla="*/ 130179 h 582"/>
                  <a:gd name="T16" fmla="*/ 0 w 1430"/>
                  <a:gd name="T17" fmla="*/ 79628 h 582"/>
                  <a:gd name="T18" fmla="*/ 27356 w 1430"/>
                  <a:gd name="T19" fmla="*/ 79628 h 58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430" h="582">
                    <a:moveTo>
                      <a:pt x="61" y="178"/>
                    </a:moveTo>
                    <a:lnTo>
                      <a:pt x="61" y="178"/>
                    </a:lnTo>
                    <a:cubicBezTo>
                      <a:pt x="169" y="75"/>
                      <a:pt x="422" y="0"/>
                      <a:pt x="717" y="0"/>
                    </a:cubicBezTo>
                    <a:cubicBezTo>
                      <a:pt x="1008" y="0"/>
                      <a:pt x="1261" y="75"/>
                      <a:pt x="1373" y="178"/>
                    </a:cubicBezTo>
                    <a:cubicBezTo>
                      <a:pt x="1429" y="178"/>
                      <a:pt x="1429" y="178"/>
                      <a:pt x="1429" y="178"/>
                    </a:cubicBezTo>
                    <a:cubicBezTo>
                      <a:pt x="1429" y="291"/>
                      <a:pt x="1429" y="291"/>
                      <a:pt x="1429" y="291"/>
                    </a:cubicBezTo>
                    <a:cubicBezTo>
                      <a:pt x="1429" y="455"/>
                      <a:pt x="1111" y="581"/>
                      <a:pt x="717" y="581"/>
                    </a:cubicBezTo>
                    <a:cubicBezTo>
                      <a:pt x="319" y="581"/>
                      <a:pt x="0" y="455"/>
                      <a:pt x="0" y="291"/>
                    </a:cubicBezTo>
                    <a:cubicBezTo>
                      <a:pt x="0" y="178"/>
                      <a:pt x="0" y="178"/>
                      <a:pt x="0" y="178"/>
                    </a:cubicBezTo>
                    <a:lnTo>
                      <a:pt x="61" y="178"/>
                    </a:ln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764" name="Freeform 86"/>
              <p:cNvSpPr>
                <a:spLocks noChangeArrowheads="1"/>
              </p:cNvSpPr>
              <p:nvPr/>
            </p:nvSpPr>
            <p:spPr bwMode="auto">
              <a:xfrm>
                <a:off x="2691028" y="3296145"/>
                <a:ext cx="641300" cy="260357"/>
              </a:xfrm>
              <a:custGeom>
                <a:avLst/>
                <a:gdLst>
                  <a:gd name="T0" fmla="*/ 0 w 1430"/>
                  <a:gd name="T1" fmla="*/ 129731 h 582"/>
                  <a:gd name="T2" fmla="*/ 0 w 1430"/>
                  <a:gd name="T3" fmla="*/ 129731 h 582"/>
                  <a:gd name="T4" fmla="*/ 321547 w 1430"/>
                  <a:gd name="T5" fmla="*/ 259910 h 582"/>
                  <a:gd name="T6" fmla="*/ 640852 w 1430"/>
                  <a:gd name="T7" fmla="*/ 129731 h 582"/>
                  <a:gd name="T8" fmla="*/ 321547 w 1430"/>
                  <a:gd name="T9" fmla="*/ 0 h 582"/>
                  <a:gd name="T10" fmla="*/ 0 w 1430"/>
                  <a:gd name="T11" fmla="*/ 129731 h 58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430" h="582">
                    <a:moveTo>
                      <a:pt x="0" y="290"/>
                    </a:moveTo>
                    <a:lnTo>
                      <a:pt x="0" y="290"/>
                    </a:lnTo>
                    <a:cubicBezTo>
                      <a:pt x="0" y="450"/>
                      <a:pt x="319" y="581"/>
                      <a:pt x="717" y="581"/>
                    </a:cubicBezTo>
                    <a:cubicBezTo>
                      <a:pt x="1111" y="581"/>
                      <a:pt x="1429" y="450"/>
                      <a:pt x="1429" y="290"/>
                    </a:cubicBezTo>
                    <a:cubicBezTo>
                      <a:pt x="1429" y="131"/>
                      <a:pt x="1111" y="0"/>
                      <a:pt x="717" y="0"/>
                    </a:cubicBezTo>
                    <a:cubicBezTo>
                      <a:pt x="319" y="0"/>
                      <a:pt x="0" y="131"/>
                      <a:pt x="0" y="290"/>
                    </a:cubicBezTo>
                  </a:path>
                </a:pathLst>
              </a:custGeom>
              <a:solidFill>
                <a:srgbClr val="FFC90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765" name="Freeform 87"/>
              <p:cNvSpPr>
                <a:spLocks noChangeArrowheads="1"/>
              </p:cNvSpPr>
              <p:nvPr/>
            </p:nvSpPr>
            <p:spPr bwMode="auto">
              <a:xfrm>
                <a:off x="2733886" y="3304083"/>
                <a:ext cx="553995" cy="215906"/>
              </a:xfrm>
              <a:custGeom>
                <a:avLst/>
                <a:gdLst>
                  <a:gd name="T0" fmla="*/ 0 w 1234"/>
                  <a:gd name="T1" fmla="*/ 108624 h 483"/>
                  <a:gd name="T2" fmla="*/ 0 w 1234"/>
                  <a:gd name="T3" fmla="*/ 108624 h 483"/>
                  <a:gd name="T4" fmla="*/ 277895 w 1234"/>
                  <a:gd name="T5" fmla="*/ 215459 h 483"/>
                  <a:gd name="T6" fmla="*/ 553546 w 1234"/>
                  <a:gd name="T7" fmla="*/ 108624 h 483"/>
                  <a:gd name="T8" fmla="*/ 277895 w 1234"/>
                  <a:gd name="T9" fmla="*/ 0 h 483"/>
                  <a:gd name="T10" fmla="*/ 0 w 1234"/>
                  <a:gd name="T11" fmla="*/ 108624 h 48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34" h="483">
                    <a:moveTo>
                      <a:pt x="0" y="243"/>
                    </a:moveTo>
                    <a:lnTo>
                      <a:pt x="0" y="243"/>
                    </a:lnTo>
                    <a:cubicBezTo>
                      <a:pt x="0" y="374"/>
                      <a:pt x="277" y="482"/>
                      <a:pt x="619" y="482"/>
                    </a:cubicBezTo>
                    <a:cubicBezTo>
                      <a:pt x="956" y="482"/>
                      <a:pt x="1233" y="374"/>
                      <a:pt x="1233" y="243"/>
                    </a:cubicBezTo>
                    <a:cubicBezTo>
                      <a:pt x="1233" y="107"/>
                      <a:pt x="956" y="0"/>
                      <a:pt x="619" y="0"/>
                    </a:cubicBezTo>
                    <a:cubicBezTo>
                      <a:pt x="277" y="0"/>
                      <a:pt x="0" y="107"/>
                      <a:pt x="0" y="243"/>
                    </a:cubicBez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766" name="Freeform 88"/>
              <p:cNvSpPr>
                <a:spLocks noChangeArrowheads="1"/>
              </p:cNvSpPr>
              <p:nvPr/>
            </p:nvSpPr>
            <p:spPr bwMode="auto">
              <a:xfrm>
                <a:off x="2665630" y="3286619"/>
                <a:ext cx="638126" cy="260357"/>
              </a:xfrm>
              <a:custGeom>
                <a:avLst/>
                <a:gdLst>
                  <a:gd name="T0" fmla="*/ 25507 w 1426"/>
                  <a:gd name="T1" fmla="*/ 79628 h 582"/>
                  <a:gd name="T2" fmla="*/ 25507 w 1426"/>
                  <a:gd name="T3" fmla="*/ 79628 h 582"/>
                  <a:gd name="T4" fmla="*/ 319063 w 1426"/>
                  <a:gd name="T5" fmla="*/ 0 h 582"/>
                  <a:gd name="T6" fmla="*/ 612619 w 1426"/>
                  <a:gd name="T7" fmla="*/ 79628 h 582"/>
                  <a:gd name="T8" fmla="*/ 637679 w 1426"/>
                  <a:gd name="T9" fmla="*/ 79628 h 582"/>
                  <a:gd name="T10" fmla="*/ 637679 w 1426"/>
                  <a:gd name="T11" fmla="*/ 130179 h 582"/>
                  <a:gd name="T12" fmla="*/ 319063 w 1426"/>
                  <a:gd name="T13" fmla="*/ 259910 h 582"/>
                  <a:gd name="T14" fmla="*/ 0 w 1426"/>
                  <a:gd name="T15" fmla="*/ 130179 h 582"/>
                  <a:gd name="T16" fmla="*/ 0 w 1426"/>
                  <a:gd name="T17" fmla="*/ 79628 h 582"/>
                  <a:gd name="T18" fmla="*/ 25507 w 1426"/>
                  <a:gd name="T19" fmla="*/ 79628 h 58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426" h="582">
                    <a:moveTo>
                      <a:pt x="57" y="178"/>
                    </a:moveTo>
                    <a:lnTo>
                      <a:pt x="57" y="178"/>
                    </a:lnTo>
                    <a:cubicBezTo>
                      <a:pt x="165" y="75"/>
                      <a:pt x="418" y="0"/>
                      <a:pt x="713" y="0"/>
                    </a:cubicBezTo>
                    <a:cubicBezTo>
                      <a:pt x="1008" y="0"/>
                      <a:pt x="1261" y="75"/>
                      <a:pt x="1369" y="178"/>
                    </a:cubicBezTo>
                    <a:cubicBezTo>
                      <a:pt x="1425" y="178"/>
                      <a:pt x="1425" y="178"/>
                      <a:pt x="1425" y="178"/>
                    </a:cubicBezTo>
                    <a:cubicBezTo>
                      <a:pt x="1425" y="291"/>
                      <a:pt x="1425" y="291"/>
                      <a:pt x="1425" y="291"/>
                    </a:cubicBezTo>
                    <a:cubicBezTo>
                      <a:pt x="1425" y="450"/>
                      <a:pt x="1107" y="581"/>
                      <a:pt x="713" y="581"/>
                    </a:cubicBezTo>
                    <a:cubicBezTo>
                      <a:pt x="319" y="581"/>
                      <a:pt x="0" y="450"/>
                      <a:pt x="0" y="291"/>
                    </a:cubicBezTo>
                    <a:cubicBezTo>
                      <a:pt x="0" y="178"/>
                      <a:pt x="0" y="178"/>
                      <a:pt x="0" y="178"/>
                    </a:cubicBezTo>
                    <a:lnTo>
                      <a:pt x="57" y="178"/>
                    </a:ln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767" name="Freeform 89"/>
              <p:cNvSpPr>
                <a:spLocks noChangeArrowheads="1"/>
              </p:cNvSpPr>
              <p:nvPr/>
            </p:nvSpPr>
            <p:spPr bwMode="auto">
              <a:xfrm>
                <a:off x="2665630" y="3237406"/>
                <a:ext cx="638126" cy="258769"/>
              </a:xfrm>
              <a:custGeom>
                <a:avLst/>
                <a:gdLst>
                  <a:gd name="T0" fmla="*/ 0 w 1426"/>
                  <a:gd name="T1" fmla="*/ 128940 h 582"/>
                  <a:gd name="T2" fmla="*/ 0 w 1426"/>
                  <a:gd name="T3" fmla="*/ 128940 h 582"/>
                  <a:gd name="T4" fmla="*/ 319063 w 1426"/>
                  <a:gd name="T5" fmla="*/ 258324 h 582"/>
                  <a:gd name="T6" fmla="*/ 637679 w 1426"/>
                  <a:gd name="T7" fmla="*/ 128940 h 582"/>
                  <a:gd name="T8" fmla="*/ 319063 w 1426"/>
                  <a:gd name="T9" fmla="*/ 0 h 582"/>
                  <a:gd name="T10" fmla="*/ 0 w 1426"/>
                  <a:gd name="T11" fmla="*/ 128940 h 58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426" h="582">
                    <a:moveTo>
                      <a:pt x="0" y="290"/>
                    </a:moveTo>
                    <a:lnTo>
                      <a:pt x="0" y="290"/>
                    </a:lnTo>
                    <a:cubicBezTo>
                      <a:pt x="0" y="450"/>
                      <a:pt x="319" y="581"/>
                      <a:pt x="713" y="581"/>
                    </a:cubicBezTo>
                    <a:cubicBezTo>
                      <a:pt x="1107" y="581"/>
                      <a:pt x="1425" y="450"/>
                      <a:pt x="1425" y="290"/>
                    </a:cubicBezTo>
                    <a:cubicBezTo>
                      <a:pt x="1425" y="131"/>
                      <a:pt x="1107" y="0"/>
                      <a:pt x="713" y="0"/>
                    </a:cubicBezTo>
                    <a:cubicBezTo>
                      <a:pt x="319" y="0"/>
                      <a:pt x="0" y="131"/>
                      <a:pt x="0" y="290"/>
                    </a:cubicBezTo>
                  </a:path>
                </a:pathLst>
              </a:custGeom>
              <a:solidFill>
                <a:srgbClr val="FFC90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768" name="Freeform 90"/>
              <p:cNvSpPr>
                <a:spLocks noChangeArrowheads="1"/>
              </p:cNvSpPr>
              <p:nvPr/>
            </p:nvSpPr>
            <p:spPr bwMode="auto">
              <a:xfrm>
                <a:off x="2710076" y="3245343"/>
                <a:ext cx="553994" cy="215906"/>
              </a:xfrm>
              <a:custGeom>
                <a:avLst/>
                <a:gdLst>
                  <a:gd name="T0" fmla="*/ 0 w 1234"/>
                  <a:gd name="T1" fmla="*/ 106615 h 484"/>
                  <a:gd name="T2" fmla="*/ 0 w 1234"/>
                  <a:gd name="T3" fmla="*/ 106615 h 484"/>
                  <a:gd name="T4" fmla="*/ 275650 w 1234"/>
                  <a:gd name="T5" fmla="*/ 215460 h 484"/>
                  <a:gd name="T6" fmla="*/ 553545 w 1234"/>
                  <a:gd name="T7" fmla="*/ 106615 h 484"/>
                  <a:gd name="T8" fmla="*/ 275650 w 1234"/>
                  <a:gd name="T9" fmla="*/ 0 h 484"/>
                  <a:gd name="T10" fmla="*/ 0 w 1234"/>
                  <a:gd name="T11" fmla="*/ 106615 h 48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34" h="484">
                    <a:moveTo>
                      <a:pt x="0" y="239"/>
                    </a:moveTo>
                    <a:lnTo>
                      <a:pt x="0" y="239"/>
                    </a:lnTo>
                    <a:cubicBezTo>
                      <a:pt x="0" y="375"/>
                      <a:pt x="277" y="483"/>
                      <a:pt x="614" y="483"/>
                    </a:cubicBezTo>
                    <a:cubicBezTo>
                      <a:pt x="956" y="483"/>
                      <a:pt x="1233" y="375"/>
                      <a:pt x="1233" y="239"/>
                    </a:cubicBezTo>
                    <a:cubicBezTo>
                      <a:pt x="1233" y="108"/>
                      <a:pt x="956" y="0"/>
                      <a:pt x="614" y="0"/>
                    </a:cubicBezTo>
                    <a:cubicBezTo>
                      <a:pt x="277" y="0"/>
                      <a:pt x="0" y="108"/>
                      <a:pt x="0" y="239"/>
                    </a:cubicBez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769" name="Freeform 91"/>
              <p:cNvSpPr>
                <a:spLocks noChangeArrowheads="1"/>
              </p:cNvSpPr>
              <p:nvPr/>
            </p:nvSpPr>
            <p:spPr bwMode="auto">
              <a:xfrm>
                <a:off x="2676741" y="3215180"/>
                <a:ext cx="641300" cy="260357"/>
              </a:xfrm>
              <a:custGeom>
                <a:avLst/>
                <a:gdLst>
                  <a:gd name="T0" fmla="*/ 27356 w 1430"/>
                  <a:gd name="T1" fmla="*/ 79628 h 582"/>
                  <a:gd name="T2" fmla="*/ 27356 w 1430"/>
                  <a:gd name="T3" fmla="*/ 79628 h 582"/>
                  <a:gd name="T4" fmla="*/ 321547 w 1430"/>
                  <a:gd name="T5" fmla="*/ 0 h 582"/>
                  <a:gd name="T6" fmla="*/ 615738 w 1430"/>
                  <a:gd name="T7" fmla="*/ 79628 h 582"/>
                  <a:gd name="T8" fmla="*/ 640852 w 1430"/>
                  <a:gd name="T9" fmla="*/ 79628 h 582"/>
                  <a:gd name="T10" fmla="*/ 640852 w 1430"/>
                  <a:gd name="T11" fmla="*/ 129731 h 582"/>
                  <a:gd name="T12" fmla="*/ 321547 w 1430"/>
                  <a:gd name="T13" fmla="*/ 259910 h 582"/>
                  <a:gd name="T14" fmla="*/ 0 w 1430"/>
                  <a:gd name="T15" fmla="*/ 129731 h 582"/>
                  <a:gd name="T16" fmla="*/ 0 w 1430"/>
                  <a:gd name="T17" fmla="*/ 79628 h 582"/>
                  <a:gd name="T18" fmla="*/ 27356 w 1430"/>
                  <a:gd name="T19" fmla="*/ 79628 h 58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430" h="582">
                    <a:moveTo>
                      <a:pt x="61" y="178"/>
                    </a:moveTo>
                    <a:lnTo>
                      <a:pt x="61" y="178"/>
                    </a:lnTo>
                    <a:cubicBezTo>
                      <a:pt x="169" y="75"/>
                      <a:pt x="422" y="0"/>
                      <a:pt x="717" y="0"/>
                    </a:cubicBezTo>
                    <a:cubicBezTo>
                      <a:pt x="1007" y="0"/>
                      <a:pt x="1260" y="75"/>
                      <a:pt x="1373" y="178"/>
                    </a:cubicBezTo>
                    <a:cubicBezTo>
                      <a:pt x="1429" y="178"/>
                      <a:pt x="1429" y="178"/>
                      <a:pt x="1429" y="178"/>
                    </a:cubicBezTo>
                    <a:cubicBezTo>
                      <a:pt x="1429" y="290"/>
                      <a:pt x="1429" y="290"/>
                      <a:pt x="1429" y="290"/>
                    </a:cubicBezTo>
                    <a:cubicBezTo>
                      <a:pt x="1429" y="454"/>
                      <a:pt x="1111" y="581"/>
                      <a:pt x="717" y="581"/>
                    </a:cubicBezTo>
                    <a:cubicBezTo>
                      <a:pt x="319" y="581"/>
                      <a:pt x="0" y="454"/>
                      <a:pt x="0" y="290"/>
                    </a:cubicBezTo>
                    <a:cubicBezTo>
                      <a:pt x="0" y="178"/>
                      <a:pt x="0" y="178"/>
                      <a:pt x="0" y="178"/>
                    </a:cubicBezTo>
                    <a:lnTo>
                      <a:pt x="61" y="178"/>
                    </a:ln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770" name="Freeform 92"/>
              <p:cNvSpPr>
                <a:spLocks noChangeArrowheads="1"/>
              </p:cNvSpPr>
              <p:nvPr/>
            </p:nvSpPr>
            <p:spPr bwMode="auto">
              <a:xfrm>
                <a:off x="2676741" y="3165966"/>
                <a:ext cx="641300" cy="258770"/>
              </a:xfrm>
              <a:custGeom>
                <a:avLst/>
                <a:gdLst>
                  <a:gd name="T0" fmla="*/ 0 w 1430"/>
                  <a:gd name="T1" fmla="*/ 129162 h 581"/>
                  <a:gd name="T2" fmla="*/ 0 w 1430"/>
                  <a:gd name="T3" fmla="*/ 129162 h 581"/>
                  <a:gd name="T4" fmla="*/ 321547 w 1430"/>
                  <a:gd name="T5" fmla="*/ 258325 h 581"/>
                  <a:gd name="T6" fmla="*/ 640852 w 1430"/>
                  <a:gd name="T7" fmla="*/ 129162 h 581"/>
                  <a:gd name="T8" fmla="*/ 321547 w 1430"/>
                  <a:gd name="T9" fmla="*/ 0 h 581"/>
                  <a:gd name="T10" fmla="*/ 0 w 1430"/>
                  <a:gd name="T11" fmla="*/ 129162 h 58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430" h="581">
                    <a:moveTo>
                      <a:pt x="0" y="290"/>
                    </a:moveTo>
                    <a:lnTo>
                      <a:pt x="0" y="290"/>
                    </a:lnTo>
                    <a:cubicBezTo>
                      <a:pt x="0" y="449"/>
                      <a:pt x="319" y="580"/>
                      <a:pt x="717" y="580"/>
                    </a:cubicBezTo>
                    <a:cubicBezTo>
                      <a:pt x="1111" y="580"/>
                      <a:pt x="1429" y="449"/>
                      <a:pt x="1429" y="290"/>
                    </a:cubicBezTo>
                    <a:cubicBezTo>
                      <a:pt x="1429" y="131"/>
                      <a:pt x="1111" y="0"/>
                      <a:pt x="717" y="0"/>
                    </a:cubicBezTo>
                    <a:cubicBezTo>
                      <a:pt x="319" y="0"/>
                      <a:pt x="0" y="131"/>
                      <a:pt x="0" y="290"/>
                    </a:cubicBezTo>
                  </a:path>
                </a:pathLst>
              </a:custGeom>
              <a:solidFill>
                <a:srgbClr val="FFC90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771" name="Freeform 93"/>
              <p:cNvSpPr>
                <a:spLocks noChangeArrowheads="1"/>
              </p:cNvSpPr>
              <p:nvPr/>
            </p:nvSpPr>
            <p:spPr bwMode="auto">
              <a:xfrm>
                <a:off x="2721187" y="3173904"/>
                <a:ext cx="553995" cy="215906"/>
              </a:xfrm>
              <a:custGeom>
                <a:avLst/>
                <a:gdLst>
                  <a:gd name="T0" fmla="*/ 0 w 1233"/>
                  <a:gd name="T1" fmla="*/ 108399 h 484"/>
                  <a:gd name="T2" fmla="*/ 0 w 1233"/>
                  <a:gd name="T3" fmla="*/ 108399 h 484"/>
                  <a:gd name="T4" fmla="*/ 277671 w 1233"/>
                  <a:gd name="T5" fmla="*/ 215460 h 484"/>
                  <a:gd name="T6" fmla="*/ 553546 w 1233"/>
                  <a:gd name="T7" fmla="*/ 108399 h 484"/>
                  <a:gd name="T8" fmla="*/ 277671 w 1233"/>
                  <a:gd name="T9" fmla="*/ 0 h 484"/>
                  <a:gd name="T10" fmla="*/ 0 w 1233"/>
                  <a:gd name="T11" fmla="*/ 108399 h 48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33" h="484">
                    <a:moveTo>
                      <a:pt x="0" y="243"/>
                    </a:moveTo>
                    <a:lnTo>
                      <a:pt x="0" y="243"/>
                    </a:lnTo>
                    <a:cubicBezTo>
                      <a:pt x="0" y="375"/>
                      <a:pt x="276" y="483"/>
                      <a:pt x="618" y="483"/>
                    </a:cubicBezTo>
                    <a:cubicBezTo>
                      <a:pt x="955" y="483"/>
                      <a:pt x="1232" y="375"/>
                      <a:pt x="1232" y="243"/>
                    </a:cubicBezTo>
                    <a:cubicBezTo>
                      <a:pt x="1232" y="108"/>
                      <a:pt x="955" y="0"/>
                      <a:pt x="618" y="0"/>
                    </a:cubicBezTo>
                    <a:cubicBezTo>
                      <a:pt x="276" y="0"/>
                      <a:pt x="0" y="108"/>
                      <a:pt x="0" y="243"/>
                    </a:cubicBez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772" name="Freeform 94"/>
              <p:cNvSpPr>
                <a:spLocks noChangeArrowheads="1"/>
              </p:cNvSpPr>
              <p:nvPr/>
            </p:nvSpPr>
            <p:spPr bwMode="auto">
              <a:xfrm>
                <a:off x="2646581" y="3140566"/>
                <a:ext cx="644475" cy="258770"/>
              </a:xfrm>
              <a:custGeom>
                <a:avLst/>
                <a:gdLst>
                  <a:gd name="T0" fmla="*/ 27472 w 1431"/>
                  <a:gd name="T1" fmla="*/ 79143 h 582"/>
                  <a:gd name="T2" fmla="*/ 27472 w 1431"/>
                  <a:gd name="T3" fmla="*/ 79143 h 582"/>
                  <a:gd name="T4" fmla="*/ 322913 w 1431"/>
                  <a:gd name="T5" fmla="*/ 0 h 582"/>
                  <a:gd name="T6" fmla="*/ 618804 w 1431"/>
                  <a:gd name="T7" fmla="*/ 79143 h 582"/>
                  <a:gd name="T8" fmla="*/ 644025 w 1431"/>
                  <a:gd name="T9" fmla="*/ 79143 h 582"/>
                  <a:gd name="T10" fmla="*/ 644025 w 1431"/>
                  <a:gd name="T11" fmla="*/ 129385 h 582"/>
                  <a:gd name="T12" fmla="*/ 322913 w 1431"/>
                  <a:gd name="T13" fmla="*/ 258325 h 582"/>
                  <a:gd name="T14" fmla="*/ 0 w 1431"/>
                  <a:gd name="T15" fmla="*/ 129385 h 582"/>
                  <a:gd name="T16" fmla="*/ 0 w 1431"/>
                  <a:gd name="T17" fmla="*/ 79143 h 582"/>
                  <a:gd name="T18" fmla="*/ 27472 w 1431"/>
                  <a:gd name="T19" fmla="*/ 79143 h 58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431" h="582">
                    <a:moveTo>
                      <a:pt x="61" y="178"/>
                    </a:moveTo>
                    <a:lnTo>
                      <a:pt x="61" y="178"/>
                    </a:lnTo>
                    <a:cubicBezTo>
                      <a:pt x="169" y="70"/>
                      <a:pt x="422" y="0"/>
                      <a:pt x="717" y="0"/>
                    </a:cubicBezTo>
                    <a:cubicBezTo>
                      <a:pt x="1012" y="0"/>
                      <a:pt x="1261" y="70"/>
                      <a:pt x="1374" y="178"/>
                    </a:cubicBezTo>
                    <a:cubicBezTo>
                      <a:pt x="1430" y="178"/>
                      <a:pt x="1430" y="178"/>
                      <a:pt x="1430" y="178"/>
                    </a:cubicBezTo>
                    <a:cubicBezTo>
                      <a:pt x="1430" y="291"/>
                      <a:pt x="1430" y="291"/>
                      <a:pt x="1430" y="291"/>
                    </a:cubicBezTo>
                    <a:cubicBezTo>
                      <a:pt x="1430" y="450"/>
                      <a:pt x="1111" y="581"/>
                      <a:pt x="717" y="581"/>
                    </a:cubicBezTo>
                    <a:cubicBezTo>
                      <a:pt x="324" y="581"/>
                      <a:pt x="0" y="450"/>
                      <a:pt x="0" y="291"/>
                    </a:cubicBezTo>
                    <a:cubicBezTo>
                      <a:pt x="0" y="178"/>
                      <a:pt x="0" y="178"/>
                      <a:pt x="0" y="178"/>
                    </a:cubicBezTo>
                    <a:lnTo>
                      <a:pt x="61" y="178"/>
                    </a:ln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773" name="Freeform 95"/>
              <p:cNvSpPr>
                <a:spLocks noChangeArrowheads="1"/>
              </p:cNvSpPr>
              <p:nvPr/>
            </p:nvSpPr>
            <p:spPr bwMode="auto">
              <a:xfrm>
                <a:off x="2646581" y="3089764"/>
                <a:ext cx="644475" cy="260357"/>
              </a:xfrm>
              <a:custGeom>
                <a:avLst/>
                <a:gdLst>
                  <a:gd name="T0" fmla="*/ 0 w 1431"/>
                  <a:gd name="T1" fmla="*/ 129954 h 581"/>
                  <a:gd name="T2" fmla="*/ 0 w 1431"/>
                  <a:gd name="T3" fmla="*/ 129954 h 581"/>
                  <a:gd name="T4" fmla="*/ 322913 w 1431"/>
                  <a:gd name="T5" fmla="*/ 259909 h 581"/>
                  <a:gd name="T6" fmla="*/ 644025 w 1431"/>
                  <a:gd name="T7" fmla="*/ 129954 h 581"/>
                  <a:gd name="T8" fmla="*/ 322913 w 1431"/>
                  <a:gd name="T9" fmla="*/ 0 h 581"/>
                  <a:gd name="T10" fmla="*/ 0 w 1431"/>
                  <a:gd name="T11" fmla="*/ 129954 h 58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431" h="581">
                    <a:moveTo>
                      <a:pt x="0" y="290"/>
                    </a:moveTo>
                    <a:lnTo>
                      <a:pt x="0" y="290"/>
                    </a:lnTo>
                    <a:cubicBezTo>
                      <a:pt x="0" y="449"/>
                      <a:pt x="324" y="580"/>
                      <a:pt x="717" y="580"/>
                    </a:cubicBezTo>
                    <a:cubicBezTo>
                      <a:pt x="1111" y="580"/>
                      <a:pt x="1430" y="449"/>
                      <a:pt x="1430" y="290"/>
                    </a:cubicBezTo>
                    <a:cubicBezTo>
                      <a:pt x="1430" y="126"/>
                      <a:pt x="1111" y="0"/>
                      <a:pt x="717" y="0"/>
                    </a:cubicBezTo>
                    <a:cubicBezTo>
                      <a:pt x="324" y="0"/>
                      <a:pt x="0" y="126"/>
                      <a:pt x="0" y="290"/>
                    </a:cubicBezTo>
                  </a:path>
                </a:pathLst>
              </a:custGeom>
              <a:solidFill>
                <a:srgbClr val="FFC90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774" name="Freeform 96"/>
              <p:cNvSpPr>
                <a:spLocks noChangeArrowheads="1"/>
              </p:cNvSpPr>
              <p:nvPr/>
            </p:nvSpPr>
            <p:spPr bwMode="auto">
              <a:xfrm>
                <a:off x="2691028" y="3097702"/>
                <a:ext cx="553994" cy="215906"/>
              </a:xfrm>
              <a:custGeom>
                <a:avLst/>
                <a:gdLst>
                  <a:gd name="T0" fmla="*/ 0 w 1233"/>
                  <a:gd name="T1" fmla="*/ 106615 h 484"/>
                  <a:gd name="T2" fmla="*/ 0 w 1233"/>
                  <a:gd name="T3" fmla="*/ 106615 h 484"/>
                  <a:gd name="T4" fmla="*/ 277671 w 1233"/>
                  <a:gd name="T5" fmla="*/ 215460 h 484"/>
                  <a:gd name="T6" fmla="*/ 553545 w 1233"/>
                  <a:gd name="T7" fmla="*/ 106615 h 484"/>
                  <a:gd name="T8" fmla="*/ 277671 w 1233"/>
                  <a:gd name="T9" fmla="*/ 0 h 484"/>
                  <a:gd name="T10" fmla="*/ 0 w 1233"/>
                  <a:gd name="T11" fmla="*/ 106615 h 48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33" h="484">
                    <a:moveTo>
                      <a:pt x="0" y="239"/>
                    </a:moveTo>
                    <a:lnTo>
                      <a:pt x="0" y="239"/>
                    </a:lnTo>
                    <a:cubicBezTo>
                      <a:pt x="0" y="375"/>
                      <a:pt x="276" y="483"/>
                      <a:pt x="618" y="483"/>
                    </a:cubicBezTo>
                    <a:cubicBezTo>
                      <a:pt x="956" y="483"/>
                      <a:pt x="1232" y="375"/>
                      <a:pt x="1232" y="239"/>
                    </a:cubicBezTo>
                    <a:cubicBezTo>
                      <a:pt x="1232" y="108"/>
                      <a:pt x="956" y="0"/>
                      <a:pt x="618" y="0"/>
                    </a:cubicBezTo>
                    <a:cubicBezTo>
                      <a:pt x="276" y="0"/>
                      <a:pt x="0" y="108"/>
                      <a:pt x="0" y="239"/>
                    </a:cubicBez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775" name="Freeform 97"/>
              <p:cNvSpPr>
                <a:spLocks noChangeArrowheads="1"/>
              </p:cNvSpPr>
              <p:nvPr/>
            </p:nvSpPr>
            <p:spPr bwMode="auto">
              <a:xfrm>
                <a:off x="2657692" y="3069127"/>
                <a:ext cx="638126" cy="258769"/>
              </a:xfrm>
              <a:custGeom>
                <a:avLst/>
                <a:gdLst>
                  <a:gd name="T0" fmla="*/ 25077 w 1425"/>
                  <a:gd name="T1" fmla="*/ 79142 h 582"/>
                  <a:gd name="T2" fmla="*/ 25077 w 1425"/>
                  <a:gd name="T3" fmla="*/ 79142 h 582"/>
                  <a:gd name="T4" fmla="*/ 318839 w 1425"/>
                  <a:gd name="T5" fmla="*/ 0 h 582"/>
                  <a:gd name="T6" fmla="*/ 612601 w 1425"/>
                  <a:gd name="T7" fmla="*/ 79142 h 582"/>
                  <a:gd name="T8" fmla="*/ 637678 w 1425"/>
                  <a:gd name="T9" fmla="*/ 79142 h 582"/>
                  <a:gd name="T10" fmla="*/ 637678 w 1425"/>
                  <a:gd name="T11" fmla="*/ 128940 h 582"/>
                  <a:gd name="T12" fmla="*/ 318839 w 1425"/>
                  <a:gd name="T13" fmla="*/ 258324 h 582"/>
                  <a:gd name="T14" fmla="*/ 0 w 1425"/>
                  <a:gd name="T15" fmla="*/ 128940 h 582"/>
                  <a:gd name="T16" fmla="*/ 0 w 1425"/>
                  <a:gd name="T17" fmla="*/ 79142 h 582"/>
                  <a:gd name="T18" fmla="*/ 25077 w 1425"/>
                  <a:gd name="T19" fmla="*/ 79142 h 58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425" h="582">
                    <a:moveTo>
                      <a:pt x="56" y="178"/>
                    </a:moveTo>
                    <a:lnTo>
                      <a:pt x="56" y="178"/>
                    </a:lnTo>
                    <a:cubicBezTo>
                      <a:pt x="164" y="75"/>
                      <a:pt x="417" y="0"/>
                      <a:pt x="712" y="0"/>
                    </a:cubicBezTo>
                    <a:cubicBezTo>
                      <a:pt x="1007" y="0"/>
                      <a:pt x="1260" y="75"/>
                      <a:pt x="1368" y="178"/>
                    </a:cubicBezTo>
                    <a:cubicBezTo>
                      <a:pt x="1424" y="178"/>
                      <a:pt x="1424" y="178"/>
                      <a:pt x="1424" y="178"/>
                    </a:cubicBezTo>
                    <a:cubicBezTo>
                      <a:pt x="1424" y="290"/>
                      <a:pt x="1424" y="290"/>
                      <a:pt x="1424" y="290"/>
                    </a:cubicBezTo>
                    <a:cubicBezTo>
                      <a:pt x="1424" y="450"/>
                      <a:pt x="1106" y="581"/>
                      <a:pt x="712" y="581"/>
                    </a:cubicBezTo>
                    <a:cubicBezTo>
                      <a:pt x="319" y="581"/>
                      <a:pt x="0" y="450"/>
                      <a:pt x="0" y="290"/>
                    </a:cubicBezTo>
                    <a:cubicBezTo>
                      <a:pt x="0" y="178"/>
                      <a:pt x="0" y="178"/>
                      <a:pt x="0" y="178"/>
                    </a:cubicBezTo>
                    <a:lnTo>
                      <a:pt x="56" y="178"/>
                    </a:ln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776" name="Freeform 98"/>
              <p:cNvSpPr>
                <a:spLocks noChangeArrowheads="1"/>
              </p:cNvSpPr>
              <p:nvPr/>
            </p:nvSpPr>
            <p:spPr bwMode="auto">
              <a:xfrm>
                <a:off x="2657692" y="3016737"/>
                <a:ext cx="638126" cy="260357"/>
              </a:xfrm>
              <a:custGeom>
                <a:avLst/>
                <a:gdLst>
                  <a:gd name="T0" fmla="*/ 0 w 1425"/>
                  <a:gd name="T1" fmla="*/ 129955 h 583"/>
                  <a:gd name="T2" fmla="*/ 0 w 1425"/>
                  <a:gd name="T3" fmla="*/ 129955 h 583"/>
                  <a:gd name="T4" fmla="*/ 318839 w 1425"/>
                  <a:gd name="T5" fmla="*/ 259910 h 583"/>
                  <a:gd name="T6" fmla="*/ 637678 w 1425"/>
                  <a:gd name="T7" fmla="*/ 129955 h 583"/>
                  <a:gd name="T8" fmla="*/ 318839 w 1425"/>
                  <a:gd name="T9" fmla="*/ 0 h 583"/>
                  <a:gd name="T10" fmla="*/ 0 w 1425"/>
                  <a:gd name="T11" fmla="*/ 129955 h 58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425" h="583">
                    <a:moveTo>
                      <a:pt x="0" y="291"/>
                    </a:moveTo>
                    <a:lnTo>
                      <a:pt x="0" y="291"/>
                    </a:lnTo>
                    <a:cubicBezTo>
                      <a:pt x="0" y="450"/>
                      <a:pt x="319" y="582"/>
                      <a:pt x="712" y="582"/>
                    </a:cubicBezTo>
                    <a:cubicBezTo>
                      <a:pt x="1106" y="582"/>
                      <a:pt x="1424" y="450"/>
                      <a:pt x="1424" y="291"/>
                    </a:cubicBezTo>
                    <a:cubicBezTo>
                      <a:pt x="1424" y="127"/>
                      <a:pt x="1106" y="0"/>
                      <a:pt x="712" y="0"/>
                    </a:cubicBezTo>
                    <a:cubicBezTo>
                      <a:pt x="319" y="0"/>
                      <a:pt x="0" y="127"/>
                      <a:pt x="0" y="291"/>
                    </a:cubicBezTo>
                  </a:path>
                </a:pathLst>
              </a:custGeom>
              <a:solidFill>
                <a:srgbClr val="FFC90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777" name="Freeform 99"/>
              <p:cNvSpPr>
                <a:spLocks noChangeArrowheads="1"/>
              </p:cNvSpPr>
              <p:nvPr/>
            </p:nvSpPr>
            <p:spPr bwMode="auto">
              <a:xfrm>
                <a:off x="2698964" y="3026263"/>
                <a:ext cx="553995" cy="217494"/>
              </a:xfrm>
              <a:custGeom>
                <a:avLst/>
                <a:gdLst>
                  <a:gd name="T0" fmla="*/ 0 w 1233"/>
                  <a:gd name="T1" fmla="*/ 107399 h 484"/>
                  <a:gd name="T2" fmla="*/ 0 w 1233"/>
                  <a:gd name="T3" fmla="*/ 107399 h 484"/>
                  <a:gd name="T4" fmla="*/ 277671 w 1233"/>
                  <a:gd name="T5" fmla="*/ 217045 h 484"/>
                  <a:gd name="T6" fmla="*/ 553546 w 1233"/>
                  <a:gd name="T7" fmla="*/ 107399 h 484"/>
                  <a:gd name="T8" fmla="*/ 277671 w 1233"/>
                  <a:gd name="T9" fmla="*/ 0 h 484"/>
                  <a:gd name="T10" fmla="*/ 0 w 1233"/>
                  <a:gd name="T11" fmla="*/ 107399 h 48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33" h="484">
                    <a:moveTo>
                      <a:pt x="0" y="239"/>
                    </a:moveTo>
                    <a:lnTo>
                      <a:pt x="0" y="239"/>
                    </a:lnTo>
                    <a:cubicBezTo>
                      <a:pt x="0" y="375"/>
                      <a:pt x="276" y="483"/>
                      <a:pt x="618" y="483"/>
                    </a:cubicBezTo>
                    <a:cubicBezTo>
                      <a:pt x="955" y="483"/>
                      <a:pt x="1232" y="375"/>
                      <a:pt x="1232" y="239"/>
                    </a:cubicBezTo>
                    <a:cubicBezTo>
                      <a:pt x="1232" y="108"/>
                      <a:pt x="955" y="0"/>
                      <a:pt x="618" y="0"/>
                    </a:cubicBezTo>
                    <a:cubicBezTo>
                      <a:pt x="276" y="0"/>
                      <a:pt x="0" y="108"/>
                      <a:pt x="0" y="239"/>
                    </a:cubicBez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778" name="Freeform 100"/>
              <p:cNvSpPr>
                <a:spLocks noChangeArrowheads="1"/>
              </p:cNvSpPr>
              <p:nvPr/>
            </p:nvSpPr>
            <p:spPr bwMode="auto">
              <a:xfrm>
                <a:off x="2621183" y="3008800"/>
                <a:ext cx="642887" cy="260357"/>
              </a:xfrm>
              <a:custGeom>
                <a:avLst/>
                <a:gdLst>
                  <a:gd name="T0" fmla="*/ 25158 w 1431"/>
                  <a:gd name="T1" fmla="*/ 79938 h 583"/>
                  <a:gd name="T2" fmla="*/ 25158 w 1431"/>
                  <a:gd name="T3" fmla="*/ 79938 h 583"/>
                  <a:gd name="T4" fmla="*/ 319871 w 1431"/>
                  <a:gd name="T5" fmla="*/ 0 h 583"/>
                  <a:gd name="T6" fmla="*/ 615033 w 1431"/>
                  <a:gd name="T7" fmla="*/ 79938 h 583"/>
                  <a:gd name="T8" fmla="*/ 642438 w 1431"/>
                  <a:gd name="T9" fmla="*/ 79938 h 583"/>
                  <a:gd name="T10" fmla="*/ 642438 w 1431"/>
                  <a:gd name="T11" fmla="*/ 129955 h 583"/>
                  <a:gd name="T12" fmla="*/ 319871 w 1431"/>
                  <a:gd name="T13" fmla="*/ 259910 h 583"/>
                  <a:gd name="T14" fmla="*/ 0 w 1431"/>
                  <a:gd name="T15" fmla="*/ 129955 h 583"/>
                  <a:gd name="T16" fmla="*/ 0 w 1431"/>
                  <a:gd name="T17" fmla="*/ 79938 h 583"/>
                  <a:gd name="T18" fmla="*/ 25158 w 1431"/>
                  <a:gd name="T19" fmla="*/ 79938 h 583"/>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431" h="583">
                    <a:moveTo>
                      <a:pt x="56" y="179"/>
                    </a:moveTo>
                    <a:lnTo>
                      <a:pt x="56" y="179"/>
                    </a:lnTo>
                    <a:cubicBezTo>
                      <a:pt x="169" y="71"/>
                      <a:pt x="422" y="0"/>
                      <a:pt x="712" y="0"/>
                    </a:cubicBezTo>
                    <a:cubicBezTo>
                      <a:pt x="1008" y="0"/>
                      <a:pt x="1261" y="71"/>
                      <a:pt x="1369" y="179"/>
                    </a:cubicBezTo>
                    <a:cubicBezTo>
                      <a:pt x="1430" y="179"/>
                      <a:pt x="1430" y="179"/>
                      <a:pt x="1430" y="179"/>
                    </a:cubicBezTo>
                    <a:cubicBezTo>
                      <a:pt x="1430" y="291"/>
                      <a:pt x="1430" y="291"/>
                      <a:pt x="1430" y="291"/>
                    </a:cubicBezTo>
                    <a:cubicBezTo>
                      <a:pt x="1430" y="451"/>
                      <a:pt x="1106" y="582"/>
                      <a:pt x="712" y="582"/>
                    </a:cubicBezTo>
                    <a:cubicBezTo>
                      <a:pt x="319" y="582"/>
                      <a:pt x="0" y="451"/>
                      <a:pt x="0" y="291"/>
                    </a:cubicBezTo>
                    <a:cubicBezTo>
                      <a:pt x="0" y="179"/>
                      <a:pt x="0" y="179"/>
                      <a:pt x="0" y="179"/>
                    </a:cubicBezTo>
                    <a:lnTo>
                      <a:pt x="56" y="179"/>
                    </a:ln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779" name="Freeform 101"/>
              <p:cNvSpPr>
                <a:spLocks noChangeArrowheads="1"/>
              </p:cNvSpPr>
              <p:nvPr/>
            </p:nvSpPr>
            <p:spPr bwMode="auto">
              <a:xfrm>
                <a:off x="2621183" y="2959586"/>
                <a:ext cx="642887" cy="260357"/>
              </a:xfrm>
              <a:custGeom>
                <a:avLst/>
                <a:gdLst>
                  <a:gd name="T0" fmla="*/ 0 w 1431"/>
                  <a:gd name="T1" fmla="*/ 130179 h 582"/>
                  <a:gd name="T2" fmla="*/ 0 w 1431"/>
                  <a:gd name="T3" fmla="*/ 130179 h 582"/>
                  <a:gd name="T4" fmla="*/ 319871 w 1431"/>
                  <a:gd name="T5" fmla="*/ 259910 h 582"/>
                  <a:gd name="T6" fmla="*/ 642438 w 1431"/>
                  <a:gd name="T7" fmla="*/ 130179 h 582"/>
                  <a:gd name="T8" fmla="*/ 319871 w 1431"/>
                  <a:gd name="T9" fmla="*/ 0 h 582"/>
                  <a:gd name="T10" fmla="*/ 0 w 1431"/>
                  <a:gd name="T11" fmla="*/ 130179 h 58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431" h="582">
                    <a:moveTo>
                      <a:pt x="0" y="291"/>
                    </a:moveTo>
                    <a:lnTo>
                      <a:pt x="0" y="291"/>
                    </a:lnTo>
                    <a:cubicBezTo>
                      <a:pt x="0" y="450"/>
                      <a:pt x="319" y="581"/>
                      <a:pt x="712" y="581"/>
                    </a:cubicBezTo>
                    <a:cubicBezTo>
                      <a:pt x="1106" y="581"/>
                      <a:pt x="1430" y="450"/>
                      <a:pt x="1430" y="291"/>
                    </a:cubicBezTo>
                    <a:cubicBezTo>
                      <a:pt x="1430" y="127"/>
                      <a:pt x="1106" y="0"/>
                      <a:pt x="712" y="0"/>
                    </a:cubicBezTo>
                    <a:cubicBezTo>
                      <a:pt x="319" y="0"/>
                      <a:pt x="0" y="127"/>
                      <a:pt x="0" y="291"/>
                    </a:cubicBezTo>
                  </a:path>
                </a:pathLst>
              </a:custGeom>
              <a:solidFill>
                <a:srgbClr val="FFC90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780" name="Freeform 102"/>
              <p:cNvSpPr>
                <a:spLocks noChangeArrowheads="1"/>
              </p:cNvSpPr>
              <p:nvPr/>
            </p:nvSpPr>
            <p:spPr bwMode="auto">
              <a:xfrm>
                <a:off x="2665630" y="2967524"/>
                <a:ext cx="553994" cy="215906"/>
              </a:xfrm>
              <a:custGeom>
                <a:avLst/>
                <a:gdLst>
                  <a:gd name="T0" fmla="*/ 0 w 1234"/>
                  <a:gd name="T1" fmla="*/ 106615 h 484"/>
                  <a:gd name="T2" fmla="*/ 0 w 1234"/>
                  <a:gd name="T3" fmla="*/ 106615 h 484"/>
                  <a:gd name="T4" fmla="*/ 275650 w 1234"/>
                  <a:gd name="T5" fmla="*/ 215460 h 484"/>
                  <a:gd name="T6" fmla="*/ 553545 w 1234"/>
                  <a:gd name="T7" fmla="*/ 106615 h 484"/>
                  <a:gd name="T8" fmla="*/ 275650 w 1234"/>
                  <a:gd name="T9" fmla="*/ 0 h 484"/>
                  <a:gd name="T10" fmla="*/ 0 w 1234"/>
                  <a:gd name="T11" fmla="*/ 106615 h 48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34" h="484">
                    <a:moveTo>
                      <a:pt x="0" y="239"/>
                    </a:moveTo>
                    <a:lnTo>
                      <a:pt x="0" y="239"/>
                    </a:lnTo>
                    <a:cubicBezTo>
                      <a:pt x="0" y="375"/>
                      <a:pt x="277" y="483"/>
                      <a:pt x="614" y="483"/>
                    </a:cubicBezTo>
                    <a:cubicBezTo>
                      <a:pt x="957" y="483"/>
                      <a:pt x="1233" y="375"/>
                      <a:pt x="1233" y="239"/>
                    </a:cubicBezTo>
                    <a:cubicBezTo>
                      <a:pt x="1233" y="108"/>
                      <a:pt x="957" y="0"/>
                      <a:pt x="614" y="0"/>
                    </a:cubicBezTo>
                    <a:cubicBezTo>
                      <a:pt x="277" y="0"/>
                      <a:pt x="0" y="108"/>
                      <a:pt x="0" y="239"/>
                    </a:cubicBez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781" name="Freeform 103"/>
              <p:cNvSpPr>
                <a:spLocks noChangeArrowheads="1"/>
              </p:cNvSpPr>
              <p:nvPr/>
            </p:nvSpPr>
            <p:spPr bwMode="auto">
              <a:xfrm>
                <a:off x="2657692" y="2937360"/>
                <a:ext cx="638126" cy="260357"/>
              </a:xfrm>
              <a:custGeom>
                <a:avLst/>
                <a:gdLst>
                  <a:gd name="T0" fmla="*/ 25077 w 1425"/>
                  <a:gd name="T1" fmla="*/ 79628 h 582"/>
                  <a:gd name="T2" fmla="*/ 25077 w 1425"/>
                  <a:gd name="T3" fmla="*/ 79628 h 582"/>
                  <a:gd name="T4" fmla="*/ 318839 w 1425"/>
                  <a:gd name="T5" fmla="*/ 0 h 582"/>
                  <a:gd name="T6" fmla="*/ 612601 w 1425"/>
                  <a:gd name="T7" fmla="*/ 79628 h 582"/>
                  <a:gd name="T8" fmla="*/ 637678 w 1425"/>
                  <a:gd name="T9" fmla="*/ 79628 h 582"/>
                  <a:gd name="T10" fmla="*/ 637678 w 1425"/>
                  <a:gd name="T11" fmla="*/ 130179 h 582"/>
                  <a:gd name="T12" fmla="*/ 318839 w 1425"/>
                  <a:gd name="T13" fmla="*/ 259910 h 582"/>
                  <a:gd name="T14" fmla="*/ 0 w 1425"/>
                  <a:gd name="T15" fmla="*/ 130179 h 582"/>
                  <a:gd name="T16" fmla="*/ 0 w 1425"/>
                  <a:gd name="T17" fmla="*/ 79628 h 582"/>
                  <a:gd name="T18" fmla="*/ 25077 w 1425"/>
                  <a:gd name="T19" fmla="*/ 79628 h 58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425" h="582">
                    <a:moveTo>
                      <a:pt x="56" y="178"/>
                    </a:moveTo>
                    <a:lnTo>
                      <a:pt x="56" y="178"/>
                    </a:lnTo>
                    <a:cubicBezTo>
                      <a:pt x="164" y="75"/>
                      <a:pt x="417" y="0"/>
                      <a:pt x="712" y="0"/>
                    </a:cubicBezTo>
                    <a:cubicBezTo>
                      <a:pt x="1007" y="0"/>
                      <a:pt x="1260" y="75"/>
                      <a:pt x="1368" y="178"/>
                    </a:cubicBezTo>
                    <a:cubicBezTo>
                      <a:pt x="1424" y="178"/>
                      <a:pt x="1424" y="178"/>
                      <a:pt x="1424" y="178"/>
                    </a:cubicBezTo>
                    <a:cubicBezTo>
                      <a:pt x="1424" y="291"/>
                      <a:pt x="1424" y="291"/>
                      <a:pt x="1424" y="291"/>
                    </a:cubicBezTo>
                    <a:cubicBezTo>
                      <a:pt x="1424" y="450"/>
                      <a:pt x="1106" y="581"/>
                      <a:pt x="712" y="581"/>
                    </a:cubicBezTo>
                    <a:cubicBezTo>
                      <a:pt x="319" y="581"/>
                      <a:pt x="0" y="450"/>
                      <a:pt x="0" y="291"/>
                    </a:cubicBezTo>
                    <a:cubicBezTo>
                      <a:pt x="0" y="178"/>
                      <a:pt x="0" y="178"/>
                      <a:pt x="0" y="178"/>
                    </a:cubicBezTo>
                    <a:lnTo>
                      <a:pt x="56" y="178"/>
                    </a:ln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782" name="Freeform 104"/>
              <p:cNvSpPr>
                <a:spLocks noChangeArrowheads="1"/>
              </p:cNvSpPr>
              <p:nvPr/>
            </p:nvSpPr>
            <p:spPr bwMode="auto">
              <a:xfrm>
                <a:off x="2657692" y="2888147"/>
                <a:ext cx="638126" cy="260357"/>
              </a:xfrm>
              <a:custGeom>
                <a:avLst/>
                <a:gdLst>
                  <a:gd name="T0" fmla="*/ 0 w 1425"/>
                  <a:gd name="T1" fmla="*/ 129731 h 582"/>
                  <a:gd name="T2" fmla="*/ 0 w 1425"/>
                  <a:gd name="T3" fmla="*/ 129731 h 582"/>
                  <a:gd name="T4" fmla="*/ 318839 w 1425"/>
                  <a:gd name="T5" fmla="*/ 259910 h 582"/>
                  <a:gd name="T6" fmla="*/ 637678 w 1425"/>
                  <a:gd name="T7" fmla="*/ 129731 h 582"/>
                  <a:gd name="T8" fmla="*/ 318839 w 1425"/>
                  <a:gd name="T9" fmla="*/ 0 h 582"/>
                  <a:gd name="T10" fmla="*/ 0 w 1425"/>
                  <a:gd name="T11" fmla="*/ 129731 h 58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425" h="582">
                    <a:moveTo>
                      <a:pt x="0" y="290"/>
                    </a:moveTo>
                    <a:lnTo>
                      <a:pt x="0" y="290"/>
                    </a:lnTo>
                    <a:cubicBezTo>
                      <a:pt x="0" y="450"/>
                      <a:pt x="319" y="581"/>
                      <a:pt x="712" y="581"/>
                    </a:cubicBezTo>
                    <a:cubicBezTo>
                      <a:pt x="1106" y="581"/>
                      <a:pt x="1424" y="450"/>
                      <a:pt x="1424" y="290"/>
                    </a:cubicBezTo>
                    <a:cubicBezTo>
                      <a:pt x="1424" y="126"/>
                      <a:pt x="1106" y="0"/>
                      <a:pt x="712" y="0"/>
                    </a:cubicBezTo>
                    <a:cubicBezTo>
                      <a:pt x="319" y="0"/>
                      <a:pt x="0" y="126"/>
                      <a:pt x="0" y="290"/>
                    </a:cubicBezTo>
                  </a:path>
                </a:pathLst>
              </a:custGeom>
              <a:solidFill>
                <a:srgbClr val="FFC90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783" name="Freeform 105"/>
              <p:cNvSpPr>
                <a:spLocks noChangeArrowheads="1"/>
              </p:cNvSpPr>
              <p:nvPr/>
            </p:nvSpPr>
            <p:spPr bwMode="auto">
              <a:xfrm>
                <a:off x="2698964" y="2896084"/>
                <a:ext cx="553995" cy="215906"/>
              </a:xfrm>
              <a:custGeom>
                <a:avLst/>
                <a:gdLst>
                  <a:gd name="T0" fmla="*/ 0 w 1233"/>
                  <a:gd name="T1" fmla="*/ 107061 h 484"/>
                  <a:gd name="T2" fmla="*/ 0 w 1233"/>
                  <a:gd name="T3" fmla="*/ 107061 h 484"/>
                  <a:gd name="T4" fmla="*/ 277671 w 1233"/>
                  <a:gd name="T5" fmla="*/ 215460 h 484"/>
                  <a:gd name="T6" fmla="*/ 553546 w 1233"/>
                  <a:gd name="T7" fmla="*/ 107061 h 484"/>
                  <a:gd name="T8" fmla="*/ 277671 w 1233"/>
                  <a:gd name="T9" fmla="*/ 0 h 484"/>
                  <a:gd name="T10" fmla="*/ 0 w 1233"/>
                  <a:gd name="T11" fmla="*/ 107061 h 48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33" h="484">
                    <a:moveTo>
                      <a:pt x="0" y="240"/>
                    </a:moveTo>
                    <a:lnTo>
                      <a:pt x="0" y="240"/>
                    </a:lnTo>
                    <a:cubicBezTo>
                      <a:pt x="0" y="375"/>
                      <a:pt x="276" y="483"/>
                      <a:pt x="618" y="483"/>
                    </a:cubicBezTo>
                    <a:cubicBezTo>
                      <a:pt x="955" y="483"/>
                      <a:pt x="1232" y="375"/>
                      <a:pt x="1232" y="240"/>
                    </a:cubicBezTo>
                    <a:cubicBezTo>
                      <a:pt x="1232" y="108"/>
                      <a:pt x="955" y="0"/>
                      <a:pt x="618" y="0"/>
                    </a:cubicBezTo>
                    <a:cubicBezTo>
                      <a:pt x="276" y="0"/>
                      <a:pt x="0" y="108"/>
                      <a:pt x="0" y="240"/>
                    </a:cubicBez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grpSp>
        <p:grpSp>
          <p:nvGrpSpPr>
            <p:cNvPr id="58384" name="Group 783"/>
            <p:cNvGrpSpPr>
              <a:grpSpLocks/>
            </p:cNvGrpSpPr>
            <p:nvPr/>
          </p:nvGrpSpPr>
          <p:grpSpPr bwMode="auto">
            <a:xfrm>
              <a:off x="13208969" y="5834639"/>
              <a:ext cx="2431908" cy="1632937"/>
              <a:chOff x="8359187" y="9924168"/>
              <a:chExt cx="661987" cy="444500"/>
            </a:xfrm>
          </p:grpSpPr>
          <p:sp>
            <p:nvSpPr>
              <p:cNvPr id="785" name="Freeform 64"/>
              <p:cNvSpPr>
                <a:spLocks noChangeArrowheads="1"/>
              </p:cNvSpPr>
              <p:nvPr/>
            </p:nvSpPr>
            <p:spPr bwMode="auto">
              <a:xfrm>
                <a:off x="8359187" y="10108318"/>
                <a:ext cx="639762" cy="260350"/>
              </a:xfrm>
              <a:custGeom>
                <a:avLst/>
                <a:gdLst>
                  <a:gd name="T0" fmla="*/ 25124 w 1426"/>
                  <a:gd name="T1" fmla="*/ 79626 h 582"/>
                  <a:gd name="T2" fmla="*/ 25124 w 1426"/>
                  <a:gd name="T3" fmla="*/ 79626 h 582"/>
                  <a:gd name="T4" fmla="*/ 319432 w 1426"/>
                  <a:gd name="T5" fmla="*/ 0 h 582"/>
                  <a:gd name="T6" fmla="*/ 613741 w 1426"/>
                  <a:gd name="T7" fmla="*/ 79626 h 582"/>
                  <a:gd name="T8" fmla="*/ 639313 w 1426"/>
                  <a:gd name="T9" fmla="*/ 79626 h 582"/>
                  <a:gd name="T10" fmla="*/ 639313 w 1426"/>
                  <a:gd name="T11" fmla="*/ 129728 h 582"/>
                  <a:gd name="T12" fmla="*/ 319432 w 1426"/>
                  <a:gd name="T13" fmla="*/ 259903 h 582"/>
                  <a:gd name="T14" fmla="*/ 0 w 1426"/>
                  <a:gd name="T15" fmla="*/ 129728 h 582"/>
                  <a:gd name="T16" fmla="*/ 0 w 1426"/>
                  <a:gd name="T17" fmla="*/ 79626 h 582"/>
                  <a:gd name="T18" fmla="*/ 25124 w 1426"/>
                  <a:gd name="T19" fmla="*/ 79626 h 58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426" h="582">
                    <a:moveTo>
                      <a:pt x="56" y="178"/>
                    </a:moveTo>
                    <a:lnTo>
                      <a:pt x="56" y="178"/>
                    </a:lnTo>
                    <a:cubicBezTo>
                      <a:pt x="164" y="75"/>
                      <a:pt x="417" y="0"/>
                      <a:pt x="712" y="0"/>
                    </a:cubicBezTo>
                    <a:cubicBezTo>
                      <a:pt x="1008" y="0"/>
                      <a:pt x="1260" y="75"/>
                      <a:pt x="1368" y="178"/>
                    </a:cubicBezTo>
                    <a:cubicBezTo>
                      <a:pt x="1425" y="178"/>
                      <a:pt x="1425" y="178"/>
                      <a:pt x="1425" y="178"/>
                    </a:cubicBezTo>
                    <a:cubicBezTo>
                      <a:pt x="1425" y="290"/>
                      <a:pt x="1425" y="290"/>
                      <a:pt x="1425" y="290"/>
                    </a:cubicBezTo>
                    <a:cubicBezTo>
                      <a:pt x="1425" y="455"/>
                      <a:pt x="1106" y="581"/>
                      <a:pt x="712" y="581"/>
                    </a:cubicBezTo>
                    <a:cubicBezTo>
                      <a:pt x="318" y="581"/>
                      <a:pt x="0" y="455"/>
                      <a:pt x="0" y="290"/>
                    </a:cubicBezTo>
                    <a:cubicBezTo>
                      <a:pt x="0" y="178"/>
                      <a:pt x="0" y="178"/>
                      <a:pt x="0" y="178"/>
                    </a:cubicBezTo>
                    <a:lnTo>
                      <a:pt x="56" y="178"/>
                    </a:ln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786" name="Freeform 65"/>
              <p:cNvSpPr>
                <a:spLocks noChangeArrowheads="1"/>
              </p:cNvSpPr>
              <p:nvPr/>
            </p:nvSpPr>
            <p:spPr bwMode="auto">
              <a:xfrm>
                <a:off x="8359187" y="10057518"/>
                <a:ext cx="639762" cy="260350"/>
              </a:xfrm>
              <a:custGeom>
                <a:avLst/>
                <a:gdLst>
                  <a:gd name="T0" fmla="*/ 0 w 1426"/>
                  <a:gd name="T1" fmla="*/ 129951 h 581"/>
                  <a:gd name="T2" fmla="*/ 0 w 1426"/>
                  <a:gd name="T3" fmla="*/ 129951 h 581"/>
                  <a:gd name="T4" fmla="*/ 319432 w 1426"/>
                  <a:gd name="T5" fmla="*/ 259902 h 581"/>
                  <a:gd name="T6" fmla="*/ 639313 w 1426"/>
                  <a:gd name="T7" fmla="*/ 129951 h 581"/>
                  <a:gd name="T8" fmla="*/ 319432 w 1426"/>
                  <a:gd name="T9" fmla="*/ 0 h 581"/>
                  <a:gd name="T10" fmla="*/ 0 w 1426"/>
                  <a:gd name="T11" fmla="*/ 129951 h 58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426" h="581">
                    <a:moveTo>
                      <a:pt x="0" y="290"/>
                    </a:moveTo>
                    <a:lnTo>
                      <a:pt x="0" y="290"/>
                    </a:lnTo>
                    <a:cubicBezTo>
                      <a:pt x="0" y="449"/>
                      <a:pt x="318" y="580"/>
                      <a:pt x="712" y="580"/>
                    </a:cubicBezTo>
                    <a:cubicBezTo>
                      <a:pt x="1106" y="580"/>
                      <a:pt x="1425" y="449"/>
                      <a:pt x="1425" y="290"/>
                    </a:cubicBezTo>
                    <a:cubicBezTo>
                      <a:pt x="1425" y="131"/>
                      <a:pt x="1106" y="0"/>
                      <a:pt x="712" y="0"/>
                    </a:cubicBezTo>
                    <a:cubicBezTo>
                      <a:pt x="318" y="0"/>
                      <a:pt x="0" y="131"/>
                      <a:pt x="0" y="290"/>
                    </a:cubicBezTo>
                  </a:path>
                </a:pathLst>
              </a:custGeom>
              <a:solidFill>
                <a:srgbClr val="FFC90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787" name="Freeform 66"/>
              <p:cNvSpPr>
                <a:spLocks noChangeArrowheads="1"/>
              </p:cNvSpPr>
              <p:nvPr/>
            </p:nvSpPr>
            <p:spPr bwMode="auto">
              <a:xfrm>
                <a:off x="8402049" y="10065455"/>
                <a:ext cx="552450" cy="215900"/>
              </a:xfrm>
              <a:custGeom>
                <a:avLst/>
                <a:gdLst>
                  <a:gd name="T0" fmla="*/ 0 w 1233"/>
                  <a:gd name="T1" fmla="*/ 106612 h 484"/>
                  <a:gd name="T2" fmla="*/ 0 w 1233"/>
                  <a:gd name="T3" fmla="*/ 106612 h 484"/>
                  <a:gd name="T4" fmla="*/ 276897 w 1233"/>
                  <a:gd name="T5" fmla="*/ 215454 h 484"/>
                  <a:gd name="T6" fmla="*/ 552002 w 1233"/>
                  <a:gd name="T7" fmla="*/ 106612 h 484"/>
                  <a:gd name="T8" fmla="*/ 276897 w 1233"/>
                  <a:gd name="T9" fmla="*/ 0 h 484"/>
                  <a:gd name="T10" fmla="*/ 0 w 1233"/>
                  <a:gd name="T11" fmla="*/ 106612 h 48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33" h="484">
                    <a:moveTo>
                      <a:pt x="0" y="239"/>
                    </a:moveTo>
                    <a:lnTo>
                      <a:pt x="0" y="239"/>
                    </a:lnTo>
                    <a:cubicBezTo>
                      <a:pt x="0" y="375"/>
                      <a:pt x="276" y="483"/>
                      <a:pt x="618" y="483"/>
                    </a:cubicBezTo>
                    <a:cubicBezTo>
                      <a:pt x="956" y="483"/>
                      <a:pt x="1232" y="375"/>
                      <a:pt x="1232" y="239"/>
                    </a:cubicBezTo>
                    <a:cubicBezTo>
                      <a:pt x="1232" y="108"/>
                      <a:pt x="956" y="0"/>
                      <a:pt x="618" y="0"/>
                    </a:cubicBezTo>
                    <a:cubicBezTo>
                      <a:pt x="276" y="0"/>
                      <a:pt x="0" y="108"/>
                      <a:pt x="0" y="239"/>
                    </a:cubicBez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788" name="Freeform 67"/>
              <p:cNvSpPr>
                <a:spLocks noChangeArrowheads="1"/>
              </p:cNvSpPr>
              <p:nvPr/>
            </p:nvSpPr>
            <p:spPr bwMode="auto">
              <a:xfrm>
                <a:off x="8381412" y="10040055"/>
                <a:ext cx="639762" cy="258763"/>
              </a:xfrm>
              <a:custGeom>
                <a:avLst/>
                <a:gdLst>
                  <a:gd name="T0" fmla="*/ 25573 w 1426"/>
                  <a:gd name="T1" fmla="*/ 78831 h 581"/>
                  <a:gd name="T2" fmla="*/ 25573 w 1426"/>
                  <a:gd name="T3" fmla="*/ 78831 h 581"/>
                  <a:gd name="T4" fmla="*/ 319432 w 1426"/>
                  <a:gd name="T5" fmla="*/ 0 h 581"/>
                  <a:gd name="T6" fmla="*/ 613741 w 1426"/>
                  <a:gd name="T7" fmla="*/ 78831 h 581"/>
                  <a:gd name="T8" fmla="*/ 639313 w 1426"/>
                  <a:gd name="T9" fmla="*/ 78831 h 581"/>
                  <a:gd name="T10" fmla="*/ 639313 w 1426"/>
                  <a:gd name="T11" fmla="*/ 129159 h 581"/>
                  <a:gd name="T12" fmla="*/ 319432 w 1426"/>
                  <a:gd name="T13" fmla="*/ 258318 h 581"/>
                  <a:gd name="T14" fmla="*/ 0 w 1426"/>
                  <a:gd name="T15" fmla="*/ 129159 h 581"/>
                  <a:gd name="T16" fmla="*/ 0 w 1426"/>
                  <a:gd name="T17" fmla="*/ 78831 h 581"/>
                  <a:gd name="T18" fmla="*/ 25573 w 1426"/>
                  <a:gd name="T19" fmla="*/ 78831 h 581"/>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426" h="581">
                    <a:moveTo>
                      <a:pt x="57" y="177"/>
                    </a:moveTo>
                    <a:lnTo>
                      <a:pt x="57" y="177"/>
                    </a:lnTo>
                    <a:cubicBezTo>
                      <a:pt x="164" y="74"/>
                      <a:pt x="417" y="0"/>
                      <a:pt x="712" y="0"/>
                    </a:cubicBezTo>
                    <a:cubicBezTo>
                      <a:pt x="1008" y="0"/>
                      <a:pt x="1261" y="74"/>
                      <a:pt x="1368" y="177"/>
                    </a:cubicBezTo>
                    <a:cubicBezTo>
                      <a:pt x="1425" y="177"/>
                      <a:pt x="1425" y="177"/>
                      <a:pt x="1425" y="177"/>
                    </a:cubicBezTo>
                    <a:cubicBezTo>
                      <a:pt x="1425" y="290"/>
                      <a:pt x="1425" y="290"/>
                      <a:pt x="1425" y="290"/>
                    </a:cubicBezTo>
                    <a:cubicBezTo>
                      <a:pt x="1425" y="454"/>
                      <a:pt x="1106" y="580"/>
                      <a:pt x="712" y="580"/>
                    </a:cubicBezTo>
                    <a:cubicBezTo>
                      <a:pt x="319" y="580"/>
                      <a:pt x="0" y="454"/>
                      <a:pt x="0" y="290"/>
                    </a:cubicBezTo>
                    <a:cubicBezTo>
                      <a:pt x="0" y="177"/>
                      <a:pt x="0" y="177"/>
                      <a:pt x="0" y="177"/>
                    </a:cubicBezTo>
                    <a:lnTo>
                      <a:pt x="57" y="177"/>
                    </a:ln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789" name="Freeform 68"/>
              <p:cNvSpPr>
                <a:spLocks noChangeArrowheads="1"/>
              </p:cNvSpPr>
              <p:nvPr/>
            </p:nvSpPr>
            <p:spPr bwMode="auto">
              <a:xfrm>
                <a:off x="8381412" y="9987668"/>
                <a:ext cx="639762" cy="260350"/>
              </a:xfrm>
              <a:custGeom>
                <a:avLst/>
                <a:gdLst>
                  <a:gd name="T0" fmla="*/ 0 w 1426"/>
                  <a:gd name="T1" fmla="*/ 129728 h 582"/>
                  <a:gd name="T2" fmla="*/ 0 w 1426"/>
                  <a:gd name="T3" fmla="*/ 129728 h 582"/>
                  <a:gd name="T4" fmla="*/ 319432 w 1426"/>
                  <a:gd name="T5" fmla="*/ 259903 h 582"/>
                  <a:gd name="T6" fmla="*/ 639313 w 1426"/>
                  <a:gd name="T7" fmla="*/ 129728 h 582"/>
                  <a:gd name="T8" fmla="*/ 319432 w 1426"/>
                  <a:gd name="T9" fmla="*/ 0 h 582"/>
                  <a:gd name="T10" fmla="*/ 0 w 1426"/>
                  <a:gd name="T11" fmla="*/ 129728 h 58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426" h="582">
                    <a:moveTo>
                      <a:pt x="0" y="290"/>
                    </a:moveTo>
                    <a:lnTo>
                      <a:pt x="0" y="290"/>
                    </a:lnTo>
                    <a:cubicBezTo>
                      <a:pt x="0" y="450"/>
                      <a:pt x="319" y="581"/>
                      <a:pt x="712" y="581"/>
                    </a:cubicBezTo>
                    <a:cubicBezTo>
                      <a:pt x="1106" y="581"/>
                      <a:pt x="1425" y="450"/>
                      <a:pt x="1425" y="290"/>
                    </a:cubicBezTo>
                    <a:cubicBezTo>
                      <a:pt x="1425" y="131"/>
                      <a:pt x="1106" y="0"/>
                      <a:pt x="712" y="0"/>
                    </a:cubicBezTo>
                    <a:cubicBezTo>
                      <a:pt x="319" y="0"/>
                      <a:pt x="0" y="131"/>
                      <a:pt x="0" y="290"/>
                    </a:cubicBezTo>
                  </a:path>
                </a:pathLst>
              </a:custGeom>
              <a:solidFill>
                <a:srgbClr val="FFC90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790" name="Freeform 69"/>
              <p:cNvSpPr>
                <a:spLocks noChangeArrowheads="1"/>
              </p:cNvSpPr>
              <p:nvPr/>
            </p:nvSpPr>
            <p:spPr bwMode="auto">
              <a:xfrm>
                <a:off x="8425862" y="9995605"/>
                <a:ext cx="552450" cy="215900"/>
              </a:xfrm>
              <a:custGeom>
                <a:avLst/>
                <a:gdLst>
                  <a:gd name="T0" fmla="*/ 0 w 1233"/>
                  <a:gd name="T1" fmla="*/ 108620 h 483"/>
                  <a:gd name="T2" fmla="*/ 0 w 1233"/>
                  <a:gd name="T3" fmla="*/ 108620 h 483"/>
                  <a:gd name="T4" fmla="*/ 276897 w 1233"/>
                  <a:gd name="T5" fmla="*/ 215453 h 483"/>
                  <a:gd name="T6" fmla="*/ 552002 w 1233"/>
                  <a:gd name="T7" fmla="*/ 108620 h 483"/>
                  <a:gd name="T8" fmla="*/ 276897 w 1233"/>
                  <a:gd name="T9" fmla="*/ 0 h 483"/>
                  <a:gd name="T10" fmla="*/ 0 w 1233"/>
                  <a:gd name="T11" fmla="*/ 108620 h 48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33" h="483">
                    <a:moveTo>
                      <a:pt x="0" y="243"/>
                    </a:moveTo>
                    <a:lnTo>
                      <a:pt x="0" y="243"/>
                    </a:lnTo>
                    <a:cubicBezTo>
                      <a:pt x="0" y="374"/>
                      <a:pt x="277" y="482"/>
                      <a:pt x="618" y="482"/>
                    </a:cubicBezTo>
                    <a:cubicBezTo>
                      <a:pt x="956" y="482"/>
                      <a:pt x="1232" y="374"/>
                      <a:pt x="1232" y="243"/>
                    </a:cubicBezTo>
                    <a:cubicBezTo>
                      <a:pt x="1232" y="107"/>
                      <a:pt x="956" y="0"/>
                      <a:pt x="618" y="0"/>
                    </a:cubicBezTo>
                    <a:cubicBezTo>
                      <a:pt x="277" y="0"/>
                      <a:pt x="0" y="107"/>
                      <a:pt x="0" y="243"/>
                    </a:cubicBez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791" name="Freeform 70"/>
              <p:cNvSpPr>
                <a:spLocks noChangeArrowheads="1"/>
              </p:cNvSpPr>
              <p:nvPr/>
            </p:nvSpPr>
            <p:spPr bwMode="auto">
              <a:xfrm>
                <a:off x="8381412" y="9978143"/>
                <a:ext cx="639762" cy="260350"/>
              </a:xfrm>
              <a:custGeom>
                <a:avLst/>
                <a:gdLst>
                  <a:gd name="T0" fmla="*/ 25573 w 1426"/>
                  <a:gd name="T1" fmla="*/ 77837 h 582"/>
                  <a:gd name="T2" fmla="*/ 25573 w 1426"/>
                  <a:gd name="T3" fmla="*/ 77837 h 582"/>
                  <a:gd name="T4" fmla="*/ 319432 w 1426"/>
                  <a:gd name="T5" fmla="*/ 0 h 582"/>
                  <a:gd name="T6" fmla="*/ 613741 w 1426"/>
                  <a:gd name="T7" fmla="*/ 77837 h 582"/>
                  <a:gd name="T8" fmla="*/ 639313 w 1426"/>
                  <a:gd name="T9" fmla="*/ 77837 h 582"/>
                  <a:gd name="T10" fmla="*/ 639313 w 1426"/>
                  <a:gd name="T11" fmla="*/ 130175 h 582"/>
                  <a:gd name="T12" fmla="*/ 319432 w 1426"/>
                  <a:gd name="T13" fmla="*/ 259903 h 582"/>
                  <a:gd name="T14" fmla="*/ 0 w 1426"/>
                  <a:gd name="T15" fmla="*/ 130175 h 582"/>
                  <a:gd name="T16" fmla="*/ 0 w 1426"/>
                  <a:gd name="T17" fmla="*/ 77837 h 582"/>
                  <a:gd name="T18" fmla="*/ 25573 w 1426"/>
                  <a:gd name="T19" fmla="*/ 77837 h 58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426" h="582">
                    <a:moveTo>
                      <a:pt x="57" y="174"/>
                    </a:moveTo>
                    <a:lnTo>
                      <a:pt x="57" y="174"/>
                    </a:lnTo>
                    <a:cubicBezTo>
                      <a:pt x="164" y="71"/>
                      <a:pt x="417" y="0"/>
                      <a:pt x="712" y="0"/>
                    </a:cubicBezTo>
                    <a:cubicBezTo>
                      <a:pt x="1008" y="0"/>
                      <a:pt x="1261" y="71"/>
                      <a:pt x="1368" y="174"/>
                    </a:cubicBezTo>
                    <a:cubicBezTo>
                      <a:pt x="1425" y="174"/>
                      <a:pt x="1425" y="174"/>
                      <a:pt x="1425" y="174"/>
                    </a:cubicBezTo>
                    <a:cubicBezTo>
                      <a:pt x="1425" y="291"/>
                      <a:pt x="1425" y="291"/>
                      <a:pt x="1425" y="291"/>
                    </a:cubicBezTo>
                    <a:cubicBezTo>
                      <a:pt x="1425" y="451"/>
                      <a:pt x="1106" y="581"/>
                      <a:pt x="712" y="581"/>
                    </a:cubicBezTo>
                    <a:cubicBezTo>
                      <a:pt x="319" y="581"/>
                      <a:pt x="0" y="451"/>
                      <a:pt x="0" y="291"/>
                    </a:cubicBezTo>
                    <a:cubicBezTo>
                      <a:pt x="0" y="174"/>
                      <a:pt x="0" y="174"/>
                      <a:pt x="0" y="174"/>
                    </a:cubicBezTo>
                    <a:lnTo>
                      <a:pt x="57" y="174"/>
                    </a:ln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792" name="Freeform 71"/>
              <p:cNvSpPr>
                <a:spLocks noChangeArrowheads="1"/>
              </p:cNvSpPr>
              <p:nvPr/>
            </p:nvSpPr>
            <p:spPr bwMode="auto">
              <a:xfrm>
                <a:off x="8381412" y="9924168"/>
                <a:ext cx="639762" cy="260350"/>
              </a:xfrm>
              <a:custGeom>
                <a:avLst/>
                <a:gdLst>
                  <a:gd name="T0" fmla="*/ 0 w 1426"/>
                  <a:gd name="T1" fmla="*/ 130175 h 582"/>
                  <a:gd name="T2" fmla="*/ 0 w 1426"/>
                  <a:gd name="T3" fmla="*/ 130175 h 582"/>
                  <a:gd name="T4" fmla="*/ 319432 w 1426"/>
                  <a:gd name="T5" fmla="*/ 259903 h 582"/>
                  <a:gd name="T6" fmla="*/ 639313 w 1426"/>
                  <a:gd name="T7" fmla="*/ 130175 h 582"/>
                  <a:gd name="T8" fmla="*/ 319432 w 1426"/>
                  <a:gd name="T9" fmla="*/ 0 h 582"/>
                  <a:gd name="T10" fmla="*/ 0 w 1426"/>
                  <a:gd name="T11" fmla="*/ 130175 h 58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426" h="582">
                    <a:moveTo>
                      <a:pt x="0" y="291"/>
                    </a:moveTo>
                    <a:lnTo>
                      <a:pt x="0" y="291"/>
                    </a:lnTo>
                    <a:cubicBezTo>
                      <a:pt x="0" y="450"/>
                      <a:pt x="319" y="581"/>
                      <a:pt x="712" y="581"/>
                    </a:cubicBezTo>
                    <a:cubicBezTo>
                      <a:pt x="1106" y="581"/>
                      <a:pt x="1425" y="450"/>
                      <a:pt x="1425" y="291"/>
                    </a:cubicBezTo>
                    <a:cubicBezTo>
                      <a:pt x="1425" y="131"/>
                      <a:pt x="1106" y="0"/>
                      <a:pt x="712" y="0"/>
                    </a:cubicBezTo>
                    <a:cubicBezTo>
                      <a:pt x="319" y="0"/>
                      <a:pt x="0" y="131"/>
                      <a:pt x="0" y="291"/>
                    </a:cubicBezTo>
                  </a:path>
                </a:pathLst>
              </a:custGeom>
              <a:solidFill>
                <a:srgbClr val="FFC90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793" name="Freeform 72"/>
              <p:cNvSpPr>
                <a:spLocks noChangeArrowheads="1"/>
              </p:cNvSpPr>
              <p:nvPr/>
            </p:nvSpPr>
            <p:spPr bwMode="auto">
              <a:xfrm>
                <a:off x="8425862" y="9932105"/>
                <a:ext cx="552450" cy="215900"/>
              </a:xfrm>
              <a:custGeom>
                <a:avLst/>
                <a:gdLst>
                  <a:gd name="T0" fmla="*/ 0 w 1233"/>
                  <a:gd name="T1" fmla="*/ 108396 h 484"/>
                  <a:gd name="T2" fmla="*/ 0 w 1233"/>
                  <a:gd name="T3" fmla="*/ 108396 h 484"/>
                  <a:gd name="T4" fmla="*/ 276897 w 1233"/>
                  <a:gd name="T5" fmla="*/ 215454 h 484"/>
                  <a:gd name="T6" fmla="*/ 552002 w 1233"/>
                  <a:gd name="T7" fmla="*/ 108396 h 484"/>
                  <a:gd name="T8" fmla="*/ 276897 w 1233"/>
                  <a:gd name="T9" fmla="*/ 0 h 484"/>
                  <a:gd name="T10" fmla="*/ 0 w 1233"/>
                  <a:gd name="T11" fmla="*/ 108396 h 48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33" h="484">
                    <a:moveTo>
                      <a:pt x="0" y="243"/>
                    </a:moveTo>
                    <a:lnTo>
                      <a:pt x="0" y="243"/>
                    </a:lnTo>
                    <a:cubicBezTo>
                      <a:pt x="0" y="375"/>
                      <a:pt x="277" y="483"/>
                      <a:pt x="618" y="483"/>
                    </a:cubicBezTo>
                    <a:cubicBezTo>
                      <a:pt x="956" y="483"/>
                      <a:pt x="1232" y="375"/>
                      <a:pt x="1232" y="243"/>
                    </a:cubicBezTo>
                    <a:cubicBezTo>
                      <a:pt x="1232" y="108"/>
                      <a:pt x="956" y="0"/>
                      <a:pt x="618" y="0"/>
                    </a:cubicBezTo>
                    <a:cubicBezTo>
                      <a:pt x="277" y="0"/>
                      <a:pt x="0" y="108"/>
                      <a:pt x="0" y="243"/>
                    </a:cubicBezTo>
                  </a:path>
                </a:pathLst>
              </a:custGeom>
              <a:solidFill>
                <a:srgbClr val="FBE02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grpSp>
      </p:grpSp>
      <p:sp>
        <p:nvSpPr>
          <p:cNvPr id="58382" name="TextBox 198"/>
          <p:cNvSpPr txBox="1">
            <a:spLocks noChangeArrowheads="1"/>
          </p:cNvSpPr>
          <p:nvPr/>
        </p:nvSpPr>
        <p:spPr bwMode="auto">
          <a:xfrm>
            <a:off x="733425" y="734050"/>
            <a:ext cx="5221045" cy="5057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20000"/>
              </a:lnSpc>
            </a:pPr>
            <a:r>
              <a:rPr lang="en-US" altLang="es-MX" sz="2400" dirty="0">
                <a:solidFill>
                  <a:srgbClr val="FF7300"/>
                </a:solidFill>
                <a:latin typeface="+mj-lt"/>
              </a:rPr>
              <a:t>SALES REPORT </a:t>
            </a:r>
            <a:r>
              <a:rPr lang="en-US" altLang="es-MX" sz="2400" dirty="0">
                <a:solidFill>
                  <a:schemeClr val="bg1"/>
                </a:solidFill>
                <a:latin typeface="+mj-lt"/>
              </a:rPr>
              <a:t>4 YEARS AGO</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289EA923-A4AA-4F0D-9004-BAB8764570D9}"/>
              </a:ext>
            </a:extLst>
          </p:cNvPr>
          <p:cNvSpPr/>
          <p:nvPr/>
        </p:nvSpPr>
        <p:spPr>
          <a:xfrm>
            <a:off x="6240464" y="-6685"/>
            <a:ext cx="5951536" cy="6858000"/>
          </a:xfrm>
          <a:prstGeom prst="rect">
            <a:avLst/>
          </a:prstGeom>
          <a:gradFill>
            <a:gsLst>
              <a:gs pos="0">
                <a:srgbClr val="00142A"/>
              </a:gs>
              <a:gs pos="52000">
                <a:srgbClr val="023E4D"/>
              </a:gs>
              <a:gs pos="100000">
                <a:srgbClr val="024654"/>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2225" name="Group 2"/>
          <p:cNvGrpSpPr>
            <a:grpSpLocks/>
          </p:cNvGrpSpPr>
          <p:nvPr/>
        </p:nvGrpSpPr>
        <p:grpSpPr bwMode="auto">
          <a:xfrm>
            <a:off x="6788772" y="1471612"/>
            <a:ext cx="4872038" cy="3914775"/>
            <a:chOff x="13191384" y="2654900"/>
            <a:chExt cx="8859303" cy="7829125"/>
          </a:xfrm>
        </p:grpSpPr>
        <p:sp>
          <p:nvSpPr>
            <p:cNvPr id="13" name="Rectangle 12"/>
            <p:cNvSpPr/>
            <p:nvPr/>
          </p:nvSpPr>
          <p:spPr>
            <a:xfrm>
              <a:off x="13191384" y="6783764"/>
              <a:ext cx="8859303" cy="1617574"/>
            </a:xfrm>
            <a:prstGeom prst="rect">
              <a:avLst/>
            </a:prstGeom>
            <a:solidFill>
              <a:schemeClr val="accent3"/>
            </a:solidFill>
            <a:ln w="38100" cmpd="sng">
              <a:noFill/>
            </a:ln>
          </p:spPr>
          <p:style>
            <a:lnRef idx="2">
              <a:schemeClr val="dk1"/>
            </a:lnRef>
            <a:fillRef idx="1">
              <a:schemeClr val="lt1"/>
            </a:fillRef>
            <a:effectRef idx="0">
              <a:schemeClr val="dk1"/>
            </a:effectRef>
            <a:fontRef idx="minor">
              <a:schemeClr val="dk1"/>
            </a:fontRef>
          </p:style>
          <p:txBody>
            <a:bodyPr anchor="ctr"/>
            <a:lstStyle/>
            <a:p>
              <a:pPr algn="ctr" defTabSz="914217">
                <a:defRPr/>
              </a:pPr>
              <a:endParaRPr lang="en-US" sz="3200" dirty="0"/>
            </a:p>
          </p:txBody>
        </p:sp>
        <p:sp>
          <p:nvSpPr>
            <p:cNvPr id="22" name="Rectangle 21"/>
            <p:cNvSpPr/>
            <p:nvPr/>
          </p:nvSpPr>
          <p:spPr>
            <a:xfrm>
              <a:off x="13191384" y="8864863"/>
              <a:ext cx="8859303" cy="1619162"/>
            </a:xfrm>
            <a:prstGeom prst="rect">
              <a:avLst/>
            </a:prstGeom>
            <a:solidFill>
              <a:schemeClr val="accent4"/>
            </a:solidFill>
            <a:ln w="38100" cmpd="sng">
              <a:noFill/>
            </a:ln>
          </p:spPr>
          <p:style>
            <a:lnRef idx="2">
              <a:schemeClr val="dk1"/>
            </a:lnRef>
            <a:fillRef idx="1">
              <a:schemeClr val="lt1"/>
            </a:fillRef>
            <a:effectRef idx="0">
              <a:schemeClr val="dk1"/>
            </a:effectRef>
            <a:fontRef idx="minor">
              <a:schemeClr val="dk1"/>
            </a:fontRef>
          </p:style>
          <p:txBody>
            <a:bodyPr anchor="ctr"/>
            <a:lstStyle/>
            <a:p>
              <a:pPr algn="ctr" defTabSz="914217">
                <a:defRPr/>
              </a:pPr>
              <a:endParaRPr lang="en-US" sz="3200" dirty="0"/>
            </a:p>
          </p:txBody>
        </p:sp>
        <p:sp>
          <p:nvSpPr>
            <p:cNvPr id="31" name="Rectangle 30"/>
            <p:cNvSpPr/>
            <p:nvPr/>
          </p:nvSpPr>
          <p:spPr>
            <a:xfrm>
              <a:off x="13191384" y="4707427"/>
              <a:ext cx="8859303" cy="1619162"/>
            </a:xfrm>
            <a:prstGeom prst="rect">
              <a:avLst/>
            </a:prstGeom>
            <a:solidFill>
              <a:schemeClr val="accent2"/>
            </a:solidFill>
            <a:ln w="57150" cmpd="sng">
              <a:noFill/>
            </a:ln>
          </p:spPr>
          <p:style>
            <a:lnRef idx="2">
              <a:schemeClr val="dk1"/>
            </a:lnRef>
            <a:fillRef idx="1">
              <a:schemeClr val="lt1"/>
            </a:fillRef>
            <a:effectRef idx="0">
              <a:schemeClr val="dk1"/>
            </a:effectRef>
            <a:fontRef idx="minor">
              <a:schemeClr val="dk1"/>
            </a:fontRef>
          </p:style>
          <p:txBody>
            <a:bodyPr anchor="ctr"/>
            <a:lstStyle/>
            <a:p>
              <a:pPr algn="ctr" defTabSz="914217">
                <a:defRPr/>
              </a:pPr>
              <a:endParaRPr lang="en-US" sz="3200" dirty="0"/>
            </a:p>
          </p:txBody>
        </p:sp>
        <p:sp>
          <p:nvSpPr>
            <p:cNvPr id="41" name="Rectangle 40"/>
            <p:cNvSpPr/>
            <p:nvPr/>
          </p:nvSpPr>
          <p:spPr>
            <a:xfrm>
              <a:off x="13191384" y="2654900"/>
              <a:ext cx="8859303" cy="1619162"/>
            </a:xfrm>
            <a:prstGeom prst="rect">
              <a:avLst/>
            </a:prstGeom>
            <a:solidFill>
              <a:schemeClr val="accent1"/>
            </a:solidFill>
            <a:ln w="38100" cmpd="sng">
              <a:noFill/>
            </a:ln>
          </p:spPr>
          <p:style>
            <a:lnRef idx="2">
              <a:schemeClr val="dk1"/>
            </a:lnRef>
            <a:fillRef idx="1">
              <a:schemeClr val="lt1"/>
            </a:fillRef>
            <a:effectRef idx="0">
              <a:schemeClr val="dk1"/>
            </a:effectRef>
            <a:fontRef idx="minor">
              <a:schemeClr val="dk1"/>
            </a:fontRef>
          </p:style>
          <p:txBody>
            <a:bodyPr anchor="ctr"/>
            <a:lstStyle/>
            <a:p>
              <a:pPr algn="ctr" defTabSz="914217">
                <a:defRPr/>
              </a:pPr>
              <a:endParaRPr lang="en-US" sz="3200" dirty="0"/>
            </a:p>
          </p:txBody>
        </p:sp>
      </p:grpSp>
      <p:graphicFrame>
        <p:nvGraphicFramePr>
          <p:cNvPr id="52226" name="Chart 31"/>
          <p:cNvGraphicFramePr>
            <a:graphicFrameLocks/>
          </p:cNvGraphicFramePr>
          <p:nvPr>
            <p:extLst>
              <p:ext uri="{D42A27DB-BD31-4B8C-83A1-F6EECF244321}">
                <p14:modId xmlns:p14="http://schemas.microsoft.com/office/powerpoint/2010/main" val="918043352"/>
              </p:ext>
            </p:extLst>
          </p:nvPr>
        </p:nvGraphicFramePr>
        <p:xfrm>
          <a:off x="730493" y="1959106"/>
          <a:ext cx="5205413" cy="4075113"/>
        </p:xfrm>
        <a:graphic>
          <a:graphicData uri="http://schemas.openxmlformats.org/presentationml/2006/ole">
            <mc:AlternateContent xmlns:mc="http://schemas.openxmlformats.org/markup-compatibility/2006">
              <mc:Choice xmlns:v="urn:schemas-microsoft-com:vml" Requires="v">
                <p:oleObj r:id="rId2" imgW="10411107" imgH="8149678" progId="Excel.Chart.8">
                  <p:embed/>
                </p:oleObj>
              </mc:Choice>
              <mc:Fallback>
                <p:oleObj r:id="rId2" imgW="10411107" imgH="8149678" progId="Excel.Chart.8">
                  <p:embed/>
                  <p:pic>
                    <p:nvPicPr>
                      <p:cNvPr id="52226" name="Chart 31"/>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0493" y="1959106"/>
                        <a:ext cx="5205413" cy="40751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2229" name="TextBox 36"/>
          <p:cNvSpPr txBox="1">
            <a:spLocks noChangeArrowheads="1"/>
          </p:cNvSpPr>
          <p:nvPr/>
        </p:nvSpPr>
        <p:spPr bwMode="auto">
          <a:xfrm>
            <a:off x="7691265" y="1708546"/>
            <a:ext cx="3572669" cy="43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30000"/>
              </a:lnSpc>
            </a:pPr>
            <a:r>
              <a:rPr lang="en-US" altLang="es-MX" sz="1000" dirty="0">
                <a:solidFill>
                  <a:srgbClr val="FFFFFF"/>
                </a:solidFill>
                <a:latin typeface="Calibri Light" panose="020F0302020204030204" pitchFamily="34" charset="0"/>
                <a:cs typeface="Calibri Light" panose="020F0302020204030204" pitchFamily="34" charset="0"/>
              </a:rPr>
              <a:t>Lorem ipsum dolor sit amet, consectetur adipiscing elit. Aliquam tincidunt ante nec sem congue convallis</a:t>
            </a:r>
          </a:p>
        </p:txBody>
      </p:sp>
      <p:sp>
        <p:nvSpPr>
          <p:cNvPr id="52230" name="TextBox 37"/>
          <p:cNvSpPr txBox="1">
            <a:spLocks noChangeArrowheads="1"/>
          </p:cNvSpPr>
          <p:nvPr/>
        </p:nvSpPr>
        <p:spPr bwMode="auto">
          <a:xfrm>
            <a:off x="7691265" y="1464864"/>
            <a:ext cx="3128169" cy="3135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30000"/>
              </a:lnSpc>
            </a:pPr>
            <a:r>
              <a:rPr lang="en-US" altLang="es-MX" sz="1200" b="1">
                <a:solidFill>
                  <a:srgbClr val="FFFFFF"/>
                </a:solidFill>
                <a:latin typeface="Calibri Light" panose="020F0302020204030204" pitchFamily="34" charset="0"/>
                <a:cs typeface="Calibri Light" panose="020F0302020204030204" pitchFamily="34" charset="0"/>
              </a:rPr>
              <a:t>Statistics</a:t>
            </a:r>
          </a:p>
        </p:txBody>
      </p:sp>
      <p:sp>
        <p:nvSpPr>
          <p:cNvPr id="52231" name="TextBox 41"/>
          <p:cNvSpPr txBox="1">
            <a:spLocks noChangeArrowheads="1"/>
          </p:cNvSpPr>
          <p:nvPr/>
        </p:nvSpPr>
        <p:spPr bwMode="auto">
          <a:xfrm>
            <a:off x="7691265" y="2746771"/>
            <a:ext cx="3572669" cy="43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30000"/>
              </a:lnSpc>
            </a:pPr>
            <a:r>
              <a:rPr lang="en-US" altLang="es-MX" sz="1000" dirty="0">
                <a:solidFill>
                  <a:srgbClr val="FFFFFF"/>
                </a:solidFill>
                <a:latin typeface="Calibri Light" panose="020F0302020204030204" pitchFamily="34" charset="0"/>
                <a:cs typeface="Calibri Light" panose="020F0302020204030204" pitchFamily="34" charset="0"/>
              </a:rPr>
              <a:t>Lorem ipsum dolor sit amet, consectetur adipiscing elit. Aliquam tincidunt ante nec sem congue convallis</a:t>
            </a:r>
          </a:p>
        </p:txBody>
      </p:sp>
      <p:sp>
        <p:nvSpPr>
          <p:cNvPr id="52232" name="TextBox 42"/>
          <p:cNvSpPr txBox="1">
            <a:spLocks noChangeArrowheads="1"/>
          </p:cNvSpPr>
          <p:nvPr/>
        </p:nvSpPr>
        <p:spPr bwMode="auto">
          <a:xfrm>
            <a:off x="7691265" y="2499519"/>
            <a:ext cx="3128169" cy="314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30000"/>
              </a:lnSpc>
            </a:pPr>
            <a:r>
              <a:rPr lang="en-US" altLang="es-MX" sz="1200" b="1">
                <a:solidFill>
                  <a:srgbClr val="FFFFFF"/>
                </a:solidFill>
                <a:latin typeface="Calibri Light" panose="020F0302020204030204" pitchFamily="34" charset="0"/>
                <a:cs typeface="Calibri Light" panose="020F0302020204030204" pitchFamily="34" charset="0"/>
              </a:rPr>
              <a:t>Studio</a:t>
            </a:r>
          </a:p>
        </p:txBody>
      </p:sp>
      <p:sp>
        <p:nvSpPr>
          <p:cNvPr id="52233" name="TextBox 46"/>
          <p:cNvSpPr txBox="1">
            <a:spLocks noChangeArrowheads="1"/>
          </p:cNvSpPr>
          <p:nvPr/>
        </p:nvSpPr>
        <p:spPr bwMode="auto">
          <a:xfrm>
            <a:off x="7691265" y="3771106"/>
            <a:ext cx="3572669" cy="43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30000"/>
              </a:lnSpc>
            </a:pPr>
            <a:r>
              <a:rPr lang="en-US" altLang="es-MX" sz="1000" dirty="0">
                <a:solidFill>
                  <a:srgbClr val="FFFFFF"/>
                </a:solidFill>
                <a:latin typeface="Calibri Light" panose="020F0302020204030204" pitchFamily="34" charset="0"/>
                <a:cs typeface="Calibri Light" panose="020F0302020204030204" pitchFamily="34" charset="0"/>
              </a:rPr>
              <a:t>Lorem ipsum dolor sit amet, consectetur adipiscing elit. Aliquam tincidunt ante nec sem congue convallis</a:t>
            </a:r>
          </a:p>
        </p:txBody>
      </p:sp>
      <p:sp>
        <p:nvSpPr>
          <p:cNvPr id="52234" name="TextBox 47"/>
          <p:cNvSpPr txBox="1">
            <a:spLocks noChangeArrowheads="1"/>
          </p:cNvSpPr>
          <p:nvPr/>
        </p:nvSpPr>
        <p:spPr bwMode="auto">
          <a:xfrm>
            <a:off x="7691265" y="3543300"/>
            <a:ext cx="3128169" cy="3135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30000"/>
              </a:lnSpc>
            </a:pPr>
            <a:r>
              <a:rPr lang="en-US" altLang="es-MX" sz="1200" b="1">
                <a:solidFill>
                  <a:srgbClr val="FFFFFF"/>
                </a:solidFill>
                <a:latin typeface="Calibri Light" panose="020F0302020204030204" pitchFamily="34" charset="0"/>
                <a:cs typeface="Calibri Light" panose="020F0302020204030204" pitchFamily="34" charset="0"/>
              </a:rPr>
              <a:t>Marketing</a:t>
            </a:r>
          </a:p>
        </p:txBody>
      </p:sp>
      <p:sp>
        <p:nvSpPr>
          <p:cNvPr id="52235" name="TextBox 48"/>
          <p:cNvSpPr txBox="1">
            <a:spLocks noChangeArrowheads="1"/>
          </p:cNvSpPr>
          <p:nvPr/>
        </p:nvSpPr>
        <p:spPr bwMode="auto">
          <a:xfrm>
            <a:off x="7691265" y="4818856"/>
            <a:ext cx="3572669" cy="4294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30000"/>
              </a:lnSpc>
            </a:pPr>
            <a:r>
              <a:rPr lang="en-US" altLang="es-MX" sz="1000" dirty="0">
                <a:solidFill>
                  <a:srgbClr val="FFFFFF"/>
                </a:solidFill>
                <a:latin typeface="Calibri Light" panose="020F0302020204030204" pitchFamily="34" charset="0"/>
                <a:cs typeface="Calibri Light" panose="020F0302020204030204" pitchFamily="34" charset="0"/>
              </a:rPr>
              <a:t>Lorem ipsum dolor sit amet, consectetur adipiscing elit. Aliquam tincidunt ante nec sem congue convallis</a:t>
            </a:r>
          </a:p>
        </p:txBody>
      </p:sp>
      <p:sp>
        <p:nvSpPr>
          <p:cNvPr id="52236" name="TextBox 49"/>
          <p:cNvSpPr txBox="1">
            <a:spLocks noChangeArrowheads="1"/>
          </p:cNvSpPr>
          <p:nvPr/>
        </p:nvSpPr>
        <p:spPr bwMode="auto">
          <a:xfrm>
            <a:off x="7691265" y="4590256"/>
            <a:ext cx="3128169" cy="3135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30000"/>
              </a:lnSpc>
            </a:pPr>
            <a:r>
              <a:rPr lang="en-US" altLang="es-MX" sz="1200" b="1" dirty="0">
                <a:solidFill>
                  <a:srgbClr val="FFFFFF"/>
                </a:solidFill>
                <a:latin typeface="Calibri Light" panose="020F0302020204030204" pitchFamily="34" charset="0"/>
                <a:cs typeface="Calibri Light" panose="020F0302020204030204" pitchFamily="34" charset="0"/>
              </a:rPr>
              <a:t>Sales</a:t>
            </a:r>
          </a:p>
        </p:txBody>
      </p:sp>
      <p:sp>
        <p:nvSpPr>
          <p:cNvPr id="52237" name="TextBox 50"/>
          <p:cNvSpPr txBox="1">
            <a:spLocks noChangeArrowheads="1"/>
          </p:cNvSpPr>
          <p:nvPr/>
        </p:nvSpPr>
        <p:spPr bwMode="auto">
          <a:xfrm>
            <a:off x="6807028" y="1541064"/>
            <a:ext cx="996157" cy="611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30000"/>
              </a:lnSpc>
            </a:pPr>
            <a:r>
              <a:rPr lang="en-US" altLang="es-MX" sz="2400">
                <a:solidFill>
                  <a:srgbClr val="FFFFFF"/>
                </a:solidFill>
                <a:latin typeface="Calibri Light" panose="020F0302020204030204" pitchFamily="34" charset="0"/>
                <a:cs typeface="Calibri Light" panose="020F0302020204030204" pitchFamily="34" charset="0"/>
              </a:rPr>
              <a:t>25%</a:t>
            </a:r>
          </a:p>
        </p:txBody>
      </p:sp>
      <p:sp>
        <p:nvSpPr>
          <p:cNvPr id="52238" name="TextBox 51"/>
          <p:cNvSpPr txBox="1">
            <a:spLocks noChangeArrowheads="1"/>
          </p:cNvSpPr>
          <p:nvPr/>
        </p:nvSpPr>
        <p:spPr bwMode="auto">
          <a:xfrm>
            <a:off x="6807028" y="2565796"/>
            <a:ext cx="996157" cy="611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30000"/>
              </a:lnSpc>
            </a:pPr>
            <a:r>
              <a:rPr lang="en-US" altLang="es-MX" sz="2400">
                <a:solidFill>
                  <a:srgbClr val="FFFFFF"/>
                </a:solidFill>
                <a:latin typeface="Calibri Light" panose="020F0302020204030204" pitchFamily="34" charset="0"/>
                <a:cs typeface="Calibri Light" panose="020F0302020204030204" pitchFamily="34" charset="0"/>
              </a:rPr>
              <a:t>15%</a:t>
            </a:r>
          </a:p>
        </p:txBody>
      </p:sp>
      <p:sp>
        <p:nvSpPr>
          <p:cNvPr id="52239" name="TextBox 52"/>
          <p:cNvSpPr txBox="1">
            <a:spLocks noChangeArrowheads="1"/>
          </p:cNvSpPr>
          <p:nvPr/>
        </p:nvSpPr>
        <p:spPr bwMode="auto">
          <a:xfrm>
            <a:off x="6807028" y="3590131"/>
            <a:ext cx="996157" cy="611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30000"/>
              </a:lnSpc>
            </a:pPr>
            <a:r>
              <a:rPr lang="en-US" altLang="es-MX" sz="2400">
                <a:solidFill>
                  <a:srgbClr val="FFFFFF"/>
                </a:solidFill>
                <a:latin typeface="Calibri Light" panose="020F0302020204030204" pitchFamily="34" charset="0"/>
                <a:cs typeface="Calibri Light" panose="020F0302020204030204" pitchFamily="34" charset="0"/>
              </a:rPr>
              <a:t>30%</a:t>
            </a:r>
          </a:p>
        </p:txBody>
      </p:sp>
      <p:sp>
        <p:nvSpPr>
          <p:cNvPr id="52240" name="TextBox 53"/>
          <p:cNvSpPr txBox="1">
            <a:spLocks noChangeArrowheads="1"/>
          </p:cNvSpPr>
          <p:nvPr/>
        </p:nvSpPr>
        <p:spPr bwMode="auto">
          <a:xfrm>
            <a:off x="6807028" y="4637087"/>
            <a:ext cx="996157" cy="611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30000"/>
              </a:lnSpc>
            </a:pPr>
            <a:r>
              <a:rPr lang="en-US" altLang="es-MX" sz="2400">
                <a:solidFill>
                  <a:srgbClr val="FFFFFF"/>
                </a:solidFill>
                <a:latin typeface="Calibri Light" panose="020F0302020204030204" pitchFamily="34" charset="0"/>
                <a:cs typeface="Calibri Light" panose="020F0302020204030204" pitchFamily="34" charset="0"/>
              </a:rPr>
              <a:t>20%</a:t>
            </a:r>
          </a:p>
        </p:txBody>
      </p:sp>
      <p:sp>
        <p:nvSpPr>
          <p:cNvPr id="4" name="Shape 188">
            <a:extLst>
              <a:ext uri="{FF2B5EF4-FFF2-40B4-BE49-F238E27FC236}">
                <a16:creationId xmlns:a16="http://schemas.microsoft.com/office/drawing/2014/main" id="{5A416C8B-537E-42FD-875B-B2486E4BE00E}"/>
              </a:ext>
            </a:extLst>
          </p:cNvPr>
          <p:cNvSpPr>
            <a:spLocks noChangeArrowheads="1"/>
          </p:cNvSpPr>
          <p:nvPr/>
        </p:nvSpPr>
        <p:spPr bwMode="auto">
          <a:xfrm>
            <a:off x="730493" y="823781"/>
            <a:ext cx="4475870" cy="898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0" tIns="0" rIns="0" bIns="0" anchor="ctr"/>
          <a:lstStyle>
            <a:lvl1pPr defTabSz="584200">
              <a:defRPr sz="3600">
                <a:solidFill>
                  <a:schemeClr val="tx1"/>
                </a:solidFill>
                <a:latin typeface="Lato Light" panose="020F0302020204030203" pitchFamily="34" charset="0"/>
                <a:ea typeface="MS PGothic" panose="020B0600070205080204" pitchFamily="34" charset="-128"/>
              </a:defRPr>
            </a:lvl1pPr>
            <a:lvl2pPr marL="742950" indent="-285750" defTabSz="584200">
              <a:defRPr sz="3600">
                <a:solidFill>
                  <a:schemeClr val="tx1"/>
                </a:solidFill>
                <a:latin typeface="Lato Light" panose="020F0302020204030203" pitchFamily="34" charset="0"/>
                <a:ea typeface="MS PGothic" panose="020B0600070205080204" pitchFamily="34" charset="-128"/>
              </a:defRPr>
            </a:lvl2pPr>
            <a:lvl3pPr marL="1143000" indent="-228600" defTabSz="584200">
              <a:defRPr sz="3600">
                <a:solidFill>
                  <a:schemeClr val="tx1"/>
                </a:solidFill>
                <a:latin typeface="Lato Light" panose="020F0302020204030203" pitchFamily="34" charset="0"/>
                <a:ea typeface="MS PGothic" panose="020B0600070205080204" pitchFamily="34" charset="-128"/>
              </a:defRPr>
            </a:lvl3pPr>
            <a:lvl4pPr marL="1600200" indent="-228600" defTabSz="584200">
              <a:defRPr sz="3600">
                <a:solidFill>
                  <a:schemeClr val="tx1"/>
                </a:solidFill>
                <a:latin typeface="Lato Light" panose="020F0302020204030203" pitchFamily="34" charset="0"/>
                <a:ea typeface="MS PGothic" panose="020B0600070205080204" pitchFamily="34" charset="-128"/>
              </a:defRPr>
            </a:lvl4pPr>
            <a:lvl5pPr marL="2057400" indent="-228600" defTabSz="584200">
              <a:defRPr sz="3600">
                <a:solidFill>
                  <a:schemeClr val="tx1"/>
                </a:solidFill>
                <a:latin typeface="Lato Light" panose="020F0302020204030203" pitchFamily="34" charset="0"/>
                <a:ea typeface="MS PGothic" panose="020B0600070205080204" pitchFamily="34" charset="-128"/>
              </a:defRPr>
            </a:lvl5pPr>
            <a:lvl6pPr marL="25146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eaLnBrk="0" hangingPunct="0"/>
            <a:r>
              <a:rPr lang="en-US" altLang="es-MX" sz="1400" b="1" dirty="0">
                <a:latin typeface="Calibri Light" panose="020F0302020204030204" pitchFamily="34" charset="0"/>
                <a:cs typeface="Calibri Light" panose="020F0302020204030204" pitchFamily="34" charset="0"/>
              </a:rPr>
              <a:t>Lorem ipsum dolor </a:t>
            </a:r>
            <a:r>
              <a:rPr lang="en-US" altLang="es-MX" sz="1400" dirty="0">
                <a:latin typeface="Calibri Light" panose="020F0302020204030204" pitchFamily="34" charset="0"/>
                <a:cs typeface="Calibri Light" panose="020F0302020204030204" pitchFamily="34" charset="0"/>
              </a:rPr>
              <a:t>sit amet, consectetur adipiscing elit. Aliquam tincidunt ante nec sem congue convallis. </a:t>
            </a:r>
            <a:r>
              <a:rPr lang="en-US" altLang="es-MX" sz="1400" b="1" dirty="0">
                <a:latin typeface="Calibri Light" panose="020F0302020204030204" pitchFamily="34" charset="0"/>
                <a:cs typeface="Calibri Light" panose="020F0302020204030204" pitchFamily="34" charset="0"/>
              </a:rPr>
              <a:t>Lorem ipsum dolor </a:t>
            </a:r>
            <a:r>
              <a:rPr lang="en-US" altLang="es-MX" sz="1400" dirty="0">
                <a:latin typeface="Calibri Light" panose="020F0302020204030204" pitchFamily="34" charset="0"/>
                <a:cs typeface="Calibri Light" panose="020F0302020204030204" pitchFamily="34" charset="0"/>
              </a:rPr>
              <a:t>sit amet, consectetur adipiscing elit. Aliquam tincidunt ante nec sem congue convallis. </a:t>
            </a:r>
          </a:p>
        </p:txBody>
      </p:sp>
      <p:sp>
        <p:nvSpPr>
          <p:cNvPr id="5" name="TextBox 198">
            <a:extLst>
              <a:ext uri="{FF2B5EF4-FFF2-40B4-BE49-F238E27FC236}">
                <a16:creationId xmlns:a16="http://schemas.microsoft.com/office/drawing/2014/main" id="{79C8A37F-ECF0-4ACF-B402-6FC4EB29347C}"/>
              </a:ext>
            </a:extLst>
          </p:cNvPr>
          <p:cNvSpPr txBox="1">
            <a:spLocks noChangeArrowheads="1"/>
          </p:cNvSpPr>
          <p:nvPr/>
        </p:nvSpPr>
        <p:spPr bwMode="auto">
          <a:xfrm>
            <a:off x="631341" y="318002"/>
            <a:ext cx="3752502" cy="5057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20000"/>
              </a:lnSpc>
            </a:pPr>
            <a:r>
              <a:rPr lang="en-US" altLang="es-MX" sz="2400" dirty="0">
                <a:solidFill>
                  <a:srgbClr val="FF7300"/>
                </a:solidFill>
                <a:latin typeface="+mj-lt"/>
              </a:rPr>
              <a:t>AREAS </a:t>
            </a:r>
            <a:r>
              <a:rPr lang="en-US" altLang="es-MX" sz="2400" dirty="0">
                <a:solidFill>
                  <a:srgbClr val="024654"/>
                </a:solidFill>
                <a:latin typeface="+mj-lt"/>
              </a:rPr>
              <a:t>PRODUCTION</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a:extLst>
              <a:ext uri="{FF2B5EF4-FFF2-40B4-BE49-F238E27FC236}">
                <a16:creationId xmlns:a16="http://schemas.microsoft.com/office/drawing/2014/main" id="{DADCC4F2-4444-4CF2-AD32-DC7446B9386D}"/>
              </a:ext>
            </a:extLst>
          </p:cNvPr>
          <p:cNvSpPr/>
          <p:nvPr/>
        </p:nvSpPr>
        <p:spPr>
          <a:xfrm>
            <a:off x="-2381" y="650412"/>
            <a:ext cx="12192000" cy="1567300"/>
          </a:xfrm>
          <a:prstGeom prst="rect">
            <a:avLst/>
          </a:prstGeom>
          <a:gradFill>
            <a:gsLst>
              <a:gs pos="0">
                <a:srgbClr val="00142A"/>
              </a:gs>
              <a:gs pos="52000">
                <a:srgbClr val="023E4D"/>
              </a:gs>
              <a:gs pos="100000">
                <a:srgbClr val="024654"/>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036" name="Title 20"/>
          <p:cNvSpPr txBox="1">
            <a:spLocks/>
          </p:cNvSpPr>
          <p:nvPr/>
        </p:nvSpPr>
        <p:spPr bwMode="auto">
          <a:xfrm>
            <a:off x="777875" y="1287346"/>
            <a:ext cx="10631488" cy="7360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21926" tIns="60963" rIns="121926" bIns="60963" anchor="ctr">
            <a:spAutoFit/>
          </a:bodyPr>
          <a:lstStyle>
            <a:lvl1pPr defTabSz="457200">
              <a:defRPr sz="3600">
                <a:solidFill>
                  <a:schemeClr val="tx1"/>
                </a:solidFill>
                <a:latin typeface="Lato Light" panose="020F0302020204030203" pitchFamily="34" charset="0"/>
                <a:ea typeface="MS PGothic" panose="020B0600070205080204" pitchFamily="34" charset="-128"/>
              </a:defRPr>
            </a:lvl1pPr>
            <a:lvl2pPr marL="742950" indent="-285750" defTabSz="457200">
              <a:defRPr sz="3600">
                <a:solidFill>
                  <a:schemeClr val="tx1"/>
                </a:solidFill>
                <a:latin typeface="Lato Light" panose="020F0302020204030203" pitchFamily="34" charset="0"/>
                <a:ea typeface="MS PGothic" panose="020B0600070205080204" pitchFamily="34" charset="-128"/>
              </a:defRPr>
            </a:lvl2pPr>
            <a:lvl3pPr marL="1143000" indent="-228600" defTabSz="457200">
              <a:defRPr sz="3600">
                <a:solidFill>
                  <a:schemeClr val="tx1"/>
                </a:solidFill>
                <a:latin typeface="Lato Light" panose="020F0302020204030203" pitchFamily="34" charset="0"/>
                <a:ea typeface="MS PGothic" panose="020B0600070205080204" pitchFamily="34" charset="-128"/>
              </a:defRPr>
            </a:lvl3pPr>
            <a:lvl4pPr marL="1600200" indent="-228600" defTabSz="457200">
              <a:defRPr sz="3600">
                <a:solidFill>
                  <a:schemeClr val="tx1"/>
                </a:solidFill>
                <a:latin typeface="Lato Light" panose="020F0302020204030203" pitchFamily="34" charset="0"/>
                <a:ea typeface="MS PGothic" panose="020B0600070205080204" pitchFamily="34" charset="-128"/>
              </a:defRPr>
            </a:lvl4pPr>
            <a:lvl5pPr marL="2057400" indent="-228600" defTabSz="457200">
              <a:defRPr sz="3600">
                <a:solidFill>
                  <a:schemeClr val="tx1"/>
                </a:solidFill>
                <a:latin typeface="Lato Light" panose="020F0302020204030203" pitchFamily="34" charset="0"/>
                <a:ea typeface="MS PGothic" panose="020B0600070205080204" pitchFamily="34" charset="-128"/>
              </a:defRPr>
            </a:lvl5pPr>
            <a:lvl6pPr marL="25146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a:lnSpc>
                <a:spcPct val="150000"/>
              </a:lnSpc>
            </a:pPr>
            <a:r>
              <a:rPr lang="fr-FR" altLang="es-MX" sz="1400" dirty="0">
                <a:solidFill>
                  <a:schemeClr val="bg1"/>
                </a:solidFill>
                <a:latin typeface="Calibri Light" panose="020F0302020204030204" pitchFamily="34" charset="0"/>
                <a:cs typeface="Calibri Light" panose="020F0302020204030204" pitchFamily="34" charset="0"/>
              </a:rPr>
              <a:t>Lorem ipsum </a:t>
            </a:r>
            <a:r>
              <a:rPr lang="fr-FR" altLang="es-MX" sz="1400" dirty="0" err="1">
                <a:solidFill>
                  <a:schemeClr val="bg1"/>
                </a:solidFill>
                <a:latin typeface="Calibri Light" panose="020F0302020204030204" pitchFamily="34" charset="0"/>
                <a:cs typeface="Calibri Light" panose="020F0302020204030204" pitchFamily="34" charset="0"/>
              </a:rPr>
              <a:t>dolor</a:t>
            </a:r>
            <a:r>
              <a:rPr lang="fr-FR" altLang="es-MX" sz="1400" dirty="0">
                <a:solidFill>
                  <a:schemeClr val="bg1"/>
                </a:solidFill>
                <a:latin typeface="Calibri Light" panose="020F0302020204030204" pitchFamily="34" charset="0"/>
                <a:cs typeface="Calibri Light" panose="020F0302020204030204" pitchFamily="34" charset="0"/>
              </a:rPr>
              <a:t> </a:t>
            </a:r>
            <a:r>
              <a:rPr lang="fr-FR" altLang="es-MX" sz="1400" dirty="0" err="1">
                <a:solidFill>
                  <a:schemeClr val="bg1"/>
                </a:solidFill>
                <a:latin typeface="Calibri Light" panose="020F0302020204030204" pitchFamily="34" charset="0"/>
                <a:cs typeface="Calibri Light" panose="020F0302020204030204" pitchFamily="34" charset="0"/>
              </a:rPr>
              <a:t>sit</a:t>
            </a:r>
            <a:r>
              <a:rPr lang="fr-FR" altLang="es-MX" sz="1400" dirty="0">
                <a:solidFill>
                  <a:schemeClr val="bg1"/>
                </a:solidFill>
                <a:latin typeface="Calibri Light" panose="020F0302020204030204" pitchFamily="34" charset="0"/>
                <a:cs typeface="Calibri Light" panose="020F0302020204030204" pitchFamily="34" charset="0"/>
              </a:rPr>
              <a:t> </a:t>
            </a:r>
            <a:r>
              <a:rPr lang="fr-FR" altLang="es-MX" sz="1400" dirty="0" err="1">
                <a:solidFill>
                  <a:schemeClr val="bg1"/>
                </a:solidFill>
                <a:latin typeface="Calibri Light" panose="020F0302020204030204" pitchFamily="34" charset="0"/>
                <a:cs typeface="Calibri Light" panose="020F0302020204030204" pitchFamily="34" charset="0"/>
              </a:rPr>
              <a:t>amet</a:t>
            </a:r>
            <a:r>
              <a:rPr lang="fr-FR" altLang="es-MX" sz="1400" dirty="0">
                <a:solidFill>
                  <a:schemeClr val="bg1"/>
                </a:solidFill>
                <a:latin typeface="Calibri Light" panose="020F0302020204030204" pitchFamily="34" charset="0"/>
                <a:cs typeface="Calibri Light" panose="020F0302020204030204" pitchFamily="34" charset="0"/>
              </a:rPr>
              <a:t>, consectetur adipiscing </a:t>
            </a:r>
            <a:r>
              <a:rPr lang="fr-FR" altLang="es-MX" sz="1400" dirty="0" err="1">
                <a:solidFill>
                  <a:schemeClr val="bg1"/>
                </a:solidFill>
                <a:latin typeface="Calibri Light" panose="020F0302020204030204" pitchFamily="34" charset="0"/>
                <a:cs typeface="Calibri Light" panose="020F0302020204030204" pitchFamily="34" charset="0"/>
              </a:rPr>
              <a:t>elit</a:t>
            </a:r>
            <a:r>
              <a:rPr lang="fr-FR" altLang="es-MX" sz="1400" dirty="0">
                <a:solidFill>
                  <a:schemeClr val="bg1"/>
                </a:solidFill>
                <a:latin typeface="Calibri Light" panose="020F0302020204030204" pitchFamily="34" charset="0"/>
                <a:cs typeface="Calibri Light" panose="020F0302020204030204" pitchFamily="34" charset="0"/>
              </a:rPr>
              <a:t>. </a:t>
            </a:r>
            <a:r>
              <a:rPr lang="fr-FR" altLang="es-MX" sz="1400" dirty="0" err="1">
                <a:solidFill>
                  <a:schemeClr val="bg1"/>
                </a:solidFill>
                <a:latin typeface="Calibri Light" panose="020F0302020204030204" pitchFamily="34" charset="0"/>
                <a:cs typeface="Calibri Light" panose="020F0302020204030204" pitchFamily="34" charset="0"/>
              </a:rPr>
              <a:t>Aliquam</a:t>
            </a:r>
            <a:r>
              <a:rPr lang="fr-FR" altLang="es-MX" sz="1400" dirty="0">
                <a:solidFill>
                  <a:schemeClr val="bg1"/>
                </a:solidFill>
                <a:latin typeface="Calibri Light" panose="020F0302020204030204" pitchFamily="34" charset="0"/>
                <a:cs typeface="Calibri Light" panose="020F0302020204030204" pitchFamily="34" charset="0"/>
              </a:rPr>
              <a:t> </a:t>
            </a:r>
            <a:r>
              <a:rPr lang="fr-FR" altLang="es-MX" sz="1400" dirty="0" err="1">
                <a:solidFill>
                  <a:schemeClr val="bg1"/>
                </a:solidFill>
                <a:latin typeface="Calibri Light" panose="020F0302020204030204" pitchFamily="34" charset="0"/>
                <a:cs typeface="Calibri Light" panose="020F0302020204030204" pitchFamily="34" charset="0"/>
              </a:rPr>
              <a:t>tincidunt</a:t>
            </a:r>
            <a:r>
              <a:rPr lang="fr-FR" altLang="es-MX" sz="1400" dirty="0">
                <a:solidFill>
                  <a:schemeClr val="bg1"/>
                </a:solidFill>
                <a:latin typeface="Calibri Light" panose="020F0302020204030204" pitchFamily="34" charset="0"/>
                <a:cs typeface="Calibri Light" panose="020F0302020204030204" pitchFamily="34" charset="0"/>
              </a:rPr>
              <a:t> ante nec </a:t>
            </a:r>
            <a:r>
              <a:rPr lang="fr-FR" altLang="es-MX" sz="1400" dirty="0" err="1">
                <a:solidFill>
                  <a:schemeClr val="bg1"/>
                </a:solidFill>
                <a:latin typeface="Calibri Light" panose="020F0302020204030204" pitchFamily="34" charset="0"/>
                <a:cs typeface="Calibri Light" panose="020F0302020204030204" pitchFamily="34" charset="0"/>
              </a:rPr>
              <a:t>sem</a:t>
            </a:r>
            <a:r>
              <a:rPr lang="fr-FR" altLang="es-MX" sz="1400" dirty="0">
                <a:solidFill>
                  <a:schemeClr val="bg1"/>
                </a:solidFill>
                <a:latin typeface="Calibri Light" panose="020F0302020204030204" pitchFamily="34" charset="0"/>
                <a:cs typeface="Calibri Light" panose="020F0302020204030204" pitchFamily="34" charset="0"/>
              </a:rPr>
              <a:t> </a:t>
            </a:r>
            <a:r>
              <a:rPr lang="fr-FR" altLang="es-MX" sz="1400" dirty="0" err="1">
                <a:solidFill>
                  <a:schemeClr val="bg1"/>
                </a:solidFill>
                <a:latin typeface="Calibri Light" panose="020F0302020204030204" pitchFamily="34" charset="0"/>
                <a:cs typeface="Calibri Light" panose="020F0302020204030204" pitchFamily="34" charset="0"/>
              </a:rPr>
              <a:t>congue</a:t>
            </a:r>
            <a:r>
              <a:rPr lang="fr-FR" altLang="es-MX" sz="1400" dirty="0">
                <a:solidFill>
                  <a:schemeClr val="bg1"/>
                </a:solidFill>
                <a:latin typeface="Calibri Light" panose="020F0302020204030204" pitchFamily="34" charset="0"/>
                <a:cs typeface="Calibri Light" panose="020F0302020204030204" pitchFamily="34" charset="0"/>
              </a:rPr>
              <a:t> </a:t>
            </a:r>
            <a:r>
              <a:rPr lang="fr-FR" altLang="es-MX" sz="1400" dirty="0" err="1">
                <a:solidFill>
                  <a:schemeClr val="bg1"/>
                </a:solidFill>
                <a:latin typeface="Calibri Light" panose="020F0302020204030204" pitchFamily="34" charset="0"/>
                <a:cs typeface="Calibri Light" panose="020F0302020204030204" pitchFamily="34" charset="0"/>
              </a:rPr>
              <a:t>convallis</a:t>
            </a:r>
            <a:r>
              <a:rPr lang="fr-FR" altLang="es-MX" sz="1400" dirty="0">
                <a:solidFill>
                  <a:schemeClr val="bg1"/>
                </a:solidFill>
                <a:latin typeface="Calibri Light" panose="020F0302020204030204" pitchFamily="34" charset="0"/>
                <a:cs typeface="Calibri Light" panose="020F0302020204030204" pitchFamily="34" charset="0"/>
              </a:rPr>
              <a:t>. </a:t>
            </a:r>
            <a:r>
              <a:rPr lang="fr-FR" altLang="es-MX" sz="1400" dirty="0" err="1">
                <a:solidFill>
                  <a:schemeClr val="bg1"/>
                </a:solidFill>
                <a:latin typeface="Calibri Light" panose="020F0302020204030204" pitchFamily="34" charset="0"/>
                <a:cs typeface="Calibri Light" panose="020F0302020204030204" pitchFamily="34" charset="0"/>
              </a:rPr>
              <a:t>Pellentesque</a:t>
            </a:r>
            <a:r>
              <a:rPr lang="fr-FR" altLang="es-MX" sz="1400" dirty="0">
                <a:solidFill>
                  <a:schemeClr val="bg1"/>
                </a:solidFill>
                <a:latin typeface="Calibri Light" panose="020F0302020204030204" pitchFamily="34" charset="0"/>
                <a:cs typeface="Calibri Light" panose="020F0302020204030204" pitchFamily="34" charset="0"/>
              </a:rPr>
              <a:t> </a:t>
            </a:r>
            <a:r>
              <a:rPr lang="fr-FR" altLang="es-MX" sz="1400" dirty="0" err="1">
                <a:solidFill>
                  <a:schemeClr val="bg1"/>
                </a:solidFill>
                <a:latin typeface="Calibri Light" panose="020F0302020204030204" pitchFamily="34" charset="0"/>
                <a:cs typeface="Calibri Light" panose="020F0302020204030204" pitchFamily="34" charset="0"/>
              </a:rPr>
              <a:t>vel</a:t>
            </a:r>
            <a:r>
              <a:rPr lang="fr-FR" altLang="es-MX" sz="1400" dirty="0">
                <a:solidFill>
                  <a:schemeClr val="bg1"/>
                </a:solidFill>
                <a:latin typeface="Calibri Light" panose="020F0302020204030204" pitchFamily="34" charset="0"/>
                <a:cs typeface="Calibri Light" panose="020F0302020204030204" pitchFamily="34" charset="0"/>
              </a:rPr>
              <a:t> </a:t>
            </a:r>
            <a:r>
              <a:rPr lang="fr-FR" altLang="es-MX" sz="1400" dirty="0" err="1">
                <a:solidFill>
                  <a:schemeClr val="bg1"/>
                </a:solidFill>
                <a:latin typeface="Calibri Light" panose="020F0302020204030204" pitchFamily="34" charset="0"/>
                <a:cs typeface="Calibri Light" panose="020F0302020204030204" pitchFamily="34" charset="0"/>
              </a:rPr>
              <a:t>mauris</a:t>
            </a:r>
            <a:r>
              <a:rPr lang="fr-FR" altLang="es-MX" sz="1400" dirty="0">
                <a:solidFill>
                  <a:schemeClr val="bg1"/>
                </a:solidFill>
                <a:latin typeface="Calibri Light" panose="020F0302020204030204" pitchFamily="34" charset="0"/>
                <a:cs typeface="Calibri Light" panose="020F0302020204030204" pitchFamily="34" charset="0"/>
              </a:rPr>
              <a:t> </a:t>
            </a:r>
            <a:r>
              <a:rPr lang="fr-FR" altLang="es-MX" sz="1400" dirty="0" err="1">
                <a:solidFill>
                  <a:schemeClr val="bg1"/>
                </a:solidFill>
                <a:latin typeface="Calibri Light" panose="020F0302020204030204" pitchFamily="34" charset="0"/>
                <a:cs typeface="Calibri Light" panose="020F0302020204030204" pitchFamily="34" charset="0"/>
              </a:rPr>
              <a:t>quis</a:t>
            </a:r>
            <a:r>
              <a:rPr lang="fr-FR" altLang="es-MX" sz="1400" dirty="0">
                <a:solidFill>
                  <a:schemeClr val="bg1"/>
                </a:solidFill>
                <a:latin typeface="Calibri Light" panose="020F0302020204030204" pitchFamily="34" charset="0"/>
                <a:cs typeface="Calibri Light" panose="020F0302020204030204" pitchFamily="34" charset="0"/>
              </a:rPr>
              <a:t> </a:t>
            </a:r>
            <a:r>
              <a:rPr lang="fr-FR" altLang="es-MX" sz="1400" dirty="0" err="1">
                <a:solidFill>
                  <a:schemeClr val="bg1"/>
                </a:solidFill>
                <a:latin typeface="Calibri Light" panose="020F0302020204030204" pitchFamily="34" charset="0"/>
                <a:cs typeface="Calibri Light" panose="020F0302020204030204" pitchFamily="34" charset="0"/>
              </a:rPr>
              <a:t>nisl</a:t>
            </a:r>
            <a:r>
              <a:rPr lang="fr-FR" altLang="es-MX" sz="1400" dirty="0">
                <a:solidFill>
                  <a:schemeClr val="bg1"/>
                </a:solidFill>
                <a:latin typeface="Calibri Light" panose="020F0302020204030204" pitchFamily="34" charset="0"/>
                <a:cs typeface="Calibri Light" panose="020F0302020204030204" pitchFamily="34" charset="0"/>
              </a:rPr>
              <a:t> </a:t>
            </a:r>
            <a:r>
              <a:rPr lang="fr-FR" altLang="es-MX" sz="1400" dirty="0" err="1">
                <a:solidFill>
                  <a:schemeClr val="bg1"/>
                </a:solidFill>
                <a:latin typeface="Calibri Light" panose="020F0302020204030204" pitchFamily="34" charset="0"/>
                <a:cs typeface="Calibri Light" panose="020F0302020204030204" pitchFamily="34" charset="0"/>
              </a:rPr>
              <a:t>ornare</a:t>
            </a:r>
            <a:r>
              <a:rPr lang="fr-FR" altLang="es-MX" sz="1400" dirty="0">
                <a:solidFill>
                  <a:schemeClr val="bg1"/>
                </a:solidFill>
                <a:latin typeface="Calibri Light" panose="020F0302020204030204" pitchFamily="34" charset="0"/>
                <a:cs typeface="Calibri Light" panose="020F0302020204030204" pitchFamily="34" charset="0"/>
              </a:rPr>
              <a:t> rutrum in id </a:t>
            </a:r>
            <a:r>
              <a:rPr lang="fr-FR" altLang="es-MX" sz="1400" dirty="0" err="1">
                <a:solidFill>
                  <a:schemeClr val="bg1"/>
                </a:solidFill>
                <a:latin typeface="Calibri Light" panose="020F0302020204030204" pitchFamily="34" charset="0"/>
                <a:cs typeface="Calibri Light" panose="020F0302020204030204" pitchFamily="34" charset="0"/>
              </a:rPr>
              <a:t>risus</a:t>
            </a:r>
            <a:r>
              <a:rPr lang="fr-FR" altLang="es-MX" sz="1400" dirty="0">
                <a:solidFill>
                  <a:schemeClr val="bg1"/>
                </a:solidFill>
                <a:latin typeface="Calibri Light" panose="020F0302020204030204" pitchFamily="34" charset="0"/>
                <a:cs typeface="Calibri Light" panose="020F0302020204030204" pitchFamily="34" charset="0"/>
              </a:rPr>
              <a:t>. </a:t>
            </a:r>
            <a:r>
              <a:rPr lang="fr-FR" altLang="es-MX" sz="1400" dirty="0" err="1">
                <a:solidFill>
                  <a:schemeClr val="bg1"/>
                </a:solidFill>
                <a:latin typeface="Calibri Light" panose="020F0302020204030204" pitchFamily="34" charset="0"/>
                <a:cs typeface="Calibri Light" panose="020F0302020204030204" pitchFamily="34" charset="0"/>
              </a:rPr>
              <a:t>Proin</a:t>
            </a:r>
            <a:r>
              <a:rPr lang="fr-FR" altLang="es-MX" sz="1400" dirty="0">
                <a:solidFill>
                  <a:schemeClr val="bg1"/>
                </a:solidFill>
                <a:latin typeface="Calibri Light" panose="020F0302020204030204" pitchFamily="34" charset="0"/>
                <a:cs typeface="Calibri Light" panose="020F0302020204030204" pitchFamily="34" charset="0"/>
              </a:rPr>
              <a:t> </a:t>
            </a:r>
            <a:r>
              <a:rPr lang="fr-FR" altLang="es-MX" sz="1400" dirty="0" err="1">
                <a:solidFill>
                  <a:schemeClr val="bg1"/>
                </a:solidFill>
                <a:latin typeface="Calibri Light" panose="020F0302020204030204" pitchFamily="34" charset="0"/>
                <a:cs typeface="Calibri Light" panose="020F0302020204030204" pitchFamily="34" charset="0"/>
              </a:rPr>
              <a:t>vehicula</a:t>
            </a:r>
            <a:r>
              <a:rPr lang="fr-FR" altLang="es-MX" sz="1400" dirty="0">
                <a:solidFill>
                  <a:schemeClr val="bg1"/>
                </a:solidFill>
                <a:latin typeface="Calibri Light" panose="020F0302020204030204" pitchFamily="34" charset="0"/>
                <a:cs typeface="Calibri Light" panose="020F0302020204030204" pitchFamily="34" charset="0"/>
              </a:rPr>
              <a:t> ut </a:t>
            </a:r>
            <a:r>
              <a:rPr lang="fr-FR" altLang="es-MX" sz="1400" dirty="0" err="1">
                <a:solidFill>
                  <a:schemeClr val="bg1"/>
                </a:solidFill>
                <a:latin typeface="Calibri Light" panose="020F0302020204030204" pitchFamily="34" charset="0"/>
                <a:cs typeface="Calibri Light" panose="020F0302020204030204" pitchFamily="34" charset="0"/>
              </a:rPr>
              <a:t>sem</a:t>
            </a:r>
            <a:r>
              <a:rPr lang="fr-FR" altLang="es-MX" sz="1400" dirty="0">
                <a:solidFill>
                  <a:schemeClr val="bg1"/>
                </a:solidFill>
                <a:latin typeface="Calibri Light" panose="020F0302020204030204" pitchFamily="34" charset="0"/>
                <a:cs typeface="Calibri Light" panose="020F0302020204030204" pitchFamily="34" charset="0"/>
              </a:rPr>
              <a:t> et </a:t>
            </a:r>
            <a:r>
              <a:rPr lang="fr-FR" altLang="es-MX" sz="1400" dirty="0" err="1">
                <a:solidFill>
                  <a:schemeClr val="bg1"/>
                </a:solidFill>
                <a:latin typeface="Calibri Light" panose="020F0302020204030204" pitchFamily="34" charset="0"/>
                <a:cs typeface="Calibri Light" panose="020F0302020204030204" pitchFamily="34" charset="0"/>
              </a:rPr>
              <a:t>tempus</a:t>
            </a:r>
            <a:r>
              <a:rPr lang="fr-FR" altLang="es-MX" sz="1400" dirty="0">
                <a:solidFill>
                  <a:schemeClr val="bg1"/>
                </a:solidFill>
                <a:latin typeface="Calibri Light" panose="020F0302020204030204" pitchFamily="34" charset="0"/>
                <a:cs typeface="Calibri Light" panose="020F0302020204030204" pitchFamily="34" charset="0"/>
              </a:rPr>
              <a:t>. </a:t>
            </a:r>
            <a:r>
              <a:rPr lang="fr-FR" altLang="es-MX" sz="1400" dirty="0" err="1">
                <a:solidFill>
                  <a:schemeClr val="bg1"/>
                </a:solidFill>
                <a:latin typeface="Calibri Light" panose="020F0302020204030204" pitchFamily="34" charset="0"/>
                <a:cs typeface="Calibri Light" panose="020F0302020204030204" pitchFamily="34" charset="0"/>
              </a:rPr>
              <a:t>Interdum</a:t>
            </a:r>
            <a:r>
              <a:rPr lang="fr-FR" altLang="es-MX" sz="1400" dirty="0">
                <a:solidFill>
                  <a:schemeClr val="bg1"/>
                </a:solidFill>
                <a:latin typeface="Calibri Light" panose="020F0302020204030204" pitchFamily="34" charset="0"/>
                <a:cs typeface="Calibri Light" panose="020F0302020204030204" pitchFamily="34" charset="0"/>
              </a:rPr>
              <a:t> et </a:t>
            </a:r>
            <a:r>
              <a:rPr lang="fr-FR" altLang="es-MX" sz="1400" dirty="0" err="1">
                <a:solidFill>
                  <a:schemeClr val="bg1"/>
                </a:solidFill>
                <a:latin typeface="Calibri Light" panose="020F0302020204030204" pitchFamily="34" charset="0"/>
                <a:cs typeface="Calibri Light" panose="020F0302020204030204" pitchFamily="34" charset="0"/>
              </a:rPr>
              <a:t>malesuada</a:t>
            </a:r>
            <a:r>
              <a:rPr lang="fr-FR" altLang="es-MX" sz="1400" dirty="0">
                <a:solidFill>
                  <a:schemeClr val="bg1"/>
                </a:solidFill>
                <a:latin typeface="Calibri Light" panose="020F0302020204030204" pitchFamily="34" charset="0"/>
                <a:cs typeface="Calibri Light" panose="020F0302020204030204" pitchFamily="34" charset="0"/>
              </a:rPr>
              <a:t> </a:t>
            </a:r>
            <a:r>
              <a:rPr lang="fr-FR" altLang="es-MX" sz="1400" dirty="0" err="1">
                <a:solidFill>
                  <a:schemeClr val="bg1"/>
                </a:solidFill>
                <a:latin typeface="Calibri Light" panose="020F0302020204030204" pitchFamily="34" charset="0"/>
                <a:cs typeface="Calibri Light" panose="020F0302020204030204" pitchFamily="34" charset="0"/>
              </a:rPr>
              <a:t>fames</a:t>
            </a:r>
            <a:r>
              <a:rPr lang="fr-FR" altLang="es-MX" sz="1400" dirty="0">
                <a:solidFill>
                  <a:schemeClr val="bg1"/>
                </a:solidFill>
                <a:latin typeface="Calibri Light" panose="020F0302020204030204" pitchFamily="34" charset="0"/>
                <a:cs typeface="Calibri Light" panose="020F0302020204030204" pitchFamily="34" charset="0"/>
              </a:rPr>
              <a:t> </a:t>
            </a:r>
            <a:r>
              <a:rPr lang="fr-FR" altLang="es-MX" sz="1400" dirty="0" err="1">
                <a:solidFill>
                  <a:schemeClr val="bg1"/>
                </a:solidFill>
                <a:latin typeface="Calibri Light" panose="020F0302020204030204" pitchFamily="34" charset="0"/>
                <a:cs typeface="Calibri Light" panose="020F0302020204030204" pitchFamily="34" charset="0"/>
              </a:rPr>
              <a:t>ac</a:t>
            </a:r>
            <a:r>
              <a:rPr lang="fr-FR" altLang="es-MX" sz="1400" dirty="0">
                <a:solidFill>
                  <a:schemeClr val="bg1"/>
                </a:solidFill>
                <a:latin typeface="Calibri Light" panose="020F0302020204030204" pitchFamily="34" charset="0"/>
                <a:cs typeface="Calibri Light" panose="020F0302020204030204" pitchFamily="34" charset="0"/>
              </a:rPr>
              <a:t> ante ipsum </a:t>
            </a:r>
            <a:r>
              <a:rPr lang="fr-FR" altLang="es-MX" sz="1400" dirty="0" err="1">
                <a:solidFill>
                  <a:schemeClr val="bg1"/>
                </a:solidFill>
                <a:latin typeface="Calibri Light" panose="020F0302020204030204" pitchFamily="34" charset="0"/>
                <a:cs typeface="Calibri Light" panose="020F0302020204030204" pitchFamily="34" charset="0"/>
              </a:rPr>
              <a:t>primis</a:t>
            </a:r>
            <a:r>
              <a:rPr lang="fr-FR" altLang="es-MX" sz="1400" dirty="0">
                <a:solidFill>
                  <a:schemeClr val="bg1"/>
                </a:solidFill>
                <a:latin typeface="Calibri Light" panose="020F0302020204030204" pitchFamily="34" charset="0"/>
                <a:cs typeface="Calibri Light" panose="020F0302020204030204" pitchFamily="34" charset="0"/>
              </a:rPr>
              <a:t> in </a:t>
            </a:r>
            <a:r>
              <a:rPr lang="fr-FR" altLang="es-MX" sz="1400" dirty="0" err="1">
                <a:solidFill>
                  <a:schemeClr val="bg1"/>
                </a:solidFill>
                <a:latin typeface="Calibri Light" panose="020F0302020204030204" pitchFamily="34" charset="0"/>
                <a:cs typeface="Calibri Light" panose="020F0302020204030204" pitchFamily="34" charset="0"/>
              </a:rPr>
              <a:t>faucibus</a:t>
            </a:r>
            <a:r>
              <a:rPr lang="fr-FR" altLang="es-MX" sz="1400" dirty="0">
                <a:solidFill>
                  <a:schemeClr val="bg1"/>
                </a:solidFill>
                <a:latin typeface="Calibri Light" panose="020F0302020204030204" pitchFamily="34" charset="0"/>
                <a:cs typeface="Calibri Light" panose="020F0302020204030204" pitchFamily="34" charset="0"/>
              </a:rPr>
              <a:t>. </a:t>
            </a:r>
            <a:r>
              <a:rPr lang="fr-FR" altLang="es-MX" sz="1400" dirty="0" err="1">
                <a:solidFill>
                  <a:schemeClr val="bg1"/>
                </a:solidFill>
                <a:latin typeface="Calibri Light" panose="020F0302020204030204" pitchFamily="34" charset="0"/>
                <a:cs typeface="Calibri Light" panose="020F0302020204030204" pitchFamily="34" charset="0"/>
              </a:rPr>
              <a:t>Pellentesque</a:t>
            </a:r>
            <a:endParaRPr lang="en-US" altLang="es-MX" sz="1400" dirty="0">
              <a:solidFill>
                <a:schemeClr val="bg1"/>
              </a:solidFill>
              <a:latin typeface="Calibri Light" panose="020F0302020204030204" pitchFamily="34" charset="0"/>
              <a:cs typeface="Calibri Light" panose="020F0302020204030204" pitchFamily="34" charset="0"/>
            </a:endParaRPr>
          </a:p>
        </p:txBody>
      </p:sp>
      <p:grpSp>
        <p:nvGrpSpPr>
          <p:cNvPr id="44037" name="Group 3"/>
          <p:cNvGrpSpPr>
            <a:grpSpLocks/>
          </p:cNvGrpSpPr>
          <p:nvPr/>
        </p:nvGrpSpPr>
        <p:grpSpPr bwMode="auto">
          <a:xfrm>
            <a:off x="6519069" y="3291781"/>
            <a:ext cx="4561681" cy="2856707"/>
            <a:chOff x="3068638" y="3486150"/>
            <a:chExt cx="1911350" cy="1196975"/>
          </a:xfrm>
        </p:grpSpPr>
        <p:sp>
          <p:nvSpPr>
            <p:cNvPr id="82" name="Freeform 15"/>
            <p:cNvSpPr>
              <a:spLocks noChangeArrowheads="1"/>
            </p:cNvSpPr>
            <p:nvPr/>
          </p:nvSpPr>
          <p:spPr bwMode="auto">
            <a:xfrm>
              <a:off x="3068638" y="3748088"/>
              <a:ext cx="908050" cy="785812"/>
            </a:xfrm>
            <a:custGeom>
              <a:avLst/>
              <a:gdLst>
                <a:gd name="T0" fmla="*/ 452404 w 2521"/>
                <a:gd name="T1" fmla="*/ 785452 h 2182"/>
                <a:gd name="T2" fmla="*/ 452404 w 2521"/>
                <a:gd name="T3" fmla="*/ 785452 h 2182"/>
                <a:gd name="T4" fmla="*/ 159926 w 2521"/>
                <a:gd name="T5" fmla="*/ 278744 h 2182"/>
                <a:gd name="T6" fmla="*/ 748124 w 2521"/>
                <a:gd name="T7" fmla="*/ 278744 h 2182"/>
                <a:gd name="T8" fmla="*/ 452404 w 2521"/>
                <a:gd name="T9" fmla="*/ 785452 h 218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521" h="2182">
                  <a:moveTo>
                    <a:pt x="1256" y="2181"/>
                  </a:moveTo>
                  <a:lnTo>
                    <a:pt x="1256" y="2181"/>
                  </a:lnTo>
                  <a:cubicBezTo>
                    <a:pt x="359" y="2181"/>
                    <a:pt x="0" y="1548"/>
                    <a:pt x="444" y="774"/>
                  </a:cubicBezTo>
                  <a:cubicBezTo>
                    <a:pt x="897" y="0"/>
                    <a:pt x="1624" y="0"/>
                    <a:pt x="2077" y="774"/>
                  </a:cubicBezTo>
                  <a:cubicBezTo>
                    <a:pt x="2520" y="1548"/>
                    <a:pt x="2153" y="2181"/>
                    <a:pt x="1256" y="2181"/>
                  </a:cubicBezTo>
                </a:path>
              </a:pathLst>
            </a:custGeom>
            <a:solidFill>
              <a:srgbClr val="0F514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83" name="Freeform 16"/>
            <p:cNvSpPr>
              <a:spLocks noChangeArrowheads="1"/>
            </p:cNvSpPr>
            <p:nvPr/>
          </p:nvSpPr>
          <p:spPr bwMode="auto">
            <a:xfrm>
              <a:off x="3357563" y="3530600"/>
              <a:ext cx="330200" cy="244475"/>
            </a:xfrm>
            <a:custGeom>
              <a:avLst/>
              <a:gdLst>
                <a:gd name="T0" fmla="*/ 306408 w 916"/>
                <a:gd name="T1" fmla="*/ 40566 h 681"/>
                <a:gd name="T2" fmla="*/ 306408 w 916"/>
                <a:gd name="T3" fmla="*/ 40566 h 681"/>
                <a:gd name="T4" fmla="*/ 262069 w 916"/>
                <a:gd name="T5" fmla="*/ 57439 h 681"/>
                <a:gd name="T6" fmla="*/ 234673 w 916"/>
                <a:gd name="T7" fmla="*/ 47387 h 681"/>
                <a:gd name="T8" fmla="*/ 224579 w 916"/>
                <a:gd name="T9" fmla="*/ 26925 h 681"/>
                <a:gd name="T10" fmla="*/ 204032 w 916"/>
                <a:gd name="T11" fmla="*/ 0 h 681"/>
                <a:gd name="T12" fmla="*/ 187089 w 916"/>
                <a:gd name="T13" fmla="*/ 26925 h 681"/>
                <a:gd name="T14" fmla="*/ 176996 w 916"/>
                <a:gd name="T15" fmla="*/ 47387 h 681"/>
                <a:gd name="T16" fmla="*/ 149599 w 916"/>
                <a:gd name="T17" fmla="*/ 50977 h 681"/>
                <a:gd name="T18" fmla="*/ 146355 w 916"/>
                <a:gd name="T19" fmla="*/ 50977 h 681"/>
                <a:gd name="T20" fmla="*/ 122563 w 916"/>
                <a:gd name="T21" fmla="*/ 26925 h 681"/>
                <a:gd name="T22" fmla="*/ 102016 w 916"/>
                <a:gd name="T23" fmla="*/ 50977 h 681"/>
                <a:gd name="T24" fmla="*/ 95167 w 916"/>
                <a:gd name="T25" fmla="*/ 61029 h 681"/>
                <a:gd name="T26" fmla="*/ 68131 w 916"/>
                <a:gd name="T27" fmla="*/ 64260 h 681"/>
                <a:gd name="T28" fmla="*/ 68131 w 916"/>
                <a:gd name="T29" fmla="*/ 64260 h 681"/>
                <a:gd name="T30" fmla="*/ 23792 w 916"/>
                <a:gd name="T31" fmla="*/ 40566 h 681"/>
                <a:gd name="T32" fmla="*/ 20547 w 916"/>
                <a:gd name="T33" fmla="*/ 40566 h 681"/>
                <a:gd name="T34" fmla="*/ 3244 w 916"/>
                <a:gd name="T35" fmla="*/ 67850 h 681"/>
                <a:gd name="T36" fmla="*/ 54433 w 916"/>
                <a:gd name="T37" fmla="*/ 220063 h 681"/>
                <a:gd name="T38" fmla="*/ 88318 w 916"/>
                <a:gd name="T39" fmla="*/ 244116 h 681"/>
                <a:gd name="T40" fmla="*/ 238278 w 916"/>
                <a:gd name="T41" fmla="*/ 244116 h 681"/>
                <a:gd name="T42" fmla="*/ 275407 w 916"/>
                <a:gd name="T43" fmla="*/ 220063 h 681"/>
                <a:gd name="T44" fmla="*/ 326595 w 916"/>
                <a:gd name="T45" fmla="*/ 67850 h 681"/>
                <a:gd name="T46" fmla="*/ 306408 w 916"/>
                <a:gd name="T47" fmla="*/ 40566 h 681"/>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916" h="681">
                  <a:moveTo>
                    <a:pt x="850" y="113"/>
                  </a:moveTo>
                  <a:lnTo>
                    <a:pt x="850" y="113"/>
                  </a:lnTo>
                  <a:cubicBezTo>
                    <a:pt x="802" y="113"/>
                    <a:pt x="755" y="132"/>
                    <a:pt x="727" y="160"/>
                  </a:cubicBezTo>
                  <a:cubicBezTo>
                    <a:pt x="699" y="179"/>
                    <a:pt x="670" y="170"/>
                    <a:pt x="651" y="132"/>
                  </a:cubicBezTo>
                  <a:cubicBezTo>
                    <a:pt x="623" y="75"/>
                    <a:pt x="623" y="75"/>
                    <a:pt x="623" y="75"/>
                  </a:cubicBezTo>
                  <a:cubicBezTo>
                    <a:pt x="604" y="38"/>
                    <a:pt x="585" y="0"/>
                    <a:pt x="566" y="0"/>
                  </a:cubicBezTo>
                  <a:cubicBezTo>
                    <a:pt x="557" y="0"/>
                    <a:pt x="538" y="38"/>
                    <a:pt x="519" y="75"/>
                  </a:cubicBezTo>
                  <a:cubicBezTo>
                    <a:pt x="491" y="132"/>
                    <a:pt x="491" y="132"/>
                    <a:pt x="491" y="132"/>
                  </a:cubicBezTo>
                  <a:cubicBezTo>
                    <a:pt x="472" y="170"/>
                    <a:pt x="434" y="170"/>
                    <a:pt x="415" y="142"/>
                  </a:cubicBezTo>
                  <a:cubicBezTo>
                    <a:pt x="406" y="142"/>
                    <a:pt x="406" y="142"/>
                    <a:pt x="406" y="142"/>
                  </a:cubicBezTo>
                  <a:cubicBezTo>
                    <a:pt x="387" y="104"/>
                    <a:pt x="359" y="75"/>
                    <a:pt x="340" y="75"/>
                  </a:cubicBezTo>
                  <a:cubicBezTo>
                    <a:pt x="330" y="75"/>
                    <a:pt x="302" y="113"/>
                    <a:pt x="283" y="142"/>
                  </a:cubicBezTo>
                  <a:cubicBezTo>
                    <a:pt x="264" y="170"/>
                    <a:pt x="264" y="170"/>
                    <a:pt x="264" y="170"/>
                  </a:cubicBezTo>
                  <a:cubicBezTo>
                    <a:pt x="245" y="207"/>
                    <a:pt x="208" y="207"/>
                    <a:pt x="189" y="179"/>
                  </a:cubicBezTo>
                  <a:cubicBezTo>
                    <a:pt x="160" y="142"/>
                    <a:pt x="104" y="113"/>
                    <a:pt x="66" y="113"/>
                  </a:cubicBezTo>
                  <a:cubicBezTo>
                    <a:pt x="57" y="113"/>
                    <a:pt x="57" y="113"/>
                    <a:pt x="57" y="113"/>
                  </a:cubicBezTo>
                  <a:cubicBezTo>
                    <a:pt x="19" y="113"/>
                    <a:pt x="0" y="151"/>
                    <a:pt x="9" y="189"/>
                  </a:cubicBezTo>
                  <a:cubicBezTo>
                    <a:pt x="151" y="613"/>
                    <a:pt x="151" y="613"/>
                    <a:pt x="151" y="613"/>
                  </a:cubicBezTo>
                  <a:cubicBezTo>
                    <a:pt x="160" y="651"/>
                    <a:pt x="208" y="680"/>
                    <a:pt x="245" y="680"/>
                  </a:cubicBezTo>
                  <a:cubicBezTo>
                    <a:pt x="661" y="680"/>
                    <a:pt x="661" y="680"/>
                    <a:pt x="661" y="680"/>
                  </a:cubicBezTo>
                  <a:cubicBezTo>
                    <a:pt x="708" y="680"/>
                    <a:pt x="746" y="651"/>
                    <a:pt x="764" y="613"/>
                  </a:cubicBezTo>
                  <a:cubicBezTo>
                    <a:pt x="906" y="189"/>
                    <a:pt x="906" y="189"/>
                    <a:pt x="906" y="189"/>
                  </a:cubicBezTo>
                  <a:cubicBezTo>
                    <a:pt x="915" y="151"/>
                    <a:pt x="897" y="113"/>
                    <a:pt x="850" y="113"/>
                  </a:cubicBezTo>
                </a:path>
              </a:pathLst>
            </a:custGeom>
            <a:solidFill>
              <a:srgbClr val="0F514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84" name="Freeform 17"/>
            <p:cNvSpPr>
              <a:spLocks noChangeArrowheads="1"/>
            </p:cNvSpPr>
            <p:nvPr/>
          </p:nvSpPr>
          <p:spPr bwMode="auto">
            <a:xfrm>
              <a:off x="3392488" y="3768725"/>
              <a:ext cx="258762" cy="68263"/>
            </a:xfrm>
            <a:custGeom>
              <a:avLst/>
              <a:gdLst>
                <a:gd name="T0" fmla="*/ 258402 w 719"/>
                <a:gd name="T1" fmla="*/ 34132 h 190"/>
                <a:gd name="T2" fmla="*/ 258402 w 719"/>
                <a:gd name="T3" fmla="*/ 34132 h 190"/>
                <a:gd name="T4" fmla="*/ 217734 w 719"/>
                <a:gd name="T5" fmla="*/ 67904 h 190"/>
                <a:gd name="T6" fmla="*/ 44267 w 719"/>
                <a:gd name="T7" fmla="*/ 67904 h 190"/>
                <a:gd name="T8" fmla="*/ 0 w 719"/>
                <a:gd name="T9" fmla="*/ 34132 h 190"/>
                <a:gd name="T10" fmla="*/ 44267 w 719"/>
                <a:gd name="T11" fmla="*/ 0 h 190"/>
                <a:gd name="T12" fmla="*/ 217734 w 719"/>
                <a:gd name="T13" fmla="*/ 0 h 190"/>
                <a:gd name="T14" fmla="*/ 258402 w 719"/>
                <a:gd name="T15" fmla="*/ 34132 h 190"/>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719" h="190">
                  <a:moveTo>
                    <a:pt x="718" y="95"/>
                  </a:moveTo>
                  <a:lnTo>
                    <a:pt x="718" y="95"/>
                  </a:lnTo>
                  <a:cubicBezTo>
                    <a:pt x="718" y="152"/>
                    <a:pt x="670" y="189"/>
                    <a:pt x="605" y="189"/>
                  </a:cubicBezTo>
                  <a:cubicBezTo>
                    <a:pt x="123" y="189"/>
                    <a:pt x="123" y="189"/>
                    <a:pt x="123" y="189"/>
                  </a:cubicBezTo>
                  <a:cubicBezTo>
                    <a:pt x="57" y="189"/>
                    <a:pt x="0" y="152"/>
                    <a:pt x="0" y="95"/>
                  </a:cubicBezTo>
                  <a:cubicBezTo>
                    <a:pt x="0" y="48"/>
                    <a:pt x="57" y="0"/>
                    <a:pt x="123" y="0"/>
                  </a:cubicBezTo>
                  <a:cubicBezTo>
                    <a:pt x="605" y="0"/>
                    <a:pt x="605" y="0"/>
                    <a:pt x="605" y="0"/>
                  </a:cubicBezTo>
                  <a:cubicBezTo>
                    <a:pt x="670" y="0"/>
                    <a:pt x="718" y="48"/>
                    <a:pt x="718" y="95"/>
                  </a:cubicBezTo>
                </a:path>
              </a:pathLst>
            </a:custGeom>
            <a:solidFill>
              <a:schemeClr val="accent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85" name="Freeform 18"/>
            <p:cNvSpPr>
              <a:spLocks noChangeArrowheads="1"/>
            </p:cNvSpPr>
            <p:nvPr/>
          </p:nvSpPr>
          <p:spPr bwMode="auto">
            <a:xfrm>
              <a:off x="3389313" y="4027488"/>
              <a:ext cx="177800" cy="247650"/>
            </a:xfrm>
            <a:custGeom>
              <a:avLst/>
              <a:gdLst>
                <a:gd name="T0" fmla="*/ 177439 w 492"/>
                <a:gd name="T1" fmla="*/ 230422 h 690"/>
                <a:gd name="T2" fmla="*/ 177439 w 492"/>
                <a:gd name="T3" fmla="*/ 230422 h 690"/>
                <a:gd name="T4" fmla="*/ 122870 w 492"/>
                <a:gd name="T5" fmla="*/ 247291 h 690"/>
                <a:gd name="T6" fmla="*/ 47702 w 492"/>
                <a:gd name="T7" fmla="*/ 213553 h 690"/>
                <a:gd name="T8" fmla="*/ 20237 w 492"/>
                <a:gd name="T9" fmla="*/ 152538 h 690"/>
                <a:gd name="T10" fmla="*/ 0 w 492"/>
                <a:gd name="T11" fmla="*/ 152538 h 690"/>
                <a:gd name="T12" fmla="*/ 0 w 492"/>
                <a:gd name="T13" fmla="*/ 132080 h 690"/>
                <a:gd name="T14" fmla="*/ 20237 w 492"/>
                <a:gd name="T15" fmla="*/ 132080 h 690"/>
                <a:gd name="T16" fmla="*/ 20237 w 492"/>
                <a:gd name="T17" fmla="*/ 128850 h 690"/>
                <a:gd name="T18" fmla="*/ 20237 w 492"/>
                <a:gd name="T19" fmla="*/ 111981 h 690"/>
                <a:gd name="T20" fmla="*/ 0 w 492"/>
                <a:gd name="T21" fmla="*/ 111981 h 690"/>
                <a:gd name="T22" fmla="*/ 0 w 492"/>
                <a:gd name="T23" fmla="*/ 91523 h 690"/>
                <a:gd name="T24" fmla="*/ 23851 w 492"/>
                <a:gd name="T25" fmla="*/ 91523 h 690"/>
                <a:gd name="T26" fmla="*/ 54569 w 492"/>
                <a:gd name="T27" fmla="*/ 30508 h 690"/>
                <a:gd name="T28" fmla="*/ 126122 w 492"/>
                <a:gd name="T29" fmla="*/ 0 h 690"/>
                <a:gd name="T30" fmla="*/ 173825 w 492"/>
                <a:gd name="T31" fmla="*/ 13639 h 690"/>
                <a:gd name="T32" fmla="*/ 166959 w 492"/>
                <a:gd name="T33" fmla="*/ 37327 h 690"/>
                <a:gd name="T34" fmla="*/ 126122 w 492"/>
                <a:gd name="T35" fmla="*/ 26918 h 690"/>
                <a:gd name="T36" fmla="*/ 78420 w 492"/>
                <a:gd name="T37" fmla="*/ 47377 h 690"/>
                <a:gd name="T38" fmla="*/ 54569 w 492"/>
                <a:gd name="T39" fmla="*/ 91523 h 690"/>
                <a:gd name="T40" fmla="*/ 160092 w 492"/>
                <a:gd name="T41" fmla="*/ 91523 h 690"/>
                <a:gd name="T42" fmla="*/ 160092 w 492"/>
                <a:gd name="T43" fmla="*/ 111981 h 690"/>
                <a:gd name="T44" fmla="*/ 50955 w 492"/>
                <a:gd name="T45" fmla="*/ 111981 h 690"/>
                <a:gd name="T46" fmla="*/ 50955 w 492"/>
                <a:gd name="T47" fmla="*/ 125261 h 690"/>
                <a:gd name="T48" fmla="*/ 50955 w 492"/>
                <a:gd name="T49" fmla="*/ 132080 h 690"/>
                <a:gd name="T50" fmla="*/ 160092 w 492"/>
                <a:gd name="T51" fmla="*/ 132080 h 690"/>
                <a:gd name="T52" fmla="*/ 160092 w 492"/>
                <a:gd name="T53" fmla="*/ 152538 h 690"/>
                <a:gd name="T54" fmla="*/ 54569 w 492"/>
                <a:gd name="T55" fmla="*/ 152538 h 690"/>
                <a:gd name="T56" fmla="*/ 74806 w 492"/>
                <a:gd name="T57" fmla="*/ 199915 h 690"/>
                <a:gd name="T58" fmla="*/ 126122 w 492"/>
                <a:gd name="T59" fmla="*/ 220373 h 690"/>
                <a:gd name="T60" fmla="*/ 170572 w 492"/>
                <a:gd name="T61" fmla="*/ 209964 h 690"/>
                <a:gd name="T62" fmla="*/ 177439 w 492"/>
                <a:gd name="T63" fmla="*/ 230422 h 690"/>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492" h="690">
                  <a:moveTo>
                    <a:pt x="491" y="642"/>
                  </a:moveTo>
                  <a:lnTo>
                    <a:pt x="491" y="642"/>
                  </a:lnTo>
                  <a:cubicBezTo>
                    <a:pt x="462" y="670"/>
                    <a:pt x="406" y="689"/>
                    <a:pt x="340" y="689"/>
                  </a:cubicBezTo>
                  <a:cubicBezTo>
                    <a:pt x="255" y="689"/>
                    <a:pt x="188" y="661"/>
                    <a:pt x="132" y="595"/>
                  </a:cubicBezTo>
                  <a:cubicBezTo>
                    <a:pt x="94" y="557"/>
                    <a:pt x="66" y="491"/>
                    <a:pt x="56" y="425"/>
                  </a:cubicBezTo>
                  <a:cubicBezTo>
                    <a:pt x="0" y="425"/>
                    <a:pt x="0" y="425"/>
                    <a:pt x="0" y="425"/>
                  </a:cubicBezTo>
                  <a:cubicBezTo>
                    <a:pt x="0" y="368"/>
                    <a:pt x="0" y="368"/>
                    <a:pt x="0" y="368"/>
                  </a:cubicBezTo>
                  <a:cubicBezTo>
                    <a:pt x="56" y="368"/>
                    <a:pt x="56" y="368"/>
                    <a:pt x="56" y="368"/>
                  </a:cubicBezTo>
                  <a:lnTo>
                    <a:pt x="56" y="359"/>
                  </a:lnTo>
                  <a:cubicBezTo>
                    <a:pt x="56" y="340"/>
                    <a:pt x="56" y="321"/>
                    <a:pt x="56" y="312"/>
                  </a:cubicBezTo>
                  <a:cubicBezTo>
                    <a:pt x="0" y="312"/>
                    <a:pt x="0" y="312"/>
                    <a:pt x="0" y="312"/>
                  </a:cubicBezTo>
                  <a:cubicBezTo>
                    <a:pt x="0" y="255"/>
                    <a:pt x="0" y="255"/>
                    <a:pt x="0" y="255"/>
                  </a:cubicBezTo>
                  <a:cubicBezTo>
                    <a:pt x="66" y="255"/>
                    <a:pt x="66" y="255"/>
                    <a:pt x="66" y="255"/>
                  </a:cubicBezTo>
                  <a:cubicBezTo>
                    <a:pt x="75" y="189"/>
                    <a:pt x="104" y="132"/>
                    <a:pt x="151" y="85"/>
                  </a:cubicBezTo>
                  <a:cubicBezTo>
                    <a:pt x="198" y="28"/>
                    <a:pt x="264" y="0"/>
                    <a:pt x="349" y="0"/>
                  </a:cubicBezTo>
                  <a:cubicBezTo>
                    <a:pt x="406" y="0"/>
                    <a:pt x="453" y="19"/>
                    <a:pt x="481" y="38"/>
                  </a:cubicBezTo>
                  <a:cubicBezTo>
                    <a:pt x="462" y="104"/>
                    <a:pt x="462" y="104"/>
                    <a:pt x="462" y="104"/>
                  </a:cubicBezTo>
                  <a:cubicBezTo>
                    <a:pt x="443" y="85"/>
                    <a:pt x="396" y="75"/>
                    <a:pt x="349" y="75"/>
                  </a:cubicBezTo>
                  <a:cubicBezTo>
                    <a:pt x="292" y="75"/>
                    <a:pt x="255" y="94"/>
                    <a:pt x="217" y="132"/>
                  </a:cubicBezTo>
                  <a:cubicBezTo>
                    <a:pt x="188" y="161"/>
                    <a:pt x="160" y="208"/>
                    <a:pt x="151" y="255"/>
                  </a:cubicBezTo>
                  <a:cubicBezTo>
                    <a:pt x="443" y="255"/>
                    <a:pt x="443" y="255"/>
                    <a:pt x="443" y="255"/>
                  </a:cubicBezTo>
                  <a:cubicBezTo>
                    <a:pt x="443" y="312"/>
                    <a:pt x="443" y="312"/>
                    <a:pt x="443" y="312"/>
                  </a:cubicBezTo>
                  <a:cubicBezTo>
                    <a:pt x="141" y="312"/>
                    <a:pt x="141" y="312"/>
                    <a:pt x="141" y="312"/>
                  </a:cubicBezTo>
                  <a:cubicBezTo>
                    <a:pt x="141" y="321"/>
                    <a:pt x="141" y="340"/>
                    <a:pt x="141" y="349"/>
                  </a:cubicBezTo>
                  <a:cubicBezTo>
                    <a:pt x="141" y="359"/>
                    <a:pt x="141" y="368"/>
                    <a:pt x="141" y="368"/>
                  </a:cubicBezTo>
                  <a:cubicBezTo>
                    <a:pt x="443" y="368"/>
                    <a:pt x="443" y="368"/>
                    <a:pt x="443" y="368"/>
                  </a:cubicBezTo>
                  <a:cubicBezTo>
                    <a:pt x="443" y="425"/>
                    <a:pt x="443" y="425"/>
                    <a:pt x="443" y="425"/>
                  </a:cubicBezTo>
                  <a:cubicBezTo>
                    <a:pt x="151" y="425"/>
                    <a:pt x="151" y="425"/>
                    <a:pt x="151" y="425"/>
                  </a:cubicBezTo>
                  <a:cubicBezTo>
                    <a:pt x="160" y="481"/>
                    <a:pt x="179" y="529"/>
                    <a:pt x="207" y="557"/>
                  </a:cubicBezTo>
                  <a:cubicBezTo>
                    <a:pt x="245" y="595"/>
                    <a:pt x="292" y="614"/>
                    <a:pt x="349" y="614"/>
                  </a:cubicBezTo>
                  <a:cubicBezTo>
                    <a:pt x="406" y="614"/>
                    <a:pt x="453" y="595"/>
                    <a:pt x="472" y="585"/>
                  </a:cubicBezTo>
                  <a:lnTo>
                    <a:pt x="491" y="642"/>
                  </a:lnTo>
                </a:path>
              </a:pathLst>
            </a:custGeom>
            <a:solidFill>
              <a:schemeClr val="accent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86" name="Freeform 19"/>
            <p:cNvSpPr>
              <a:spLocks noChangeArrowheads="1"/>
            </p:cNvSpPr>
            <p:nvPr/>
          </p:nvSpPr>
          <p:spPr bwMode="auto">
            <a:xfrm>
              <a:off x="4143375" y="3721100"/>
              <a:ext cx="836613" cy="728663"/>
            </a:xfrm>
            <a:custGeom>
              <a:avLst/>
              <a:gdLst>
                <a:gd name="T0" fmla="*/ 418126 w 2323"/>
                <a:gd name="T1" fmla="*/ 728303 h 2022"/>
                <a:gd name="T2" fmla="*/ 418126 w 2323"/>
                <a:gd name="T3" fmla="*/ 728303 h 2022"/>
                <a:gd name="T4" fmla="*/ 149459 w 2323"/>
                <a:gd name="T5" fmla="*/ 258744 h 2022"/>
                <a:gd name="T6" fmla="*/ 690035 w 2323"/>
                <a:gd name="T7" fmla="*/ 258744 h 2022"/>
                <a:gd name="T8" fmla="*/ 418126 w 2323"/>
                <a:gd name="T9" fmla="*/ 728303 h 202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323" h="2022">
                  <a:moveTo>
                    <a:pt x="1161" y="2021"/>
                  </a:moveTo>
                  <a:lnTo>
                    <a:pt x="1161" y="2021"/>
                  </a:lnTo>
                  <a:cubicBezTo>
                    <a:pt x="340" y="2021"/>
                    <a:pt x="0" y="1435"/>
                    <a:pt x="415" y="718"/>
                  </a:cubicBezTo>
                  <a:cubicBezTo>
                    <a:pt x="821" y="0"/>
                    <a:pt x="1501" y="0"/>
                    <a:pt x="1916" y="718"/>
                  </a:cubicBezTo>
                  <a:cubicBezTo>
                    <a:pt x="2322" y="1435"/>
                    <a:pt x="1992" y="2021"/>
                    <a:pt x="1161" y="2021"/>
                  </a:cubicBezTo>
                </a:path>
              </a:pathLst>
            </a:custGeom>
            <a:solidFill>
              <a:srgbClr val="0F514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87" name="Freeform 20"/>
            <p:cNvSpPr>
              <a:spLocks noChangeArrowheads="1"/>
            </p:cNvSpPr>
            <p:nvPr/>
          </p:nvSpPr>
          <p:spPr bwMode="auto">
            <a:xfrm>
              <a:off x="4408488" y="3524250"/>
              <a:ext cx="306387" cy="225425"/>
            </a:xfrm>
            <a:custGeom>
              <a:avLst/>
              <a:gdLst>
                <a:gd name="T0" fmla="*/ 282265 w 851"/>
                <a:gd name="T1" fmla="*/ 37571 h 624"/>
                <a:gd name="T2" fmla="*/ 282265 w 851"/>
                <a:gd name="T3" fmla="*/ 37571 h 624"/>
                <a:gd name="T4" fmla="*/ 244822 w 851"/>
                <a:gd name="T5" fmla="*/ 50937 h 624"/>
                <a:gd name="T6" fmla="*/ 217459 w 851"/>
                <a:gd name="T7" fmla="*/ 44435 h 624"/>
                <a:gd name="T8" fmla="*/ 207378 w 851"/>
                <a:gd name="T9" fmla="*/ 23843 h 624"/>
                <a:gd name="T10" fmla="*/ 190457 w 851"/>
                <a:gd name="T11" fmla="*/ 0 h 624"/>
                <a:gd name="T12" fmla="*/ 173175 w 851"/>
                <a:gd name="T13" fmla="*/ 23843 h 624"/>
                <a:gd name="T14" fmla="*/ 163094 w 851"/>
                <a:gd name="T15" fmla="*/ 44435 h 624"/>
                <a:gd name="T16" fmla="*/ 139332 w 851"/>
                <a:gd name="T17" fmla="*/ 47686 h 624"/>
                <a:gd name="T18" fmla="*/ 139332 w 851"/>
                <a:gd name="T19" fmla="*/ 44435 h 624"/>
                <a:gd name="T20" fmla="*/ 115570 w 851"/>
                <a:gd name="T21" fmla="*/ 27094 h 624"/>
                <a:gd name="T22" fmla="*/ 95048 w 851"/>
                <a:gd name="T23" fmla="*/ 47686 h 624"/>
                <a:gd name="T24" fmla="*/ 91808 w 851"/>
                <a:gd name="T25" fmla="*/ 58163 h 624"/>
                <a:gd name="T26" fmla="*/ 64446 w 851"/>
                <a:gd name="T27" fmla="*/ 58163 h 624"/>
                <a:gd name="T28" fmla="*/ 64446 w 851"/>
                <a:gd name="T29" fmla="*/ 58163 h 624"/>
                <a:gd name="T30" fmla="*/ 23762 w 851"/>
                <a:gd name="T31" fmla="*/ 37571 h 624"/>
                <a:gd name="T32" fmla="*/ 23762 w 851"/>
                <a:gd name="T33" fmla="*/ 37571 h 624"/>
                <a:gd name="T34" fmla="*/ 6841 w 851"/>
                <a:gd name="T35" fmla="*/ 61414 h 624"/>
                <a:gd name="T36" fmla="*/ 51125 w 851"/>
                <a:gd name="T37" fmla="*/ 201221 h 624"/>
                <a:gd name="T38" fmla="*/ 84967 w 851"/>
                <a:gd name="T39" fmla="*/ 225064 h 624"/>
                <a:gd name="T40" fmla="*/ 221059 w 851"/>
                <a:gd name="T41" fmla="*/ 225064 h 624"/>
                <a:gd name="T42" fmla="*/ 254902 w 851"/>
                <a:gd name="T43" fmla="*/ 201221 h 624"/>
                <a:gd name="T44" fmla="*/ 302427 w 851"/>
                <a:gd name="T45" fmla="*/ 61414 h 624"/>
                <a:gd name="T46" fmla="*/ 285505 w 851"/>
                <a:gd name="T47" fmla="*/ 37571 h 624"/>
                <a:gd name="T48" fmla="*/ 282265 w 851"/>
                <a:gd name="T49" fmla="*/ 37571 h 624"/>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851" h="624">
                  <a:moveTo>
                    <a:pt x="784" y="104"/>
                  </a:moveTo>
                  <a:lnTo>
                    <a:pt x="784" y="104"/>
                  </a:lnTo>
                  <a:cubicBezTo>
                    <a:pt x="746" y="104"/>
                    <a:pt x="699" y="123"/>
                    <a:pt x="680" y="141"/>
                  </a:cubicBezTo>
                  <a:cubicBezTo>
                    <a:pt x="652" y="170"/>
                    <a:pt x="623" y="151"/>
                    <a:pt x="604" y="123"/>
                  </a:cubicBezTo>
                  <a:cubicBezTo>
                    <a:pt x="576" y="66"/>
                    <a:pt x="576" y="66"/>
                    <a:pt x="576" y="66"/>
                  </a:cubicBezTo>
                  <a:cubicBezTo>
                    <a:pt x="566" y="28"/>
                    <a:pt x="538" y="0"/>
                    <a:pt x="529" y="0"/>
                  </a:cubicBezTo>
                  <a:cubicBezTo>
                    <a:pt x="519" y="0"/>
                    <a:pt x="501" y="28"/>
                    <a:pt x="481" y="66"/>
                  </a:cubicBezTo>
                  <a:cubicBezTo>
                    <a:pt x="453" y="123"/>
                    <a:pt x="453" y="123"/>
                    <a:pt x="453" y="123"/>
                  </a:cubicBezTo>
                  <a:cubicBezTo>
                    <a:pt x="444" y="151"/>
                    <a:pt x="406" y="161"/>
                    <a:pt x="387" y="132"/>
                  </a:cubicBezTo>
                  <a:cubicBezTo>
                    <a:pt x="387" y="123"/>
                    <a:pt x="387" y="123"/>
                    <a:pt x="387" y="123"/>
                  </a:cubicBezTo>
                  <a:cubicBezTo>
                    <a:pt x="359" y="94"/>
                    <a:pt x="330" y="75"/>
                    <a:pt x="321" y="75"/>
                  </a:cubicBezTo>
                  <a:cubicBezTo>
                    <a:pt x="312" y="75"/>
                    <a:pt x="283" y="94"/>
                    <a:pt x="264" y="132"/>
                  </a:cubicBezTo>
                  <a:cubicBezTo>
                    <a:pt x="255" y="161"/>
                    <a:pt x="255" y="161"/>
                    <a:pt x="255" y="161"/>
                  </a:cubicBezTo>
                  <a:cubicBezTo>
                    <a:pt x="236" y="189"/>
                    <a:pt x="198" y="189"/>
                    <a:pt x="179" y="161"/>
                  </a:cubicBezTo>
                  <a:cubicBezTo>
                    <a:pt x="151" y="132"/>
                    <a:pt x="104" y="104"/>
                    <a:pt x="66" y="104"/>
                  </a:cubicBezTo>
                  <a:cubicBezTo>
                    <a:pt x="28" y="104"/>
                    <a:pt x="0" y="132"/>
                    <a:pt x="19" y="170"/>
                  </a:cubicBezTo>
                  <a:cubicBezTo>
                    <a:pt x="142" y="557"/>
                    <a:pt x="142" y="557"/>
                    <a:pt x="142" y="557"/>
                  </a:cubicBezTo>
                  <a:cubicBezTo>
                    <a:pt x="161" y="595"/>
                    <a:pt x="198" y="623"/>
                    <a:pt x="236" y="623"/>
                  </a:cubicBezTo>
                  <a:cubicBezTo>
                    <a:pt x="614" y="623"/>
                    <a:pt x="614" y="623"/>
                    <a:pt x="614" y="623"/>
                  </a:cubicBezTo>
                  <a:cubicBezTo>
                    <a:pt x="652" y="623"/>
                    <a:pt x="699" y="595"/>
                    <a:pt x="708" y="557"/>
                  </a:cubicBezTo>
                  <a:cubicBezTo>
                    <a:pt x="840" y="170"/>
                    <a:pt x="840" y="170"/>
                    <a:pt x="840" y="170"/>
                  </a:cubicBezTo>
                  <a:cubicBezTo>
                    <a:pt x="850" y="132"/>
                    <a:pt x="831" y="104"/>
                    <a:pt x="793" y="104"/>
                  </a:cubicBezTo>
                  <a:lnTo>
                    <a:pt x="784" y="104"/>
                  </a:lnTo>
                </a:path>
              </a:pathLst>
            </a:custGeom>
            <a:solidFill>
              <a:srgbClr val="0F514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88" name="Freeform 21"/>
            <p:cNvSpPr>
              <a:spLocks noChangeArrowheads="1"/>
            </p:cNvSpPr>
            <p:nvPr/>
          </p:nvSpPr>
          <p:spPr bwMode="auto">
            <a:xfrm>
              <a:off x="4441825" y="3741738"/>
              <a:ext cx="238125" cy="65087"/>
            </a:xfrm>
            <a:custGeom>
              <a:avLst/>
              <a:gdLst>
                <a:gd name="T0" fmla="*/ 237765 w 662"/>
                <a:gd name="T1" fmla="*/ 34351 h 180"/>
                <a:gd name="T2" fmla="*/ 237765 w 662"/>
                <a:gd name="T3" fmla="*/ 34351 h 180"/>
                <a:gd name="T4" fmla="*/ 200716 w 662"/>
                <a:gd name="T5" fmla="*/ 64725 h 180"/>
                <a:gd name="T6" fmla="*/ 41006 w 662"/>
                <a:gd name="T7" fmla="*/ 64725 h 180"/>
                <a:gd name="T8" fmla="*/ 0 w 662"/>
                <a:gd name="T9" fmla="*/ 34351 h 180"/>
                <a:gd name="T10" fmla="*/ 41006 w 662"/>
                <a:gd name="T11" fmla="*/ 0 h 180"/>
                <a:gd name="T12" fmla="*/ 200716 w 662"/>
                <a:gd name="T13" fmla="*/ 0 h 180"/>
                <a:gd name="T14" fmla="*/ 237765 w 662"/>
                <a:gd name="T15" fmla="*/ 34351 h 180"/>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662" h="180">
                  <a:moveTo>
                    <a:pt x="661" y="95"/>
                  </a:moveTo>
                  <a:lnTo>
                    <a:pt x="661" y="95"/>
                  </a:lnTo>
                  <a:cubicBezTo>
                    <a:pt x="661" y="142"/>
                    <a:pt x="614" y="179"/>
                    <a:pt x="558" y="179"/>
                  </a:cubicBezTo>
                  <a:cubicBezTo>
                    <a:pt x="114" y="179"/>
                    <a:pt x="114" y="179"/>
                    <a:pt x="114" y="179"/>
                  </a:cubicBezTo>
                  <a:cubicBezTo>
                    <a:pt x="57" y="179"/>
                    <a:pt x="0" y="142"/>
                    <a:pt x="0" y="95"/>
                  </a:cubicBezTo>
                  <a:cubicBezTo>
                    <a:pt x="0" y="47"/>
                    <a:pt x="57" y="0"/>
                    <a:pt x="114" y="0"/>
                  </a:cubicBezTo>
                  <a:cubicBezTo>
                    <a:pt x="558" y="0"/>
                    <a:pt x="558" y="0"/>
                    <a:pt x="558" y="0"/>
                  </a:cubicBezTo>
                  <a:cubicBezTo>
                    <a:pt x="614" y="0"/>
                    <a:pt x="661" y="47"/>
                    <a:pt x="661" y="95"/>
                  </a:cubicBezTo>
                </a:path>
              </a:pathLst>
            </a:custGeom>
            <a:solidFill>
              <a:schemeClr val="accent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89" name="Freeform 22"/>
            <p:cNvSpPr>
              <a:spLocks noChangeArrowheads="1"/>
            </p:cNvSpPr>
            <p:nvPr/>
          </p:nvSpPr>
          <p:spPr bwMode="auto">
            <a:xfrm>
              <a:off x="4468813" y="3998913"/>
              <a:ext cx="187325" cy="255587"/>
            </a:xfrm>
            <a:custGeom>
              <a:avLst/>
              <a:gdLst>
                <a:gd name="T0" fmla="*/ 74930 w 520"/>
                <a:gd name="T1" fmla="*/ 255227 h 710"/>
                <a:gd name="T2" fmla="*/ 74930 w 520"/>
                <a:gd name="T3" fmla="*/ 255227 h 710"/>
                <a:gd name="T4" fmla="*/ 74930 w 520"/>
                <a:gd name="T5" fmla="*/ 187190 h 710"/>
                <a:gd name="T6" fmla="*/ 13689 w 520"/>
                <a:gd name="T7" fmla="*/ 187190 h 710"/>
                <a:gd name="T8" fmla="*/ 13689 w 520"/>
                <a:gd name="T9" fmla="*/ 166672 h 710"/>
                <a:gd name="T10" fmla="*/ 74930 w 520"/>
                <a:gd name="T11" fmla="*/ 166672 h 710"/>
                <a:gd name="T12" fmla="*/ 74930 w 520"/>
                <a:gd name="T13" fmla="*/ 139673 h 710"/>
                <a:gd name="T14" fmla="*/ 13689 w 520"/>
                <a:gd name="T15" fmla="*/ 139673 h 710"/>
                <a:gd name="T16" fmla="*/ 13689 w 520"/>
                <a:gd name="T17" fmla="*/ 119154 h 710"/>
                <a:gd name="T18" fmla="*/ 64483 w 520"/>
                <a:gd name="T19" fmla="*/ 119154 h 710"/>
                <a:gd name="T20" fmla="*/ 0 w 520"/>
                <a:gd name="T21" fmla="*/ 0 h 710"/>
                <a:gd name="T22" fmla="*/ 33863 w 520"/>
                <a:gd name="T23" fmla="*/ 0 h 710"/>
                <a:gd name="T24" fmla="*/ 74930 w 520"/>
                <a:gd name="T25" fmla="*/ 81716 h 710"/>
                <a:gd name="T26" fmla="*/ 91861 w 520"/>
                <a:gd name="T27" fmla="*/ 115914 h 710"/>
                <a:gd name="T28" fmla="*/ 91861 w 520"/>
                <a:gd name="T29" fmla="*/ 115914 h 710"/>
                <a:gd name="T30" fmla="*/ 108793 w 520"/>
                <a:gd name="T31" fmla="*/ 78476 h 710"/>
                <a:gd name="T32" fmla="*/ 153102 w 520"/>
                <a:gd name="T33" fmla="*/ 0 h 710"/>
                <a:gd name="T34" fmla="*/ 186965 w 520"/>
                <a:gd name="T35" fmla="*/ 0 h 710"/>
                <a:gd name="T36" fmla="*/ 115637 w 520"/>
                <a:gd name="T37" fmla="*/ 119154 h 710"/>
                <a:gd name="T38" fmla="*/ 170033 w 520"/>
                <a:gd name="T39" fmla="*/ 119154 h 710"/>
                <a:gd name="T40" fmla="*/ 170033 w 520"/>
                <a:gd name="T41" fmla="*/ 139673 h 710"/>
                <a:gd name="T42" fmla="*/ 105550 w 520"/>
                <a:gd name="T43" fmla="*/ 139673 h 710"/>
                <a:gd name="T44" fmla="*/ 105550 w 520"/>
                <a:gd name="T45" fmla="*/ 166672 h 710"/>
                <a:gd name="T46" fmla="*/ 170033 w 520"/>
                <a:gd name="T47" fmla="*/ 166672 h 710"/>
                <a:gd name="T48" fmla="*/ 170033 w 520"/>
                <a:gd name="T49" fmla="*/ 187190 h 710"/>
                <a:gd name="T50" fmla="*/ 105550 w 520"/>
                <a:gd name="T51" fmla="*/ 187190 h 710"/>
                <a:gd name="T52" fmla="*/ 105550 w 520"/>
                <a:gd name="T53" fmla="*/ 255227 h 710"/>
                <a:gd name="T54" fmla="*/ 74930 w 520"/>
                <a:gd name="T55" fmla="*/ 255227 h 710"/>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520" h="710">
                  <a:moveTo>
                    <a:pt x="208" y="709"/>
                  </a:moveTo>
                  <a:lnTo>
                    <a:pt x="208" y="709"/>
                  </a:lnTo>
                  <a:cubicBezTo>
                    <a:pt x="208" y="520"/>
                    <a:pt x="208" y="520"/>
                    <a:pt x="208" y="520"/>
                  </a:cubicBezTo>
                  <a:cubicBezTo>
                    <a:pt x="38" y="520"/>
                    <a:pt x="38" y="520"/>
                    <a:pt x="38" y="520"/>
                  </a:cubicBezTo>
                  <a:cubicBezTo>
                    <a:pt x="38" y="463"/>
                    <a:pt x="38" y="463"/>
                    <a:pt x="38" y="463"/>
                  </a:cubicBezTo>
                  <a:cubicBezTo>
                    <a:pt x="208" y="463"/>
                    <a:pt x="208" y="463"/>
                    <a:pt x="208" y="463"/>
                  </a:cubicBezTo>
                  <a:cubicBezTo>
                    <a:pt x="208" y="388"/>
                    <a:pt x="208" y="388"/>
                    <a:pt x="208" y="388"/>
                  </a:cubicBezTo>
                  <a:cubicBezTo>
                    <a:pt x="38" y="388"/>
                    <a:pt x="38" y="388"/>
                    <a:pt x="38" y="388"/>
                  </a:cubicBezTo>
                  <a:cubicBezTo>
                    <a:pt x="38" y="331"/>
                    <a:pt x="38" y="331"/>
                    <a:pt x="38" y="331"/>
                  </a:cubicBezTo>
                  <a:cubicBezTo>
                    <a:pt x="179" y="331"/>
                    <a:pt x="179" y="331"/>
                    <a:pt x="179" y="331"/>
                  </a:cubicBezTo>
                  <a:cubicBezTo>
                    <a:pt x="0" y="0"/>
                    <a:pt x="0" y="0"/>
                    <a:pt x="0" y="0"/>
                  </a:cubicBezTo>
                  <a:cubicBezTo>
                    <a:pt x="94" y="0"/>
                    <a:pt x="94" y="0"/>
                    <a:pt x="94" y="0"/>
                  </a:cubicBezTo>
                  <a:cubicBezTo>
                    <a:pt x="208" y="227"/>
                    <a:pt x="208" y="227"/>
                    <a:pt x="208" y="227"/>
                  </a:cubicBezTo>
                  <a:cubicBezTo>
                    <a:pt x="227" y="255"/>
                    <a:pt x="245" y="293"/>
                    <a:pt x="255" y="322"/>
                  </a:cubicBezTo>
                  <a:cubicBezTo>
                    <a:pt x="274" y="293"/>
                    <a:pt x="283" y="255"/>
                    <a:pt x="302" y="218"/>
                  </a:cubicBezTo>
                  <a:cubicBezTo>
                    <a:pt x="425" y="0"/>
                    <a:pt x="425" y="0"/>
                    <a:pt x="425" y="0"/>
                  </a:cubicBezTo>
                  <a:cubicBezTo>
                    <a:pt x="519" y="0"/>
                    <a:pt x="519" y="0"/>
                    <a:pt x="519" y="0"/>
                  </a:cubicBezTo>
                  <a:cubicBezTo>
                    <a:pt x="321" y="331"/>
                    <a:pt x="321" y="331"/>
                    <a:pt x="321" y="331"/>
                  </a:cubicBezTo>
                  <a:cubicBezTo>
                    <a:pt x="472" y="331"/>
                    <a:pt x="472" y="331"/>
                    <a:pt x="472" y="331"/>
                  </a:cubicBezTo>
                  <a:cubicBezTo>
                    <a:pt x="472" y="388"/>
                    <a:pt x="472" y="388"/>
                    <a:pt x="472" y="388"/>
                  </a:cubicBezTo>
                  <a:cubicBezTo>
                    <a:pt x="293" y="388"/>
                    <a:pt x="293" y="388"/>
                    <a:pt x="293" y="388"/>
                  </a:cubicBezTo>
                  <a:cubicBezTo>
                    <a:pt x="293" y="463"/>
                    <a:pt x="293" y="463"/>
                    <a:pt x="293" y="463"/>
                  </a:cubicBezTo>
                  <a:cubicBezTo>
                    <a:pt x="472" y="463"/>
                    <a:pt x="472" y="463"/>
                    <a:pt x="472" y="463"/>
                  </a:cubicBezTo>
                  <a:cubicBezTo>
                    <a:pt x="472" y="520"/>
                    <a:pt x="472" y="520"/>
                    <a:pt x="472" y="520"/>
                  </a:cubicBezTo>
                  <a:cubicBezTo>
                    <a:pt x="293" y="520"/>
                    <a:pt x="293" y="520"/>
                    <a:pt x="293" y="520"/>
                  </a:cubicBezTo>
                  <a:cubicBezTo>
                    <a:pt x="293" y="709"/>
                    <a:pt x="293" y="709"/>
                    <a:pt x="293" y="709"/>
                  </a:cubicBezTo>
                  <a:lnTo>
                    <a:pt x="208" y="709"/>
                  </a:lnTo>
                </a:path>
              </a:pathLst>
            </a:custGeom>
            <a:solidFill>
              <a:schemeClr val="accent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90" name="Freeform 23"/>
            <p:cNvSpPr>
              <a:spLocks noChangeArrowheads="1"/>
            </p:cNvSpPr>
            <p:nvPr/>
          </p:nvSpPr>
          <p:spPr bwMode="auto">
            <a:xfrm>
              <a:off x="3514725" y="3744913"/>
              <a:ext cx="1084263" cy="938212"/>
            </a:xfrm>
            <a:custGeom>
              <a:avLst/>
              <a:gdLst>
                <a:gd name="T0" fmla="*/ 539972 w 3012"/>
                <a:gd name="T1" fmla="*/ 937852 h 2606"/>
                <a:gd name="T2" fmla="*/ 539972 w 3012"/>
                <a:gd name="T3" fmla="*/ 937852 h 2606"/>
                <a:gd name="T4" fmla="*/ 193670 w 3012"/>
                <a:gd name="T5" fmla="*/ 333018 h 2606"/>
                <a:gd name="T6" fmla="*/ 890233 w 3012"/>
                <a:gd name="T7" fmla="*/ 333018 h 2606"/>
                <a:gd name="T8" fmla="*/ 539972 w 3012"/>
                <a:gd name="T9" fmla="*/ 937852 h 260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012" h="2606">
                  <a:moveTo>
                    <a:pt x="1500" y="2605"/>
                  </a:moveTo>
                  <a:lnTo>
                    <a:pt x="1500" y="2605"/>
                  </a:lnTo>
                  <a:cubicBezTo>
                    <a:pt x="434" y="2605"/>
                    <a:pt x="0" y="1850"/>
                    <a:pt x="538" y="925"/>
                  </a:cubicBezTo>
                  <a:cubicBezTo>
                    <a:pt x="1066" y="0"/>
                    <a:pt x="1944" y="0"/>
                    <a:pt x="2473" y="925"/>
                  </a:cubicBezTo>
                  <a:cubicBezTo>
                    <a:pt x="3011" y="1850"/>
                    <a:pt x="2576" y="2605"/>
                    <a:pt x="1500" y="2605"/>
                  </a:cubicBezTo>
                </a:path>
              </a:pathLst>
            </a:custGeom>
            <a:solidFill>
              <a:srgbClr val="5BB29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91" name="Freeform 24"/>
            <p:cNvSpPr>
              <a:spLocks noChangeArrowheads="1"/>
            </p:cNvSpPr>
            <p:nvPr/>
          </p:nvSpPr>
          <p:spPr bwMode="auto">
            <a:xfrm>
              <a:off x="3857625" y="3486150"/>
              <a:ext cx="396875" cy="292100"/>
            </a:xfrm>
            <a:custGeom>
              <a:avLst/>
              <a:gdLst>
                <a:gd name="T0" fmla="*/ 365959 w 1104"/>
                <a:gd name="T1" fmla="*/ 51019 h 813"/>
                <a:gd name="T2" fmla="*/ 365959 w 1104"/>
                <a:gd name="T3" fmla="*/ 51019 h 813"/>
                <a:gd name="T4" fmla="*/ 315271 w 1104"/>
                <a:gd name="T5" fmla="*/ 67905 h 813"/>
                <a:gd name="T6" fmla="*/ 281120 w 1104"/>
                <a:gd name="T7" fmla="*/ 54252 h 813"/>
                <a:gd name="T8" fmla="*/ 267819 w 1104"/>
                <a:gd name="T9" fmla="*/ 30539 h 813"/>
                <a:gd name="T10" fmla="*/ 247328 w 1104"/>
                <a:gd name="T11" fmla="*/ 0 h 813"/>
                <a:gd name="T12" fmla="*/ 223602 w 1104"/>
                <a:gd name="T13" fmla="*/ 30539 h 813"/>
                <a:gd name="T14" fmla="*/ 209941 w 1104"/>
                <a:gd name="T15" fmla="*/ 54252 h 813"/>
                <a:gd name="T16" fmla="*/ 179385 w 1104"/>
                <a:gd name="T17" fmla="*/ 57845 h 813"/>
                <a:gd name="T18" fmla="*/ 179385 w 1104"/>
                <a:gd name="T19" fmla="*/ 57845 h 813"/>
                <a:gd name="T20" fmla="*/ 148828 w 1104"/>
                <a:gd name="T21" fmla="*/ 33773 h 813"/>
                <a:gd name="T22" fmla="*/ 125102 w 1104"/>
                <a:gd name="T23" fmla="*/ 61079 h 813"/>
                <a:gd name="T24" fmla="*/ 118272 w 1104"/>
                <a:gd name="T25" fmla="*/ 71139 h 813"/>
                <a:gd name="T26" fmla="*/ 80885 w 1104"/>
                <a:gd name="T27" fmla="*/ 74732 h 813"/>
                <a:gd name="T28" fmla="*/ 80885 w 1104"/>
                <a:gd name="T29" fmla="*/ 74732 h 813"/>
                <a:gd name="T30" fmla="*/ 30197 w 1104"/>
                <a:gd name="T31" fmla="*/ 51019 h 813"/>
                <a:gd name="T32" fmla="*/ 26962 w 1104"/>
                <a:gd name="T33" fmla="*/ 51019 h 813"/>
                <a:gd name="T34" fmla="*/ 6471 w 1104"/>
                <a:gd name="T35" fmla="*/ 81558 h 813"/>
                <a:gd name="T36" fmla="*/ 67224 w 1104"/>
                <a:gd name="T37" fmla="*/ 261201 h 813"/>
                <a:gd name="T38" fmla="*/ 108206 w 1104"/>
                <a:gd name="T39" fmla="*/ 291741 h 813"/>
                <a:gd name="T40" fmla="*/ 287950 w 1104"/>
                <a:gd name="T41" fmla="*/ 291741 h 813"/>
                <a:gd name="T42" fmla="*/ 328572 w 1104"/>
                <a:gd name="T43" fmla="*/ 261201 h 813"/>
                <a:gd name="T44" fmla="*/ 389685 w 1104"/>
                <a:gd name="T45" fmla="*/ 81558 h 813"/>
                <a:gd name="T46" fmla="*/ 365959 w 1104"/>
                <a:gd name="T47" fmla="*/ 51019 h 813"/>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1104" h="813">
                  <a:moveTo>
                    <a:pt x="1018" y="142"/>
                  </a:moveTo>
                  <a:lnTo>
                    <a:pt x="1018" y="142"/>
                  </a:lnTo>
                  <a:cubicBezTo>
                    <a:pt x="971" y="142"/>
                    <a:pt x="905" y="161"/>
                    <a:pt x="877" y="189"/>
                  </a:cubicBezTo>
                  <a:cubicBezTo>
                    <a:pt x="848" y="217"/>
                    <a:pt x="801" y="198"/>
                    <a:pt x="782" y="151"/>
                  </a:cubicBezTo>
                  <a:cubicBezTo>
                    <a:pt x="745" y="85"/>
                    <a:pt x="745" y="85"/>
                    <a:pt x="745" y="85"/>
                  </a:cubicBezTo>
                  <a:cubicBezTo>
                    <a:pt x="726" y="38"/>
                    <a:pt x="697" y="0"/>
                    <a:pt x="688" y="0"/>
                  </a:cubicBezTo>
                  <a:cubicBezTo>
                    <a:pt x="669" y="0"/>
                    <a:pt x="641" y="38"/>
                    <a:pt x="622" y="85"/>
                  </a:cubicBezTo>
                  <a:cubicBezTo>
                    <a:pt x="584" y="151"/>
                    <a:pt x="584" y="151"/>
                    <a:pt x="584" y="151"/>
                  </a:cubicBezTo>
                  <a:cubicBezTo>
                    <a:pt x="565" y="198"/>
                    <a:pt x="527" y="208"/>
                    <a:pt x="499" y="161"/>
                  </a:cubicBezTo>
                  <a:cubicBezTo>
                    <a:pt x="461" y="123"/>
                    <a:pt x="433" y="94"/>
                    <a:pt x="414" y="94"/>
                  </a:cubicBezTo>
                  <a:cubicBezTo>
                    <a:pt x="405" y="94"/>
                    <a:pt x="367" y="123"/>
                    <a:pt x="348" y="170"/>
                  </a:cubicBezTo>
                  <a:cubicBezTo>
                    <a:pt x="329" y="198"/>
                    <a:pt x="329" y="198"/>
                    <a:pt x="329" y="198"/>
                  </a:cubicBezTo>
                  <a:cubicBezTo>
                    <a:pt x="301" y="245"/>
                    <a:pt x="254" y="245"/>
                    <a:pt x="225" y="208"/>
                  </a:cubicBezTo>
                  <a:cubicBezTo>
                    <a:pt x="197" y="170"/>
                    <a:pt x="131" y="142"/>
                    <a:pt x="84" y="142"/>
                  </a:cubicBezTo>
                  <a:cubicBezTo>
                    <a:pt x="75" y="142"/>
                    <a:pt x="75" y="142"/>
                    <a:pt x="75" y="142"/>
                  </a:cubicBezTo>
                  <a:cubicBezTo>
                    <a:pt x="28" y="142"/>
                    <a:pt x="0" y="179"/>
                    <a:pt x="18" y="227"/>
                  </a:cubicBezTo>
                  <a:cubicBezTo>
                    <a:pt x="187" y="727"/>
                    <a:pt x="187" y="727"/>
                    <a:pt x="187" y="727"/>
                  </a:cubicBezTo>
                  <a:cubicBezTo>
                    <a:pt x="197" y="774"/>
                    <a:pt x="254" y="812"/>
                    <a:pt x="301" y="812"/>
                  </a:cubicBezTo>
                  <a:cubicBezTo>
                    <a:pt x="801" y="812"/>
                    <a:pt x="801" y="812"/>
                    <a:pt x="801" y="812"/>
                  </a:cubicBezTo>
                  <a:cubicBezTo>
                    <a:pt x="848" y="812"/>
                    <a:pt x="896" y="774"/>
                    <a:pt x="914" y="727"/>
                  </a:cubicBezTo>
                  <a:cubicBezTo>
                    <a:pt x="1084" y="227"/>
                    <a:pt x="1084" y="227"/>
                    <a:pt x="1084" y="227"/>
                  </a:cubicBezTo>
                  <a:cubicBezTo>
                    <a:pt x="1103" y="179"/>
                    <a:pt x="1075" y="142"/>
                    <a:pt x="1018" y="142"/>
                  </a:cubicBezTo>
                </a:path>
              </a:pathLst>
            </a:custGeom>
            <a:solidFill>
              <a:srgbClr val="5BB29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92" name="Freeform 25"/>
            <p:cNvSpPr>
              <a:spLocks noChangeArrowheads="1"/>
            </p:cNvSpPr>
            <p:nvPr/>
          </p:nvSpPr>
          <p:spPr bwMode="auto">
            <a:xfrm>
              <a:off x="3902075" y="3768725"/>
              <a:ext cx="309563" cy="82550"/>
            </a:xfrm>
            <a:custGeom>
              <a:avLst/>
              <a:gdLst>
                <a:gd name="T0" fmla="*/ 309203 w 860"/>
                <a:gd name="T1" fmla="*/ 41275 h 228"/>
                <a:gd name="T2" fmla="*/ 309203 w 860"/>
                <a:gd name="T3" fmla="*/ 41275 h 228"/>
                <a:gd name="T4" fmla="*/ 258449 w 860"/>
                <a:gd name="T5" fmla="*/ 82188 h 228"/>
                <a:gd name="T6" fmla="*/ 51114 w 860"/>
                <a:gd name="T7" fmla="*/ 82188 h 228"/>
                <a:gd name="T8" fmla="*/ 0 w 860"/>
                <a:gd name="T9" fmla="*/ 41275 h 228"/>
                <a:gd name="T10" fmla="*/ 51114 w 860"/>
                <a:gd name="T11" fmla="*/ 0 h 228"/>
                <a:gd name="T12" fmla="*/ 258449 w 860"/>
                <a:gd name="T13" fmla="*/ 0 h 228"/>
                <a:gd name="T14" fmla="*/ 309203 w 860"/>
                <a:gd name="T15" fmla="*/ 41275 h 228"/>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860" h="228">
                  <a:moveTo>
                    <a:pt x="859" y="114"/>
                  </a:moveTo>
                  <a:lnTo>
                    <a:pt x="859" y="114"/>
                  </a:lnTo>
                  <a:cubicBezTo>
                    <a:pt x="859" y="180"/>
                    <a:pt x="793" y="227"/>
                    <a:pt x="718" y="227"/>
                  </a:cubicBezTo>
                  <a:cubicBezTo>
                    <a:pt x="142" y="227"/>
                    <a:pt x="142" y="227"/>
                    <a:pt x="142" y="227"/>
                  </a:cubicBezTo>
                  <a:cubicBezTo>
                    <a:pt x="66" y="227"/>
                    <a:pt x="0" y="180"/>
                    <a:pt x="0" y="114"/>
                  </a:cubicBezTo>
                  <a:cubicBezTo>
                    <a:pt x="0" y="57"/>
                    <a:pt x="66" y="0"/>
                    <a:pt x="142" y="0"/>
                  </a:cubicBezTo>
                  <a:cubicBezTo>
                    <a:pt x="718" y="0"/>
                    <a:pt x="718" y="0"/>
                    <a:pt x="718" y="0"/>
                  </a:cubicBezTo>
                  <a:cubicBezTo>
                    <a:pt x="793" y="0"/>
                    <a:pt x="859" y="57"/>
                    <a:pt x="859" y="114"/>
                  </a:cubicBezTo>
                </a:path>
              </a:pathLst>
            </a:custGeom>
            <a:solidFill>
              <a:schemeClr val="bg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93" name="Freeform 26"/>
            <p:cNvSpPr>
              <a:spLocks noChangeArrowheads="1"/>
            </p:cNvSpPr>
            <p:nvPr/>
          </p:nvSpPr>
          <p:spPr bwMode="auto">
            <a:xfrm>
              <a:off x="3962400" y="4048125"/>
              <a:ext cx="187325" cy="407988"/>
            </a:xfrm>
            <a:custGeom>
              <a:avLst/>
              <a:gdLst>
                <a:gd name="T0" fmla="*/ 78172 w 520"/>
                <a:gd name="T1" fmla="*/ 407628 h 1134"/>
                <a:gd name="T2" fmla="*/ 78172 w 520"/>
                <a:gd name="T3" fmla="*/ 407628 h 1134"/>
                <a:gd name="T4" fmla="*/ 78172 w 520"/>
                <a:gd name="T5" fmla="*/ 356540 h 1134"/>
                <a:gd name="T6" fmla="*/ 0 w 520"/>
                <a:gd name="T7" fmla="*/ 336032 h 1134"/>
                <a:gd name="T8" fmla="*/ 13689 w 520"/>
                <a:gd name="T9" fmla="*/ 302213 h 1134"/>
                <a:gd name="T10" fmla="*/ 85017 w 520"/>
                <a:gd name="T11" fmla="*/ 322721 h 1134"/>
                <a:gd name="T12" fmla="*/ 143015 w 520"/>
                <a:gd name="T13" fmla="*/ 274870 h 1134"/>
                <a:gd name="T14" fmla="*/ 88619 w 520"/>
                <a:gd name="T15" fmla="*/ 214068 h 1134"/>
                <a:gd name="T16" fmla="*/ 6845 w 520"/>
                <a:gd name="T17" fmla="*/ 128800 h 1134"/>
                <a:gd name="T18" fmla="*/ 81775 w 520"/>
                <a:gd name="T19" fmla="*/ 47491 h 1134"/>
                <a:gd name="T20" fmla="*/ 81775 w 520"/>
                <a:gd name="T21" fmla="*/ 0 h 1134"/>
                <a:gd name="T22" fmla="*/ 112395 w 520"/>
                <a:gd name="T23" fmla="*/ 0 h 1134"/>
                <a:gd name="T24" fmla="*/ 112395 w 520"/>
                <a:gd name="T25" fmla="*/ 47491 h 1134"/>
                <a:gd name="T26" fmla="*/ 176878 w 520"/>
                <a:gd name="T27" fmla="*/ 64400 h 1134"/>
                <a:gd name="T28" fmla="*/ 163549 w 520"/>
                <a:gd name="T29" fmla="*/ 98219 h 1134"/>
                <a:gd name="T30" fmla="*/ 101948 w 520"/>
                <a:gd name="T31" fmla="*/ 81310 h 1134"/>
                <a:gd name="T32" fmla="*/ 47552 w 520"/>
                <a:gd name="T33" fmla="*/ 122324 h 1134"/>
                <a:gd name="T34" fmla="*/ 108793 w 520"/>
                <a:gd name="T35" fmla="*/ 179889 h 1134"/>
                <a:gd name="T36" fmla="*/ 186965 w 520"/>
                <a:gd name="T37" fmla="*/ 271632 h 1134"/>
                <a:gd name="T38" fmla="*/ 108793 w 520"/>
                <a:gd name="T39" fmla="*/ 356540 h 1134"/>
                <a:gd name="T40" fmla="*/ 108793 w 520"/>
                <a:gd name="T41" fmla="*/ 407628 h 1134"/>
                <a:gd name="T42" fmla="*/ 78172 w 520"/>
                <a:gd name="T43" fmla="*/ 407628 h 1134"/>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520" h="1134">
                  <a:moveTo>
                    <a:pt x="217" y="1133"/>
                  </a:moveTo>
                  <a:lnTo>
                    <a:pt x="217" y="1133"/>
                  </a:lnTo>
                  <a:cubicBezTo>
                    <a:pt x="217" y="991"/>
                    <a:pt x="217" y="991"/>
                    <a:pt x="217" y="991"/>
                  </a:cubicBezTo>
                  <a:cubicBezTo>
                    <a:pt x="132" y="991"/>
                    <a:pt x="48" y="962"/>
                    <a:pt x="0" y="934"/>
                  </a:cubicBezTo>
                  <a:cubicBezTo>
                    <a:pt x="38" y="840"/>
                    <a:pt x="38" y="840"/>
                    <a:pt x="38" y="840"/>
                  </a:cubicBezTo>
                  <a:cubicBezTo>
                    <a:pt x="85" y="868"/>
                    <a:pt x="161" y="897"/>
                    <a:pt x="236" y="897"/>
                  </a:cubicBezTo>
                  <a:cubicBezTo>
                    <a:pt x="331" y="897"/>
                    <a:pt x="397" y="840"/>
                    <a:pt x="397" y="764"/>
                  </a:cubicBezTo>
                  <a:cubicBezTo>
                    <a:pt x="397" y="689"/>
                    <a:pt x="350" y="642"/>
                    <a:pt x="246" y="595"/>
                  </a:cubicBezTo>
                  <a:cubicBezTo>
                    <a:pt x="104" y="547"/>
                    <a:pt x="19" y="481"/>
                    <a:pt x="19" y="358"/>
                  </a:cubicBezTo>
                  <a:cubicBezTo>
                    <a:pt x="19" y="245"/>
                    <a:pt x="95" y="160"/>
                    <a:pt x="227" y="132"/>
                  </a:cubicBezTo>
                  <a:cubicBezTo>
                    <a:pt x="227" y="0"/>
                    <a:pt x="227" y="0"/>
                    <a:pt x="227" y="0"/>
                  </a:cubicBezTo>
                  <a:cubicBezTo>
                    <a:pt x="312" y="0"/>
                    <a:pt x="312" y="0"/>
                    <a:pt x="312" y="0"/>
                  </a:cubicBezTo>
                  <a:cubicBezTo>
                    <a:pt x="312" y="132"/>
                    <a:pt x="312" y="132"/>
                    <a:pt x="312" y="132"/>
                  </a:cubicBezTo>
                  <a:cubicBezTo>
                    <a:pt x="397" y="132"/>
                    <a:pt x="454" y="151"/>
                    <a:pt x="491" y="179"/>
                  </a:cubicBezTo>
                  <a:cubicBezTo>
                    <a:pt x="454" y="273"/>
                    <a:pt x="454" y="273"/>
                    <a:pt x="454" y="273"/>
                  </a:cubicBezTo>
                  <a:cubicBezTo>
                    <a:pt x="425" y="255"/>
                    <a:pt x="368" y="226"/>
                    <a:pt x="283" y="226"/>
                  </a:cubicBezTo>
                  <a:cubicBezTo>
                    <a:pt x="170" y="226"/>
                    <a:pt x="132" y="283"/>
                    <a:pt x="132" y="340"/>
                  </a:cubicBezTo>
                  <a:cubicBezTo>
                    <a:pt x="132" y="415"/>
                    <a:pt x="189" y="453"/>
                    <a:pt x="302" y="500"/>
                  </a:cubicBezTo>
                  <a:cubicBezTo>
                    <a:pt x="444" y="557"/>
                    <a:pt x="519" y="632"/>
                    <a:pt x="519" y="755"/>
                  </a:cubicBezTo>
                  <a:cubicBezTo>
                    <a:pt x="519" y="859"/>
                    <a:pt x="444" y="962"/>
                    <a:pt x="302" y="991"/>
                  </a:cubicBezTo>
                  <a:cubicBezTo>
                    <a:pt x="302" y="1133"/>
                    <a:pt x="302" y="1133"/>
                    <a:pt x="302" y="1133"/>
                  </a:cubicBezTo>
                  <a:lnTo>
                    <a:pt x="217" y="1133"/>
                  </a:lnTo>
                </a:path>
              </a:pathLst>
            </a:custGeom>
            <a:solidFill>
              <a:schemeClr val="bg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grpSp>
      <p:sp>
        <p:nvSpPr>
          <p:cNvPr id="44038" name="TextBox 132"/>
          <p:cNvSpPr txBox="1">
            <a:spLocks noChangeArrowheads="1"/>
          </p:cNvSpPr>
          <p:nvPr/>
        </p:nvSpPr>
        <p:spPr bwMode="auto">
          <a:xfrm>
            <a:off x="1589088" y="2664719"/>
            <a:ext cx="4203700" cy="480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200">
                <a:latin typeface="Calibri Light" panose="020F0302020204030204" pitchFamily="34" charset="0"/>
                <a:cs typeface="Calibri Light" panose="020F0302020204030204" pitchFamily="34" charset="0"/>
              </a:rPr>
              <a:t>Lorem Ipsum has two main statistical methodologies are used in data analysis which summarizes data.</a:t>
            </a:r>
          </a:p>
        </p:txBody>
      </p:sp>
      <p:sp>
        <p:nvSpPr>
          <p:cNvPr id="134" name="Round Same Side Corner Rectangle 133"/>
          <p:cNvSpPr/>
          <p:nvPr/>
        </p:nvSpPr>
        <p:spPr>
          <a:xfrm rot="10800000" flipH="1">
            <a:off x="1487488" y="2679800"/>
            <a:ext cx="64294" cy="547688"/>
          </a:xfrm>
          <a:prstGeom prst="round2SameRect">
            <a:avLst>
              <a:gd name="adj1" fmla="val 50000"/>
              <a:gd name="adj2"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09710" tIns="54855" rIns="109710" bIns="54855" anchor="ctr"/>
          <a:lstStyle/>
          <a:p>
            <a:pPr defTabSz="914217">
              <a:defRPr/>
            </a:pPr>
            <a:endParaRPr lang="bg-BG" sz="900" dirty="0">
              <a:cs typeface="Lato Light"/>
            </a:endParaRPr>
          </a:p>
        </p:txBody>
      </p:sp>
      <p:sp>
        <p:nvSpPr>
          <p:cNvPr id="44040" name="TextBox 134"/>
          <p:cNvSpPr txBox="1">
            <a:spLocks noChangeArrowheads="1"/>
          </p:cNvSpPr>
          <p:nvPr/>
        </p:nvSpPr>
        <p:spPr bwMode="auto">
          <a:xfrm>
            <a:off x="939007" y="2552006"/>
            <a:ext cx="503238" cy="646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5" tIns="45723" rIns="91445" bIns="4572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b="1">
                <a:latin typeface="Lato Black" panose="020F0A02020204030203" pitchFamily="34" charset="0"/>
              </a:rPr>
              <a:t>1</a:t>
            </a:r>
          </a:p>
        </p:txBody>
      </p:sp>
      <p:sp>
        <p:nvSpPr>
          <p:cNvPr id="44041" name="TextBox 135"/>
          <p:cNvSpPr txBox="1">
            <a:spLocks noChangeArrowheads="1"/>
          </p:cNvSpPr>
          <p:nvPr/>
        </p:nvSpPr>
        <p:spPr bwMode="auto">
          <a:xfrm>
            <a:off x="1587500" y="3390206"/>
            <a:ext cx="4203700" cy="480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200">
                <a:latin typeface="Calibri Light" panose="020F0302020204030204" pitchFamily="34" charset="0"/>
                <a:cs typeface="Calibri Light" panose="020F0302020204030204" pitchFamily="34" charset="0"/>
              </a:rPr>
              <a:t>Lorem Ipsum has two main statistical methodologies are used in data analysis which summarizes data.</a:t>
            </a:r>
          </a:p>
        </p:txBody>
      </p:sp>
      <p:sp>
        <p:nvSpPr>
          <p:cNvPr id="137" name="Round Same Side Corner Rectangle 136"/>
          <p:cNvSpPr/>
          <p:nvPr/>
        </p:nvSpPr>
        <p:spPr>
          <a:xfrm rot="10800000" flipH="1">
            <a:off x="1485900" y="3430688"/>
            <a:ext cx="64294" cy="547688"/>
          </a:xfrm>
          <a:prstGeom prst="round2SameRect">
            <a:avLst>
              <a:gd name="adj1" fmla="val 50000"/>
              <a:gd name="adj2" fmla="val 50000"/>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109710" tIns="54855" rIns="109710" bIns="54855" anchor="ctr"/>
          <a:lstStyle/>
          <a:p>
            <a:pPr defTabSz="914217">
              <a:defRPr/>
            </a:pPr>
            <a:endParaRPr lang="bg-BG" sz="900" dirty="0">
              <a:cs typeface="Lato Light"/>
            </a:endParaRPr>
          </a:p>
        </p:txBody>
      </p:sp>
      <p:sp>
        <p:nvSpPr>
          <p:cNvPr id="44043" name="TextBox 137"/>
          <p:cNvSpPr txBox="1">
            <a:spLocks noChangeArrowheads="1"/>
          </p:cNvSpPr>
          <p:nvPr/>
        </p:nvSpPr>
        <p:spPr bwMode="auto">
          <a:xfrm>
            <a:off x="1587500" y="4164906"/>
            <a:ext cx="4203700" cy="480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200">
                <a:latin typeface="Calibri Light" panose="020F0302020204030204" pitchFamily="34" charset="0"/>
                <a:cs typeface="Calibri Light" panose="020F0302020204030204" pitchFamily="34" charset="0"/>
              </a:rPr>
              <a:t>Lorem Ipsum has two main statistical methodologies are used in data analysis which summarizes data.</a:t>
            </a:r>
          </a:p>
        </p:txBody>
      </p:sp>
      <p:sp>
        <p:nvSpPr>
          <p:cNvPr id="139" name="Round Same Side Corner Rectangle 138"/>
          <p:cNvSpPr/>
          <p:nvPr/>
        </p:nvSpPr>
        <p:spPr>
          <a:xfrm rot="10800000" flipH="1">
            <a:off x="1485900" y="4180781"/>
            <a:ext cx="64294" cy="547688"/>
          </a:xfrm>
          <a:prstGeom prst="round2SameRect">
            <a:avLst>
              <a:gd name="adj1" fmla="val 50000"/>
              <a:gd name="adj2" fmla="val 50000"/>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109710" tIns="54855" rIns="109710" bIns="54855" anchor="ctr"/>
          <a:lstStyle/>
          <a:p>
            <a:pPr defTabSz="914217">
              <a:defRPr/>
            </a:pPr>
            <a:endParaRPr lang="bg-BG" sz="900" dirty="0">
              <a:cs typeface="Lato Light"/>
            </a:endParaRPr>
          </a:p>
        </p:txBody>
      </p:sp>
      <p:sp>
        <p:nvSpPr>
          <p:cNvPr id="44045" name="TextBox 139"/>
          <p:cNvSpPr txBox="1">
            <a:spLocks noChangeArrowheads="1"/>
          </p:cNvSpPr>
          <p:nvPr/>
        </p:nvSpPr>
        <p:spPr bwMode="auto">
          <a:xfrm>
            <a:off x="1589882" y="4934050"/>
            <a:ext cx="4203700" cy="480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200">
                <a:latin typeface="Calibri Light" panose="020F0302020204030204" pitchFamily="34" charset="0"/>
                <a:cs typeface="Calibri Light" panose="020F0302020204030204" pitchFamily="34" charset="0"/>
              </a:rPr>
              <a:t>Lorem Ipsum has two main statistical methodologies are used in data analysis which summarizes data.</a:t>
            </a:r>
          </a:p>
        </p:txBody>
      </p:sp>
      <p:sp>
        <p:nvSpPr>
          <p:cNvPr id="141" name="Round Same Side Corner Rectangle 140"/>
          <p:cNvSpPr/>
          <p:nvPr/>
        </p:nvSpPr>
        <p:spPr>
          <a:xfrm rot="10800000" flipH="1">
            <a:off x="1489075" y="4936431"/>
            <a:ext cx="63500" cy="547688"/>
          </a:xfrm>
          <a:prstGeom prst="round2SameRect">
            <a:avLst>
              <a:gd name="adj1" fmla="val 50000"/>
              <a:gd name="adj2" fmla="val 50000"/>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lIns="109710" tIns="54855" rIns="109710" bIns="54855" anchor="ctr"/>
          <a:lstStyle/>
          <a:p>
            <a:pPr defTabSz="914217">
              <a:defRPr/>
            </a:pPr>
            <a:endParaRPr lang="bg-BG" sz="900" dirty="0">
              <a:cs typeface="Lato Light"/>
            </a:endParaRPr>
          </a:p>
        </p:txBody>
      </p:sp>
      <p:sp>
        <p:nvSpPr>
          <p:cNvPr id="44047" name="TextBox 141"/>
          <p:cNvSpPr txBox="1">
            <a:spLocks noChangeArrowheads="1"/>
          </p:cNvSpPr>
          <p:nvPr/>
        </p:nvSpPr>
        <p:spPr bwMode="auto">
          <a:xfrm>
            <a:off x="1588294" y="5679381"/>
            <a:ext cx="4203700" cy="480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200">
                <a:latin typeface="Calibri Light" panose="020F0302020204030204" pitchFamily="34" charset="0"/>
                <a:cs typeface="Calibri Light" panose="020F0302020204030204" pitchFamily="34" charset="0"/>
              </a:rPr>
              <a:t>Lorem Ipsum has two main statistical methodologies are used in data analysis which summarizes data.</a:t>
            </a:r>
          </a:p>
        </p:txBody>
      </p:sp>
      <p:sp>
        <p:nvSpPr>
          <p:cNvPr id="143" name="Round Same Side Corner Rectangle 142"/>
          <p:cNvSpPr/>
          <p:nvPr/>
        </p:nvSpPr>
        <p:spPr>
          <a:xfrm rot="10800000" flipH="1">
            <a:off x="1487488" y="5694463"/>
            <a:ext cx="63500" cy="497681"/>
          </a:xfrm>
          <a:prstGeom prst="round2SameRect">
            <a:avLst>
              <a:gd name="adj1" fmla="val 50000"/>
              <a:gd name="adj2" fmla="val 50000"/>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lIns="109710" tIns="54855" rIns="109710" bIns="54855" anchor="ctr"/>
          <a:lstStyle/>
          <a:p>
            <a:pPr defTabSz="914217">
              <a:defRPr/>
            </a:pPr>
            <a:endParaRPr lang="bg-BG" sz="900" dirty="0">
              <a:cs typeface="Lato Light"/>
            </a:endParaRPr>
          </a:p>
        </p:txBody>
      </p:sp>
      <p:sp>
        <p:nvSpPr>
          <p:cNvPr id="44049" name="TextBox 143"/>
          <p:cNvSpPr txBox="1">
            <a:spLocks noChangeArrowheads="1"/>
          </p:cNvSpPr>
          <p:nvPr/>
        </p:nvSpPr>
        <p:spPr bwMode="auto">
          <a:xfrm>
            <a:off x="927894" y="3283844"/>
            <a:ext cx="503238" cy="646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5" tIns="45723" rIns="91445" bIns="4572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b="1">
                <a:latin typeface="Lato Black" panose="020F0A02020204030203" pitchFamily="34" charset="0"/>
              </a:rPr>
              <a:t>2</a:t>
            </a:r>
          </a:p>
        </p:txBody>
      </p:sp>
      <p:sp>
        <p:nvSpPr>
          <p:cNvPr id="44050" name="TextBox 144"/>
          <p:cNvSpPr txBox="1">
            <a:spLocks noChangeArrowheads="1"/>
          </p:cNvSpPr>
          <p:nvPr/>
        </p:nvSpPr>
        <p:spPr bwMode="auto">
          <a:xfrm>
            <a:off x="924719" y="4095850"/>
            <a:ext cx="503238" cy="646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5" tIns="45723" rIns="91445" bIns="4572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b="1">
                <a:latin typeface="Lato Black" panose="020F0A02020204030203" pitchFamily="34" charset="0"/>
              </a:rPr>
              <a:t>3</a:t>
            </a:r>
          </a:p>
        </p:txBody>
      </p:sp>
      <p:sp>
        <p:nvSpPr>
          <p:cNvPr id="44051" name="TextBox 145"/>
          <p:cNvSpPr txBox="1">
            <a:spLocks noChangeArrowheads="1"/>
          </p:cNvSpPr>
          <p:nvPr/>
        </p:nvSpPr>
        <p:spPr bwMode="auto">
          <a:xfrm>
            <a:off x="935832" y="4813400"/>
            <a:ext cx="503238" cy="646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5" tIns="45723" rIns="91445" bIns="4572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b="1">
                <a:latin typeface="Lato Black" panose="020F0A02020204030203" pitchFamily="34" charset="0"/>
              </a:rPr>
              <a:t>4</a:t>
            </a:r>
          </a:p>
        </p:txBody>
      </p:sp>
      <p:sp>
        <p:nvSpPr>
          <p:cNvPr id="44052" name="TextBox 146"/>
          <p:cNvSpPr txBox="1">
            <a:spLocks noChangeArrowheads="1"/>
          </p:cNvSpPr>
          <p:nvPr/>
        </p:nvSpPr>
        <p:spPr bwMode="auto">
          <a:xfrm>
            <a:off x="935832" y="5587306"/>
            <a:ext cx="503238" cy="646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5" tIns="45723" rIns="91445" bIns="4572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b="1">
                <a:latin typeface="Lato Black" panose="020F0A02020204030203" pitchFamily="34" charset="0"/>
              </a:rPr>
              <a:t>5</a:t>
            </a:r>
          </a:p>
        </p:txBody>
      </p:sp>
      <p:sp>
        <p:nvSpPr>
          <p:cNvPr id="3" name="TextBox 198">
            <a:extLst>
              <a:ext uri="{FF2B5EF4-FFF2-40B4-BE49-F238E27FC236}">
                <a16:creationId xmlns:a16="http://schemas.microsoft.com/office/drawing/2014/main" id="{E7DDC43E-5C99-4E5B-92BB-AF483BB30019}"/>
              </a:ext>
            </a:extLst>
          </p:cNvPr>
          <p:cNvSpPr txBox="1">
            <a:spLocks noChangeArrowheads="1"/>
          </p:cNvSpPr>
          <p:nvPr/>
        </p:nvSpPr>
        <p:spPr bwMode="auto">
          <a:xfrm>
            <a:off x="777875" y="847962"/>
            <a:ext cx="4294509" cy="5057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20000"/>
              </a:lnSpc>
            </a:pPr>
            <a:r>
              <a:rPr lang="en-US" altLang="es-MX" sz="2400" dirty="0">
                <a:solidFill>
                  <a:srgbClr val="FF7300"/>
                </a:solidFill>
                <a:latin typeface="+mj-lt"/>
              </a:rPr>
              <a:t>LEARN TO </a:t>
            </a:r>
            <a:r>
              <a:rPr lang="en-US" altLang="es-MX" sz="2400" dirty="0">
                <a:solidFill>
                  <a:schemeClr val="bg1"/>
                </a:solidFill>
                <a:latin typeface="+mj-lt"/>
              </a:rPr>
              <a:t>SAVE MONEY</a:t>
            </a:r>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3D46E849-4383-45C7-BC7F-B862D08DED39}"/>
              </a:ext>
            </a:extLst>
          </p:cNvPr>
          <p:cNvSpPr/>
          <p:nvPr/>
        </p:nvSpPr>
        <p:spPr>
          <a:xfrm>
            <a:off x="0" y="1230313"/>
            <a:ext cx="12192000" cy="3600855"/>
          </a:xfrm>
          <a:prstGeom prst="rect">
            <a:avLst/>
          </a:prstGeom>
          <a:gradFill>
            <a:gsLst>
              <a:gs pos="0">
                <a:srgbClr val="00142A"/>
              </a:gs>
              <a:gs pos="52000">
                <a:srgbClr val="023E4D"/>
              </a:gs>
              <a:gs pos="100000">
                <a:srgbClr val="024654"/>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5" name="Group 24"/>
          <p:cNvGrpSpPr/>
          <p:nvPr/>
        </p:nvGrpSpPr>
        <p:grpSpPr>
          <a:xfrm>
            <a:off x="2185274" y="3243761"/>
            <a:ext cx="2230768" cy="1191141"/>
            <a:chOff x="1706563" y="4518025"/>
            <a:chExt cx="2605088" cy="1390650"/>
          </a:xfrm>
        </p:grpSpPr>
        <p:sp>
          <p:nvSpPr>
            <p:cNvPr id="26" name="Freeform 5"/>
            <p:cNvSpPr>
              <a:spLocks/>
            </p:cNvSpPr>
            <p:nvPr/>
          </p:nvSpPr>
          <p:spPr bwMode="auto">
            <a:xfrm>
              <a:off x="1706563" y="4518025"/>
              <a:ext cx="1303338" cy="1390650"/>
            </a:xfrm>
            <a:custGeom>
              <a:avLst/>
              <a:gdLst>
                <a:gd name="T0" fmla="*/ 333 w 347"/>
                <a:gd name="T1" fmla="*/ 29 h 370"/>
                <a:gd name="T2" fmla="*/ 0 w 347"/>
                <a:gd name="T3" fmla="*/ 370 h 370"/>
                <a:gd name="T4" fmla="*/ 347 w 347"/>
                <a:gd name="T5" fmla="*/ 370 h 370"/>
                <a:gd name="T6" fmla="*/ 347 w 347"/>
                <a:gd name="T7" fmla="*/ 0 h 370"/>
                <a:gd name="T8" fmla="*/ 333 w 347"/>
                <a:gd name="T9" fmla="*/ 29 h 370"/>
              </a:gdLst>
              <a:ahLst/>
              <a:cxnLst>
                <a:cxn ang="0">
                  <a:pos x="T0" y="T1"/>
                </a:cxn>
                <a:cxn ang="0">
                  <a:pos x="T2" y="T3"/>
                </a:cxn>
                <a:cxn ang="0">
                  <a:pos x="T4" y="T5"/>
                </a:cxn>
                <a:cxn ang="0">
                  <a:pos x="T6" y="T7"/>
                </a:cxn>
                <a:cxn ang="0">
                  <a:pos x="T8" y="T9"/>
                </a:cxn>
              </a:cxnLst>
              <a:rect l="0" t="0" r="r" b="b"/>
              <a:pathLst>
                <a:path w="347" h="370">
                  <a:moveTo>
                    <a:pt x="333" y="29"/>
                  </a:moveTo>
                  <a:cubicBezTo>
                    <a:pt x="242" y="286"/>
                    <a:pt x="0" y="370"/>
                    <a:pt x="0" y="370"/>
                  </a:cubicBezTo>
                  <a:cubicBezTo>
                    <a:pt x="347" y="370"/>
                    <a:pt x="347" y="370"/>
                    <a:pt x="347" y="370"/>
                  </a:cubicBezTo>
                  <a:cubicBezTo>
                    <a:pt x="347" y="0"/>
                    <a:pt x="347" y="0"/>
                    <a:pt x="347" y="0"/>
                  </a:cubicBezTo>
                  <a:cubicBezTo>
                    <a:pt x="345" y="0"/>
                    <a:pt x="339" y="13"/>
                    <a:pt x="333" y="29"/>
                  </a:cubicBezTo>
                  <a:close/>
                </a:path>
              </a:pathLst>
            </a:custGeom>
            <a:solidFill>
              <a:schemeClr val="accent1">
                <a:alpha val="75000"/>
              </a:schemeClr>
            </a:solidFill>
            <a:ln>
              <a:noFill/>
            </a:ln>
          </p:spPr>
          <p:txBody>
            <a:bodyPr vert="horz" wrap="square" lIns="45720" tIns="22860" rIns="45720" bIns="22860" numCol="1" anchor="t" anchorCtr="0" compatLnSpc="1">
              <a:prstTxWarp prst="textNoShape">
                <a:avLst/>
              </a:prstTxWarp>
            </a:bodyPr>
            <a:lstStyle/>
            <a:p>
              <a:endParaRPr lang="id-ID" sz="900"/>
            </a:p>
          </p:txBody>
        </p:sp>
        <p:sp>
          <p:nvSpPr>
            <p:cNvPr id="27" name="Freeform 6"/>
            <p:cNvSpPr>
              <a:spLocks/>
            </p:cNvSpPr>
            <p:nvPr/>
          </p:nvSpPr>
          <p:spPr bwMode="auto">
            <a:xfrm>
              <a:off x="3009901" y="4518025"/>
              <a:ext cx="1301750" cy="1390650"/>
            </a:xfrm>
            <a:custGeom>
              <a:avLst/>
              <a:gdLst>
                <a:gd name="T0" fmla="*/ 15 w 347"/>
                <a:gd name="T1" fmla="*/ 29 h 370"/>
                <a:gd name="T2" fmla="*/ 0 w 347"/>
                <a:gd name="T3" fmla="*/ 0 h 370"/>
                <a:gd name="T4" fmla="*/ 0 w 347"/>
                <a:gd name="T5" fmla="*/ 370 h 370"/>
                <a:gd name="T6" fmla="*/ 347 w 347"/>
                <a:gd name="T7" fmla="*/ 370 h 370"/>
                <a:gd name="T8" fmla="*/ 15 w 347"/>
                <a:gd name="T9" fmla="*/ 29 h 370"/>
              </a:gdLst>
              <a:ahLst/>
              <a:cxnLst>
                <a:cxn ang="0">
                  <a:pos x="T0" y="T1"/>
                </a:cxn>
                <a:cxn ang="0">
                  <a:pos x="T2" y="T3"/>
                </a:cxn>
                <a:cxn ang="0">
                  <a:pos x="T4" y="T5"/>
                </a:cxn>
                <a:cxn ang="0">
                  <a:pos x="T6" y="T7"/>
                </a:cxn>
                <a:cxn ang="0">
                  <a:pos x="T8" y="T9"/>
                </a:cxn>
              </a:cxnLst>
              <a:rect l="0" t="0" r="r" b="b"/>
              <a:pathLst>
                <a:path w="347" h="370">
                  <a:moveTo>
                    <a:pt x="15" y="29"/>
                  </a:moveTo>
                  <a:cubicBezTo>
                    <a:pt x="9" y="13"/>
                    <a:pt x="3" y="0"/>
                    <a:pt x="0" y="0"/>
                  </a:cubicBezTo>
                  <a:cubicBezTo>
                    <a:pt x="0" y="370"/>
                    <a:pt x="0" y="370"/>
                    <a:pt x="0" y="370"/>
                  </a:cubicBezTo>
                  <a:cubicBezTo>
                    <a:pt x="347" y="370"/>
                    <a:pt x="347" y="370"/>
                    <a:pt x="347" y="370"/>
                  </a:cubicBezTo>
                  <a:cubicBezTo>
                    <a:pt x="347" y="370"/>
                    <a:pt x="105" y="286"/>
                    <a:pt x="15" y="29"/>
                  </a:cubicBezTo>
                  <a:close/>
                </a:path>
              </a:pathLst>
            </a:custGeom>
            <a:solidFill>
              <a:schemeClr val="accent1">
                <a:lumMod val="60000"/>
                <a:lumOff val="40000"/>
              </a:schemeClr>
            </a:solidFill>
            <a:ln>
              <a:noFill/>
            </a:ln>
          </p:spPr>
          <p:txBody>
            <a:bodyPr vert="horz" wrap="square" lIns="45720" tIns="22860" rIns="45720" bIns="22860" numCol="1" anchor="t" anchorCtr="0" compatLnSpc="1">
              <a:prstTxWarp prst="textNoShape">
                <a:avLst/>
              </a:prstTxWarp>
            </a:bodyPr>
            <a:lstStyle/>
            <a:p>
              <a:endParaRPr lang="id-ID" sz="900"/>
            </a:p>
          </p:txBody>
        </p:sp>
      </p:grpSp>
      <p:grpSp>
        <p:nvGrpSpPr>
          <p:cNvPr id="28" name="Group 27"/>
          <p:cNvGrpSpPr/>
          <p:nvPr/>
        </p:nvGrpSpPr>
        <p:grpSpPr>
          <a:xfrm>
            <a:off x="3313571" y="2473331"/>
            <a:ext cx="2234847" cy="1961567"/>
            <a:chOff x="3024188" y="3378200"/>
            <a:chExt cx="2609851" cy="2530475"/>
          </a:xfrm>
        </p:grpSpPr>
        <p:sp>
          <p:nvSpPr>
            <p:cNvPr id="29" name="Freeform 7"/>
            <p:cNvSpPr>
              <a:spLocks/>
            </p:cNvSpPr>
            <p:nvPr/>
          </p:nvSpPr>
          <p:spPr bwMode="auto">
            <a:xfrm>
              <a:off x="3024188" y="3378200"/>
              <a:ext cx="1306513" cy="2530475"/>
            </a:xfrm>
            <a:custGeom>
              <a:avLst/>
              <a:gdLst>
                <a:gd name="T0" fmla="*/ 334 w 348"/>
                <a:gd name="T1" fmla="*/ 52 h 673"/>
                <a:gd name="T2" fmla="*/ 0 w 348"/>
                <a:gd name="T3" fmla="*/ 673 h 673"/>
                <a:gd name="T4" fmla="*/ 348 w 348"/>
                <a:gd name="T5" fmla="*/ 673 h 673"/>
                <a:gd name="T6" fmla="*/ 348 w 348"/>
                <a:gd name="T7" fmla="*/ 0 h 673"/>
                <a:gd name="T8" fmla="*/ 334 w 348"/>
                <a:gd name="T9" fmla="*/ 52 h 673"/>
              </a:gdLst>
              <a:ahLst/>
              <a:cxnLst>
                <a:cxn ang="0">
                  <a:pos x="T0" y="T1"/>
                </a:cxn>
                <a:cxn ang="0">
                  <a:pos x="T2" y="T3"/>
                </a:cxn>
                <a:cxn ang="0">
                  <a:pos x="T4" y="T5"/>
                </a:cxn>
                <a:cxn ang="0">
                  <a:pos x="T6" y="T7"/>
                </a:cxn>
                <a:cxn ang="0">
                  <a:pos x="T8" y="T9"/>
                </a:cxn>
              </a:cxnLst>
              <a:rect l="0" t="0" r="r" b="b"/>
              <a:pathLst>
                <a:path w="348" h="673">
                  <a:moveTo>
                    <a:pt x="334" y="52"/>
                  </a:moveTo>
                  <a:cubicBezTo>
                    <a:pt x="243" y="520"/>
                    <a:pt x="0" y="673"/>
                    <a:pt x="0" y="673"/>
                  </a:cubicBezTo>
                  <a:cubicBezTo>
                    <a:pt x="348" y="673"/>
                    <a:pt x="348" y="673"/>
                    <a:pt x="348" y="673"/>
                  </a:cubicBezTo>
                  <a:cubicBezTo>
                    <a:pt x="348" y="0"/>
                    <a:pt x="348" y="0"/>
                    <a:pt x="348" y="0"/>
                  </a:cubicBezTo>
                  <a:cubicBezTo>
                    <a:pt x="345" y="0"/>
                    <a:pt x="339" y="24"/>
                    <a:pt x="334" y="52"/>
                  </a:cubicBezTo>
                  <a:close/>
                </a:path>
              </a:pathLst>
            </a:custGeom>
            <a:solidFill>
              <a:schemeClr val="accent2">
                <a:alpha val="75000"/>
              </a:schemeClr>
            </a:solidFill>
            <a:ln>
              <a:noFill/>
            </a:ln>
          </p:spPr>
          <p:txBody>
            <a:bodyPr vert="horz" wrap="square" lIns="45720" tIns="22860" rIns="45720" bIns="22860" numCol="1" anchor="t" anchorCtr="0" compatLnSpc="1">
              <a:prstTxWarp prst="textNoShape">
                <a:avLst/>
              </a:prstTxWarp>
            </a:bodyPr>
            <a:lstStyle/>
            <a:p>
              <a:endParaRPr lang="id-ID" sz="900"/>
            </a:p>
          </p:txBody>
        </p:sp>
        <p:sp>
          <p:nvSpPr>
            <p:cNvPr id="30" name="Freeform 8"/>
            <p:cNvSpPr>
              <a:spLocks/>
            </p:cNvSpPr>
            <p:nvPr/>
          </p:nvSpPr>
          <p:spPr bwMode="auto">
            <a:xfrm>
              <a:off x="4330701" y="3378200"/>
              <a:ext cx="1303338" cy="2530475"/>
            </a:xfrm>
            <a:custGeom>
              <a:avLst/>
              <a:gdLst>
                <a:gd name="T0" fmla="*/ 14 w 347"/>
                <a:gd name="T1" fmla="*/ 52 h 673"/>
                <a:gd name="T2" fmla="*/ 0 w 347"/>
                <a:gd name="T3" fmla="*/ 0 h 673"/>
                <a:gd name="T4" fmla="*/ 0 w 347"/>
                <a:gd name="T5" fmla="*/ 673 h 673"/>
                <a:gd name="T6" fmla="*/ 347 w 347"/>
                <a:gd name="T7" fmla="*/ 673 h 673"/>
                <a:gd name="T8" fmla="*/ 14 w 347"/>
                <a:gd name="T9" fmla="*/ 52 h 673"/>
              </a:gdLst>
              <a:ahLst/>
              <a:cxnLst>
                <a:cxn ang="0">
                  <a:pos x="T0" y="T1"/>
                </a:cxn>
                <a:cxn ang="0">
                  <a:pos x="T2" y="T3"/>
                </a:cxn>
                <a:cxn ang="0">
                  <a:pos x="T4" y="T5"/>
                </a:cxn>
                <a:cxn ang="0">
                  <a:pos x="T6" y="T7"/>
                </a:cxn>
                <a:cxn ang="0">
                  <a:pos x="T8" y="T9"/>
                </a:cxn>
              </a:cxnLst>
              <a:rect l="0" t="0" r="r" b="b"/>
              <a:pathLst>
                <a:path w="347" h="673">
                  <a:moveTo>
                    <a:pt x="14" y="52"/>
                  </a:moveTo>
                  <a:cubicBezTo>
                    <a:pt x="9" y="24"/>
                    <a:pt x="3" y="0"/>
                    <a:pt x="0" y="0"/>
                  </a:cubicBezTo>
                  <a:cubicBezTo>
                    <a:pt x="0" y="673"/>
                    <a:pt x="0" y="673"/>
                    <a:pt x="0" y="673"/>
                  </a:cubicBezTo>
                  <a:cubicBezTo>
                    <a:pt x="347" y="673"/>
                    <a:pt x="347" y="673"/>
                    <a:pt x="347" y="673"/>
                  </a:cubicBezTo>
                  <a:cubicBezTo>
                    <a:pt x="347" y="673"/>
                    <a:pt x="105" y="520"/>
                    <a:pt x="14" y="52"/>
                  </a:cubicBezTo>
                  <a:close/>
                </a:path>
              </a:pathLst>
            </a:custGeom>
            <a:solidFill>
              <a:schemeClr val="accent2">
                <a:lumMod val="60000"/>
                <a:lumOff val="40000"/>
              </a:schemeClr>
            </a:solidFill>
            <a:ln>
              <a:noFill/>
            </a:ln>
          </p:spPr>
          <p:txBody>
            <a:bodyPr vert="horz" wrap="square" lIns="45720" tIns="22860" rIns="45720" bIns="22860" numCol="1" anchor="t" anchorCtr="0" compatLnSpc="1">
              <a:prstTxWarp prst="textNoShape">
                <a:avLst/>
              </a:prstTxWarp>
            </a:bodyPr>
            <a:lstStyle/>
            <a:p>
              <a:endParaRPr lang="id-ID" sz="900"/>
            </a:p>
          </p:txBody>
        </p:sp>
      </p:grpSp>
      <p:grpSp>
        <p:nvGrpSpPr>
          <p:cNvPr id="31" name="Group 30"/>
          <p:cNvGrpSpPr/>
          <p:nvPr/>
        </p:nvGrpSpPr>
        <p:grpSpPr>
          <a:xfrm>
            <a:off x="4439151" y="2367689"/>
            <a:ext cx="2230768" cy="2067210"/>
            <a:chOff x="4338638" y="2257425"/>
            <a:chExt cx="2605088" cy="3651250"/>
          </a:xfrm>
        </p:grpSpPr>
        <p:sp>
          <p:nvSpPr>
            <p:cNvPr id="32" name="Freeform 9"/>
            <p:cNvSpPr>
              <a:spLocks/>
            </p:cNvSpPr>
            <p:nvPr/>
          </p:nvSpPr>
          <p:spPr bwMode="auto">
            <a:xfrm>
              <a:off x="4338638" y="2257425"/>
              <a:ext cx="1303338" cy="3651250"/>
            </a:xfrm>
            <a:custGeom>
              <a:avLst/>
              <a:gdLst>
                <a:gd name="T0" fmla="*/ 333 w 347"/>
                <a:gd name="T1" fmla="*/ 75 h 971"/>
                <a:gd name="T2" fmla="*/ 0 w 347"/>
                <a:gd name="T3" fmla="*/ 971 h 971"/>
                <a:gd name="T4" fmla="*/ 347 w 347"/>
                <a:gd name="T5" fmla="*/ 971 h 971"/>
                <a:gd name="T6" fmla="*/ 347 w 347"/>
                <a:gd name="T7" fmla="*/ 0 h 971"/>
                <a:gd name="T8" fmla="*/ 333 w 347"/>
                <a:gd name="T9" fmla="*/ 75 h 971"/>
              </a:gdLst>
              <a:ahLst/>
              <a:cxnLst>
                <a:cxn ang="0">
                  <a:pos x="T0" y="T1"/>
                </a:cxn>
                <a:cxn ang="0">
                  <a:pos x="T2" y="T3"/>
                </a:cxn>
                <a:cxn ang="0">
                  <a:pos x="T4" y="T5"/>
                </a:cxn>
                <a:cxn ang="0">
                  <a:pos x="T6" y="T7"/>
                </a:cxn>
                <a:cxn ang="0">
                  <a:pos x="T8" y="T9"/>
                </a:cxn>
              </a:cxnLst>
              <a:rect l="0" t="0" r="r" b="b"/>
              <a:pathLst>
                <a:path w="347" h="971">
                  <a:moveTo>
                    <a:pt x="333" y="75"/>
                  </a:moveTo>
                  <a:cubicBezTo>
                    <a:pt x="242" y="750"/>
                    <a:pt x="0" y="971"/>
                    <a:pt x="0" y="971"/>
                  </a:cubicBezTo>
                  <a:cubicBezTo>
                    <a:pt x="347" y="971"/>
                    <a:pt x="347" y="971"/>
                    <a:pt x="347" y="971"/>
                  </a:cubicBezTo>
                  <a:cubicBezTo>
                    <a:pt x="347" y="0"/>
                    <a:pt x="347" y="0"/>
                    <a:pt x="347" y="0"/>
                  </a:cubicBezTo>
                  <a:cubicBezTo>
                    <a:pt x="345" y="0"/>
                    <a:pt x="339" y="33"/>
                    <a:pt x="333" y="75"/>
                  </a:cubicBezTo>
                  <a:close/>
                </a:path>
              </a:pathLst>
            </a:custGeom>
            <a:solidFill>
              <a:schemeClr val="accent3">
                <a:alpha val="75000"/>
              </a:schemeClr>
            </a:solidFill>
            <a:ln>
              <a:noFill/>
            </a:ln>
          </p:spPr>
          <p:txBody>
            <a:bodyPr vert="horz" wrap="square" lIns="45720" tIns="22860" rIns="45720" bIns="22860" numCol="1" anchor="t" anchorCtr="0" compatLnSpc="1">
              <a:prstTxWarp prst="textNoShape">
                <a:avLst/>
              </a:prstTxWarp>
            </a:bodyPr>
            <a:lstStyle/>
            <a:p>
              <a:endParaRPr lang="id-ID" sz="900"/>
            </a:p>
          </p:txBody>
        </p:sp>
        <p:sp>
          <p:nvSpPr>
            <p:cNvPr id="33" name="Freeform 10"/>
            <p:cNvSpPr>
              <a:spLocks/>
            </p:cNvSpPr>
            <p:nvPr/>
          </p:nvSpPr>
          <p:spPr bwMode="auto">
            <a:xfrm>
              <a:off x="5641976" y="2257425"/>
              <a:ext cx="1301750" cy="3651250"/>
            </a:xfrm>
            <a:custGeom>
              <a:avLst/>
              <a:gdLst>
                <a:gd name="T0" fmla="*/ 15 w 347"/>
                <a:gd name="T1" fmla="*/ 75 h 971"/>
                <a:gd name="T2" fmla="*/ 0 w 347"/>
                <a:gd name="T3" fmla="*/ 0 h 971"/>
                <a:gd name="T4" fmla="*/ 0 w 347"/>
                <a:gd name="T5" fmla="*/ 971 h 971"/>
                <a:gd name="T6" fmla="*/ 347 w 347"/>
                <a:gd name="T7" fmla="*/ 971 h 971"/>
                <a:gd name="T8" fmla="*/ 15 w 347"/>
                <a:gd name="T9" fmla="*/ 75 h 971"/>
              </a:gdLst>
              <a:ahLst/>
              <a:cxnLst>
                <a:cxn ang="0">
                  <a:pos x="T0" y="T1"/>
                </a:cxn>
                <a:cxn ang="0">
                  <a:pos x="T2" y="T3"/>
                </a:cxn>
                <a:cxn ang="0">
                  <a:pos x="T4" y="T5"/>
                </a:cxn>
                <a:cxn ang="0">
                  <a:pos x="T6" y="T7"/>
                </a:cxn>
                <a:cxn ang="0">
                  <a:pos x="T8" y="T9"/>
                </a:cxn>
              </a:cxnLst>
              <a:rect l="0" t="0" r="r" b="b"/>
              <a:pathLst>
                <a:path w="347" h="971">
                  <a:moveTo>
                    <a:pt x="15" y="75"/>
                  </a:moveTo>
                  <a:cubicBezTo>
                    <a:pt x="9" y="33"/>
                    <a:pt x="3" y="0"/>
                    <a:pt x="0" y="0"/>
                  </a:cubicBezTo>
                  <a:cubicBezTo>
                    <a:pt x="0" y="971"/>
                    <a:pt x="0" y="971"/>
                    <a:pt x="0" y="971"/>
                  </a:cubicBezTo>
                  <a:cubicBezTo>
                    <a:pt x="347" y="971"/>
                    <a:pt x="347" y="971"/>
                    <a:pt x="347" y="971"/>
                  </a:cubicBezTo>
                  <a:cubicBezTo>
                    <a:pt x="347" y="971"/>
                    <a:pt x="105" y="750"/>
                    <a:pt x="15" y="75"/>
                  </a:cubicBezTo>
                  <a:close/>
                </a:path>
              </a:pathLst>
            </a:custGeom>
            <a:solidFill>
              <a:schemeClr val="accent3">
                <a:lumMod val="60000"/>
                <a:lumOff val="40000"/>
              </a:schemeClr>
            </a:solidFill>
            <a:ln>
              <a:noFill/>
            </a:ln>
          </p:spPr>
          <p:txBody>
            <a:bodyPr vert="horz" wrap="square" lIns="45720" tIns="22860" rIns="45720" bIns="22860" numCol="1" anchor="t" anchorCtr="0" compatLnSpc="1">
              <a:prstTxWarp prst="textNoShape">
                <a:avLst/>
              </a:prstTxWarp>
            </a:bodyPr>
            <a:lstStyle/>
            <a:p>
              <a:endParaRPr lang="id-ID" sz="900"/>
            </a:p>
          </p:txBody>
        </p:sp>
      </p:grpSp>
      <p:grpSp>
        <p:nvGrpSpPr>
          <p:cNvPr id="34" name="Group 33"/>
          <p:cNvGrpSpPr/>
          <p:nvPr/>
        </p:nvGrpSpPr>
        <p:grpSpPr>
          <a:xfrm>
            <a:off x="5571528" y="2754254"/>
            <a:ext cx="2230768" cy="1680649"/>
            <a:chOff x="5661026" y="3946525"/>
            <a:chExt cx="2605088" cy="1962150"/>
          </a:xfrm>
        </p:grpSpPr>
        <p:sp>
          <p:nvSpPr>
            <p:cNvPr id="35" name="Freeform 11"/>
            <p:cNvSpPr>
              <a:spLocks/>
            </p:cNvSpPr>
            <p:nvPr/>
          </p:nvSpPr>
          <p:spPr bwMode="auto">
            <a:xfrm>
              <a:off x="5661026" y="3946525"/>
              <a:ext cx="1301750" cy="1962150"/>
            </a:xfrm>
            <a:custGeom>
              <a:avLst/>
              <a:gdLst>
                <a:gd name="T0" fmla="*/ 333 w 347"/>
                <a:gd name="T1" fmla="*/ 40 h 522"/>
                <a:gd name="T2" fmla="*/ 0 w 347"/>
                <a:gd name="T3" fmla="*/ 522 h 522"/>
                <a:gd name="T4" fmla="*/ 347 w 347"/>
                <a:gd name="T5" fmla="*/ 522 h 522"/>
                <a:gd name="T6" fmla="*/ 347 w 347"/>
                <a:gd name="T7" fmla="*/ 0 h 522"/>
                <a:gd name="T8" fmla="*/ 333 w 347"/>
                <a:gd name="T9" fmla="*/ 40 h 522"/>
              </a:gdLst>
              <a:ahLst/>
              <a:cxnLst>
                <a:cxn ang="0">
                  <a:pos x="T0" y="T1"/>
                </a:cxn>
                <a:cxn ang="0">
                  <a:pos x="T2" y="T3"/>
                </a:cxn>
                <a:cxn ang="0">
                  <a:pos x="T4" y="T5"/>
                </a:cxn>
                <a:cxn ang="0">
                  <a:pos x="T6" y="T7"/>
                </a:cxn>
                <a:cxn ang="0">
                  <a:pos x="T8" y="T9"/>
                </a:cxn>
              </a:cxnLst>
              <a:rect l="0" t="0" r="r" b="b"/>
              <a:pathLst>
                <a:path w="347" h="522">
                  <a:moveTo>
                    <a:pt x="333" y="40"/>
                  </a:moveTo>
                  <a:cubicBezTo>
                    <a:pt x="242" y="403"/>
                    <a:pt x="0" y="522"/>
                    <a:pt x="0" y="522"/>
                  </a:cubicBezTo>
                  <a:cubicBezTo>
                    <a:pt x="347" y="522"/>
                    <a:pt x="347" y="522"/>
                    <a:pt x="347" y="522"/>
                  </a:cubicBezTo>
                  <a:cubicBezTo>
                    <a:pt x="347" y="0"/>
                    <a:pt x="347" y="0"/>
                    <a:pt x="347" y="0"/>
                  </a:cubicBezTo>
                  <a:cubicBezTo>
                    <a:pt x="344" y="0"/>
                    <a:pt x="338" y="18"/>
                    <a:pt x="333" y="40"/>
                  </a:cubicBezTo>
                  <a:close/>
                </a:path>
              </a:pathLst>
            </a:custGeom>
            <a:solidFill>
              <a:schemeClr val="accent4">
                <a:alpha val="75000"/>
              </a:schemeClr>
            </a:solidFill>
            <a:ln>
              <a:noFill/>
            </a:ln>
          </p:spPr>
          <p:txBody>
            <a:bodyPr vert="horz" wrap="square" lIns="45720" tIns="22860" rIns="45720" bIns="22860" numCol="1" anchor="t" anchorCtr="0" compatLnSpc="1">
              <a:prstTxWarp prst="textNoShape">
                <a:avLst/>
              </a:prstTxWarp>
            </a:bodyPr>
            <a:lstStyle/>
            <a:p>
              <a:endParaRPr lang="id-ID" sz="900"/>
            </a:p>
          </p:txBody>
        </p:sp>
        <p:sp>
          <p:nvSpPr>
            <p:cNvPr id="36" name="Freeform 12"/>
            <p:cNvSpPr>
              <a:spLocks/>
            </p:cNvSpPr>
            <p:nvPr/>
          </p:nvSpPr>
          <p:spPr bwMode="auto">
            <a:xfrm>
              <a:off x="6962776" y="3946525"/>
              <a:ext cx="1303338" cy="1962150"/>
            </a:xfrm>
            <a:custGeom>
              <a:avLst/>
              <a:gdLst>
                <a:gd name="T0" fmla="*/ 14 w 347"/>
                <a:gd name="T1" fmla="*/ 40 h 522"/>
                <a:gd name="T2" fmla="*/ 0 w 347"/>
                <a:gd name="T3" fmla="*/ 0 h 522"/>
                <a:gd name="T4" fmla="*/ 0 w 347"/>
                <a:gd name="T5" fmla="*/ 522 h 522"/>
                <a:gd name="T6" fmla="*/ 347 w 347"/>
                <a:gd name="T7" fmla="*/ 522 h 522"/>
                <a:gd name="T8" fmla="*/ 14 w 347"/>
                <a:gd name="T9" fmla="*/ 40 h 522"/>
              </a:gdLst>
              <a:ahLst/>
              <a:cxnLst>
                <a:cxn ang="0">
                  <a:pos x="T0" y="T1"/>
                </a:cxn>
                <a:cxn ang="0">
                  <a:pos x="T2" y="T3"/>
                </a:cxn>
                <a:cxn ang="0">
                  <a:pos x="T4" y="T5"/>
                </a:cxn>
                <a:cxn ang="0">
                  <a:pos x="T6" y="T7"/>
                </a:cxn>
                <a:cxn ang="0">
                  <a:pos x="T8" y="T9"/>
                </a:cxn>
              </a:cxnLst>
              <a:rect l="0" t="0" r="r" b="b"/>
              <a:pathLst>
                <a:path w="347" h="522">
                  <a:moveTo>
                    <a:pt x="14" y="40"/>
                  </a:moveTo>
                  <a:cubicBezTo>
                    <a:pt x="9" y="18"/>
                    <a:pt x="3" y="0"/>
                    <a:pt x="0" y="0"/>
                  </a:cubicBezTo>
                  <a:cubicBezTo>
                    <a:pt x="0" y="522"/>
                    <a:pt x="0" y="522"/>
                    <a:pt x="0" y="522"/>
                  </a:cubicBezTo>
                  <a:cubicBezTo>
                    <a:pt x="347" y="522"/>
                    <a:pt x="347" y="522"/>
                    <a:pt x="347" y="522"/>
                  </a:cubicBezTo>
                  <a:cubicBezTo>
                    <a:pt x="347" y="522"/>
                    <a:pt x="105" y="403"/>
                    <a:pt x="14" y="40"/>
                  </a:cubicBezTo>
                  <a:close/>
                </a:path>
              </a:pathLst>
            </a:custGeom>
            <a:solidFill>
              <a:schemeClr val="accent4">
                <a:lumMod val="60000"/>
                <a:lumOff val="40000"/>
              </a:schemeClr>
            </a:solidFill>
            <a:ln>
              <a:noFill/>
            </a:ln>
          </p:spPr>
          <p:txBody>
            <a:bodyPr vert="horz" wrap="square" lIns="45720" tIns="22860" rIns="45720" bIns="22860" numCol="1" anchor="t" anchorCtr="0" compatLnSpc="1">
              <a:prstTxWarp prst="textNoShape">
                <a:avLst/>
              </a:prstTxWarp>
            </a:bodyPr>
            <a:lstStyle/>
            <a:p>
              <a:endParaRPr lang="id-ID" sz="900"/>
            </a:p>
          </p:txBody>
        </p:sp>
      </p:grpSp>
      <p:grpSp>
        <p:nvGrpSpPr>
          <p:cNvPr id="119" name="Group 118"/>
          <p:cNvGrpSpPr/>
          <p:nvPr/>
        </p:nvGrpSpPr>
        <p:grpSpPr>
          <a:xfrm>
            <a:off x="6686231" y="2273762"/>
            <a:ext cx="2234848" cy="2167439"/>
            <a:chOff x="3024188" y="3378200"/>
            <a:chExt cx="2609852" cy="2530475"/>
          </a:xfrm>
        </p:grpSpPr>
        <p:sp>
          <p:nvSpPr>
            <p:cNvPr id="120" name="Freeform 7"/>
            <p:cNvSpPr>
              <a:spLocks/>
            </p:cNvSpPr>
            <p:nvPr/>
          </p:nvSpPr>
          <p:spPr bwMode="auto">
            <a:xfrm>
              <a:off x="3024188" y="3378200"/>
              <a:ext cx="1306513" cy="2530475"/>
            </a:xfrm>
            <a:custGeom>
              <a:avLst/>
              <a:gdLst>
                <a:gd name="T0" fmla="*/ 334 w 348"/>
                <a:gd name="T1" fmla="*/ 52 h 673"/>
                <a:gd name="T2" fmla="*/ 0 w 348"/>
                <a:gd name="T3" fmla="*/ 673 h 673"/>
                <a:gd name="T4" fmla="*/ 348 w 348"/>
                <a:gd name="T5" fmla="*/ 673 h 673"/>
                <a:gd name="T6" fmla="*/ 348 w 348"/>
                <a:gd name="T7" fmla="*/ 0 h 673"/>
                <a:gd name="T8" fmla="*/ 334 w 348"/>
                <a:gd name="T9" fmla="*/ 52 h 673"/>
              </a:gdLst>
              <a:ahLst/>
              <a:cxnLst>
                <a:cxn ang="0">
                  <a:pos x="T0" y="T1"/>
                </a:cxn>
                <a:cxn ang="0">
                  <a:pos x="T2" y="T3"/>
                </a:cxn>
                <a:cxn ang="0">
                  <a:pos x="T4" y="T5"/>
                </a:cxn>
                <a:cxn ang="0">
                  <a:pos x="T6" y="T7"/>
                </a:cxn>
                <a:cxn ang="0">
                  <a:pos x="T8" y="T9"/>
                </a:cxn>
              </a:cxnLst>
              <a:rect l="0" t="0" r="r" b="b"/>
              <a:pathLst>
                <a:path w="348" h="673">
                  <a:moveTo>
                    <a:pt x="334" y="52"/>
                  </a:moveTo>
                  <a:cubicBezTo>
                    <a:pt x="243" y="520"/>
                    <a:pt x="0" y="673"/>
                    <a:pt x="0" y="673"/>
                  </a:cubicBezTo>
                  <a:cubicBezTo>
                    <a:pt x="348" y="673"/>
                    <a:pt x="348" y="673"/>
                    <a:pt x="348" y="673"/>
                  </a:cubicBezTo>
                  <a:cubicBezTo>
                    <a:pt x="348" y="0"/>
                    <a:pt x="348" y="0"/>
                    <a:pt x="348" y="0"/>
                  </a:cubicBezTo>
                  <a:cubicBezTo>
                    <a:pt x="345" y="0"/>
                    <a:pt x="339" y="24"/>
                    <a:pt x="334" y="52"/>
                  </a:cubicBezTo>
                  <a:close/>
                </a:path>
              </a:pathLst>
            </a:custGeom>
            <a:solidFill>
              <a:schemeClr val="accent5">
                <a:alpha val="75000"/>
              </a:schemeClr>
            </a:solidFill>
            <a:ln>
              <a:noFill/>
            </a:ln>
          </p:spPr>
          <p:txBody>
            <a:bodyPr vert="horz" wrap="square" lIns="45720" tIns="22860" rIns="45720" bIns="22860" numCol="1" anchor="t" anchorCtr="0" compatLnSpc="1">
              <a:prstTxWarp prst="textNoShape">
                <a:avLst/>
              </a:prstTxWarp>
            </a:bodyPr>
            <a:lstStyle/>
            <a:p>
              <a:endParaRPr lang="id-ID" sz="900"/>
            </a:p>
          </p:txBody>
        </p:sp>
        <p:sp>
          <p:nvSpPr>
            <p:cNvPr id="121" name="Freeform 8"/>
            <p:cNvSpPr>
              <a:spLocks/>
            </p:cNvSpPr>
            <p:nvPr/>
          </p:nvSpPr>
          <p:spPr bwMode="auto">
            <a:xfrm>
              <a:off x="4330702" y="3378200"/>
              <a:ext cx="1303338" cy="2530475"/>
            </a:xfrm>
            <a:custGeom>
              <a:avLst/>
              <a:gdLst>
                <a:gd name="T0" fmla="*/ 14 w 347"/>
                <a:gd name="T1" fmla="*/ 52 h 673"/>
                <a:gd name="T2" fmla="*/ 0 w 347"/>
                <a:gd name="T3" fmla="*/ 0 h 673"/>
                <a:gd name="T4" fmla="*/ 0 w 347"/>
                <a:gd name="T5" fmla="*/ 673 h 673"/>
                <a:gd name="T6" fmla="*/ 347 w 347"/>
                <a:gd name="T7" fmla="*/ 673 h 673"/>
                <a:gd name="T8" fmla="*/ 14 w 347"/>
                <a:gd name="T9" fmla="*/ 52 h 673"/>
              </a:gdLst>
              <a:ahLst/>
              <a:cxnLst>
                <a:cxn ang="0">
                  <a:pos x="T0" y="T1"/>
                </a:cxn>
                <a:cxn ang="0">
                  <a:pos x="T2" y="T3"/>
                </a:cxn>
                <a:cxn ang="0">
                  <a:pos x="T4" y="T5"/>
                </a:cxn>
                <a:cxn ang="0">
                  <a:pos x="T6" y="T7"/>
                </a:cxn>
                <a:cxn ang="0">
                  <a:pos x="T8" y="T9"/>
                </a:cxn>
              </a:cxnLst>
              <a:rect l="0" t="0" r="r" b="b"/>
              <a:pathLst>
                <a:path w="347" h="673">
                  <a:moveTo>
                    <a:pt x="14" y="52"/>
                  </a:moveTo>
                  <a:cubicBezTo>
                    <a:pt x="9" y="24"/>
                    <a:pt x="3" y="0"/>
                    <a:pt x="0" y="0"/>
                  </a:cubicBezTo>
                  <a:cubicBezTo>
                    <a:pt x="0" y="673"/>
                    <a:pt x="0" y="673"/>
                    <a:pt x="0" y="673"/>
                  </a:cubicBezTo>
                  <a:cubicBezTo>
                    <a:pt x="347" y="673"/>
                    <a:pt x="347" y="673"/>
                    <a:pt x="347" y="673"/>
                  </a:cubicBezTo>
                  <a:cubicBezTo>
                    <a:pt x="347" y="673"/>
                    <a:pt x="105" y="520"/>
                    <a:pt x="14" y="52"/>
                  </a:cubicBezTo>
                  <a:close/>
                </a:path>
              </a:pathLst>
            </a:custGeom>
            <a:solidFill>
              <a:schemeClr val="accent5">
                <a:lumMod val="60000"/>
                <a:lumOff val="40000"/>
              </a:schemeClr>
            </a:solidFill>
            <a:ln>
              <a:noFill/>
            </a:ln>
          </p:spPr>
          <p:txBody>
            <a:bodyPr vert="horz" wrap="square" lIns="45720" tIns="22860" rIns="45720" bIns="22860" numCol="1" anchor="t" anchorCtr="0" compatLnSpc="1">
              <a:prstTxWarp prst="textNoShape">
                <a:avLst/>
              </a:prstTxWarp>
            </a:bodyPr>
            <a:lstStyle/>
            <a:p>
              <a:endParaRPr lang="id-ID" sz="900"/>
            </a:p>
          </p:txBody>
        </p:sp>
      </p:grpSp>
      <p:grpSp>
        <p:nvGrpSpPr>
          <p:cNvPr id="123" name="Group 122"/>
          <p:cNvGrpSpPr/>
          <p:nvPr/>
        </p:nvGrpSpPr>
        <p:grpSpPr>
          <a:xfrm>
            <a:off x="7792694" y="1975144"/>
            <a:ext cx="2230768" cy="2466252"/>
            <a:chOff x="4338638" y="2257425"/>
            <a:chExt cx="2605088" cy="3651250"/>
          </a:xfrm>
        </p:grpSpPr>
        <p:sp>
          <p:nvSpPr>
            <p:cNvPr id="124" name="Freeform 9"/>
            <p:cNvSpPr>
              <a:spLocks/>
            </p:cNvSpPr>
            <p:nvPr/>
          </p:nvSpPr>
          <p:spPr bwMode="auto">
            <a:xfrm>
              <a:off x="4338638" y="2257425"/>
              <a:ext cx="1303338" cy="3651250"/>
            </a:xfrm>
            <a:custGeom>
              <a:avLst/>
              <a:gdLst>
                <a:gd name="T0" fmla="*/ 333 w 347"/>
                <a:gd name="T1" fmla="*/ 75 h 971"/>
                <a:gd name="T2" fmla="*/ 0 w 347"/>
                <a:gd name="T3" fmla="*/ 971 h 971"/>
                <a:gd name="T4" fmla="*/ 347 w 347"/>
                <a:gd name="T5" fmla="*/ 971 h 971"/>
                <a:gd name="T6" fmla="*/ 347 w 347"/>
                <a:gd name="T7" fmla="*/ 0 h 971"/>
                <a:gd name="T8" fmla="*/ 333 w 347"/>
                <a:gd name="T9" fmla="*/ 75 h 971"/>
              </a:gdLst>
              <a:ahLst/>
              <a:cxnLst>
                <a:cxn ang="0">
                  <a:pos x="T0" y="T1"/>
                </a:cxn>
                <a:cxn ang="0">
                  <a:pos x="T2" y="T3"/>
                </a:cxn>
                <a:cxn ang="0">
                  <a:pos x="T4" y="T5"/>
                </a:cxn>
                <a:cxn ang="0">
                  <a:pos x="T6" y="T7"/>
                </a:cxn>
                <a:cxn ang="0">
                  <a:pos x="T8" y="T9"/>
                </a:cxn>
              </a:cxnLst>
              <a:rect l="0" t="0" r="r" b="b"/>
              <a:pathLst>
                <a:path w="347" h="971">
                  <a:moveTo>
                    <a:pt x="333" y="75"/>
                  </a:moveTo>
                  <a:cubicBezTo>
                    <a:pt x="242" y="750"/>
                    <a:pt x="0" y="971"/>
                    <a:pt x="0" y="971"/>
                  </a:cubicBezTo>
                  <a:cubicBezTo>
                    <a:pt x="347" y="971"/>
                    <a:pt x="347" y="971"/>
                    <a:pt x="347" y="971"/>
                  </a:cubicBezTo>
                  <a:cubicBezTo>
                    <a:pt x="347" y="0"/>
                    <a:pt x="347" y="0"/>
                    <a:pt x="347" y="0"/>
                  </a:cubicBezTo>
                  <a:cubicBezTo>
                    <a:pt x="345" y="0"/>
                    <a:pt x="339" y="33"/>
                    <a:pt x="333" y="75"/>
                  </a:cubicBezTo>
                  <a:close/>
                </a:path>
              </a:pathLst>
            </a:custGeom>
            <a:solidFill>
              <a:schemeClr val="accent6">
                <a:alpha val="75000"/>
              </a:schemeClr>
            </a:solidFill>
            <a:ln>
              <a:noFill/>
            </a:ln>
          </p:spPr>
          <p:txBody>
            <a:bodyPr vert="horz" wrap="square" lIns="45720" tIns="22860" rIns="45720" bIns="22860" numCol="1" anchor="t" anchorCtr="0" compatLnSpc="1">
              <a:prstTxWarp prst="textNoShape">
                <a:avLst/>
              </a:prstTxWarp>
            </a:bodyPr>
            <a:lstStyle/>
            <a:p>
              <a:endParaRPr lang="id-ID" sz="900"/>
            </a:p>
          </p:txBody>
        </p:sp>
        <p:sp>
          <p:nvSpPr>
            <p:cNvPr id="125" name="Freeform 10"/>
            <p:cNvSpPr>
              <a:spLocks/>
            </p:cNvSpPr>
            <p:nvPr/>
          </p:nvSpPr>
          <p:spPr bwMode="auto">
            <a:xfrm>
              <a:off x="5641976" y="2257425"/>
              <a:ext cx="1301750" cy="3651250"/>
            </a:xfrm>
            <a:custGeom>
              <a:avLst/>
              <a:gdLst>
                <a:gd name="T0" fmla="*/ 15 w 347"/>
                <a:gd name="T1" fmla="*/ 75 h 971"/>
                <a:gd name="T2" fmla="*/ 0 w 347"/>
                <a:gd name="T3" fmla="*/ 0 h 971"/>
                <a:gd name="T4" fmla="*/ 0 w 347"/>
                <a:gd name="T5" fmla="*/ 971 h 971"/>
                <a:gd name="T6" fmla="*/ 347 w 347"/>
                <a:gd name="T7" fmla="*/ 971 h 971"/>
                <a:gd name="T8" fmla="*/ 15 w 347"/>
                <a:gd name="T9" fmla="*/ 75 h 971"/>
              </a:gdLst>
              <a:ahLst/>
              <a:cxnLst>
                <a:cxn ang="0">
                  <a:pos x="T0" y="T1"/>
                </a:cxn>
                <a:cxn ang="0">
                  <a:pos x="T2" y="T3"/>
                </a:cxn>
                <a:cxn ang="0">
                  <a:pos x="T4" y="T5"/>
                </a:cxn>
                <a:cxn ang="0">
                  <a:pos x="T6" y="T7"/>
                </a:cxn>
                <a:cxn ang="0">
                  <a:pos x="T8" y="T9"/>
                </a:cxn>
              </a:cxnLst>
              <a:rect l="0" t="0" r="r" b="b"/>
              <a:pathLst>
                <a:path w="347" h="971">
                  <a:moveTo>
                    <a:pt x="15" y="75"/>
                  </a:moveTo>
                  <a:cubicBezTo>
                    <a:pt x="9" y="33"/>
                    <a:pt x="3" y="0"/>
                    <a:pt x="0" y="0"/>
                  </a:cubicBezTo>
                  <a:cubicBezTo>
                    <a:pt x="0" y="971"/>
                    <a:pt x="0" y="971"/>
                    <a:pt x="0" y="971"/>
                  </a:cubicBezTo>
                  <a:cubicBezTo>
                    <a:pt x="347" y="971"/>
                    <a:pt x="347" y="971"/>
                    <a:pt x="347" y="971"/>
                  </a:cubicBezTo>
                  <a:cubicBezTo>
                    <a:pt x="347" y="971"/>
                    <a:pt x="105" y="750"/>
                    <a:pt x="15" y="75"/>
                  </a:cubicBezTo>
                  <a:close/>
                </a:path>
              </a:pathLst>
            </a:custGeom>
            <a:solidFill>
              <a:schemeClr val="accent6">
                <a:lumMod val="60000"/>
                <a:lumOff val="40000"/>
              </a:schemeClr>
            </a:solidFill>
            <a:ln>
              <a:noFill/>
            </a:ln>
          </p:spPr>
          <p:txBody>
            <a:bodyPr vert="horz" wrap="square" lIns="45720" tIns="22860" rIns="45720" bIns="22860" numCol="1" anchor="t" anchorCtr="0" compatLnSpc="1">
              <a:prstTxWarp prst="textNoShape">
                <a:avLst/>
              </a:prstTxWarp>
            </a:bodyPr>
            <a:lstStyle/>
            <a:p>
              <a:endParaRPr lang="id-ID" sz="900"/>
            </a:p>
          </p:txBody>
        </p:sp>
      </p:grpSp>
      <p:sp>
        <p:nvSpPr>
          <p:cNvPr id="129" name="TextBox 128"/>
          <p:cNvSpPr txBox="1"/>
          <p:nvPr/>
        </p:nvSpPr>
        <p:spPr>
          <a:xfrm>
            <a:off x="3014971" y="4444337"/>
            <a:ext cx="538893" cy="338536"/>
          </a:xfrm>
          <a:prstGeom prst="rect">
            <a:avLst/>
          </a:prstGeom>
          <a:noFill/>
        </p:spPr>
        <p:txBody>
          <a:bodyPr wrap="none" lIns="91422" tIns="45711" rIns="91422" bIns="45711" rtlCol="0">
            <a:spAutoFit/>
          </a:bodyPr>
          <a:lstStyle/>
          <a:p>
            <a:pPr algn="ctr"/>
            <a:r>
              <a:rPr lang="id-ID" sz="1600" dirty="0">
                <a:solidFill>
                  <a:schemeClr val="bg1"/>
                </a:solidFill>
                <a:latin typeface="Calibri Light" panose="020F0302020204030204" pitchFamily="34" charset="0"/>
                <a:cs typeface="Calibri Light" panose="020F0302020204030204" pitchFamily="34" charset="0"/>
              </a:rPr>
              <a:t>2</a:t>
            </a:r>
            <a:r>
              <a:rPr lang="id-ID" sz="1600">
                <a:solidFill>
                  <a:schemeClr val="bg1"/>
                </a:solidFill>
                <a:latin typeface="Calibri Light" panose="020F0302020204030204" pitchFamily="34" charset="0"/>
                <a:cs typeface="Calibri Light" panose="020F0302020204030204" pitchFamily="34" charset="0"/>
              </a:rPr>
              <a:t>0</a:t>
            </a:r>
            <a:r>
              <a:rPr lang="id-ID" sz="1600" dirty="0">
                <a:solidFill>
                  <a:schemeClr val="bg1"/>
                </a:solidFill>
                <a:latin typeface="Calibri Light" panose="020F0302020204030204" pitchFamily="34" charset="0"/>
                <a:cs typeface="Calibri Light" panose="020F0302020204030204" pitchFamily="34" charset="0"/>
              </a:rPr>
              <a:t>%</a:t>
            </a:r>
          </a:p>
        </p:txBody>
      </p:sp>
      <p:sp>
        <p:nvSpPr>
          <p:cNvPr id="131" name="TextBox 130"/>
          <p:cNvSpPr txBox="1"/>
          <p:nvPr/>
        </p:nvSpPr>
        <p:spPr>
          <a:xfrm>
            <a:off x="4165393" y="4438493"/>
            <a:ext cx="538893" cy="338536"/>
          </a:xfrm>
          <a:prstGeom prst="rect">
            <a:avLst/>
          </a:prstGeom>
          <a:noFill/>
        </p:spPr>
        <p:txBody>
          <a:bodyPr wrap="none" lIns="91422" tIns="45711" rIns="91422" bIns="45711" rtlCol="0">
            <a:spAutoFit/>
          </a:bodyPr>
          <a:lstStyle/>
          <a:p>
            <a:pPr algn="ctr"/>
            <a:r>
              <a:rPr lang="id-ID" sz="1600" dirty="0">
                <a:solidFill>
                  <a:schemeClr val="bg1"/>
                </a:solidFill>
                <a:latin typeface="Calibri Light" panose="020F0302020204030204" pitchFamily="34" charset="0"/>
                <a:cs typeface="Calibri Light" panose="020F0302020204030204" pitchFamily="34" charset="0"/>
              </a:rPr>
              <a:t>30%</a:t>
            </a:r>
          </a:p>
        </p:txBody>
      </p:sp>
      <p:sp>
        <p:nvSpPr>
          <p:cNvPr id="132" name="TextBox 131"/>
          <p:cNvSpPr txBox="1"/>
          <p:nvPr/>
        </p:nvSpPr>
        <p:spPr>
          <a:xfrm>
            <a:off x="5279064" y="4438493"/>
            <a:ext cx="538893" cy="338536"/>
          </a:xfrm>
          <a:prstGeom prst="rect">
            <a:avLst/>
          </a:prstGeom>
          <a:noFill/>
        </p:spPr>
        <p:txBody>
          <a:bodyPr wrap="none" lIns="91422" tIns="45711" rIns="91422" bIns="45711" rtlCol="0">
            <a:spAutoFit/>
          </a:bodyPr>
          <a:lstStyle/>
          <a:p>
            <a:pPr algn="ctr"/>
            <a:r>
              <a:rPr lang="id-ID" sz="1600" dirty="0">
                <a:solidFill>
                  <a:schemeClr val="bg1"/>
                </a:solidFill>
                <a:latin typeface="Calibri Light" panose="020F0302020204030204" pitchFamily="34" charset="0"/>
                <a:cs typeface="Calibri Light" panose="020F0302020204030204" pitchFamily="34" charset="0"/>
              </a:rPr>
              <a:t>30%</a:t>
            </a:r>
          </a:p>
        </p:txBody>
      </p:sp>
      <p:sp>
        <p:nvSpPr>
          <p:cNvPr id="133" name="TextBox 132"/>
          <p:cNvSpPr txBox="1"/>
          <p:nvPr/>
        </p:nvSpPr>
        <p:spPr>
          <a:xfrm>
            <a:off x="6398684" y="4438493"/>
            <a:ext cx="538893" cy="338536"/>
          </a:xfrm>
          <a:prstGeom prst="rect">
            <a:avLst/>
          </a:prstGeom>
          <a:noFill/>
        </p:spPr>
        <p:txBody>
          <a:bodyPr wrap="none" lIns="91422" tIns="45711" rIns="91422" bIns="45711" rtlCol="0">
            <a:spAutoFit/>
          </a:bodyPr>
          <a:lstStyle/>
          <a:p>
            <a:pPr algn="ctr"/>
            <a:r>
              <a:rPr lang="id-ID" sz="1600" dirty="0">
                <a:solidFill>
                  <a:schemeClr val="bg1"/>
                </a:solidFill>
                <a:latin typeface="Calibri Light" panose="020F0302020204030204" pitchFamily="34" charset="0"/>
                <a:cs typeface="Calibri Light" panose="020F0302020204030204" pitchFamily="34" charset="0"/>
              </a:rPr>
              <a:t>30%</a:t>
            </a:r>
          </a:p>
        </p:txBody>
      </p:sp>
      <p:sp>
        <p:nvSpPr>
          <p:cNvPr id="134" name="TextBox 133"/>
          <p:cNvSpPr txBox="1"/>
          <p:nvPr/>
        </p:nvSpPr>
        <p:spPr>
          <a:xfrm>
            <a:off x="7529846" y="4438493"/>
            <a:ext cx="538893" cy="338536"/>
          </a:xfrm>
          <a:prstGeom prst="rect">
            <a:avLst/>
          </a:prstGeom>
          <a:noFill/>
        </p:spPr>
        <p:txBody>
          <a:bodyPr wrap="none" lIns="91422" tIns="45711" rIns="91422" bIns="45711" rtlCol="0">
            <a:spAutoFit/>
          </a:bodyPr>
          <a:lstStyle/>
          <a:p>
            <a:pPr algn="ctr"/>
            <a:r>
              <a:rPr lang="id-ID" sz="1600" dirty="0">
                <a:solidFill>
                  <a:schemeClr val="bg1"/>
                </a:solidFill>
                <a:latin typeface="Calibri Light" panose="020F0302020204030204" pitchFamily="34" charset="0"/>
                <a:cs typeface="Calibri Light" panose="020F0302020204030204" pitchFamily="34" charset="0"/>
              </a:rPr>
              <a:t>30%</a:t>
            </a:r>
          </a:p>
        </p:txBody>
      </p:sp>
      <p:sp>
        <p:nvSpPr>
          <p:cNvPr id="135" name="TextBox 134"/>
          <p:cNvSpPr txBox="1"/>
          <p:nvPr/>
        </p:nvSpPr>
        <p:spPr>
          <a:xfrm>
            <a:off x="8635916" y="4444190"/>
            <a:ext cx="538893" cy="338536"/>
          </a:xfrm>
          <a:prstGeom prst="rect">
            <a:avLst/>
          </a:prstGeom>
          <a:noFill/>
        </p:spPr>
        <p:txBody>
          <a:bodyPr wrap="none" lIns="91422" tIns="45711" rIns="91422" bIns="45711" rtlCol="0">
            <a:spAutoFit/>
          </a:bodyPr>
          <a:lstStyle/>
          <a:p>
            <a:pPr algn="ctr"/>
            <a:r>
              <a:rPr lang="id-ID" sz="1600" dirty="0">
                <a:solidFill>
                  <a:schemeClr val="bg1"/>
                </a:solidFill>
                <a:latin typeface="Calibri Light" panose="020F0302020204030204" pitchFamily="34" charset="0"/>
                <a:cs typeface="Calibri Light" panose="020F0302020204030204" pitchFamily="34" charset="0"/>
              </a:rPr>
              <a:t>30%</a:t>
            </a:r>
          </a:p>
        </p:txBody>
      </p:sp>
      <p:sp>
        <p:nvSpPr>
          <p:cNvPr id="71" name="Title 20"/>
          <p:cNvSpPr txBox="1">
            <a:spLocks/>
          </p:cNvSpPr>
          <p:nvPr/>
        </p:nvSpPr>
        <p:spPr>
          <a:xfrm>
            <a:off x="5305610" y="4974556"/>
            <a:ext cx="1621543" cy="276999"/>
          </a:xfrm>
          <a:prstGeom prst="rect">
            <a:avLst/>
          </a:prstGeom>
        </p:spPr>
        <p:txBody>
          <a:bodyPr vert="horz" wrap="none" lIns="121893" tIns="0" rIns="121893" bIns="0" rtlCol="0" anchor="ctr">
            <a:spAutoFit/>
          </a:bodyPr>
          <a:lstStyle>
            <a:lvl1pPr algn="ctr" defTabSz="457200" rtl="0" eaLnBrk="1" latinLnBrk="0" hangingPunct="1">
              <a:spcBef>
                <a:spcPct val="0"/>
              </a:spcBef>
              <a:buNone/>
              <a:defRPr sz="2900" kern="1200">
                <a:solidFill>
                  <a:schemeClr val="accent6"/>
                </a:solidFill>
                <a:latin typeface="Source Sans Pro ExtraLight"/>
                <a:ea typeface="+mj-ea"/>
                <a:cs typeface="Source Sans Pro ExtraLight"/>
              </a:defRPr>
            </a:lvl1pPr>
          </a:lstStyle>
          <a:p>
            <a:r>
              <a:rPr lang="en-US" sz="1800" b="1">
                <a:solidFill>
                  <a:schemeClr val="tx1"/>
                </a:solidFill>
                <a:latin typeface="Lato Regular"/>
                <a:cs typeface="Lato Regular"/>
              </a:rPr>
              <a:t>Sales Analysis</a:t>
            </a:r>
            <a:endParaRPr lang="en-US" sz="1800" b="1" dirty="0">
              <a:solidFill>
                <a:schemeClr val="tx1"/>
              </a:solidFill>
              <a:latin typeface="Lato Regular"/>
              <a:cs typeface="Lato Regular"/>
            </a:endParaRPr>
          </a:p>
        </p:txBody>
      </p:sp>
      <p:sp>
        <p:nvSpPr>
          <p:cNvPr id="72" name="TextBox 71"/>
          <p:cNvSpPr txBox="1"/>
          <p:nvPr/>
        </p:nvSpPr>
        <p:spPr>
          <a:xfrm>
            <a:off x="866720" y="5251555"/>
            <a:ext cx="10506213" cy="617733"/>
          </a:xfrm>
          <a:prstGeom prst="rect">
            <a:avLst/>
          </a:prstGeom>
          <a:noFill/>
        </p:spPr>
        <p:txBody>
          <a:bodyPr wrap="square" rtlCol="0">
            <a:spAutoFit/>
          </a:bodyPr>
          <a:lstStyle/>
          <a:p>
            <a:pPr algn="just">
              <a:lnSpc>
                <a:spcPct val="150000"/>
              </a:lnSpc>
            </a:pPr>
            <a:r>
              <a:rPr lang="fr-FR" altLang="es-MX" sz="1200" dirty="0">
                <a:latin typeface="Calibri Light" panose="020F0302020204030204" pitchFamily="34" charset="0"/>
                <a:cs typeface="Calibri Light" panose="020F0302020204030204" pitchFamily="34" charset="0"/>
              </a:rPr>
              <a:t>Lorem ipsum </a:t>
            </a:r>
            <a:r>
              <a:rPr lang="fr-FR" altLang="es-MX" sz="1200" dirty="0" err="1">
                <a:latin typeface="Calibri Light" panose="020F0302020204030204" pitchFamily="34" charset="0"/>
                <a:cs typeface="Calibri Light" panose="020F0302020204030204" pitchFamily="34" charset="0"/>
              </a:rPr>
              <a:t>dolor</a:t>
            </a:r>
            <a:r>
              <a:rPr lang="fr-FR" altLang="es-MX" sz="1200" dirty="0">
                <a:latin typeface="Calibri Light" panose="020F0302020204030204" pitchFamily="34" charset="0"/>
                <a:cs typeface="Calibri Light" panose="020F0302020204030204" pitchFamily="34" charset="0"/>
              </a:rPr>
              <a:t> </a:t>
            </a:r>
            <a:r>
              <a:rPr lang="fr-FR" altLang="es-MX" sz="1200" dirty="0" err="1">
                <a:latin typeface="Calibri Light" panose="020F0302020204030204" pitchFamily="34" charset="0"/>
                <a:cs typeface="Calibri Light" panose="020F0302020204030204" pitchFamily="34" charset="0"/>
              </a:rPr>
              <a:t>sit</a:t>
            </a:r>
            <a:r>
              <a:rPr lang="fr-FR" altLang="es-MX" sz="1200" dirty="0">
                <a:latin typeface="Calibri Light" panose="020F0302020204030204" pitchFamily="34" charset="0"/>
                <a:cs typeface="Calibri Light" panose="020F0302020204030204" pitchFamily="34" charset="0"/>
              </a:rPr>
              <a:t> </a:t>
            </a:r>
            <a:r>
              <a:rPr lang="fr-FR" altLang="es-MX" sz="1200" dirty="0" err="1">
                <a:latin typeface="Calibri Light" panose="020F0302020204030204" pitchFamily="34" charset="0"/>
                <a:cs typeface="Calibri Light" panose="020F0302020204030204" pitchFamily="34" charset="0"/>
              </a:rPr>
              <a:t>amet</a:t>
            </a:r>
            <a:r>
              <a:rPr lang="fr-FR" altLang="es-MX" sz="1200" dirty="0">
                <a:latin typeface="Calibri Light" panose="020F0302020204030204" pitchFamily="34" charset="0"/>
                <a:cs typeface="Calibri Light" panose="020F0302020204030204" pitchFamily="34" charset="0"/>
              </a:rPr>
              <a:t>, consectetur adipiscing </a:t>
            </a:r>
            <a:r>
              <a:rPr lang="fr-FR" altLang="es-MX" sz="1200" dirty="0" err="1">
                <a:latin typeface="Calibri Light" panose="020F0302020204030204" pitchFamily="34" charset="0"/>
                <a:cs typeface="Calibri Light" panose="020F0302020204030204" pitchFamily="34" charset="0"/>
              </a:rPr>
              <a:t>elit</a:t>
            </a:r>
            <a:r>
              <a:rPr lang="fr-FR" altLang="es-MX" sz="1200" dirty="0">
                <a:latin typeface="Calibri Light" panose="020F0302020204030204" pitchFamily="34" charset="0"/>
                <a:cs typeface="Calibri Light" panose="020F0302020204030204" pitchFamily="34" charset="0"/>
              </a:rPr>
              <a:t>. </a:t>
            </a:r>
            <a:r>
              <a:rPr lang="fr-FR" altLang="es-MX" sz="1200" dirty="0" err="1">
                <a:latin typeface="Calibri Light" panose="020F0302020204030204" pitchFamily="34" charset="0"/>
                <a:cs typeface="Calibri Light" panose="020F0302020204030204" pitchFamily="34" charset="0"/>
              </a:rPr>
              <a:t>Aliquam</a:t>
            </a:r>
            <a:r>
              <a:rPr lang="fr-FR" altLang="es-MX" sz="1200" dirty="0">
                <a:latin typeface="Calibri Light" panose="020F0302020204030204" pitchFamily="34" charset="0"/>
                <a:cs typeface="Calibri Light" panose="020F0302020204030204" pitchFamily="34" charset="0"/>
              </a:rPr>
              <a:t> </a:t>
            </a:r>
            <a:r>
              <a:rPr lang="fr-FR" altLang="es-MX" sz="1200" dirty="0" err="1">
                <a:latin typeface="Calibri Light" panose="020F0302020204030204" pitchFamily="34" charset="0"/>
                <a:cs typeface="Calibri Light" panose="020F0302020204030204" pitchFamily="34" charset="0"/>
              </a:rPr>
              <a:t>tincidunt</a:t>
            </a:r>
            <a:r>
              <a:rPr lang="fr-FR" altLang="es-MX" sz="1200" dirty="0">
                <a:latin typeface="Calibri Light" panose="020F0302020204030204" pitchFamily="34" charset="0"/>
                <a:cs typeface="Calibri Light" panose="020F0302020204030204" pitchFamily="34" charset="0"/>
              </a:rPr>
              <a:t> ante nec </a:t>
            </a:r>
            <a:r>
              <a:rPr lang="fr-FR" altLang="es-MX" sz="1200" dirty="0" err="1">
                <a:latin typeface="Calibri Light" panose="020F0302020204030204" pitchFamily="34" charset="0"/>
                <a:cs typeface="Calibri Light" panose="020F0302020204030204" pitchFamily="34" charset="0"/>
              </a:rPr>
              <a:t>sem</a:t>
            </a:r>
            <a:r>
              <a:rPr lang="fr-FR" altLang="es-MX" sz="1200" dirty="0">
                <a:latin typeface="Calibri Light" panose="020F0302020204030204" pitchFamily="34" charset="0"/>
                <a:cs typeface="Calibri Light" panose="020F0302020204030204" pitchFamily="34" charset="0"/>
              </a:rPr>
              <a:t> </a:t>
            </a:r>
            <a:r>
              <a:rPr lang="fr-FR" altLang="es-MX" sz="1200" dirty="0" err="1">
                <a:latin typeface="Calibri Light" panose="020F0302020204030204" pitchFamily="34" charset="0"/>
                <a:cs typeface="Calibri Light" panose="020F0302020204030204" pitchFamily="34" charset="0"/>
              </a:rPr>
              <a:t>congue</a:t>
            </a:r>
            <a:r>
              <a:rPr lang="fr-FR" altLang="es-MX" sz="1200" dirty="0">
                <a:latin typeface="Calibri Light" panose="020F0302020204030204" pitchFamily="34" charset="0"/>
                <a:cs typeface="Calibri Light" panose="020F0302020204030204" pitchFamily="34" charset="0"/>
              </a:rPr>
              <a:t> </a:t>
            </a:r>
            <a:r>
              <a:rPr lang="fr-FR" altLang="es-MX" sz="1200" dirty="0" err="1">
                <a:latin typeface="Calibri Light" panose="020F0302020204030204" pitchFamily="34" charset="0"/>
                <a:cs typeface="Calibri Light" panose="020F0302020204030204" pitchFamily="34" charset="0"/>
              </a:rPr>
              <a:t>convallis</a:t>
            </a:r>
            <a:r>
              <a:rPr lang="fr-FR" altLang="es-MX" sz="1200" dirty="0">
                <a:latin typeface="Calibri Light" panose="020F0302020204030204" pitchFamily="34" charset="0"/>
                <a:cs typeface="Calibri Light" panose="020F0302020204030204" pitchFamily="34" charset="0"/>
              </a:rPr>
              <a:t>. </a:t>
            </a:r>
            <a:r>
              <a:rPr lang="fr-FR" altLang="es-MX" sz="1200" dirty="0" err="1">
                <a:latin typeface="Calibri Light" panose="020F0302020204030204" pitchFamily="34" charset="0"/>
                <a:cs typeface="Calibri Light" panose="020F0302020204030204" pitchFamily="34" charset="0"/>
              </a:rPr>
              <a:t>Pellentesque</a:t>
            </a:r>
            <a:r>
              <a:rPr lang="fr-FR" altLang="es-MX" sz="1200" dirty="0">
                <a:latin typeface="Calibri Light" panose="020F0302020204030204" pitchFamily="34" charset="0"/>
                <a:cs typeface="Calibri Light" panose="020F0302020204030204" pitchFamily="34" charset="0"/>
              </a:rPr>
              <a:t> </a:t>
            </a:r>
            <a:r>
              <a:rPr lang="fr-FR" altLang="es-MX" sz="1200" dirty="0" err="1">
                <a:latin typeface="Calibri Light" panose="020F0302020204030204" pitchFamily="34" charset="0"/>
                <a:cs typeface="Calibri Light" panose="020F0302020204030204" pitchFamily="34" charset="0"/>
              </a:rPr>
              <a:t>vel</a:t>
            </a:r>
            <a:r>
              <a:rPr lang="fr-FR" altLang="es-MX" sz="1200" dirty="0">
                <a:latin typeface="Calibri Light" panose="020F0302020204030204" pitchFamily="34" charset="0"/>
                <a:cs typeface="Calibri Light" panose="020F0302020204030204" pitchFamily="34" charset="0"/>
              </a:rPr>
              <a:t> </a:t>
            </a:r>
            <a:r>
              <a:rPr lang="fr-FR" altLang="es-MX" sz="1200" dirty="0" err="1">
                <a:latin typeface="Calibri Light" panose="020F0302020204030204" pitchFamily="34" charset="0"/>
                <a:cs typeface="Calibri Light" panose="020F0302020204030204" pitchFamily="34" charset="0"/>
              </a:rPr>
              <a:t>mauris</a:t>
            </a:r>
            <a:r>
              <a:rPr lang="fr-FR" altLang="es-MX" sz="1200" dirty="0">
                <a:latin typeface="Calibri Light" panose="020F0302020204030204" pitchFamily="34" charset="0"/>
                <a:cs typeface="Calibri Light" panose="020F0302020204030204" pitchFamily="34" charset="0"/>
              </a:rPr>
              <a:t> </a:t>
            </a:r>
            <a:r>
              <a:rPr lang="fr-FR" altLang="es-MX" sz="1200" dirty="0" err="1">
                <a:latin typeface="Calibri Light" panose="020F0302020204030204" pitchFamily="34" charset="0"/>
                <a:cs typeface="Calibri Light" panose="020F0302020204030204" pitchFamily="34" charset="0"/>
              </a:rPr>
              <a:t>quis</a:t>
            </a:r>
            <a:r>
              <a:rPr lang="fr-FR" altLang="es-MX" sz="1200" dirty="0">
                <a:latin typeface="Calibri Light" panose="020F0302020204030204" pitchFamily="34" charset="0"/>
                <a:cs typeface="Calibri Light" panose="020F0302020204030204" pitchFamily="34" charset="0"/>
              </a:rPr>
              <a:t> </a:t>
            </a:r>
            <a:r>
              <a:rPr lang="fr-FR" altLang="es-MX" sz="1200" dirty="0" err="1">
                <a:latin typeface="Calibri Light" panose="020F0302020204030204" pitchFamily="34" charset="0"/>
                <a:cs typeface="Calibri Light" panose="020F0302020204030204" pitchFamily="34" charset="0"/>
              </a:rPr>
              <a:t>nisl</a:t>
            </a:r>
            <a:r>
              <a:rPr lang="fr-FR" altLang="es-MX" sz="1200" dirty="0">
                <a:latin typeface="Calibri Light" panose="020F0302020204030204" pitchFamily="34" charset="0"/>
                <a:cs typeface="Calibri Light" panose="020F0302020204030204" pitchFamily="34" charset="0"/>
              </a:rPr>
              <a:t> </a:t>
            </a:r>
            <a:r>
              <a:rPr lang="fr-FR" altLang="es-MX" sz="1200" dirty="0" err="1">
                <a:latin typeface="Calibri Light" panose="020F0302020204030204" pitchFamily="34" charset="0"/>
                <a:cs typeface="Calibri Light" panose="020F0302020204030204" pitchFamily="34" charset="0"/>
              </a:rPr>
              <a:t>ornare</a:t>
            </a:r>
            <a:r>
              <a:rPr lang="fr-FR" altLang="es-MX" sz="1200" dirty="0">
                <a:latin typeface="Calibri Light" panose="020F0302020204030204" pitchFamily="34" charset="0"/>
                <a:cs typeface="Calibri Light" panose="020F0302020204030204" pitchFamily="34" charset="0"/>
              </a:rPr>
              <a:t> rutrum in id </a:t>
            </a:r>
            <a:r>
              <a:rPr lang="fr-FR" altLang="es-MX" sz="1200" dirty="0" err="1">
                <a:latin typeface="Calibri Light" panose="020F0302020204030204" pitchFamily="34" charset="0"/>
                <a:cs typeface="Calibri Light" panose="020F0302020204030204" pitchFamily="34" charset="0"/>
              </a:rPr>
              <a:t>risus</a:t>
            </a:r>
            <a:r>
              <a:rPr lang="fr-FR" altLang="es-MX" sz="1200" dirty="0">
                <a:latin typeface="Calibri Light" panose="020F0302020204030204" pitchFamily="34" charset="0"/>
                <a:cs typeface="Calibri Light" panose="020F0302020204030204" pitchFamily="34" charset="0"/>
              </a:rPr>
              <a:t>. </a:t>
            </a:r>
            <a:r>
              <a:rPr lang="fr-FR" altLang="es-MX" sz="1200" dirty="0" err="1">
                <a:latin typeface="Calibri Light" panose="020F0302020204030204" pitchFamily="34" charset="0"/>
                <a:cs typeface="Calibri Light" panose="020F0302020204030204" pitchFamily="34" charset="0"/>
              </a:rPr>
              <a:t>Proin</a:t>
            </a:r>
            <a:r>
              <a:rPr lang="fr-FR" altLang="es-MX" sz="1200" dirty="0">
                <a:latin typeface="Calibri Light" panose="020F0302020204030204" pitchFamily="34" charset="0"/>
                <a:cs typeface="Calibri Light" panose="020F0302020204030204" pitchFamily="34" charset="0"/>
              </a:rPr>
              <a:t> </a:t>
            </a:r>
            <a:r>
              <a:rPr lang="fr-FR" altLang="es-MX" sz="1200" dirty="0" err="1">
                <a:latin typeface="Calibri Light" panose="020F0302020204030204" pitchFamily="34" charset="0"/>
                <a:cs typeface="Calibri Light" panose="020F0302020204030204" pitchFamily="34" charset="0"/>
              </a:rPr>
              <a:t>vehicula</a:t>
            </a:r>
            <a:r>
              <a:rPr lang="fr-FR" altLang="es-MX" sz="1200" dirty="0">
                <a:latin typeface="Calibri Light" panose="020F0302020204030204" pitchFamily="34" charset="0"/>
                <a:cs typeface="Calibri Light" panose="020F0302020204030204" pitchFamily="34" charset="0"/>
              </a:rPr>
              <a:t> ut </a:t>
            </a:r>
            <a:r>
              <a:rPr lang="fr-FR" altLang="es-MX" sz="1200" dirty="0" err="1">
                <a:latin typeface="Calibri Light" panose="020F0302020204030204" pitchFamily="34" charset="0"/>
                <a:cs typeface="Calibri Light" panose="020F0302020204030204" pitchFamily="34" charset="0"/>
              </a:rPr>
              <a:t>sem</a:t>
            </a:r>
            <a:r>
              <a:rPr lang="fr-FR" altLang="es-MX" sz="1200" dirty="0">
                <a:latin typeface="Calibri Light" panose="020F0302020204030204" pitchFamily="34" charset="0"/>
                <a:cs typeface="Calibri Light" panose="020F0302020204030204" pitchFamily="34" charset="0"/>
              </a:rPr>
              <a:t> et </a:t>
            </a:r>
            <a:r>
              <a:rPr lang="fr-FR" altLang="es-MX" sz="1200" dirty="0" err="1">
                <a:latin typeface="Calibri Light" panose="020F0302020204030204" pitchFamily="34" charset="0"/>
                <a:cs typeface="Calibri Light" panose="020F0302020204030204" pitchFamily="34" charset="0"/>
              </a:rPr>
              <a:t>tempus</a:t>
            </a:r>
            <a:r>
              <a:rPr lang="fr-FR" altLang="es-MX" sz="1200" dirty="0">
                <a:latin typeface="Calibri Light" panose="020F0302020204030204" pitchFamily="34" charset="0"/>
                <a:cs typeface="Calibri Light" panose="020F0302020204030204" pitchFamily="34" charset="0"/>
              </a:rPr>
              <a:t>. </a:t>
            </a:r>
            <a:r>
              <a:rPr lang="fr-FR" altLang="es-MX" sz="1200" dirty="0" err="1">
                <a:latin typeface="Calibri Light" panose="020F0302020204030204" pitchFamily="34" charset="0"/>
                <a:cs typeface="Calibri Light" panose="020F0302020204030204" pitchFamily="34" charset="0"/>
              </a:rPr>
              <a:t>Interdum</a:t>
            </a:r>
            <a:r>
              <a:rPr lang="fr-FR" altLang="es-MX" sz="1200" dirty="0">
                <a:latin typeface="Calibri Light" panose="020F0302020204030204" pitchFamily="34" charset="0"/>
                <a:cs typeface="Calibri Light" panose="020F0302020204030204" pitchFamily="34" charset="0"/>
              </a:rPr>
              <a:t> et </a:t>
            </a:r>
            <a:r>
              <a:rPr lang="fr-FR" altLang="es-MX" sz="1200" dirty="0" err="1">
                <a:latin typeface="Calibri Light" panose="020F0302020204030204" pitchFamily="34" charset="0"/>
                <a:cs typeface="Calibri Light" panose="020F0302020204030204" pitchFamily="34" charset="0"/>
              </a:rPr>
              <a:t>malesuada</a:t>
            </a:r>
            <a:r>
              <a:rPr lang="fr-FR" altLang="es-MX" sz="1200" dirty="0">
                <a:latin typeface="Calibri Light" panose="020F0302020204030204" pitchFamily="34" charset="0"/>
                <a:cs typeface="Calibri Light" panose="020F0302020204030204" pitchFamily="34" charset="0"/>
              </a:rPr>
              <a:t> </a:t>
            </a:r>
            <a:r>
              <a:rPr lang="fr-FR" altLang="es-MX" sz="1200" dirty="0" err="1">
                <a:latin typeface="Calibri Light" panose="020F0302020204030204" pitchFamily="34" charset="0"/>
                <a:cs typeface="Calibri Light" panose="020F0302020204030204" pitchFamily="34" charset="0"/>
              </a:rPr>
              <a:t>fames</a:t>
            </a:r>
            <a:r>
              <a:rPr lang="fr-FR" altLang="es-MX" sz="1200" dirty="0">
                <a:latin typeface="Calibri Light" panose="020F0302020204030204" pitchFamily="34" charset="0"/>
                <a:cs typeface="Calibri Light" panose="020F0302020204030204" pitchFamily="34" charset="0"/>
              </a:rPr>
              <a:t> </a:t>
            </a:r>
            <a:r>
              <a:rPr lang="fr-FR" altLang="es-MX" sz="1200" dirty="0" err="1">
                <a:latin typeface="Calibri Light" panose="020F0302020204030204" pitchFamily="34" charset="0"/>
                <a:cs typeface="Calibri Light" panose="020F0302020204030204" pitchFamily="34" charset="0"/>
              </a:rPr>
              <a:t>ac</a:t>
            </a:r>
            <a:r>
              <a:rPr lang="fr-FR" altLang="es-MX" sz="1200" dirty="0">
                <a:latin typeface="Calibri Light" panose="020F0302020204030204" pitchFamily="34" charset="0"/>
                <a:cs typeface="Calibri Light" panose="020F0302020204030204" pitchFamily="34" charset="0"/>
              </a:rPr>
              <a:t> ante ipsum </a:t>
            </a:r>
            <a:r>
              <a:rPr lang="fr-FR" altLang="es-MX" sz="1200" dirty="0" err="1">
                <a:latin typeface="Calibri Light" panose="020F0302020204030204" pitchFamily="34" charset="0"/>
                <a:cs typeface="Calibri Light" panose="020F0302020204030204" pitchFamily="34" charset="0"/>
              </a:rPr>
              <a:t>primis</a:t>
            </a:r>
            <a:r>
              <a:rPr lang="fr-FR" altLang="es-MX" sz="1200" dirty="0">
                <a:latin typeface="Calibri Light" panose="020F0302020204030204" pitchFamily="34" charset="0"/>
                <a:cs typeface="Calibri Light" panose="020F0302020204030204" pitchFamily="34" charset="0"/>
              </a:rPr>
              <a:t> in </a:t>
            </a:r>
            <a:r>
              <a:rPr lang="fr-FR" altLang="es-MX" sz="1200" dirty="0" err="1">
                <a:latin typeface="Calibri Light" panose="020F0302020204030204" pitchFamily="34" charset="0"/>
                <a:cs typeface="Calibri Light" panose="020F0302020204030204" pitchFamily="34" charset="0"/>
              </a:rPr>
              <a:t>faucibus</a:t>
            </a:r>
            <a:r>
              <a:rPr lang="fr-FR" altLang="es-MX" sz="1200" dirty="0">
                <a:latin typeface="Calibri Light" panose="020F0302020204030204" pitchFamily="34" charset="0"/>
                <a:cs typeface="Calibri Light" panose="020F0302020204030204" pitchFamily="34" charset="0"/>
              </a:rPr>
              <a:t>. </a:t>
            </a:r>
            <a:r>
              <a:rPr lang="fr-FR" altLang="es-MX" sz="1200" dirty="0" err="1">
                <a:latin typeface="Calibri Light" panose="020F0302020204030204" pitchFamily="34" charset="0"/>
                <a:cs typeface="Calibri Light" panose="020F0302020204030204" pitchFamily="34" charset="0"/>
              </a:rPr>
              <a:t>Pellentesque</a:t>
            </a:r>
            <a:endParaRPr lang="en-US" altLang="es-MX" sz="1200" dirty="0">
              <a:latin typeface="Calibri Light" panose="020F0302020204030204" pitchFamily="34" charset="0"/>
              <a:cs typeface="Calibri Light" panose="020F0302020204030204" pitchFamily="34" charset="0"/>
            </a:endParaRPr>
          </a:p>
        </p:txBody>
      </p:sp>
      <p:sp>
        <p:nvSpPr>
          <p:cNvPr id="3" name="TextBox 198">
            <a:extLst>
              <a:ext uri="{FF2B5EF4-FFF2-40B4-BE49-F238E27FC236}">
                <a16:creationId xmlns:a16="http://schemas.microsoft.com/office/drawing/2014/main" id="{4DE0D8C6-E05A-4C5C-8E8D-8146C1A3C7B4}"/>
              </a:ext>
            </a:extLst>
          </p:cNvPr>
          <p:cNvSpPr txBox="1">
            <a:spLocks noChangeArrowheads="1"/>
          </p:cNvSpPr>
          <p:nvPr/>
        </p:nvSpPr>
        <p:spPr bwMode="auto">
          <a:xfrm>
            <a:off x="761965" y="463143"/>
            <a:ext cx="3654077" cy="5057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20000"/>
              </a:lnSpc>
            </a:pPr>
            <a:r>
              <a:rPr lang="en-US" altLang="es-MX" sz="2400" dirty="0">
                <a:solidFill>
                  <a:srgbClr val="FF7300"/>
                </a:solidFill>
                <a:latin typeface="+mj-lt"/>
              </a:rPr>
              <a:t>SIX </a:t>
            </a:r>
            <a:r>
              <a:rPr lang="en-US" altLang="es-MX" sz="2400" dirty="0">
                <a:solidFill>
                  <a:srgbClr val="024654"/>
                </a:solidFill>
                <a:latin typeface="+mj-lt"/>
              </a:rPr>
              <a:t>MONTH REPORT</a:t>
            </a:r>
          </a:p>
        </p:txBody>
      </p:sp>
      <p:sp>
        <p:nvSpPr>
          <p:cNvPr id="40" name="TextBox 212">
            <a:extLst>
              <a:ext uri="{FF2B5EF4-FFF2-40B4-BE49-F238E27FC236}">
                <a16:creationId xmlns:a16="http://schemas.microsoft.com/office/drawing/2014/main" id="{DFA6458C-A7BA-4C22-A228-E1C2926B2224}"/>
              </a:ext>
            </a:extLst>
          </p:cNvPr>
          <p:cNvSpPr txBox="1"/>
          <p:nvPr/>
        </p:nvSpPr>
        <p:spPr>
          <a:xfrm>
            <a:off x="1400219" y="2602744"/>
            <a:ext cx="1550988" cy="815588"/>
          </a:xfrm>
          <a:prstGeom prst="rect">
            <a:avLst/>
          </a:prstGeom>
          <a:noFill/>
        </p:spPr>
        <p:txBody>
          <a:bodyPr lIns="121899" tIns="60950" rIns="121899" bIns="60950">
            <a:spAutoFit/>
          </a:bodyPr>
          <a:lstStyle/>
          <a:p>
            <a:pPr algn="r" defTabSz="914217">
              <a:defRPr/>
            </a:pPr>
            <a:r>
              <a:rPr lang="en-US" sz="2000" spc="-54" dirty="0">
                <a:solidFill>
                  <a:schemeClr val="bg1"/>
                </a:solidFill>
                <a:latin typeface="Calibri Light" panose="020F0302020204030204" pitchFamily="34" charset="0"/>
                <a:cs typeface="Calibri Light" panose="020F0302020204030204" pitchFamily="34" charset="0"/>
              </a:rPr>
              <a:t>January</a:t>
            </a:r>
          </a:p>
          <a:p>
            <a:pPr algn="r" defTabSz="914217">
              <a:defRPr/>
            </a:pPr>
            <a:r>
              <a:rPr lang="en-US" sz="500" dirty="0">
                <a:solidFill>
                  <a:schemeClr val="bg1"/>
                </a:solidFill>
                <a:latin typeface="Calibri Light" panose="020F0302020204030204" pitchFamily="34" charset="0"/>
                <a:cs typeface="Calibri Light" panose="020F0302020204030204" pitchFamily="34" charset="0"/>
              </a:rPr>
              <a:t> </a:t>
            </a:r>
          </a:p>
          <a:p>
            <a:pPr algn="r" defTabSz="914217">
              <a:defRPr/>
            </a:pPr>
            <a:r>
              <a:rPr lang="en-US" sz="1000" dirty="0">
                <a:solidFill>
                  <a:schemeClr val="bg1"/>
                </a:solidFill>
                <a:latin typeface="Calibri Light" panose="020F0302020204030204" pitchFamily="34" charset="0"/>
                <a:cs typeface="Calibri Light" panose="020F0302020204030204" pitchFamily="34" charset="0"/>
              </a:rPr>
              <a:t>Entrepreneurial activities differ substantially</a:t>
            </a:r>
          </a:p>
        </p:txBody>
      </p:sp>
      <p:cxnSp>
        <p:nvCxnSpPr>
          <p:cNvPr id="41" name="Straight Connector 213">
            <a:extLst>
              <a:ext uri="{FF2B5EF4-FFF2-40B4-BE49-F238E27FC236}">
                <a16:creationId xmlns:a16="http://schemas.microsoft.com/office/drawing/2014/main" id="{A52AA871-E418-478A-936B-2A569938DC41}"/>
              </a:ext>
            </a:extLst>
          </p:cNvPr>
          <p:cNvCxnSpPr/>
          <p:nvPr/>
        </p:nvCxnSpPr>
        <p:spPr>
          <a:xfrm>
            <a:off x="2906756" y="2732125"/>
            <a:ext cx="0" cy="961232"/>
          </a:xfrm>
          <a:prstGeom prst="line">
            <a:avLst/>
          </a:prstGeom>
          <a:ln w="12700" cmpd="sng">
            <a:solidFill>
              <a:srgbClr val="A3A3A3"/>
            </a:solidFill>
            <a:prstDash val="dash"/>
          </a:ln>
          <a:effectLst/>
        </p:spPr>
        <p:style>
          <a:lnRef idx="2">
            <a:schemeClr val="accent1"/>
          </a:lnRef>
          <a:fillRef idx="0">
            <a:schemeClr val="accent1"/>
          </a:fillRef>
          <a:effectRef idx="1">
            <a:schemeClr val="accent1"/>
          </a:effectRef>
          <a:fontRef idx="minor">
            <a:schemeClr val="tx1"/>
          </a:fontRef>
        </p:style>
      </p:cxnSp>
      <p:cxnSp>
        <p:nvCxnSpPr>
          <p:cNvPr id="42" name="Straight Connector 223">
            <a:extLst>
              <a:ext uri="{FF2B5EF4-FFF2-40B4-BE49-F238E27FC236}">
                <a16:creationId xmlns:a16="http://schemas.microsoft.com/office/drawing/2014/main" id="{D97BF29F-8512-47A2-9B66-F31E33449B0A}"/>
              </a:ext>
            </a:extLst>
          </p:cNvPr>
          <p:cNvCxnSpPr/>
          <p:nvPr/>
        </p:nvCxnSpPr>
        <p:spPr>
          <a:xfrm>
            <a:off x="4157030" y="1852373"/>
            <a:ext cx="0" cy="961232"/>
          </a:xfrm>
          <a:prstGeom prst="line">
            <a:avLst/>
          </a:prstGeom>
          <a:ln w="12700" cmpd="sng">
            <a:solidFill>
              <a:srgbClr val="A3A3A3"/>
            </a:solidFill>
            <a:prstDash val="dash"/>
          </a:ln>
          <a:effectLst/>
        </p:spPr>
        <p:style>
          <a:lnRef idx="2">
            <a:schemeClr val="accent1"/>
          </a:lnRef>
          <a:fillRef idx="0">
            <a:schemeClr val="accent1"/>
          </a:fillRef>
          <a:effectRef idx="1">
            <a:schemeClr val="accent1"/>
          </a:effectRef>
          <a:fontRef idx="minor">
            <a:schemeClr val="tx1"/>
          </a:fontRef>
        </p:style>
      </p:cxnSp>
      <p:sp>
        <p:nvSpPr>
          <p:cNvPr id="43" name="TextBox 224">
            <a:extLst>
              <a:ext uri="{FF2B5EF4-FFF2-40B4-BE49-F238E27FC236}">
                <a16:creationId xmlns:a16="http://schemas.microsoft.com/office/drawing/2014/main" id="{1FD2EF8D-01CD-4DB5-83D8-9C81F834B532}"/>
              </a:ext>
            </a:extLst>
          </p:cNvPr>
          <p:cNvSpPr txBox="1"/>
          <p:nvPr/>
        </p:nvSpPr>
        <p:spPr>
          <a:xfrm>
            <a:off x="2875124" y="1736486"/>
            <a:ext cx="1320800" cy="969476"/>
          </a:xfrm>
          <a:prstGeom prst="rect">
            <a:avLst/>
          </a:prstGeom>
          <a:noFill/>
        </p:spPr>
        <p:txBody>
          <a:bodyPr lIns="121899" tIns="60950" rIns="121899" bIns="60950">
            <a:spAutoFit/>
          </a:bodyPr>
          <a:lstStyle/>
          <a:p>
            <a:pPr algn="r" defTabSz="914217">
              <a:defRPr/>
            </a:pPr>
            <a:r>
              <a:rPr lang="en-US" sz="2000" spc="-54" dirty="0">
                <a:solidFill>
                  <a:schemeClr val="bg1"/>
                </a:solidFill>
                <a:latin typeface="Calibri Light" panose="020F0302020204030204" pitchFamily="34" charset="0"/>
                <a:cs typeface="Calibri Light" panose="020F0302020204030204" pitchFamily="34" charset="0"/>
              </a:rPr>
              <a:t>February</a:t>
            </a:r>
          </a:p>
          <a:p>
            <a:pPr algn="r" defTabSz="914217">
              <a:defRPr/>
            </a:pPr>
            <a:r>
              <a:rPr lang="en-US" sz="500" dirty="0">
                <a:solidFill>
                  <a:schemeClr val="bg1"/>
                </a:solidFill>
                <a:latin typeface="Calibri Light" panose="020F0302020204030204" pitchFamily="34" charset="0"/>
                <a:cs typeface="Calibri Light" panose="020F0302020204030204" pitchFamily="34" charset="0"/>
              </a:rPr>
              <a:t> </a:t>
            </a:r>
          </a:p>
          <a:p>
            <a:pPr algn="r" defTabSz="914217">
              <a:defRPr/>
            </a:pPr>
            <a:r>
              <a:rPr lang="en-US" sz="1000" dirty="0">
                <a:solidFill>
                  <a:schemeClr val="bg1"/>
                </a:solidFill>
                <a:latin typeface="Calibri Light" panose="020F0302020204030204" pitchFamily="34" charset="0"/>
                <a:cs typeface="Calibri Light" panose="020F0302020204030204" pitchFamily="34" charset="0"/>
              </a:rPr>
              <a:t>Entrepreneurial activities differ substantially</a:t>
            </a:r>
          </a:p>
        </p:txBody>
      </p:sp>
      <p:cxnSp>
        <p:nvCxnSpPr>
          <p:cNvPr id="44" name="Straight Connector 229">
            <a:extLst>
              <a:ext uri="{FF2B5EF4-FFF2-40B4-BE49-F238E27FC236}">
                <a16:creationId xmlns:a16="http://schemas.microsoft.com/office/drawing/2014/main" id="{2DB41602-6077-44AA-9589-86B68FE1BDCE}"/>
              </a:ext>
            </a:extLst>
          </p:cNvPr>
          <p:cNvCxnSpPr/>
          <p:nvPr/>
        </p:nvCxnSpPr>
        <p:spPr>
          <a:xfrm>
            <a:off x="5635625" y="1534460"/>
            <a:ext cx="0" cy="1139825"/>
          </a:xfrm>
          <a:prstGeom prst="line">
            <a:avLst/>
          </a:prstGeom>
          <a:ln w="12700" cmpd="sng">
            <a:solidFill>
              <a:srgbClr val="A3A3A3"/>
            </a:solidFill>
            <a:prstDash val="dash"/>
          </a:ln>
          <a:effectLst/>
        </p:spPr>
        <p:style>
          <a:lnRef idx="2">
            <a:schemeClr val="accent1"/>
          </a:lnRef>
          <a:fillRef idx="0">
            <a:schemeClr val="accent1"/>
          </a:fillRef>
          <a:effectRef idx="1">
            <a:schemeClr val="accent1"/>
          </a:effectRef>
          <a:fontRef idx="minor">
            <a:schemeClr val="tx1"/>
          </a:fontRef>
        </p:style>
      </p:cxnSp>
      <p:sp>
        <p:nvSpPr>
          <p:cNvPr id="45" name="TextBox 230">
            <a:extLst>
              <a:ext uri="{FF2B5EF4-FFF2-40B4-BE49-F238E27FC236}">
                <a16:creationId xmlns:a16="http://schemas.microsoft.com/office/drawing/2014/main" id="{55CFF147-A252-4687-86D6-AB84990D7CE2}"/>
              </a:ext>
            </a:extLst>
          </p:cNvPr>
          <p:cNvSpPr txBox="1"/>
          <p:nvPr/>
        </p:nvSpPr>
        <p:spPr>
          <a:xfrm>
            <a:off x="4303713" y="1487629"/>
            <a:ext cx="1337469" cy="969476"/>
          </a:xfrm>
          <a:prstGeom prst="rect">
            <a:avLst/>
          </a:prstGeom>
          <a:noFill/>
        </p:spPr>
        <p:txBody>
          <a:bodyPr lIns="121899" tIns="60950" rIns="121899" bIns="60950">
            <a:spAutoFit/>
          </a:bodyPr>
          <a:lstStyle/>
          <a:p>
            <a:pPr algn="r" defTabSz="914217">
              <a:defRPr/>
            </a:pPr>
            <a:r>
              <a:rPr lang="en-US" sz="2000" spc="-54" dirty="0">
                <a:solidFill>
                  <a:schemeClr val="bg1"/>
                </a:solidFill>
                <a:latin typeface="Calibri Light" panose="020F0302020204030204" pitchFamily="34" charset="0"/>
                <a:cs typeface="Calibri Light" panose="020F0302020204030204" pitchFamily="34" charset="0"/>
              </a:rPr>
              <a:t>March</a:t>
            </a:r>
          </a:p>
          <a:p>
            <a:pPr algn="r" defTabSz="914217">
              <a:defRPr/>
            </a:pPr>
            <a:r>
              <a:rPr lang="en-US" sz="500" dirty="0">
                <a:solidFill>
                  <a:schemeClr val="bg1"/>
                </a:solidFill>
                <a:latin typeface="Calibri Light" panose="020F0302020204030204" pitchFamily="34" charset="0"/>
                <a:cs typeface="Calibri Light" panose="020F0302020204030204" pitchFamily="34" charset="0"/>
              </a:rPr>
              <a:t> </a:t>
            </a:r>
          </a:p>
          <a:p>
            <a:pPr algn="r" defTabSz="914217">
              <a:defRPr/>
            </a:pPr>
            <a:r>
              <a:rPr lang="en-US" sz="1000" dirty="0">
                <a:solidFill>
                  <a:schemeClr val="bg1"/>
                </a:solidFill>
                <a:latin typeface="Calibri Light" panose="020F0302020204030204" pitchFamily="34" charset="0"/>
                <a:cs typeface="Calibri Light" panose="020F0302020204030204" pitchFamily="34" charset="0"/>
              </a:rPr>
              <a:t>Entrepreneurial activities differ substantially</a:t>
            </a:r>
          </a:p>
        </p:txBody>
      </p:sp>
      <p:cxnSp>
        <p:nvCxnSpPr>
          <p:cNvPr id="46" name="Straight Connector 231">
            <a:extLst>
              <a:ext uri="{FF2B5EF4-FFF2-40B4-BE49-F238E27FC236}">
                <a16:creationId xmlns:a16="http://schemas.microsoft.com/office/drawing/2014/main" id="{0E218CED-D9E3-44E4-87B7-3A84C293C7E9}"/>
              </a:ext>
            </a:extLst>
          </p:cNvPr>
          <p:cNvCxnSpPr/>
          <p:nvPr/>
        </p:nvCxnSpPr>
        <p:spPr>
          <a:xfrm>
            <a:off x="6235457" y="1794182"/>
            <a:ext cx="0" cy="1139825"/>
          </a:xfrm>
          <a:prstGeom prst="line">
            <a:avLst/>
          </a:prstGeom>
          <a:ln w="12700" cmpd="sng">
            <a:solidFill>
              <a:srgbClr val="A3A3A3"/>
            </a:solidFill>
            <a:prstDash val="dash"/>
          </a:ln>
          <a:effectLst/>
        </p:spPr>
        <p:style>
          <a:lnRef idx="2">
            <a:schemeClr val="accent1"/>
          </a:lnRef>
          <a:fillRef idx="0">
            <a:schemeClr val="accent1"/>
          </a:fillRef>
          <a:effectRef idx="1">
            <a:schemeClr val="accent1"/>
          </a:effectRef>
          <a:fontRef idx="minor">
            <a:schemeClr val="tx1"/>
          </a:fontRef>
        </p:style>
      </p:cxnSp>
      <p:sp>
        <p:nvSpPr>
          <p:cNvPr id="47" name="TextBox 232">
            <a:extLst>
              <a:ext uri="{FF2B5EF4-FFF2-40B4-BE49-F238E27FC236}">
                <a16:creationId xmlns:a16="http://schemas.microsoft.com/office/drawing/2014/main" id="{14C6FE43-1C4F-48C8-9362-0049DB1C240F}"/>
              </a:ext>
            </a:extLst>
          </p:cNvPr>
          <p:cNvSpPr txBox="1"/>
          <p:nvPr/>
        </p:nvSpPr>
        <p:spPr>
          <a:xfrm>
            <a:off x="6235457" y="1677330"/>
            <a:ext cx="1323181" cy="969476"/>
          </a:xfrm>
          <a:prstGeom prst="rect">
            <a:avLst/>
          </a:prstGeom>
          <a:noFill/>
        </p:spPr>
        <p:txBody>
          <a:bodyPr lIns="121899" tIns="60950" rIns="121899" bIns="60950">
            <a:spAutoFit/>
          </a:bodyPr>
          <a:lstStyle/>
          <a:p>
            <a:pPr defTabSz="914217">
              <a:defRPr/>
            </a:pPr>
            <a:r>
              <a:rPr lang="en-US" sz="2000" spc="-54" dirty="0">
                <a:solidFill>
                  <a:schemeClr val="bg1"/>
                </a:solidFill>
                <a:latin typeface="Calibri Light" panose="020F0302020204030204" pitchFamily="34" charset="0"/>
                <a:cs typeface="Calibri Light" panose="020F0302020204030204" pitchFamily="34" charset="0"/>
              </a:rPr>
              <a:t>April</a:t>
            </a:r>
          </a:p>
          <a:p>
            <a:pPr defTabSz="914217">
              <a:defRPr/>
            </a:pPr>
            <a:r>
              <a:rPr lang="en-US" sz="500" dirty="0">
                <a:solidFill>
                  <a:schemeClr val="bg1"/>
                </a:solidFill>
                <a:latin typeface="Calibri Light" panose="020F0302020204030204" pitchFamily="34" charset="0"/>
                <a:cs typeface="Calibri Light" panose="020F0302020204030204" pitchFamily="34" charset="0"/>
              </a:rPr>
              <a:t> </a:t>
            </a:r>
          </a:p>
          <a:p>
            <a:pPr defTabSz="914217">
              <a:defRPr/>
            </a:pPr>
            <a:r>
              <a:rPr lang="en-US" sz="1000" dirty="0">
                <a:solidFill>
                  <a:schemeClr val="bg1"/>
                </a:solidFill>
                <a:latin typeface="Calibri Light" panose="020F0302020204030204" pitchFamily="34" charset="0"/>
                <a:cs typeface="Calibri Light" panose="020F0302020204030204" pitchFamily="34" charset="0"/>
              </a:rPr>
              <a:t>Entrepreneurial activities differ substantially</a:t>
            </a:r>
          </a:p>
        </p:txBody>
      </p:sp>
      <p:cxnSp>
        <p:nvCxnSpPr>
          <p:cNvPr id="48" name="Straight Connector 233">
            <a:extLst>
              <a:ext uri="{FF2B5EF4-FFF2-40B4-BE49-F238E27FC236}">
                <a16:creationId xmlns:a16="http://schemas.microsoft.com/office/drawing/2014/main" id="{491FD38A-264D-49FD-9EC3-E996BA4F0DF0}"/>
              </a:ext>
            </a:extLst>
          </p:cNvPr>
          <p:cNvCxnSpPr/>
          <p:nvPr/>
        </p:nvCxnSpPr>
        <p:spPr>
          <a:xfrm>
            <a:off x="7885090" y="1586348"/>
            <a:ext cx="0" cy="1139825"/>
          </a:xfrm>
          <a:prstGeom prst="line">
            <a:avLst/>
          </a:prstGeom>
          <a:ln w="12700" cmpd="sng">
            <a:solidFill>
              <a:srgbClr val="A3A3A3"/>
            </a:solidFill>
            <a:prstDash val="dash"/>
          </a:ln>
          <a:effectLst/>
        </p:spPr>
        <p:style>
          <a:lnRef idx="2">
            <a:schemeClr val="accent1"/>
          </a:lnRef>
          <a:fillRef idx="0">
            <a:schemeClr val="accent1"/>
          </a:fillRef>
          <a:effectRef idx="1">
            <a:schemeClr val="accent1"/>
          </a:effectRef>
          <a:fontRef idx="minor">
            <a:schemeClr val="tx1"/>
          </a:fontRef>
        </p:style>
      </p:cxnSp>
      <p:sp>
        <p:nvSpPr>
          <p:cNvPr id="49" name="TextBox 234">
            <a:extLst>
              <a:ext uri="{FF2B5EF4-FFF2-40B4-BE49-F238E27FC236}">
                <a16:creationId xmlns:a16="http://schemas.microsoft.com/office/drawing/2014/main" id="{498437E3-8BE8-46C4-AE8F-B9615A8C6A4E}"/>
              </a:ext>
            </a:extLst>
          </p:cNvPr>
          <p:cNvSpPr txBox="1"/>
          <p:nvPr/>
        </p:nvSpPr>
        <p:spPr>
          <a:xfrm>
            <a:off x="7838046" y="1597362"/>
            <a:ext cx="1323182" cy="969476"/>
          </a:xfrm>
          <a:prstGeom prst="rect">
            <a:avLst/>
          </a:prstGeom>
          <a:noFill/>
        </p:spPr>
        <p:txBody>
          <a:bodyPr lIns="121899" tIns="60950" rIns="121899" bIns="60950">
            <a:spAutoFit/>
          </a:bodyPr>
          <a:lstStyle/>
          <a:p>
            <a:pPr defTabSz="914217">
              <a:defRPr/>
            </a:pPr>
            <a:r>
              <a:rPr lang="en-US" sz="2000" spc="-54" dirty="0">
                <a:solidFill>
                  <a:schemeClr val="bg1"/>
                </a:solidFill>
                <a:latin typeface="Calibri Light" panose="020F0302020204030204" pitchFamily="34" charset="0"/>
                <a:cs typeface="Calibri Light" panose="020F0302020204030204" pitchFamily="34" charset="0"/>
              </a:rPr>
              <a:t>May</a:t>
            </a:r>
          </a:p>
          <a:p>
            <a:pPr defTabSz="914217">
              <a:defRPr/>
            </a:pPr>
            <a:r>
              <a:rPr lang="en-US" sz="500" dirty="0">
                <a:solidFill>
                  <a:schemeClr val="bg1"/>
                </a:solidFill>
                <a:latin typeface="Calibri Light" panose="020F0302020204030204" pitchFamily="34" charset="0"/>
                <a:cs typeface="Calibri Light" panose="020F0302020204030204" pitchFamily="34" charset="0"/>
              </a:rPr>
              <a:t> </a:t>
            </a:r>
          </a:p>
          <a:p>
            <a:pPr defTabSz="914217">
              <a:defRPr/>
            </a:pPr>
            <a:r>
              <a:rPr lang="en-US" sz="1000" dirty="0">
                <a:solidFill>
                  <a:schemeClr val="bg1"/>
                </a:solidFill>
                <a:latin typeface="Calibri Light" panose="020F0302020204030204" pitchFamily="34" charset="0"/>
                <a:cs typeface="Calibri Light" panose="020F0302020204030204" pitchFamily="34" charset="0"/>
              </a:rPr>
              <a:t>Entrepreneurial activities differ substantially</a:t>
            </a:r>
          </a:p>
        </p:txBody>
      </p:sp>
      <p:cxnSp>
        <p:nvCxnSpPr>
          <p:cNvPr id="50" name="Straight Connector 239">
            <a:extLst>
              <a:ext uri="{FF2B5EF4-FFF2-40B4-BE49-F238E27FC236}">
                <a16:creationId xmlns:a16="http://schemas.microsoft.com/office/drawing/2014/main" id="{8ACABF14-69D4-47D1-8D96-6B220AFE219D}"/>
              </a:ext>
            </a:extLst>
          </p:cNvPr>
          <p:cNvCxnSpPr/>
          <p:nvPr/>
        </p:nvCxnSpPr>
        <p:spPr>
          <a:xfrm>
            <a:off x="9632456" y="2731819"/>
            <a:ext cx="0" cy="1140619"/>
          </a:xfrm>
          <a:prstGeom prst="line">
            <a:avLst/>
          </a:prstGeom>
          <a:ln w="12700" cmpd="sng">
            <a:solidFill>
              <a:srgbClr val="A3A3A3"/>
            </a:solidFill>
            <a:prstDash val="dash"/>
          </a:ln>
          <a:effectLst/>
        </p:spPr>
        <p:style>
          <a:lnRef idx="2">
            <a:schemeClr val="accent1"/>
          </a:lnRef>
          <a:fillRef idx="0">
            <a:schemeClr val="accent1"/>
          </a:fillRef>
          <a:effectRef idx="1">
            <a:schemeClr val="accent1"/>
          </a:effectRef>
          <a:fontRef idx="minor">
            <a:schemeClr val="tx1"/>
          </a:fontRef>
        </p:style>
      </p:cxnSp>
      <p:sp>
        <p:nvSpPr>
          <p:cNvPr id="51" name="TextBox 240">
            <a:extLst>
              <a:ext uri="{FF2B5EF4-FFF2-40B4-BE49-F238E27FC236}">
                <a16:creationId xmlns:a16="http://schemas.microsoft.com/office/drawing/2014/main" id="{72147359-9089-41F9-AF55-8CB94E147D31}"/>
              </a:ext>
            </a:extLst>
          </p:cNvPr>
          <p:cNvSpPr txBox="1"/>
          <p:nvPr/>
        </p:nvSpPr>
        <p:spPr>
          <a:xfrm>
            <a:off x="9614200" y="2723881"/>
            <a:ext cx="1323181" cy="969476"/>
          </a:xfrm>
          <a:prstGeom prst="rect">
            <a:avLst/>
          </a:prstGeom>
          <a:noFill/>
        </p:spPr>
        <p:txBody>
          <a:bodyPr lIns="121899" tIns="60950" rIns="121899" bIns="60950">
            <a:spAutoFit/>
          </a:bodyPr>
          <a:lstStyle/>
          <a:p>
            <a:pPr defTabSz="914217">
              <a:defRPr/>
            </a:pPr>
            <a:r>
              <a:rPr lang="en-US" sz="2000" spc="-54" dirty="0">
                <a:solidFill>
                  <a:schemeClr val="bg1"/>
                </a:solidFill>
                <a:latin typeface="Calibri Light" panose="020F0302020204030204" pitchFamily="34" charset="0"/>
                <a:cs typeface="Calibri Light" panose="020F0302020204030204" pitchFamily="34" charset="0"/>
              </a:rPr>
              <a:t>June</a:t>
            </a:r>
          </a:p>
          <a:p>
            <a:pPr defTabSz="914217">
              <a:defRPr/>
            </a:pPr>
            <a:r>
              <a:rPr lang="en-US" sz="500" dirty="0">
                <a:solidFill>
                  <a:schemeClr val="bg1"/>
                </a:solidFill>
                <a:latin typeface="Calibri Light" panose="020F0302020204030204" pitchFamily="34" charset="0"/>
                <a:cs typeface="Calibri Light" panose="020F0302020204030204" pitchFamily="34" charset="0"/>
              </a:rPr>
              <a:t> </a:t>
            </a:r>
          </a:p>
          <a:p>
            <a:pPr defTabSz="914217">
              <a:defRPr/>
            </a:pPr>
            <a:r>
              <a:rPr lang="en-US" sz="1000" dirty="0">
                <a:solidFill>
                  <a:schemeClr val="bg1"/>
                </a:solidFill>
                <a:latin typeface="Calibri Light" panose="020F0302020204030204" pitchFamily="34" charset="0"/>
                <a:cs typeface="Calibri Light" panose="020F0302020204030204" pitchFamily="34" charset="0"/>
              </a:rPr>
              <a:t>Entrepreneurial activities differ substantially</a:t>
            </a:r>
          </a:p>
        </p:txBody>
      </p:sp>
    </p:spTree>
    <p:extLst>
      <p:ext uri="{BB962C8B-B14F-4D97-AF65-F5344CB8AC3E}">
        <p14:creationId xmlns:p14="http://schemas.microsoft.com/office/powerpoint/2010/main" val="573348255"/>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xmlns:p14="http://schemas.microsoft.com/office/powerpoint/2010/main" advClick="0"/>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1BCE77EF-21A3-407A-8088-CA1BC7A6AAD1}"/>
              </a:ext>
            </a:extLst>
          </p:cNvPr>
          <p:cNvSpPr/>
          <p:nvPr/>
        </p:nvSpPr>
        <p:spPr>
          <a:xfrm>
            <a:off x="0" y="0"/>
            <a:ext cx="6092825" cy="6857999"/>
          </a:xfrm>
          <a:prstGeom prst="rect">
            <a:avLst/>
          </a:prstGeom>
          <a:gradFill>
            <a:gsLst>
              <a:gs pos="0">
                <a:srgbClr val="00142A"/>
              </a:gs>
              <a:gs pos="52000">
                <a:srgbClr val="023E4D"/>
              </a:gs>
              <a:gs pos="100000">
                <a:srgbClr val="024654"/>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p:cNvSpPr/>
          <p:nvPr/>
        </p:nvSpPr>
        <p:spPr>
          <a:xfrm>
            <a:off x="6094413" y="0"/>
            <a:ext cx="6092825" cy="6858000"/>
          </a:xfrm>
          <a:prstGeom prst="rect">
            <a:avLst/>
          </a:prstGeom>
          <a:solidFill>
            <a:schemeClr val="bg2">
              <a:alpha val="96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a:latin typeface="Lato Regular"/>
              <a:cs typeface="Lato Regular"/>
            </a:endParaRPr>
          </a:p>
        </p:txBody>
      </p:sp>
      <p:graphicFrame>
        <p:nvGraphicFramePr>
          <p:cNvPr id="31747" name="Chart 3"/>
          <p:cNvGraphicFramePr>
            <a:graphicFrameLocks/>
          </p:cNvGraphicFramePr>
          <p:nvPr>
            <p:extLst>
              <p:ext uri="{D42A27DB-BD31-4B8C-83A1-F6EECF244321}">
                <p14:modId xmlns:p14="http://schemas.microsoft.com/office/powerpoint/2010/main" val="892034947"/>
              </p:ext>
            </p:extLst>
          </p:nvPr>
        </p:nvGraphicFramePr>
        <p:xfrm>
          <a:off x="730250" y="1757363"/>
          <a:ext cx="4464050" cy="2994025"/>
        </p:xfrm>
        <a:graphic>
          <a:graphicData uri="http://schemas.openxmlformats.org/presentationml/2006/ole">
            <mc:AlternateContent xmlns:mc="http://schemas.openxmlformats.org/markup-compatibility/2006">
              <mc:Choice xmlns:v="urn:schemas-microsoft-com:vml" Requires="v">
                <p:oleObj r:id="rId3" imgW="8929902" imgH="5985777" progId="Excel.Chart.8">
                  <p:embed/>
                </p:oleObj>
              </mc:Choice>
              <mc:Fallback>
                <p:oleObj r:id="rId3" imgW="8929902" imgH="5985777" progId="Excel.Chart.8">
                  <p:embed/>
                  <p:pic>
                    <p:nvPicPr>
                      <p:cNvPr id="31747" name="Chart 3"/>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30250" y="1757363"/>
                        <a:ext cx="4464050" cy="29940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1748" name="Chart 27"/>
          <p:cNvGraphicFramePr>
            <a:graphicFrameLocks/>
          </p:cNvGraphicFramePr>
          <p:nvPr/>
        </p:nvGraphicFramePr>
        <p:xfrm>
          <a:off x="6659563" y="1757363"/>
          <a:ext cx="4464050" cy="2994025"/>
        </p:xfrm>
        <a:graphic>
          <a:graphicData uri="http://schemas.openxmlformats.org/presentationml/2006/ole">
            <mc:AlternateContent xmlns:mc="http://schemas.openxmlformats.org/markup-compatibility/2006">
              <mc:Choice xmlns:v="urn:schemas-microsoft-com:vml" Requires="v">
                <p:oleObj r:id="rId5" imgW="8929902" imgH="5985777" progId="Excel.Chart.8">
                  <p:embed/>
                </p:oleObj>
              </mc:Choice>
              <mc:Fallback>
                <p:oleObj r:id="rId5" imgW="8929902" imgH="5985777" progId="Excel.Chart.8">
                  <p:embed/>
                  <p:pic>
                    <p:nvPicPr>
                      <p:cNvPr id="31748" name="Chart 27"/>
                      <p:cNvPicPr>
                        <a:picLocks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659563" y="1757363"/>
                        <a:ext cx="4464050" cy="29940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1749" name="TextBox 6"/>
          <p:cNvSpPr txBox="1">
            <a:spLocks noChangeArrowheads="1"/>
          </p:cNvSpPr>
          <p:nvPr/>
        </p:nvSpPr>
        <p:spPr bwMode="auto">
          <a:xfrm>
            <a:off x="698500" y="449263"/>
            <a:ext cx="442833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2400" dirty="0">
                <a:solidFill>
                  <a:srgbClr val="FF7300"/>
                </a:solidFill>
                <a:latin typeface="+mj-lt"/>
              </a:rPr>
              <a:t>Last Year Report</a:t>
            </a:r>
          </a:p>
        </p:txBody>
      </p:sp>
      <p:sp>
        <p:nvSpPr>
          <p:cNvPr id="31750" name="TextBox 8"/>
          <p:cNvSpPr txBox="1">
            <a:spLocks noChangeArrowheads="1"/>
          </p:cNvSpPr>
          <p:nvPr/>
        </p:nvSpPr>
        <p:spPr bwMode="auto">
          <a:xfrm>
            <a:off x="900112" y="884238"/>
            <a:ext cx="40259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600" dirty="0">
                <a:solidFill>
                  <a:schemeClr val="bg1"/>
                </a:solidFill>
                <a:latin typeface="+mn-lt"/>
              </a:rPr>
              <a:t>Write here your great subtitle</a:t>
            </a:r>
          </a:p>
        </p:txBody>
      </p:sp>
      <p:sp>
        <p:nvSpPr>
          <p:cNvPr id="31751" name="TextBox 9"/>
          <p:cNvSpPr txBox="1">
            <a:spLocks noChangeArrowheads="1"/>
          </p:cNvSpPr>
          <p:nvPr/>
        </p:nvSpPr>
        <p:spPr bwMode="auto">
          <a:xfrm>
            <a:off x="6684963" y="449263"/>
            <a:ext cx="442833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2400" dirty="0">
                <a:solidFill>
                  <a:srgbClr val="024654"/>
                </a:solidFill>
                <a:latin typeface="+mj-lt"/>
              </a:rPr>
              <a:t>Actual Year Report</a:t>
            </a:r>
          </a:p>
        </p:txBody>
      </p:sp>
      <p:sp>
        <p:nvSpPr>
          <p:cNvPr id="31752" name="TextBox 10"/>
          <p:cNvSpPr txBox="1">
            <a:spLocks noChangeArrowheads="1"/>
          </p:cNvSpPr>
          <p:nvPr/>
        </p:nvSpPr>
        <p:spPr bwMode="auto">
          <a:xfrm>
            <a:off x="6886575" y="884238"/>
            <a:ext cx="4025107"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600" dirty="0">
                <a:latin typeface="Calibri Light" panose="020F0302020204030204" pitchFamily="34" charset="0"/>
                <a:cs typeface="Calibri Light" panose="020F0302020204030204" pitchFamily="34" charset="0"/>
              </a:rPr>
              <a:t>Write here your great subtitle</a:t>
            </a:r>
          </a:p>
        </p:txBody>
      </p:sp>
      <p:sp>
        <p:nvSpPr>
          <p:cNvPr id="31753" name="Subtitle 2"/>
          <p:cNvSpPr txBox="1">
            <a:spLocks/>
          </p:cNvSpPr>
          <p:nvPr/>
        </p:nvSpPr>
        <p:spPr bwMode="auto">
          <a:xfrm>
            <a:off x="6578600" y="4902200"/>
            <a:ext cx="4816475" cy="13210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8864" tIns="54432" rIns="108864" bIns="54432">
            <a:spAutoFit/>
          </a:bodyPr>
          <a:lstStyle>
            <a:lvl1pPr defTabSz="1087438">
              <a:defRPr sz="3600">
                <a:solidFill>
                  <a:schemeClr val="tx1"/>
                </a:solidFill>
                <a:latin typeface="Lato Light" panose="020F0302020204030203" pitchFamily="34" charset="0"/>
                <a:ea typeface="MS PGothic" panose="020B0600070205080204" pitchFamily="34" charset="-128"/>
              </a:defRPr>
            </a:lvl1pPr>
            <a:lvl2pPr marL="742950" indent="-285750" defTabSz="1087438">
              <a:defRPr sz="3600">
                <a:solidFill>
                  <a:schemeClr val="tx1"/>
                </a:solidFill>
                <a:latin typeface="Lato Light" panose="020F0302020204030203" pitchFamily="34" charset="0"/>
                <a:ea typeface="MS PGothic" panose="020B0600070205080204" pitchFamily="34" charset="-128"/>
              </a:defRPr>
            </a:lvl2pPr>
            <a:lvl3pPr marL="1143000" indent="-228600" defTabSz="1087438">
              <a:defRPr sz="3600">
                <a:solidFill>
                  <a:schemeClr val="tx1"/>
                </a:solidFill>
                <a:latin typeface="Lato Light" panose="020F0302020204030203" pitchFamily="34" charset="0"/>
                <a:ea typeface="MS PGothic" panose="020B0600070205080204" pitchFamily="34" charset="-128"/>
              </a:defRPr>
            </a:lvl3pPr>
            <a:lvl4pPr marL="1600200" indent="-228600" defTabSz="1087438">
              <a:defRPr sz="3600">
                <a:solidFill>
                  <a:schemeClr val="tx1"/>
                </a:solidFill>
                <a:latin typeface="Lato Light" panose="020F0302020204030203" pitchFamily="34" charset="0"/>
                <a:ea typeface="MS PGothic" panose="020B0600070205080204" pitchFamily="34" charset="-128"/>
              </a:defRPr>
            </a:lvl4pPr>
            <a:lvl5pPr marL="2057400" indent="-228600" defTabSz="1087438">
              <a:defRPr sz="3600">
                <a:solidFill>
                  <a:schemeClr val="tx1"/>
                </a:solidFill>
                <a:latin typeface="Lato Light" panose="020F0302020204030203" pitchFamily="34" charset="0"/>
                <a:ea typeface="MS PGothic" panose="020B0600070205080204" pitchFamily="34" charset="-128"/>
              </a:defRPr>
            </a:lvl5pPr>
            <a:lvl6pPr marL="2514600" indent="-228600" defTabSz="108743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08743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08743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08743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40000"/>
              </a:lnSpc>
              <a:spcBef>
                <a:spcPct val="20000"/>
              </a:spcBef>
              <a:buFont typeface="Arial" panose="020B0604020202020204" pitchFamily="34" charset="0"/>
              <a:buNone/>
            </a:pPr>
            <a:r>
              <a:rPr lang="en-US" altLang="es-MX" sz="1450" dirty="0">
                <a:latin typeface="Calibri Light" panose="020F0302020204030204" pitchFamily="34" charset="0"/>
                <a:cs typeface="Calibri Light" panose="020F0302020204030204" pitchFamily="34" charset="0"/>
              </a:rPr>
              <a:t>Lorem ipsum dolor sit amet, consectetur adipiscing elit. Donec </a:t>
            </a:r>
            <a:r>
              <a:rPr lang="en-US" altLang="es-MX" sz="1450" dirty="0" err="1">
                <a:latin typeface="Calibri Light" panose="020F0302020204030204" pitchFamily="34" charset="0"/>
                <a:cs typeface="Calibri Light" panose="020F0302020204030204" pitchFamily="34" charset="0"/>
              </a:rPr>
              <a:t>mauris</a:t>
            </a:r>
            <a:r>
              <a:rPr lang="en-US" altLang="es-MX" sz="1450" dirty="0">
                <a:latin typeface="Calibri Light" panose="020F0302020204030204" pitchFamily="34" charset="0"/>
                <a:cs typeface="Calibri Light" panose="020F0302020204030204" pitchFamily="34" charset="0"/>
              </a:rPr>
              <a:t> lorem, vestibulum ac rutrum id, </a:t>
            </a:r>
            <a:r>
              <a:rPr lang="en-US" altLang="es-MX" sz="1450" dirty="0" err="1">
                <a:latin typeface="Calibri Light" panose="020F0302020204030204" pitchFamily="34" charset="0"/>
                <a:cs typeface="Calibri Light" panose="020F0302020204030204" pitchFamily="34" charset="0"/>
              </a:rPr>
              <a:t>suscipit</a:t>
            </a:r>
            <a:r>
              <a:rPr lang="en-US" altLang="es-MX" sz="1450" dirty="0">
                <a:latin typeface="Calibri Light" panose="020F0302020204030204" pitchFamily="34" charset="0"/>
                <a:cs typeface="Calibri Light" panose="020F0302020204030204" pitchFamily="34" charset="0"/>
              </a:rPr>
              <a:t> in dui. Donec vitae </a:t>
            </a:r>
            <a:r>
              <a:rPr lang="en-US" altLang="es-MX" sz="1450" dirty="0" err="1">
                <a:latin typeface="Calibri Light" panose="020F0302020204030204" pitchFamily="34" charset="0"/>
                <a:cs typeface="Calibri Light" panose="020F0302020204030204" pitchFamily="34" charset="0"/>
              </a:rPr>
              <a:t>dapibus</a:t>
            </a:r>
            <a:r>
              <a:rPr lang="en-US" altLang="es-MX" sz="1450" dirty="0">
                <a:latin typeface="Calibri Light" panose="020F0302020204030204" pitchFamily="34" charset="0"/>
                <a:cs typeface="Calibri Light" panose="020F0302020204030204" pitchFamily="34" charset="0"/>
              </a:rPr>
              <a:t> </a:t>
            </a:r>
            <a:r>
              <a:rPr lang="en-US" altLang="es-MX" sz="1450" dirty="0" err="1">
                <a:latin typeface="Calibri Light" panose="020F0302020204030204" pitchFamily="34" charset="0"/>
                <a:cs typeface="Calibri Light" panose="020F0302020204030204" pitchFamily="34" charset="0"/>
              </a:rPr>
              <a:t>tellus</a:t>
            </a:r>
            <a:r>
              <a:rPr lang="en-US" altLang="es-MX" sz="1450" dirty="0">
                <a:latin typeface="Calibri Light" panose="020F0302020204030204" pitchFamily="34" charset="0"/>
                <a:cs typeface="Calibri Light" panose="020F0302020204030204" pitchFamily="34" charset="0"/>
              </a:rPr>
              <a:t>. Vestibulum </a:t>
            </a:r>
            <a:r>
              <a:rPr lang="en-US" altLang="es-MX" sz="1450" dirty="0" err="1">
                <a:latin typeface="Calibri Light" panose="020F0302020204030204" pitchFamily="34" charset="0"/>
                <a:cs typeface="Calibri Light" panose="020F0302020204030204" pitchFamily="34" charset="0"/>
              </a:rPr>
              <a:t>nunc</a:t>
            </a:r>
            <a:r>
              <a:rPr lang="en-US" altLang="es-MX" sz="1450" dirty="0">
                <a:latin typeface="Calibri Light" panose="020F0302020204030204" pitchFamily="34" charset="0"/>
                <a:cs typeface="Calibri Light" panose="020F0302020204030204" pitchFamily="34" charset="0"/>
              </a:rPr>
              <a:t> sem, </a:t>
            </a:r>
            <a:r>
              <a:rPr lang="en-US" altLang="es-MX" sz="1450" dirty="0" err="1">
                <a:latin typeface="Calibri Light" panose="020F0302020204030204" pitchFamily="34" charset="0"/>
                <a:cs typeface="Calibri Light" panose="020F0302020204030204" pitchFamily="34" charset="0"/>
              </a:rPr>
              <a:t>finibus</a:t>
            </a:r>
            <a:r>
              <a:rPr lang="en-US" altLang="es-MX" sz="1450" dirty="0">
                <a:latin typeface="Calibri Light" panose="020F0302020204030204" pitchFamily="34" charset="0"/>
                <a:cs typeface="Calibri Light" panose="020F0302020204030204" pitchFamily="34" charset="0"/>
              </a:rPr>
              <a:t> </a:t>
            </a:r>
            <a:r>
              <a:rPr lang="en-US" altLang="es-MX" sz="1450" dirty="0" err="1">
                <a:latin typeface="Calibri Light" panose="020F0302020204030204" pitchFamily="34" charset="0"/>
                <a:cs typeface="Calibri Light" panose="020F0302020204030204" pitchFamily="34" charset="0"/>
              </a:rPr>
              <a:t>quis</a:t>
            </a:r>
            <a:r>
              <a:rPr lang="en-US" altLang="es-MX" sz="1450" dirty="0">
                <a:latin typeface="Calibri Light" panose="020F0302020204030204" pitchFamily="34" charset="0"/>
                <a:cs typeface="Calibri Light" panose="020F0302020204030204" pitchFamily="34" charset="0"/>
              </a:rPr>
              <a:t> </a:t>
            </a:r>
            <a:r>
              <a:rPr lang="en-US" altLang="es-MX" sz="1450" dirty="0" err="1">
                <a:latin typeface="Calibri Light" panose="020F0302020204030204" pitchFamily="34" charset="0"/>
                <a:cs typeface="Calibri Light" panose="020F0302020204030204" pitchFamily="34" charset="0"/>
              </a:rPr>
              <a:t>elementum</a:t>
            </a:r>
            <a:r>
              <a:rPr lang="en-US" altLang="es-MX" sz="1450" dirty="0">
                <a:latin typeface="Calibri Light" panose="020F0302020204030204" pitchFamily="34" charset="0"/>
                <a:cs typeface="Calibri Light" panose="020F0302020204030204" pitchFamily="34" charset="0"/>
              </a:rPr>
              <a:t> ac, </a:t>
            </a:r>
            <a:r>
              <a:rPr lang="en-US" altLang="es-MX" sz="1450" dirty="0" err="1">
                <a:latin typeface="Calibri Light" panose="020F0302020204030204" pitchFamily="34" charset="0"/>
                <a:cs typeface="Calibri Light" panose="020F0302020204030204" pitchFamily="34" charset="0"/>
              </a:rPr>
              <a:t>varius</a:t>
            </a:r>
            <a:r>
              <a:rPr lang="en-US" altLang="es-MX" sz="1450" dirty="0">
                <a:latin typeface="Calibri Light" panose="020F0302020204030204" pitchFamily="34" charset="0"/>
                <a:cs typeface="Calibri Light" panose="020F0302020204030204" pitchFamily="34" charset="0"/>
              </a:rPr>
              <a:t> ac </a:t>
            </a:r>
            <a:r>
              <a:rPr lang="en-US" altLang="es-MX" sz="1450" dirty="0" err="1">
                <a:latin typeface="Calibri Light" panose="020F0302020204030204" pitchFamily="34" charset="0"/>
                <a:cs typeface="Calibri Light" panose="020F0302020204030204" pitchFamily="34" charset="0"/>
              </a:rPr>
              <a:t>tellus</a:t>
            </a:r>
            <a:r>
              <a:rPr lang="en-US" altLang="es-MX" sz="1450" dirty="0">
                <a:latin typeface="Calibri Light" panose="020F0302020204030204" pitchFamily="34" charset="0"/>
                <a:cs typeface="Calibri Light" panose="020F0302020204030204" pitchFamily="34" charset="0"/>
              </a:rPr>
              <a:t>. Nam</a:t>
            </a:r>
          </a:p>
        </p:txBody>
      </p:sp>
      <p:sp>
        <p:nvSpPr>
          <p:cNvPr id="31754" name="Subtitle 2"/>
          <p:cNvSpPr txBox="1">
            <a:spLocks/>
          </p:cNvSpPr>
          <p:nvPr/>
        </p:nvSpPr>
        <p:spPr bwMode="auto">
          <a:xfrm>
            <a:off x="698500" y="4874419"/>
            <a:ext cx="4816475" cy="13210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8864" tIns="54432" rIns="108864" bIns="54432">
            <a:spAutoFit/>
          </a:bodyPr>
          <a:lstStyle>
            <a:lvl1pPr defTabSz="1087438">
              <a:defRPr sz="3600">
                <a:solidFill>
                  <a:schemeClr val="tx1"/>
                </a:solidFill>
                <a:latin typeface="Lato Light" panose="020F0302020204030203" pitchFamily="34" charset="0"/>
                <a:ea typeface="MS PGothic" panose="020B0600070205080204" pitchFamily="34" charset="-128"/>
              </a:defRPr>
            </a:lvl1pPr>
            <a:lvl2pPr marL="742950" indent="-285750" defTabSz="1087438">
              <a:defRPr sz="3600">
                <a:solidFill>
                  <a:schemeClr val="tx1"/>
                </a:solidFill>
                <a:latin typeface="Lato Light" panose="020F0302020204030203" pitchFamily="34" charset="0"/>
                <a:ea typeface="MS PGothic" panose="020B0600070205080204" pitchFamily="34" charset="-128"/>
              </a:defRPr>
            </a:lvl2pPr>
            <a:lvl3pPr marL="1143000" indent="-228600" defTabSz="1087438">
              <a:defRPr sz="3600">
                <a:solidFill>
                  <a:schemeClr val="tx1"/>
                </a:solidFill>
                <a:latin typeface="Lato Light" panose="020F0302020204030203" pitchFamily="34" charset="0"/>
                <a:ea typeface="MS PGothic" panose="020B0600070205080204" pitchFamily="34" charset="-128"/>
              </a:defRPr>
            </a:lvl3pPr>
            <a:lvl4pPr marL="1600200" indent="-228600" defTabSz="1087438">
              <a:defRPr sz="3600">
                <a:solidFill>
                  <a:schemeClr val="tx1"/>
                </a:solidFill>
                <a:latin typeface="Lato Light" panose="020F0302020204030203" pitchFamily="34" charset="0"/>
                <a:ea typeface="MS PGothic" panose="020B0600070205080204" pitchFamily="34" charset="-128"/>
              </a:defRPr>
            </a:lvl4pPr>
            <a:lvl5pPr marL="2057400" indent="-228600" defTabSz="1087438">
              <a:defRPr sz="3600">
                <a:solidFill>
                  <a:schemeClr val="tx1"/>
                </a:solidFill>
                <a:latin typeface="Lato Light" panose="020F0302020204030203" pitchFamily="34" charset="0"/>
                <a:ea typeface="MS PGothic" panose="020B0600070205080204" pitchFamily="34" charset="-128"/>
              </a:defRPr>
            </a:lvl5pPr>
            <a:lvl6pPr marL="2514600" indent="-228600" defTabSz="108743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08743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08743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08743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40000"/>
              </a:lnSpc>
              <a:spcBef>
                <a:spcPct val="20000"/>
              </a:spcBef>
              <a:buFont typeface="Arial" panose="020B0604020202020204" pitchFamily="34" charset="0"/>
              <a:buNone/>
            </a:pPr>
            <a:r>
              <a:rPr lang="en-US" altLang="es-MX" sz="1450" dirty="0">
                <a:solidFill>
                  <a:schemeClr val="bg1"/>
                </a:solidFill>
                <a:latin typeface="+mn-lt"/>
              </a:rPr>
              <a:t>Lorem ipsum dolor sit amet, consectetur adipiscing elit. Donec </a:t>
            </a:r>
            <a:r>
              <a:rPr lang="en-US" altLang="es-MX" sz="1450" dirty="0" err="1">
                <a:solidFill>
                  <a:schemeClr val="bg1"/>
                </a:solidFill>
                <a:latin typeface="+mn-lt"/>
              </a:rPr>
              <a:t>mauris</a:t>
            </a:r>
            <a:r>
              <a:rPr lang="en-US" altLang="es-MX" sz="1450" dirty="0">
                <a:solidFill>
                  <a:schemeClr val="bg1"/>
                </a:solidFill>
                <a:latin typeface="+mn-lt"/>
              </a:rPr>
              <a:t> lorem, vestibulum ac rutrum id, </a:t>
            </a:r>
            <a:r>
              <a:rPr lang="en-US" altLang="es-MX" sz="1450" dirty="0" err="1">
                <a:solidFill>
                  <a:schemeClr val="bg1"/>
                </a:solidFill>
                <a:latin typeface="+mn-lt"/>
              </a:rPr>
              <a:t>suscipit</a:t>
            </a:r>
            <a:r>
              <a:rPr lang="en-US" altLang="es-MX" sz="1450" dirty="0">
                <a:solidFill>
                  <a:schemeClr val="bg1"/>
                </a:solidFill>
                <a:latin typeface="+mn-lt"/>
              </a:rPr>
              <a:t> in dui. Donec vitae </a:t>
            </a:r>
            <a:r>
              <a:rPr lang="en-US" altLang="es-MX" sz="1450" dirty="0" err="1">
                <a:solidFill>
                  <a:schemeClr val="bg1"/>
                </a:solidFill>
                <a:latin typeface="+mn-lt"/>
              </a:rPr>
              <a:t>dapibus</a:t>
            </a:r>
            <a:r>
              <a:rPr lang="en-US" altLang="es-MX" sz="1450" dirty="0">
                <a:solidFill>
                  <a:schemeClr val="bg1"/>
                </a:solidFill>
                <a:latin typeface="+mn-lt"/>
              </a:rPr>
              <a:t> </a:t>
            </a:r>
            <a:r>
              <a:rPr lang="en-US" altLang="es-MX" sz="1450" dirty="0" err="1">
                <a:solidFill>
                  <a:schemeClr val="bg1"/>
                </a:solidFill>
                <a:latin typeface="+mn-lt"/>
              </a:rPr>
              <a:t>tellus</a:t>
            </a:r>
            <a:r>
              <a:rPr lang="en-US" altLang="es-MX" sz="1450" dirty="0">
                <a:solidFill>
                  <a:schemeClr val="bg1"/>
                </a:solidFill>
                <a:latin typeface="+mn-lt"/>
              </a:rPr>
              <a:t>. Vestibulum </a:t>
            </a:r>
            <a:r>
              <a:rPr lang="en-US" altLang="es-MX" sz="1450" dirty="0" err="1">
                <a:solidFill>
                  <a:schemeClr val="bg1"/>
                </a:solidFill>
                <a:latin typeface="+mn-lt"/>
              </a:rPr>
              <a:t>nunc</a:t>
            </a:r>
            <a:r>
              <a:rPr lang="en-US" altLang="es-MX" sz="1450" dirty="0">
                <a:solidFill>
                  <a:schemeClr val="bg1"/>
                </a:solidFill>
                <a:latin typeface="+mn-lt"/>
              </a:rPr>
              <a:t> sem, </a:t>
            </a:r>
            <a:r>
              <a:rPr lang="en-US" altLang="es-MX" sz="1450" dirty="0" err="1">
                <a:solidFill>
                  <a:schemeClr val="bg1"/>
                </a:solidFill>
                <a:latin typeface="+mn-lt"/>
              </a:rPr>
              <a:t>finibus</a:t>
            </a:r>
            <a:r>
              <a:rPr lang="en-US" altLang="es-MX" sz="1450" dirty="0">
                <a:solidFill>
                  <a:schemeClr val="bg1"/>
                </a:solidFill>
                <a:latin typeface="+mn-lt"/>
              </a:rPr>
              <a:t> </a:t>
            </a:r>
            <a:r>
              <a:rPr lang="en-US" altLang="es-MX" sz="1450" dirty="0" err="1">
                <a:solidFill>
                  <a:schemeClr val="bg1"/>
                </a:solidFill>
                <a:latin typeface="+mn-lt"/>
              </a:rPr>
              <a:t>quis</a:t>
            </a:r>
            <a:r>
              <a:rPr lang="en-US" altLang="es-MX" sz="1450" dirty="0">
                <a:solidFill>
                  <a:schemeClr val="bg1"/>
                </a:solidFill>
                <a:latin typeface="+mn-lt"/>
              </a:rPr>
              <a:t> </a:t>
            </a:r>
            <a:r>
              <a:rPr lang="en-US" altLang="es-MX" sz="1450" dirty="0" err="1">
                <a:solidFill>
                  <a:schemeClr val="bg1"/>
                </a:solidFill>
                <a:latin typeface="+mn-lt"/>
              </a:rPr>
              <a:t>elementum</a:t>
            </a:r>
            <a:r>
              <a:rPr lang="en-US" altLang="es-MX" sz="1450" dirty="0">
                <a:solidFill>
                  <a:schemeClr val="bg1"/>
                </a:solidFill>
                <a:latin typeface="+mn-lt"/>
              </a:rPr>
              <a:t> ac, </a:t>
            </a:r>
            <a:r>
              <a:rPr lang="en-US" altLang="es-MX" sz="1450" dirty="0" err="1">
                <a:solidFill>
                  <a:schemeClr val="bg1"/>
                </a:solidFill>
                <a:latin typeface="+mn-lt"/>
              </a:rPr>
              <a:t>varius</a:t>
            </a:r>
            <a:r>
              <a:rPr lang="en-US" altLang="es-MX" sz="1450" dirty="0">
                <a:solidFill>
                  <a:schemeClr val="bg1"/>
                </a:solidFill>
                <a:latin typeface="+mn-lt"/>
              </a:rPr>
              <a:t> ac </a:t>
            </a:r>
            <a:r>
              <a:rPr lang="en-US" altLang="es-MX" sz="1450" dirty="0" err="1">
                <a:solidFill>
                  <a:schemeClr val="bg1"/>
                </a:solidFill>
                <a:latin typeface="+mn-lt"/>
              </a:rPr>
              <a:t>tellus</a:t>
            </a:r>
            <a:r>
              <a:rPr lang="en-US" altLang="es-MX" sz="1450" dirty="0">
                <a:solidFill>
                  <a:schemeClr val="bg1"/>
                </a:solidFill>
                <a:latin typeface="+mn-lt"/>
              </a:rPr>
              <a:t>. Nam</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4673</TotalTime>
  <Words>1466</Words>
  <Application>Microsoft Office PowerPoint</Application>
  <PresentationFormat>Widescreen</PresentationFormat>
  <Paragraphs>166</Paragraphs>
  <Slides>14</Slides>
  <Notes>1</Notes>
  <HiddenSlides>0</HiddenSlides>
  <MMClips>0</MMClips>
  <ScaleCrop>false</ScaleCrop>
  <HeadingPairs>
    <vt:vector size="8" baseType="variant">
      <vt:variant>
        <vt:lpstr>Fonts Used</vt:lpstr>
      </vt:variant>
      <vt:variant>
        <vt:i4>9</vt:i4>
      </vt:variant>
      <vt:variant>
        <vt:lpstr>Theme</vt:lpstr>
      </vt:variant>
      <vt:variant>
        <vt:i4>1</vt:i4>
      </vt:variant>
      <vt:variant>
        <vt:lpstr>Embedded OLE Servers</vt:lpstr>
      </vt:variant>
      <vt:variant>
        <vt:i4>1</vt:i4>
      </vt:variant>
      <vt:variant>
        <vt:lpstr>Slide Titles</vt:lpstr>
      </vt:variant>
      <vt:variant>
        <vt:i4>14</vt:i4>
      </vt:variant>
    </vt:vector>
  </HeadingPairs>
  <TitlesOfParts>
    <vt:vector size="25" baseType="lpstr">
      <vt:lpstr>Arial</vt:lpstr>
      <vt:lpstr>Arial </vt:lpstr>
      <vt:lpstr>Calibri</vt:lpstr>
      <vt:lpstr>Calibri Light</vt:lpstr>
      <vt:lpstr>Gill Sans</vt:lpstr>
      <vt:lpstr>Lato Black</vt:lpstr>
      <vt:lpstr>Lato Light</vt:lpstr>
      <vt:lpstr>Lato Regular</vt:lpstr>
      <vt:lpstr>Source Sans Pro</vt:lpstr>
      <vt:lpstr>Office Theme</vt:lpstr>
      <vt:lpstr>Microsoft Excel Chart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Jolie Nayibe Serrano</dc:creator>
  <cp:lastModifiedBy>Jolie Serrano Delgado</cp:lastModifiedBy>
  <cp:revision>243</cp:revision>
  <dcterms:created xsi:type="dcterms:W3CDTF">2020-04-22T15:34:04Z</dcterms:created>
  <dcterms:modified xsi:type="dcterms:W3CDTF">2025-06-09T15:45:10Z</dcterms:modified>
</cp:coreProperties>
</file>