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1482" r:id="rId2"/>
    <p:sldId id="1525" r:id="rId3"/>
    <p:sldId id="3363" r:id="rId4"/>
    <p:sldId id="3362" r:id="rId5"/>
    <p:sldId id="283" r:id="rId6"/>
    <p:sldId id="259" r:id="rId7"/>
    <p:sldId id="261" r:id="rId8"/>
    <p:sldId id="279" r:id="rId9"/>
    <p:sldId id="278" r:id="rId10"/>
    <p:sldId id="263" r:id="rId11"/>
    <p:sldId id="264" r:id="rId12"/>
    <p:sldId id="266" r:id="rId13"/>
    <p:sldId id="267" r:id="rId14"/>
    <p:sldId id="268" r:id="rId15"/>
    <p:sldId id="269" r:id="rId16"/>
    <p:sldId id="271" r:id="rId17"/>
    <p:sldId id="272" r:id="rId18"/>
    <p:sldId id="275" r:id="rId19"/>
    <p:sldId id="3364" r:id="rId20"/>
    <p:sldId id="1780" r:id="rId2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1128"/>
    <a:srgbClr val="133968"/>
    <a:srgbClr val="2D1340"/>
    <a:srgbClr val="23264D"/>
    <a:srgbClr val="FFC000"/>
    <a:srgbClr val="B41F7C"/>
    <a:srgbClr val="70309F"/>
    <a:srgbClr val="E1E122"/>
    <a:srgbClr val="FA8902"/>
    <a:srgbClr val="31C8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567313-422C-4C3D-B5F3-EA16C9131CF6}" v="1" dt="2025-04-11T22:35:28.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02" autoAdjust="0"/>
    <p:restoredTop sz="94660"/>
  </p:normalViewPr>
  <p:slideViewPr>
    <p:cSldViewPr snapToGrid="0">
      <p:cViewPr varScale="1">
        <p:scale>
          <a:sx n="112" d="100"/>
          <a:sy n="112" d="100"/>
        </p:scale>
        <p:origin x="306" y="108"/>
      </p:cViewPr>
      <p:guideLst/>
    </p:cSldViewPr>
  </p:slideViewPr>
  <p:notesTextViewPr>
    <p:cViewPr>
      <p:scale>
        <a:sx n="3" d="2"/>
        <a:sy n="3" d="2"/>
      </p:scale>
      <p:origin x="0" y="0"/>
    </p:cViewPr>
  </p:notesTextViewPr>
  <p:notesViewPr>
    <p:cSldViewPr snapToGrid="0">
      <p:cViewPr varScale="1">
        <p:scale>
          <a:sx n="122" d="100"/>
          <a:sy n="122" d="100"/>
        </p:scale>
        <p:origin x="3864"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E8567313-422C-4C3D-B5F3-EA16C9131CF6}"/>
    <pc:docChg chg="addSld delSld modSld sldOrd">
      <pc:chgData name="Jolie Serrano Delgado" userId="d52b4219-5c60-4a0c-87ad-b1ec335c0c37" providerId="ADAL" clId="{E8567313-422C-4C3D-B5F3-EA16C9131CF6}" dt="2025-04-11T22:35:52.328" v="7" actId="47"/>
      <pc:docMkLst>
        <pc:docMk/>
      </pc:docMkLst>
      <pc:sldChg chg="del">
        <pc:chgData name="Jolie Serrano Delgado" userId="d52b4219-5c60-4a0c-87ad-b1ec335c0c37" providerId="ADAL" clId="{E8567313-422C-4C3D-B5F3-EA16C9131CF6}" dt="2025-04-11T22:35:36.201" v="3" actId="47"/>
        <pc:sldMkLst>
          <pc:docMk/>
          <pc:sldMk cId="4040804473" sldId="1449"/>
        </pc:sldMkLst>
      </pc:sldChg>
      <pc:sldChg chg="modSp add mod">
        <pc:chgData name="Jolie Serrano Delgado" userId="d52b4219-5c60-4a0c-87ad-b1ec335c0c37" providerId="ADAL" clId="{E8567313-422C-4C3D-B5F3-EA16C9131CF6}" dt="2025-04-11T22:35:50.517" v="6"/>
        <pc:sldMkLst>
          <pc:docMk/>
          <pc:sldMk cId="0" sldId="1482"/>
        </pc:sldMkLst>
        <pc:spChg chg="mod">
          <ac:chgData name="Jolie Serrano Delgado" userId="d52b4219-5c60-4a0c-87ad-b1ec335c0c37" providerId="ADAL" clId="{E8567313-422C-4C3D-B5F3-EA16C9131CF6}" dt="2025-04-11T22:35:50.517" v="6"/>
          <ac:spMkLst>
            <pc:docMk/>
            <pc:sldMk cId="0" sldId="1482"/>
            <ac:spMk id="55309" creationId="{00000000-0000-0000-0000-000000000000}"/>
          </ac:spMkLst>
        </pc:spChg>
      </pc:sldChg>
      <pc:sldChg chg="modSp del mod">
        <pc:chgData name="Jolie Serrano Delgado" userId="d52b4219-5c60-4a0c-87ad-b1ec335c0c37" providerId="ADAL" clId="{E8567313-422C-4C3D-B5F3-EA16C9131CF6}" dt="2025-04-11T22:35:52.328" v="7" actId="47"/>
        <pc:sldMkLst>
          <pc:docMk/>
          <pc:sldMk cId="0" sldId="1523"/>
        </pc:sldMkLst>
        <pc:spChg chg="mod">
          <ac:chgData name="Jolie Serrano Delgado" userId="d52b4219-5c60-4a0c-87ad-b1ec335c0c37" providerId="ADAL" clId="{E8567313-422C-4C3D-B5F3-EA16C9131CF6}" dt="2025-04-11T22:35:47.045" v="5" actId="21"/>
          <ac:spMkLst>
            <pc:docMk/>
            <pc:sldMk cId="0" sldId="1523"/>
            <ac:spMk id="55309" creationId="{00000000-0000-0000-0000-000000000000}"/>
          </ac:spMkLst>
        </pc:spChg>
      </pc:sldChg>
      <pc:sldChg chg="modSp add mod ord">
        <pc:chgData name="Jolie Serrano Delgado" userId="d52b4219-5c60-4a0c-87ad-b1ec335c0c37" providerId="ADAL" clId="{E8567313-422C-4C3D-B5F3-EA16C9131CF6}" dt="2025-04-11T22:35:40.856" v="4" actId="207"/>
        <pc:sldMkLst>
          <pc:docMk/>
          <pc:sldMk cId="3313802975" sldId="1780"/>
        </pc:sldMkLst>
        <pc:spChg chg="mod">
          <ac:chgData name="Jolie Serrano Delgado" userId="d52b4219-5c60-4a0c-87ad-b1ec335c0c37" providerId="ADAL" clId="{E8567313-422C-4C3D-B5F3-EA16C9131CF6}" dt="2025-04-11T22:35:40.856" v="4" actId="207"/>
          <ac:spMkLst>
            <pc:docMk/>
            <pc:sldMk cId="3313802975" sldId="1780"/>
            <ac:spMk id="5" creationId="{7FCA87B9-E211-0E4B-A9F7-DF87D6193A8C}"/>
          </ac:spMkLst>
        </pc:spChg>
      </pc:sldChg>
      <pc:sldMasterChg chg="delSldLayout">
        <pc:chgData name="Jolie Serrano Delgado" userId="d52b4219-5c60-4a0c-87ad-b1ec335c0c37" providerId="ADAL" clId="{E8567313-422C-4C3D-B5F3-EA16C9131CF6}" dt="2025-04-11T22:35:52.328" v="7" actId="47"/>
        <pc:sldMasterMkLst>
          <pc:docMk/>
          <pc:sldMasterMk cId="3968079979" sldId="2147483648"/>
        </pc:sldMasterMkLst>
        <pc:sldLayoutChg chg="del">
          <pc:chgData name="Jolie Serrano Delgado" userId="d52b4219-5c60-4a0c-87ad-b1ec335c0c37" providerId="ADAL" clId="{E8567313-422C-4C3D-B5F3-EA16C9131CF6}" dt="2025-04-11T22:35:52.328" v="7" actId="47"/>
          <pc:sldLayoutMkLst>
            <pc:docMk/>
            <pc:sldMasterMk cId="3968079979" sldId="2147483648"/>
            <pc:sldLayoutMk cId="2207850314" sldId="2147483703"/>
          </pc:sldLayoutMkLst>
        </pc:sldLayoutChg>
        <pc:sldLayoutChg chg="del">
          <pc:chgData name="Jolie Serrano Delgado" userId="d52b4219-5c60-4a0c-87ad-b1ec335c0c37" providerId="ADAL" clId="{E8567313-422C-4C3D-B5F3-EA16C9131CF6}" dt="2025-04-11T22:35:36.201" v="3" actId="47"/>
          <pc:sldLayoutMkLst>
            <pc:docMk/>
            <pc:sldMasterMk cId="3968079979" sldId="2147483648"/>
            <pc:sldLayoutMk cId="635711634" sldId="214748370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4EFCAFE-212C-4734-BC77-7E2EAA445D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50A26631-D6CC-4646-B826-30D44D5085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4159EF-ED2B-408F-BCA3-D34D4F7DB760}" type="datetimeFigureOut">
              <a:rPr lang="es-CO" smtClean="0"/>
              <a:t>11/04/2025</a:t>
            </a:fld>
            <a:endParaRPr lang="es-CO"/>
          </a:p>
        </p:txBody>
      </p:sp>
      <p:sp>
        <p:nvSpPr>
          <p:cNvPr id="4" name="Marcador de pie de página 3">
            <a:extLst>
              <a:ext uri="{FF2B5EF4-FFF2-40B4-BE49-F238E27FC236}">
                <a16:creationId xmlns:a16="http://schemas.microsoft.com/office/drawing/2014/main" id="{7D82AC57-3955-4BDA-8F61-BF1320FB63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2BB30DE2-14A2-4BFD-BD83-BC2335DB66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BDCDF6-AAFB-4FAC-BBF4-14E3AC0CA55B}" type="slidenum">
              <a:rPr lang="es-CO" smtClean="0"/>
              <a:t>‹#›</a:t>
            </a:fld>
            <a:endParaRPr lang="es-CO"/>
          </a:p>
        </p:txBody>
      </p:sp>
    </p:spTree>
    <p:extLst>
      <p:ext uri="{BB962C8B-B14F-4D97-AF65-F5344CB8AC3E}">
        <p14:creationId xmlns:p14="http://schemas.microsoft.com/office/powerpoint/2010/main" val="1196822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488C5-1697-4F06-B106-3EE216118B56}" type="datetimeFigureOut">
              <a:rPr lang="es-CO" smtClean="0"/>
              <a:t>11/04/2025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B8975-4C2E-4E2E-9D18-43E3EE8DFED9}" type="slidenum">
              <a:rPr lang="es-CO" smtClean="0"/>
              <a:t>‹#›</a:t>
            </a:fld>
            <a:endParaRPr lang="es-CO"/>
          </a:p>
        </p:txBody>
      </p:sp>
    </p:spTree>
    <p:extLst>
      <p:ext uri="{BB962C8B-B14F-4D97-AF65-F5344CB8AC3E}">
        <p14:creationId xmlns:p14="http://schemas.microsoft.com/office/powerpoint/2010/main" val="189982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2AD2B1D-919F-4B4B-9EA4-6B8862BB2E92}"/>
              </a:ext>
            </a:extLst>
          </p:cNvPr>
          <p:cNvSpPr/>
          <p:nvPr userDrawn="1"/>
        </p:nvSpPr>
        <p:spPr>
          <a:xfrm>
            <a:off x="9296400" y="4686300"/>
            <a:ext cx="2895600" cy="217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Marcador de posición de imagen 4">
            <a:extLst>
              <a:ext uri="{FF2B5EF4-FFF2-40B4-BE49-F238E27FC236}">
                <a16:creationId xmlns:a16="http://schemas.microsoft.com/office/drawing/2014/main" id="{D3DC459A-3C24-4445-8E41-D3C974BC4526}"/>
              </a:ext>
            </a:extLst>
          </p:cNvPr>
          <p:cNvSpPr>
            <a:spLocks noGrp="1"/>
          </p:cNvSpPr>
          <p:nvPr>
            <p:ph type="pic" sz="quarter" idx="10"/>
          </p:nvPr>
        </p:nvSpPr>
        <p:spPr>
          <a:xfrm>
            <a:off x="2625725" y="1871662"/>
            <a:ext cx="3900488" cy="3900488"/>
          </a:xfrm>
          <a:prstGeom prst="ellipse">
            <a:avLst/>
          </a:prstGeom>
        </p:spPr>
        <p:txBody>
          <a:bodyPr/>
          <a:lstStyle>
            <a:lvl1pPr>
              <a:defRPr sz="2000"/>
            </a:lvl1pPr>
          </a:lstStyle>
          <a:p>
            <a:endParaRPr lang="en-US" dirty="0"/>
          </a:p>
        </p:txBody>
      </p:sp>
    </p:spTree>
    <p:extLst>
      <p:ext uri="{BB962C8B-B14F-4D97-AF65-F5344CB8AC3E}">
        <p14:creationId xmlns:p14="http://schemas.microsoft.com/office/powerpoint/2010/main" val="376127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a 9">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369D8F4-EF31-9E88-B0BD-14ED63EECDD6}"/>
              </a:ext>
            </a:extLst>
          </p:cNvPr>
          <p:cNvSpPr>
            <a:spLocks noGrp="1"/>
          </p:cNvSpPr>
          <p:nvPr>
            <p:ph type="pic" sz="quarter" idx="10"/>
          </p:nvPr>
        </p:nvSpPr>
        <p:spPr>
          <a:xfrm>
            <a:off x="0" y="0"/>
            <a:ext cx="12192000" cy="3429000"/>
          </a:xfrm>
          <a:prstGeom prst="rect">
            <a:avLst/>
          </a:prstGeom>
        </p:spPr>
        <p:txBody>
          <a:bodyPr/>
          <a:lstStyle/>
          <a:p>
            <a:endParaRPr lang="en-US"/>
          </a:p>
        </p:txBody>
      </p:sp>
    </p:spTree>
    <p:extLst>
      <p:ext uri="{BB962C8B-B14F-4D97-AF65-F5344CB8AC3E}">
        <p14:creationId xmlns:p14="http://schemas.microsoft.com/office/powerpoint/2010/main" val="6719100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10">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4A1E1C62-7682-45EB-A414-2445831CA734}"/>
              </a:ext>
            </a:extLst>
          </p:cNvPr>
          <p:cNvSpPr>
            <a:spLocks noGrp="1"/>
          </p:cNvSpPr>
          <p:nvPr>
            <p:ph type="pic" sz="quarter" idx="10"/>
          </p:nvPr>
        </p:nvSpPr>
        <p:spPr>
          <a:xfrm>
            <a:off x="9582150" y="1371600"/>
            <a:ext cx="2305050" cy="4076700"/>
          </a:xfrm>
          <a:prstGeom prst="rect">
            <a:avLst/>
          </a:prstGeom>
        </p:spPr>
        <p:txBody>
          <a:bodyPr/>
          <a:lstStyle/>
          <a:p>
            <a:endParaRPr lang="en-US"/>
          </a:p>
        </p:txBody>
      </p:sp>
      <p:sp>
        <p:nvSpPr>
          <p:cNvPr id="11" name="Marcador de posición de imagen 10">
            <a:extLst>
              <a:ext uri="{FF2B5EF4-FFF2-40B4-BE49-F238E27FC236}">
                <a16:creationId xmlns:a16="http://schemas.microsoft.com/office/drawing/2014/main" id="{67FDB8DE-73CA-434E-AB2D-412B8633F229}"/>
              </a:ext>
            </a:extLst>
          </p:cNvPr>
          <p:cNvSpPr>
            <a:spLocks noGrp="1"/>
          </p:cNvSpPr>
          <p:nvPr>
            <p:ph type="pic" sz="quarter" idx="11"/>
          </p:nvPr>
        </p:nvSpPr>
        <p:spPr>
          <a:xfrm>
            <a:off x="7277100" y="1047750"/>
            <a:ext cx="2609850" cy="4648200"/>
          </a:xfrm>
          <a:prstGeom prst="rect">
            <a:avLst/>
          </a:prstGeom>
        </p:spPr>
        <p:txBody>
          <a:bodyPr/>
          <a:lstStyle/>
          <a:p>
            <a:endParaRPr lang="en-US"/>
          </a:p>
        </p:txBody>
      </p:sp>
    </p:spTree>
    <p:extLst>
      <p:ext uri="{BB962C8B-B14F-4D97-AF65-F5344CB8AC3E}">
        <p14:creationId xmlns:p14="http://schemas.microsoft.com/office/powerpoint/2010/main" val="215561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B4AE9F9E-652F-43BC-A855-1A8A6E6F909B}"/>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4261969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6"/>
          <p:cNvSpPr>
            <a:spLocks noGrp="1"/>
          </p:cNvSpPr>
          <p:nvPr>
            <p:ph type="title"/>
          </p:nvPr>
        </p:nvSpPr>
        <p:spPr>
          <a:xfrm>
            <a:off x="838200" y="586200"/>
            <a:ext cx="10515600" cy="613494"/>
          </a:xfrm>
        </p:spPr>
        <p:txBody>
          <a:bodyPr/>
          <a:lstStyle/>
          <a:p>
            <a:r>
              <a:rPr lang="en-US"/>
              <a:t>Click to edit Master title style</a:t>
            </a:r>
          </a:p>
        </p:txBody>
      </p:sp>
      <p:sp>
        <p:nvSpPr>
          <p:cNvPr id="4" name="Text Placeholder 3"/>
          <p:cNvSpPr>
            <a:spLocks noGrp="1"/>
          </p:cNvSpPr>
          <p:nvPr>
            <p:ph type="body" sz="quarter" idx="10"/>
          </p:nvPr>
        </p:nvSpPr>
        <p:spPr>
          <a:xfrm>
            <a:off x="839788" y="1170434"/>
            <a:ext cx="10514012" cy="402335"/>
          </a:xfrm>
        </p:spPr>
        <p:txBody>
          <a:bodyPr/>
          <a:lstStyle>
            <a:lvl1pPr algn="ctr">
              <a:defRPr/>
            </a:lvl1pPr>
          </a:lstStyle>
          <a:p>
            <a:pPr lvl="0"/>
            <a:r>
              <a:rPr lang="en-US" dirty="0"/>
              <a:t>Edit Master text styles</a:t>
            </a:r>
          </a:p>
        </p:txBody>
      </p:sp>
    </p:spTree>
    <p:extLst>
      <p:ext uri="{BB962C8B-B14F-4D97-AF65-F5344CB8AC3E}">
        <p14:creationId xmlns:p14="http://schemas.microsoft.com/office/powerpoint/2010/main" val="82061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E588B98C-A631-4077-AD40-B8F2BF6D5379}"/>
              </a:ext>
            </a:extLst>
          </p:cNvPr>
          <p:cNvSpPr>
            <a:spLocks noGrp="1"/>
          </p:cNvSpPr>
          <p:nvPr>
            <p:ph type="pic" sz="quarter" idx="10"/>
          </p:nvPr>
        </p:nvSpPr>
        <p:spPr>
          <a:xfrm>
            <a:off x="0" y="3600450"/>
            <a:ext cx="3622908" cy="3257550"/>
          </a:xfrm>
          <a:prstGeom prst="rect">
            <a:avLst/>
          </a:prstGeom>
        </p:spPr>
        <p:txBody>
          <a:bodyPr/>
          <a:lstStyle/>
          <a:p>
            <a:endParaRPr lang="en-US"/>
          </a:p>
        </p:txBody>
      </p:sp>
      <p:sp>
        <p:nvSpPr>
          <p:cNvPr id="6" name="Marcador de posición de imagen 4">
            <a:extLst>
              <a:ext uri="{FF2B5EF4-FFF2-40B4-BE49-F238E27FC236}">
                <a16:creationId xmlns:a16="http://schemas.microsoft.com/office/drawing/2014/main" id="{94A0174E-3644-4D26-96CF-EE26C7838166}"/>
              </a:ext>
            </a:extLst>
          </p:cNvPr>
          <p:cNvSpPr>
            <a:spLocks noGrp="1"/>
          </p:cNvSpPr>
          <p:nvPr>
            <p:ph type="pic" sz="quarter" idx="11"/>
          </p:nvPr>
        </p:nvSpPr>
        <p:spPr>
          <a:xfrm>
            <a:off x="3622908" y="0"/>
            <a:ext cx="8569092" cy="3600450"/>
          </a:xfrm>
          <a:prstGeom prst="rect">
            <a:avLst/>
          </a:prstGeom>
        </p:spPr>
        <p:txBody>
          <a:bodyPr/>
          <a:lstStyle/>
          <a:p>
            <a:endParaRPr lang="en-US"/>
          </a:p>
        </p:txBody>
      </p:sp>
    </p:spTree>
    <p:extLst>
      <p:ext uri="{BB962C8B-B14F-4D97-AF65-F5344CB8AC3E}">
        <p14:creationId xmlns:p14="http://schemas.microsoft.com/office/powerpoint/2010/main" val="1839281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CO" dirty="0"/>
          </a:p>
        </p:txBody>
      </p:sp>
      <p:sp>
        <p:nvSpPr>
          <p:cNvPr id="3" name="Footer Placeholder 2"/>
          <p:cNvSpPr>
            <a:spLocks noGrp="1"/>
          </p:cNvSpPr>
          <p:nvPr>
            <p:ph type="ftr" sz="quarter" idx="11"/>
          </p:nvPr>
        </p:nvSpPr>
        <p:spPr/>
        <p:txBody>
          <a:bodyPr/>
          <a:lstStyle/>
          <a:p>
            <a:endParaRPr lang="es-CO" dirty="0"/>
          </a:p>
        </p:txBody>
      </p:sp>
      <p:sp>
        <p:nvSpPr>
          <p:cNvPr id="4" name="Slide Number Placeholder 3"/>
          <p:cNvSpPr>
            <a:spLocks noGrp="1"/>
          </p:cNvSpPr>
          <p:nvPr>
            <p:ph type="sldNum" sz="quarter" idx="12"/>
          </p:nvPr>
        </p:nvSpPr>
        <p:spPr/>
        <p:txBody>
          <a:bodyPr/>
          <a:lstStyle/>
          <a:p>
            <a:fld id="{A5F5640F-9557-43BE-9D86-2231A5F54510}" type="slidenum">
              <a:rPr lang="es-CO" smtClean="0"/>
              <a:t>‹#›</a:t>
            </a:fld>
            <a:endParaRPr lang="es-CO" dirty="0"/>
          </a:p>
        </p:txBody>
      </p:sp>
    </p:spTree>
    <p:extLst>
      <p:ext uri="{BB962C8B-B14F-4D97-AF65-F5344CB8AC3E}">
        <p14:creationId xmlns:p14="http://schemas.microsoft.com/office/powerpoint/2010/main" val="34584498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4F934D5-DD8E-A9E5-BE10-C8A70B678F6C}"/>
              </a:ext>
            </a:extLst>
          </p:cNvPr>
          <p:cNvSpPr>
            <a:spLocks noGrp="1"/>
          </p:cNvSpPr>
          <p:nvPr>
            <p:ph type="pic" sz="quarter" idx="10"/>
          </p:nvPr>
        </p:nvSpPr>
        <p:spPr>
          <a:xfrm>
            <a:off x="0" y="0"/>
            <a:ext cx="3929063" cy="6858000"/>
          </a:xfrm>
          <a:prstGeom prst="rect">
            <a:avLst/>
          </a:prstGeom>
        </p:spPr>
        <p:txBody>
          <a:bodyPr/>
          <a:lstStyle/>
          <a:p>
            <a:endParaRPr lang="en-US"/>
          </a:p>
        </p:txBody>
      </p:sp>
    </p:spTree>
    <p:extLst>
      <p:ext uri="{BB962C8B-B14F-4D97-AF65-F5344CB8AC3E}">
        <p14:creationId xmlns:p14="http://schemas.microsoft.com/office/powerpoint/2010/main" val="3223638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ido con título">
    <p:spTree>
      <p:nvGrpSpPr>
        <p:cNvPr id="1" name=""/>
        <p:cNvGrpSpPr/>
        <p:nvPr/>
      </p:nvGrpSpPr>
      <p:grpSpPr>
        <a:xfrm>
          <a:off x="0" y="0"/>
          <a:ext cx="0" cy="0"/>
          <a:chOff x="0" y="0"/>
          <a:chExt cx="0" cy="0"/>
        </a:xfrm>
      </p:grpSpPr>
      <p:pic>
        <p:nvPicPr>
          <p:cNvPr id="28" name="Gráfico 27">
            <a:extLst>
              <a:ext uri="{FF2B5EF4-FFF2-40B4-BE49-F238E27FC236}">
                <a16:creationId xmlns:a16="http://schemas.microsoft.com/office/drawing/2014/main" id="{F41C9DD8-244A-CA98-7A6A-DBA8132D0A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10113" y="736600"/>
            <a:ext cx="5371774" cy="5461000"/>
          </a:xfrm>
          <a:prstGeom prst="rect">
            <a:avLst/>
          </a:prstGeom>
        </p:spPr>
      </p:pic>
      <p:pic>
        <p:nvPicPr>
          <p:cNvPr id="4" name="Gráfico 25">
            <a:extLst>
              <a:ext uri="{FF2B5EF4-FFF2-40B4-BE49-F238E27FC236}">
                <a16:creationId xmlns:a16="http://schemas.microsoft.com/office/drawing/2014/main" id="{92ACA11D-B2B2-4099-A522-4A71A112E65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91273" y="38100"/>
            <a:ext cx="7009454" cy="6858000"/>
          </a:xfrm>
          <a:prstGeom prst="rect">
            <a:avLst/>
          </a:prstGeom>
        </p:spPr>
      </p:pic>
      <p:sp>
        <p:nvSpPr>
          <p:cNvPr id="56" name="Picture Placeholder 44">
            <a:extLst>
              <a:ext uri="{FF2B5EF4-FFF2-40B4-BE49-F238E27FC236}">
                <a16:creationId xmlns:a16="http://schemas.microsoft.com/office/drawing/2014/main" id="{D62621C5-513D-F2AB-5057-C6DDD6630CD7}"/>
              </a:ext>
            </a:extLst>
          </p:cNvPr>
          <p:cNvSpPr>
            <a:spLocks noGrp="1"/>
          </p:cNvSpPr>
          <p:nvPr>
            <p:ph type="pic" sz="quarter" idx="10"/>
          </p:nvPr>
        </p:nvSpPr>
        <p:spPr>
          <a:xfrm>
            <a:off x="3965031" y="1150987"/>
            <a:ext cx="969331" cy="985838"/>
          </a:xfrm>
          <a:prstGeom prst="ellipse">
            <a:avLst/>
          </a:prstGeom>
        </p:spPr>
        <p:txBody>
          <a:bodyPr/>
          <a:lstStyle>
            <a:lvl1pPr marL="0" indent="0">
              <a:buNone/>
              <a:defRPr sz="1100"/>
            </a:lvl1pPr>
          </a:lstStyle>
          <a:p>
            <a:endParaRPr lang="en-US" dirty="0"/>
          </a:p>
        </p:txBody>
      </p:sp>
      <p:sp>
        <p:nvSpPr>
          <p:cNvPr id="57" name="Picture Placeholder 44">
            <a:extLst>
              <a:ext uri="{FF2B5EF4-FFF2-40B4-BE49-F238E27FC236}">
                <a16:creationId xmlns:a16="http://schemas.microsoft.com/office/drawing/2014/main" id="{8D1E8BEF-34F7-A924-FB4F-FCFBD5895AFC}"/>
              </a:ext>
            </a:extLst>
          </p:cNvPr>
          <p:cNvSpPr>
            <a:spLocks noGrp="1"/>
          </p:cNvSpPr>
          <p:nvPr>
            <p:ph type="pic" sz="quarter" idx="11"/>
          </p:nvPr>
        </p:nvSpPr>
        <p:spPr>
          <a:xfrm>
            <a:off x="5705908" y="676202"/>
            <a:ext cx="969331" cy="985838"/>
          </a:xfrm>
          <a:prstGeom prst="ellipse">
            <a:avLst/>
          </a:prstGeom>
        </p:spPr>
        <p:txBody>
          <a:bodyPr/>
          <a:lstStyle>
            <a:lvl1pPr marL="0" indent="0">
              <a:buNone/>
              <a:defRPr sz="1100"/>
            </a:lvl1pPr>
          </a:lstStyle>
          <a:p>
            <a:endParaRPr lang="en-US" dirty="0"/>
          </a:p>
        </p:txBody>
      </p:sp>
      <p:sp>
        <p:nvSpPr>
          <p:cNvPr id="58" name="Picture Placeholder 44">
            <a:extLst>
              <a:ext uri="{FF2B5EF4-FFF2-40B4-BE49-F238E27FC236}">
                <a16:creationId xmlns:a16="http://schemas.microsoft.com/office/drawing/2014/main" id="{91B2B909-FCF1-266C-0E1C-7235A342676E}"/>
              </a:ext>
            </a:extLst>
          </p:cNvPr>
          <p:cNvSpPr>
            <a:spLocks noGrp="1"/>
          </p:cNvSpPr>
          <p:nvPr>
            <p:ph type="pic" sz="quarter" idx="12"/>
          </p:nvPr>
        </p:nvSpPr>
        <p:spPr>
          <a:xfrm>
            <a:off x="7332485" y="1186156"/>
            <a:ext cx="969331" cy="985838"/>
          </a:xfrm>
          <a:prstGeom prst="ellipse">
            <a:avLst/>
          </a:prstGeom>
        </p:spPr>
        <p:txBody>
          <a:bodyPr/>
          <a:lstStyle>
            <a:lvl1pPr marL="0" indent="0">
              <a:buNone/>
              <a:defRPr sz="1100"/>
            </a:lvl1pPr>
          </a:lstStyle>
          <a:p>
            <a:endParaRPr lang="en-US" dirty="0"/>
          </a:p>
        </p:txBody>
      </p:sp>
      <p:sp>
        <p:nvSpPr>
          <p:cNvPr id="59" name="Picture Placeholder 44">
            <a:extLst>
              <a:ext uri="{FF2B5EF4-FFF2-40B4-BE49-F238E27FC236}">
                <a16:creationId xmlns:a16="http://schemas.microsoft.com/office/drawing/2014/main" id="{611077F5-4F7B-C62B-D9AE-FE6418855D4B}"/>
              </a:ext>
            </a:extLst>
          </p:cNvPr>
          <p:cNvSpPr>
            <a:spLocks noGrp="1"/>
          </p:cNvSpPr>
          <p:nvPr>
            <p:ph type="pic" sz="quarter" idx="13"/>
          </p:nvPr>
        </p:nvSpPr>
        <p:spPr>
          <a:xfrm>
            <a:off x="7772100" y="2575341"/>
            <a:ext cx="969331" cy="985838"/>
          </a:xfrm>
          <a:prstGeom prst="ellipse">
            <a:avLst/>
          </a:prstGeom>
        </p:spPr>
        <p:txBody>
          <a:bodyPr/>
          <a:lstStyle>
            <a:lvl1pPr marL="0" indent="0">
              <a:buNone/>
              <a:defRPr sz="1100"/>
            </a:lvl1pPr>
          </a:lstStyle>
          <a:p>
            <a:endParaRPr lang="en-US" dirty="0"/>
          </a:p>
        </p:txBody>
      </p:sp>
      <p:sp>
        <p:nvSpPr>
          <p:cNvPr id="60" name="Picture Placeholder 44">
            <a:extLst>
              <a:ext uri="{FF2B5EF4-FFF2-40B4-BE49-F238E27FC236}">
                <a16:creationId xmlns:a16="http://schemas.microsoft.com/office/drawing/2014/main" id="{0CA415B1-64AF-1F13-DE64-85038840DE51}"/>
              </a:ext>
            </a:extLst>
          </p:cNvPr>
          <p:cNvSpPr>
            <a:spLocks noGrp="1"/>
          </p:cNvSpPr>
          <p:nvPr>
            <p:ph type="pic" sz="quarter" idx="14"/>
          </p:nvPr>
        </p:nvSpPr>
        <p:spPr>
          <a:xfrm>
            <a:off x="7684177" y="4070033"/>
            <a:ext cx="969331" cy="985838"/>
          </a:xfrm>
          <a:prstGeom prst="ellipse">
            <a:avLst/>
          </a:prstGeom>
        </p:spPr>
        <p:txBody>
          <a:bodyPr/>
          <a:lstStyle>
            <a:lvl1pPr marL="0" indent="0">
              <a:buNone/>
              <a:defRPr sz="1100"/>
            </a:lvl1pPr>
          </a:lstStyle>
          <a:p>
            <a:endParaRPr lang="en-US" dirty="0"/>
          </a:p>
        </p:txBody>
      </p:sp>
      <p:sp>
        <p:nvSpPr>
          <p:cNvPr id="61" name="Picture Placeholder 44">
            <a:extLst>
              <a:ext uri="{FF2B5EF4-FFF2-40B4-BE49-F238E27FC236}">
                <a16:creationId xmlns:a16="http://schemas.microsoft.com/office/drawing/2014/main" id="{AD993ADE-CA75-37D3-30CA-56D224F991C9}"/>
              </a:ext>
            </a:extLst>
          </p:cNvPr>
          <p:cNvSpPr>
            <a:spLocks noGrp="1"/>
          </p:cNvSpPr>
          <p:nvPr>
            <p:ph type="pic" sz="quarter" idx="15"/>
          </p:nvPr>
        </p:nvSpPr>
        <p:spPr>
          <a:xfrm>
            <a:off x="6567554" y="5063563"/>
            <a:ext cx="969331" cy="985838"/>
          </a:xfrm>
          <a:prstGeom prst="ellipse">
            <a:avLst/>
          </a:prstGeom>
        </p:spPr>
        <p:txBody>
          <a:bodyPr/>
          <a:lstStyle>
            <a:lvl1pPr marL="0" indent="0">
              <a:buNone/>
              <a:defRPr sz="1100"/>
            </a:lvl1pPr>
          </a:lstStyle>
          <a:p>
            <a:endParaRPr lang="en-US" dirty="0"/>
          </a:p>
        </p:txBody>
      </p:sp>
      <p:sp>
        <p:nvSpPr>
          <p:cNvPr id="62" name="Picture Placeholder 44">
            <a:extLst>
              <a:ext uri="{FF2B5EF4-FFF2-40B4-BE49-F238E27FC236}">
                <a16:creationId xmlns:a16="http://schemas.microsoft.com/office/drawing/2014/main" id="{CB1BDA5F-985A-4FD4-6D5E-DAE9711CADBC}"/>
              </a:ext>
            </a:extLst>
          </p:cNvPr>
          <p:cNvSpPr>
            <a:spLocks noGrp="1"/>
          </p:cNvSpPr>
          <p:nvPr>
            <p:ph type="pic" sz="quarter" idx="16"/>
          </p:nvPr>
        </p:nvSpPr>
        <p:spPr>
          <a:xfrm>
            <a:off x="5125616" y="5054771"/>
            <a:ext cx="969331" cy="985838"/>
          </a:xfrm>
          <a:prstGeom prst="ellipse">
            <a:avLst/>
          </a:prstGeom>
        </p:spPr>
        <p:txBody>
          <a:bodyPr/>
          <a:lstStyle>
            <a:lvl1pPr marL="0" indent="0">
              <a:buNone/>
              <a:defRPr sz="1100"/>
            </a:lvl1pPr>
          </a:lstStyle>
          <a:p>
            <a:endParaRPr lang="en-US" dirty="0"/>
          </a:p>
        </p:txBody>
      </p:sp>
      <p:sp>
        <p:nvSpPr>
          <p:cNvPr id="63" name="Picture Placeholder 44">
            <a:extLst>
              <a:ext uri="{FF2B5EF4-FFF2-40B4-BE49-F238E27FC236}">
                <a16:creationId xmlns:a16="http://schemas.microsoft.com/office/drawing/2014/main" id="{5B08E86D-D730-0985-987B-52FF40F3839A}"/>
              </a:ext>
            </a:extLst>
          </p:cNvPr>
          <p:cNvSpPr>
            <a:spLocks noGrp="1"/>
          </p:cNvSpPr>
          <p:nvPr>
            <p:ph type="pic" sz="quarter" idx="17"/>
          </p:nvPr>
        </p:nvSpPr>
        <p:spPr>
          <a:xfrm>
            <a:off x="3666093" y="4087617"/>
            <a:ext cx="969331" cy="985838"/>
          </a:xfrm>
          <a:prstGeom prst="ellipse">
            <a:avLst/>
          </a:prstGeom>
        </p:spPr>
        <p:txBody>
          <a:bodyPr/>
          <a:lstStyle>
            <a:lvl1pPr marL="0" indent="0">
              <a:buNone/>
              <a:defRPr sz="1100"/>
            </a:lvl1pPr>
          </a:lstStyle>
          <a:p>
            <a:endParaRPr lang="en-US" dirty="0"/>
          </a:p>
        </p:txBody>
      </p:sp>
      <p:sp>
        <p:nvSpPr>
          <p:cNvPr id="64" name="Picture Placeholder 44">
            <a:extLst>
              <a:ext uri="{FF2B5EF4-FFF2-40B4-BE49-F238E27FC236}">
                <a16:creationId xmlns:a16="http://schemas.microsoft.com/office/drawing/2014/main" id="{BDFB77BC-117C-3DD4-475D-2A9994EB83AB}"/>
              </a:ext>
            </a:extLst>
          </p:cNvPr>
          <p:cNvSpPr>
            <a:spLocks noGrp="1"/>
          </p:cNvSpPr>
          <p:nvPr>
            <p:ph type="pic" sz="quarter" idx="18"/>
          </p:nvPr>
        </p:nvSpPr>
        <p:spPr>
          <a:xfrm>
            <a:off x="3569378" y="2601717"/>
            <a:ext cx="969331" cy="985838"/>
          </a:xfrm>
          <a:prstGeom prst="ellipse">
            <a:avLst/>
          </a:prstGeom>
        </p:spPr>
        <p:txBody>
          <a:bodyPr/>
          <a:lstStyle>
            <a:lvl1pPr marL="0" indent="0">
              <a:buNone/>
              <a:defRPr sz="1100"/>
            </a:lvl1pPr>
          </a:lstStyle>
          <a:p>
            <a:endParaRPr lang="en-US" dirty="0"/>
          </a:p>
        </p:txBody>
      </p:sp>
      <p:sp>
        <p:nvSpPr>
          <p:cNvPr id="76" name="Picture Placeholder 44">
            <a:extLst>
              <a:ext uri="{FF2B5EF4-FFF2-40B4-BE49-F238E27FC236}">
                <a16:creationId xmlns:a16="http://schemas.microsoft.com/office/drawing/2014/main" id="{AC8A648A-6AAB-9DA8-03DB-147C917D9BE1}"/>
              </a:ext>
            </a:extLst>
          </p:cNvPr>
          <p:cNvSpPr>
            <a:spLocks noGrp="1"/>
          </p:cNvSpPr>
          <p:nvPr>
            <p:ph type="pic" sz="quarter" idx="19"/>
          </p:nvPr>
        </p:nvSpPr>
        <p:spPr>
          <a:xfrm>
            <a:off x="5357548" y="2545530"/>
            <a:ext cx="1667159" cy="1635152"/>
          </a:xfrm>
          <a:prstGeom prst="ellipse">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9624531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magen con títul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12B3D7-6C81-A8C1-7E82-9F6765D71C58}"/>
              </a:ext>
            </a:extLst>
          </p:cNvPr>
          <p:cNvSpPr>
            <a:spLocks noGrp="1"/>
          </p:cNvSpPr>
          <p:nvPr>
            <p:ph type="pic" sz="quarter" idx="10"/>
          </p:nvPr>
        </p:nvSpPr>
        <p:spPr>
          <a:xfrm>
            <a:off x="7059613" y="0"/>
            <a:ext cx="5132387" cy="6858000"/>
          </a:xfrm>
          <a:prstGeom prst="rect">
            <a:avLst/>
          </a:prstGeom>
        </p:spPr>
        <p:txBody>
          <a:bodyPr/>
          <a:lstStyle/>
          <a:p>
            <a:endParaRPr lang="en-US"/>
          </a:p>
        </p:txBody>
      </p:sp>
    </p:spTree>
    <p:extLst>
      <p:ext uri="{BB962C8B-B14F-4D97-AF65-F5344CB8AC3E}">
        <p14:creationId xmlns:p14="http://schemas.microsoft.com/office/powerpoint/2010/main" val="210256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ítulo y texto vertic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DABE5A3-8ED0-E67B-4EB4-0971EDE7891A}"/>
              </a:ext>
            </a:extLst>
          </p:cNvPr>
          <p:cNvSpPr>
            <a:spLocks noGrp="1"/>
          </p:cNvSpPr>
          <p:nvPr>
            <p:ph type="pic" sz="quarter" idx="10"/>
          </p:nvPr>
        </p:nvSpPr>
        <p:spPr>
          <a:xfrm>
            <a:off x="0" y="0"/>
            <a:ext cx="3495675" cy="6858000"/>
          </a:xfrm>
          <a:prstGeom prst="rect">
            <a:avLst/>
          </a:prstGeom>
        </p:spPr>
        <p:txBody>
          <a:bodyPr/>
          <a:lstStyle/>
          <a:p>
            <a:endParaRPr lang="en-US"/>
          </a:p>
        </p:txBody>
      </p:sp>
    </p:spTree>
    <p:extLst>
      <p:ext uri="{BB962C8B-B14F-4D97-AF65-F5344CB8AC3E}">
        <p14:creationId xmlns:p14="http://schemas.microsoft.com/office/powerpoint/2010/main" val="486388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1">
    <p:spTree>
      <p:nvGrpSpPr>
        <p:cNvPr id="1" name=""/>
        <p:cNvGrpSpPr/>
        <p:nvPr/>
      </p:nvGrpSpPr>
      <p:grpSpPr>
        <a:xfrm>
          <a:off x="0" y="0"/>
          <a:ext cx="0" cy="0"/>
          <a:chOff x="0" y="0"/>
          <a:chExt cx="0" cy="0"/>
        </a:xfrm>
      </p:grpSpPr>
      <p:sp>
        <p:nvSpPr>
          <p:cNvPr id="11" name="Marcador de posición de imagen 10">
            <a:extLst>
              <a:ext uri="{FF2B5EF4-FFF2-40B4-BE49-F238E27FC236}">
                <a16:creationId xmlns:a16="http://schemas.microsoft.com/office/drawing/2014/main" id="{0347B16B-9C2C-4D16-9B21-06B9EABFFDC0}"/>
              </a:ext>
            </a:extLst>
          </p:cNvPr>
          <p:cNvSpPr>
            <a:spLocks noGrp="1"/>
          </p:cNvSpPr>
          <p:nvPr>
            <p:ph type="pic" sz="quarter" idx="10"/>
          </p:nvPr>
        </p:nvSpPr>
        <p:spPr>
          <a:xfrm>
            <a:off x="7200900" y="3067050"/>
            <a:ext cx="2647950" cy="3790950"/>
          </a:xfrm>
          <a:prstGeom prst="rect">
            <a:avLst/>
          </a:prstGeom>
        </p:spPr>
        <p:txBody>
          <a:bodyPr/>
          <a:lstStyle>
            <a:lvl1pPr>
              <a:defRPr sz="2000"/>
            </a:lvl1pPr>
          </a:lstStyle>
          <a:p>
            <a:endParaRPr lang="en-US"/>
          </a:p>
        </p:txBody>
      </p:sp>
    </p:spTree>
    <p:extLst>
      <p:ext uri="{BB962C8B-B14F-4D97-AF65-F5344CB8AC3E}">
        <p14:creationId xmlns:p14="http://schemas.microsoft.com/office/powerpoint/2010/main" val="29677171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ítulo vertical y tex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E8CB1B-2991-BD32-96A5-A4A5DCE8567F}"/>
              </a:ext>
            </a:extLst>
          </p:cNvPr>
          <p:cNvSpPr>
            <a:spLocks noGrp="1"/>
          </p:cNvSpPr>
          <p:nvPr>
            <p:ph type="pic" sz="quarter" idx="10"/>
          </p:nvPr>
        </p:nvSpPr>
        <p:spPr>
          <a:xfrm>
            <a:off x="5486400" y="0"/>
            <a:ext cx="6705600" cy="6858000"/>
          </a:xfrm>
          <a:prstGeom prst="rect">
            <a:avLst/>
          </a:prstGeom>
        </p:spPr>
        <p:txBody>
          <a:bodyPr/>
          <a:lstStyle/>
          <a:p>
            <a:endParaRPr lang="en-US"/>
          </a:p>
        </p:txBody>
      </p:sp>
    </p:spTree>
    <p:extLst>
      <p:ext uri="{BB962C8B-B14F-4D97-AF65-F5344CB8AC3E}">
        <p14:creationId xmlns:p14="http://schemas.microsoft.com/office/powerpoint/2010/main" val="2839374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926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A5B7A72-B186-EC36-C88A-38743385E8A9}"/>
              </a:ext>
            </a:extLst>
          </p:cNvPr>
          <p:cNvSpPr>
            <a:spLocks noGrp="1"/>
          </p:cNvSpPr>
          <p:nvPr>
            <p:ph type="pic" sz="quarter" idx="10"/>
          </p:nvPr>
        </p:nvSpPr>
        <p:spPr>
          <a:xfrm>
            <a:off x="0" y="0"/>
            <a:ext cx="9479844" cy="5504657"/>
          </a:xfrm>
          <a:prstGeom prst="rect">
            <a:avLst/>
          </a:prstGeom>
        </p:spPr>
        <p:txBody>
          <a:bodyPr/>
          <a:lstStyle>
            <a:lvl1pPr>
              <a:defRPr>
                <a:latin typeface="Lato Light" panose="020F0302020204030203" pitchFamily="34" charset="0"/>
              </a:defRPr>
            </a:lvl1pPr>
          </a:lstStyle>
          <a:p>
            <a:endParaRPr lang="es-CO" dirty="0"/>
          </a:p>
        </p:txBody>
      </p:sp>
    </p:spTree>
    <p:extLst>
      <p:ext uri="{BB962C8B-B14F-4D97-AF65-F5344CB8AC3E}">
        <p14:creationId xmlns:p14="http://schemas.microsoft.com/office/powerpoint/2010/main" val="1729876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2">
    <p:spTree>
      <p:nvGrpSpPr>
        <p:cNvPr id="1" name=""/>
        <p:cNvGrpSpPr/>
        <p:nvPr/>
      </p:nvGrpSpPr>
      <p:grpSpPr>
        <a:xfrm>
          <a:off x="0" y="0"/>
          <a:ext cx="0" cy="0"/>
          <a:chOff x="0" y="0"/>
          <a:chExt cx="0" cy="0"/>
        </a:xfrm>
      </p:grpSpPr>
      <p:sp>
        <p:nvSpPr>
          <p:cNvPr id="8" name="Marcador de posición de imagen 5">
            <a:extLst>
              <a:ext uri="{FF2B5EF4-FFF2-40B4-BE49-F238E27FC236}">
                <a16:creationId xmlns:a16="http://schemas.microsoft.com/office/drawing/2014/main" id="{EFB27D9A-2D65-40EB-8469-4CCCE84A8FD4}"/>
              </a:ext>
            </a:extLst>
          </p:cNvPr>
          <p:cNvSpPr>
            <a:spLocks noGrp="1"/>
          </p:cNvSpPr>
          <p:nvPr>
            <p:ph type="pic" sz="quarter" idx="12"/>
          </p:nvPr>
        </p:nvSpPr>
        <p:spPr>
          <a:xfrm>
            <a:off x="6819900" y="4248150"/>
            <a:ext cx="3124200" cy="3124200"/>
          </a:xfrm>
          <a:prstGeom prst="ellipse">
            <a:avLst/>
          </a:prstGeom>
        </p:spPr>
        <p:txBody>
          <a:bodyPr/>
          <a:lstStyle>
            <a:lvl1pPr>
              <a:defRPr sz="2400"/>
            </a:lvl1pPr>
          </a:lstStyle>
          <a:p>
            <a:endParaRPr lang="en-US" dirty="0"/>
          </a:p>
        </p:txBody>
      </p:sp>
      <p:sp>
        <p:nvSpPr>
          <p:cNvPr id="6" name="Marcador de posición de imagen 5">
            <a:extLst>
              <a:ext uri="{FF2B5EF4-FFF2-40B4-BE49-F238E27FC236}">
                <a16:creationId xmlns:a16="http://schemas.microsoft.com/office/drawing/2014/main" id="{73EE433E-FDFC-4524-9C88-3716406B83AF}"/>
              </a:ext>
            </a:extLst>
          </p:cNvPr>
          <p:cNvSpPr>
            <a:spLocks noGrp="1"/>
          </p:cNvSpPr>
          <p:nvPr>
            <p:ph type="pic" sz="quarter" idx="10"/>
          </p:nvPr>
        </p:nvSpPr>
        <p:spPr>
          <a:xfrm>
            <a:off x="7848600" y="1866900"/>
            <a:ext cx="3124200" cy="3124200"/>
          </a:xfrm>
          <a:prstGeom prst="ellipse">
            <a:avLst/>
          </a:prstGeom>
        </p:spPr>
        <p:txBody>
          <a:bodyPr/>
          <a:lstStyle>
            <a:lvl1pPr>
              <a:defRPr sz="2400"/>
            </a:lvl1pPr>
          </a:lstStyle>
          <a:p>
            <a:endParaRPr lang="en-US" dirty="0"/>
          </a:p>
        </p:txBody>
      </p:sp>
      <p:sp>
        <p:nvSpPr>
          <p:cNvPr id="7" name="Marcador de posición de imagen 5">
            <a:extLst>
              <a:ext uri="{FF2B5EF4-FFF2-40B4-BE49-F238E27FC236}">
                <a16:creationId xmlns:a16="http://schemas.microsoft.com/office/drawing/2014/main" id="{FBD22183-ECEA-4B2E-8E71-FED174EF38C4}"/>
              </a:ext>
            </a:extLst>
          </p:cNvPr>
          <p:cNvSpPr>
            <a:spLocks noGrp="1"/>
          </p:cNvSpPr>
          <p:nvPr>
            <p:ph type="pic" sz="quarter" idx="11"/>
          </p:nvPr>
        </p:nvSpPr>
        <p:spPr>
          <a:xfrm>
            <a:off x="4057651" y="-676274"/>
            <a:ext cx="4819649" cy="4819649"/>
          </a:xfrm>
          <a:prstGeom prst="ellipse">
            <a:avLst/>
          </a:prstGeom>
        </p:spPr>
        <p:txBody>
          <a:bodyPr/>
          <a:lstStyle>
            <a:lvl1pPr>
              <a:defRPr sz="2400"/>
            </a:lvl1pPr>
          </a:lstStyle>
          <a:p>
            <a:endParaRPr lang="en-US" dirty="0"/>
          </a:p>
        </p:txBody>
      </p:sp>
    </p:spTree>
    <p:extLst>
      <p:ext uri="{BB962C8B-B14F-4D97-AF65-F5344CB8AC3E}">
        <p14:creationId xmlns:p14="http://schemas.microsoft.com/office/powerpoint/2010/main" val="2068318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3">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F37E0FB7-5DFD-457C-9973-CF27072BC038}"/>
              </a:ext>
            </a:extLst>
          </p:cNvPr>
          <p:cNvSpPr>
            <a:spLocks noGrp="1"/>
          </p:cNvSpPr>
          <p:nvPr>
            <p:ph type="pic" sz="quarter" idx="10"/>
          </p:nvPr>
        </p:nvSpPr>
        <p:spPr>
          <a:xfrm>
            <a:off x="4762500" y="1066800"/>
            <a:ext cx="2647950" cy="4705350"/>
          </a:xfrm>
          <a:prstGeom prst="rect">
            <a:avLst/>
          </a:prstGeom>
        </p:spPr>
        <p:txBody>
          <a:bodyPr/>
          <a:lstStyle/>
          <a:p>
            <a:endParaRPr lang="en-US"/>
          </a:p>
        </p:txBody>
      </p:sp>
    </p:spTree>
    <p:extLst>
      <p:ext uri="{BB962C8B-B14F-4D97-AF65-F5344CB8AC3E}">
        <p14:creationId xmlns:p14="http://schemas.microsoft.com/office/powerpoint/2010/main" val="1072869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4">
    <p:spTree>
      <p:nvGrpSpPr>
        <p:cNvPr id="1" name=""/>
        <p:cNvGrpSpPr/>
        <p:nvPr/>
      </p:nvGrpSpPr>
      <p:grpSpPr>
        <a:xfrm>
          <a:off x="0" y="0"/>
          <a:ext cx="0" cy="0"/>
          <a:chOff x="0" y="0"/>
          <a:chExt cx="0" cy="0"/>
        </a:xfrm>
      </p:grpSpPr>
      <p:sp>
        <p:nvSpPr>
          <p:cNvPr id="20" name="Marcador de posición de imagen 19">
            <a:extLst>
              <a:ext uri="{FF2B5EF4-FFF2-40B4-BE49-F238E27FC236}">
                <a16:creationId xmlns:a16="http://schemas.microsoft.com/office/drawing/2014/main" id="{62D4B476-27DE-4E36-B143-EE3D5E816C99}"/>
              </a:ext>
            </a:extLst>
          </p:cNvPr>
          <p:cNvSpPr>
            <a:spLocks noGrp="1"/>
          </p:cNvSpPr>
          <p:nvPr>
            <p:ph type="pic" sz="quarter" idx="10"/>
          </p:nvPr>
        </p:nvSpPr>
        <p:spPr>
          <a:xfrm>
            <a:off x="2305050" y="2895600"/>
            <a:ext cx="7239000" cy="3962400"/>
          </a:xfrm>
          <a:prstGeom prst="rect">
            <a:avLst/>
          </a:prstGeom>
        </p:spPr>
        <p:txBody>
          <a:bodyPr/>
          <a:lstStyle/>
          <a:p>
            <a:endParaRPr lang="en-US"/>
          </a:p>
        </p:txBody>
      </p:sp>
    </p:spTree>
    <p:extLst>
      <p:ext uri="{BB962C8B-B14F-4D97-AF65-F5344CB8AC3E}">
        <p14:creationId xmlns:p14="http://schemas.microsoft.com/office/powerpoint/2010/main" val="2822057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5">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2C4FB51C-EAB8-454B-AA5E-2D566DE1471E}"/>
              </a:ext>
            </a:extLst>
          </p:cNvPr>
          <p:cNvSpPr>
            <a:spLocks noGrp="1"/>
          </p:cNvSpPr>
          <p:nvPr>
            <p:ph type="pic" sz="quarter" idx="10"/>
          </p:nvPr>
        </p:nvSpPr>
        <p:spPr>
          <a:xfrm>
            <a:off x="1843088" y="2903538"/>
            <a:ext cx="2598737" cy="3954462"/>
          </a:xfrm>
          <a:prstGeom prst="rect">
            <a:avLst/>
          </a:prstGeom>
        </p:spPr>
        <p:txBody>
          <a:bodyPr/>
          <a:lstStyle>
            <a:lvl1pPr>
              <a:defRPr sz="1800"/>
            </a:lvl1pPr>
          </a:lstStyle>
          <a:p>
            <a:endParaRPr lang="en-US"/>
          </a:p>
        </p:txBody>
      </p:sp>
    </p:spTree>
    <p:extLst>
      <p:ext uri="{BB962C8B-B14F-4D97-AF65-F5344CB8AC3E}">
        <p14:creationId xmlns:p14="http://schemas.microsoft.com/office/powerpoint/2010/main" val="249913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6">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25A5BF10-1837-40BA-A101-7939856BCEAD}"/>
              </a:ext>
            </a:extLst>
          </p:cNvPr>
          <p:cNvSpPr>
            <a:spLocks noGrp="1"/>
          </p:cNvSpPr>
          <p:nvPr>
            <p:ph type="pic" sz="quarter" idx="10"/>
          </p:nvPr>
        </p:nvSpPr>
        <p:spPr>
          <a:xfrm>
            <a:off x="5486400" y="0"/>
            <a:ext cx="6705600" cy="6705600"/>
          </a:xfrm>
          <a:prstGeom prst="teardrop">
            <a:avLst/>
          </a:prstGeom>
        </p:spPr>
        <p:txBody>
          <a:bodyPr/>
          <a:lstStyle/>
          <a:p>
            <a:endParaRPr lang="en-US"/>
          </a:p>
        </p:txBody>
      </p:sp>
    </p:spTree>
    <p:extLst>
      <p:ext uri="{BB962C8B-B14F-4D97-AF65-F5344CB8AC3E}">
        <p14:creationId xmlns:p14="http://schemas.microsoft.com/office/powerpoint/2010/main" val="35818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a 7">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8932BA8E-B107-45BD-83DB-D4B6684C29AE}"/>
              </a:ext>
            </a:extLst>
          </p:cNvPr>
          <p:cNvSpPr>
            <a:spLocks noGrp="1"/>
          </p:cNvSpPr>
          <p:nvPr>
            <p:ph type="pic" sz="quarter" idx="10" hasCustomPrompt="1"/>
          </p:nvPr>
        </p:nvSpPr>
        <p:spPr>
          <a:xfrm>
            <a:off x="3860801" y="0"/>
            <a:ext cx="4857750" cy="6858000"/>
          </a:xfrm>
          <a:prstGeom prst="rect">
            <a:avLst/>
          </a:prstGeom>
        </p:spPr>
        <p:txBody>
          <a:bodyPr/>
          <a:lstStyle>
            <a:lvl1pPr marL="0" indent="0">
              <a:buNone/>
              <a:defRPr sz="2000"/>
            </a:lvl1pPr>
          </a:lstStyle>
          <a:p>
            <a:r>
              <a:rPr lang="en-US" noProof="0" dirty="0"/>
              <a:t>Click on the Icon to add an image</a:t>
            </a:r>
            <a:endParaRPr lang="es-CO" dirty="0"/>
          </a:p>
        </p:txBody>
      </p:sp>
    </p:spTree>
    <p:extLst>
      <p:ext uri="{BB962C8B-B14F-4D97-AF65-F5344CB8AC3E}">
        <p14:creationId xmlns:p14="http://schemas.microsoft.com/office/powerpoint/2010/main" val="25852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a 8">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5F5567E8-3E6D-4407-B177-D2D3262F61AE}"/>
              </a:ext>
            </a:extLst>
          </p:cNvPr>
          <p:cNvSpPr>
            <a:spLocks noGrp="1"/>
          </p:cNvSpPr>
          <p:nvPr>
            <p:ph type="pic" sz="quarter" idx="10"/>
          </p:nvPr>
        </p:nvSpPr>
        <p:spPr>
          <a:xfrm>
            <a:off x="590550" y="1581150"/>
            <a:ext cx="3638550" cy="3638550"/>
          </a:xfrm>
          <a:prstGeom prst="ellipse">
            <a:avLst/>
          </a:prstGeom>
        </p:spPr>
        <p:txBody>
          <a:bodyPr/>
          <a:lstStyle/>
          <a:p>
            <a:endParaRPr lang="en-US"/>
          </a:p>
        </p:txBody>
      </p:sp>
      <p:sp>
        <p:nvSpPr>
          <p:cNvPr id="5" name="Marcador de posición de imagen 3">
            <a:extLst>
              <a:ext uri="{FF2B5EF4-FFF2-40B4-BE49-F238E27FC236}">
                <a16:creationId xmlns:a16="http://schemas.microsoft.com/office/drawing/2014/main" id="{23361A33-0DF6-455A-9F52-7A2DD4F98A22}"/>
              </a:ext>
            </a:extLst>
          </p:cNvPr>
          <p:cNvSpPr>
            <a:spLocks noGrp="1"/>
          </p:cNvSpPr>
          <p:nvPr>
            <p:ph type="pic" sz="quarter" idx="11"/>
          </p:nvPr>
        </p:nvSpPr>
        <p:spPr>
          <a:xfrm>
            <a:off x="3381375" y="1581150"/>
            <a:ext cx="3638550" cy="3638550"/>
          </a:xfrm>
          <a:prstGeom prst="ellipse">
            <a:avLst/>
          </a:prstGeom>
        </p:spPr>
        <p:txBody>
          <a:bodyPr/>
          <a:lstStyle/>
          <a:p>
            <a:endParaRPr lang="en-US"/>
          </a:p>
        </p:txBody>
      </p:sp>
    </p:spTree>
    <p:extLst>
      <p:ext uri="{BB962C8B-B14F-4D97-AF65-F5344CB8AC3E}">
        <p14:creationId xmlns:p14="http://schemas.microsoft.com/office/powerpoint/2010/main" val="3088542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hyperlink" Target="https://slidesgratis.com/" TargetMode="Externa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free-powerpoint-templates-download.com/"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17EEEA6-41DF-4DA7-9145-B9D6D18D11EF}"/>
              </a:ext>
            </a:extLst>
          </p:cNvPr>
          <p:cNvSpPr/>
          <p:nvPr userDrawn="1"/>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98554778-3CBD-4CEA-8118-6E137767477E}"/>
              </a:ext>
            </a:extLst>
          </p:cNvPr>
          <p:cNvSpPr txBox="1"/>
          <p:nvPr userDrawn="1"/>
        </p:nvSpPr>
        <p:spPr>
          <a:xfrm>
            <a:off x="1659310" y="-688899"/>
            <a:ext cx="2367636" cy="369332"/>
          </a:xfrm>
          <a:prstGeom prst="rect">
            <a:avLst/>
          </a:prstGeom>
          <a:noFill/>
        </p:spPr>
        <p:txBody>
          <a:bodyPr wrap="none" rtlCol="0">
            <a:spAutoFit/>
          </a:bodyPr>
          <a:lstStyle/>
          <a:p>
            <a:r>
              <a:rPr lang="en-US" dirty="0">
                <a:solidFill>
                  <a:schemeClr val="bg1"/>
                </a:solidFill>
                <a:hlinkClick r:id="rId24">
                  <a:extLst>
                    <a:ext uri="{A12FA001-AC4F-418D-AE19-62706E023703}">
                      <ahyp:hlinkClr xmlns:ahyp="http://schemas.microsoft.com/office/drawing/2018/hyperlinkcolor" val="tx"/>
                    </a:ext>
                  </a:extLst>
                </a:hlinkClick>
              </a:rPr>
              <a:t>http://ppthemes.com/</a:t>
            </a:r>
            <a:r>
              <a:rPr lang="en-US" dirty="0">
                <a:solidFill>
                  <a:schemeClr val="bg1"/>
                </a:solidFill>
              </a:rPr>
              <a:t> </a:t>
            </a:r>
          </a:p>
        </p:txBody>
      </p:sp>
      <p:pic>
        <p:nvPicPr>
          <p:cNvPr id="8" name="Imagen 7">
            <a:extLst>
              <a:ext uri="{FF2B5EF4-FFF2-40B4-BE49-F238E27FC236}">
                <a16:creationId xmlns:a16="http://schemas.microsoft.com/office/drawing/2014/main" id="{6FF01F04-39F1-462C-B506-5DE4232D30A6}"/>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9" name="CuadroTexto 8">
            <a:extLst>
              <a:ext uri="{FF2B5EF4-FFF2-40B4-BE49-F238E27FC236}">
                <a16:creationId xmlns:a16="http://schemas.microsoft.com/office/drawing/2014/main" id="{900B17B7-C9A3-41CE-939E-E45D1955FCD3}"/>
              </a:ext>
            </a:extLst>
          </p:cNvPr>
          <p:cNvSpPr txBox="1"/>
          <p:nvPr userDrawn="1"/>
        </p:nvSpPr>
        <p:spPr>
          <a:xfrm>
            <a:off x="8659820" y="-645106"/>
            <a:ext cx="2659702" cy="369332"/>
          </a:xfrm>
          <a:prstGeom prst="rect">
            <a:avLst/>
          </a:prstGeom>
          <a:noFill/>
        </p:spPr>
        <p:txBody>
          <a:bodyPr wrap="none" rtlCol="0">
            <a:spAutoFit/>
          </a:bodyPr>
          <a:lstStyle/>
          <a:p>
            <a:r>
              <a:rPr lang="en-US" dirty="0">
                <a:solidFill>
                  <a:schemeClr val="bg1"/>
                </a:solidFill>
                <a:hlinkClick r:id="rId26">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14" name="Imagen 13">
            <a:extLst>
              <a:ext uri="{FF2B5EF4-FFF2-40B4-BE49-F238E27FC236}">
                <a16:creationId xmlns:a16="http://schemas.microsoft.com/office/drawing/2014/main" id="{37C819BA-7AFD-4214-A544-2BC37CACF3A1}"/>
              </a:ext>
            </a:extLst>
          </p:cNvPr>
          <p:cNvPicPr>
            <a:picLocks noChangeAspect="1"/>
          </p:cNvPicPr>
          <p:nvPr userDrawn="1"/>
        </p:nvPicPr>
        <p:blipFill rotWithShape="1">
          <a:blip r:embed="rId27">
            <a:extLst>
              <a:ext uri="{28A0092B-C50C-407E-A947-70E740481C1C}">
                <a14:useLocalDpi xmlns:a14="http://schemas.microsoft.com/office/drawing/2010/main" val="0"/>
              </a:ext>
            </a:extLst>
          </a:blip>
          <a:srcRect t="26389" r="12615" b="30833"/>
          <a:stretch/>
        </p:blipFill>
        <p:spPr>
          <a:xfrm>
            <a:off x="321364" y="-974539"/>
            <a:ext cx="1337946" cy="654972"/>
          </a:xfrm>
          <a:prstGeom prst="rect">
            <a:avLst/>
          </a:prstGeom>
        </p:spPr>
      </p:pic>
      <p:sp>
        <p:nvSpPr>
          <p:cNvPr id="3" name="AutoShape 4">
            <a:extLst>
              <a:ext uri="{FF2B5EF4-FFF2-40B4-BE49-F238E27FC236}">
                <a16:creationId xmlns:a16="http://schemas.microsoft.com/office/drawing/2014/main" id="{DD30E5DF-34A5-916A-7236-E45D5D9AD6C4}"/>
              </a:ext>
            </a:extLst>
          </p:cNvPr>
          <p:cNvSpPr>
            <a:spLocks noChangeAspect="1" noChangeArrowheads="1"/>
          </p:cNvSpPr>
          <p:nvPr userDrawn="1"/>
        </p:nvSpPr>
        <p:spPr bwMode="auto">
          <a:xfrm>
            <a:off x="5943600" y="1772478"/>
            <a:ext cx="1808922" cy="18089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68079979"/>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702" r:id="rId3"/>
    <p:sldLayoutId id="2147483692" r:id="rId4"/>
    <p:sldLayoutId id="2147483688" r:id="rId5"/>
    <p:sldLayoutId id="2147483689" r:id="rId6"/>
    <p:sldLayoutId id="2147483686" r:id="rId7"/>
    <p:sldLayoutId id="2147483668" r:id="rId8"/>
    <p:sldLayoutId id="2147483682" r:id="rId9"/>
    <p:sldLayoutId id="2147483660" r:id="rId10"/>
    <p:sldLayoutId id="2147483699" r:id="rId11"/>
    <p:sldLayoutId id="2147483698" r:id="rId12"/>
    <p:sldLayoutId id="2147483705"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fonts.google.com/specimen/Barlow" TargetMode="External"/><Relationship Id="rId2" Type="http://schemas.openxmlformats.org/officeDocument/2006/relationships/hyperlink" Target="https://www.fontsquirrel.com/fonts/lato" TargetMode="External"/><Relationship Id="rId1" Type="http://schemas.openxmlformats.org/officeDocument/2006/relationships/slideLayout" Target="../slideLayouts/slideLayout21.xml"/><Relationship Id="rId4" Type="http://schemas.openxmlformats.org/officeDocument/2006/relationships/hyperlink" Target="https://free-powerpoint-templates-download.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5.xml"/><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5.xml"/><Relationship Id="rId5" Type="http://schemas.openxmlformats.org/officeDocument/2006/relationships/image" Target="../media/image4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10.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8" Type="http://schemas.openxmlformats.org/officeDocument/2006/relationships/hyperlink" Target="https://www.tiktok.com/@Ppthemes" TargetMode="External"/><Relationship Id="rId3" Type="http://schemas.openxmlformats.org/officeDocument/2006/relationships/hyperlink" Target="http://www.slidesgratis.com/" TargetMode="External"/><Relationship Id="rId7" Type="http://schemas.openxmlformats.org/officeDocument/2006/relationships/hyperlink" Target="https://www.youtube.com/@Ppthemes" TargetMode="External"/><Relationship Id="rId2" Type="http://schemas.openxmlformats.org/officeDocument/2006/relationships/hyperlink" Target="https://ppthemes.com/" TargetMode="External"/><Relationship Id="rId1" Type="http://schemas.openxmlformats.org/officeDocument/2006/relationships/slideLayout" Target="../slideLayouts/slideLayout22.xml"/><Relationship Id="rId6" Type="http://schemas.openxmlformats.org/officeDocument/2006/relationships/hyperlink" Target="https://www.facebook.com/ppthemess" TargetMode="External"/><Relationship Id="rId5" Type="http://schemas.openxmlformats.org/officeDocument/2006/relationships/hyperlink" Target="https://www.instagram.com/ppthemes/" TargetMode="External"/><Relationship Id="rId4" Type="http://schemas.openxmlformats.org/officeDocument/2006/relationships/hyperlink" Target="https://www.pptbundle.com/" TargetMode="External"/><Relationship Id="rId9" Type="http://schemas.openxmlformats.org/officeDocument/2006/relationships/hyperlink" Target="https://www.facebook.com/ppthem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png"/><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5" Type="http://schemas.openxmlformats.org/officeDocument/2006/relationships/image" Target="../media/image32.png"/><Relationship Id="rId10" Type="http://schemas.openxmlformats.org/officeDocument/2006/relationships/image" Target="../media/image27.emf"/><Relationship Id="rId19" Type="http://schemas.openxmlformats.org/officeDocument/2006/relationships/image" Target="../media/image36.png"/><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1588" y="-1"/>
            <a:ext cx="12188825" cy="6858000"/>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63" name="Text Box 322"/>
          <p:cNvSpPr txBox="1">
            <a:spLocks noChangeArrowheads="1"/>
          </p:cNvSpPr>
          <p:nvPr/>
        </p:nvSpPr>
        <p:spPr bwMode="auto">
          <a:xfrm>
            <a:off x="2049333" y="1921125"/>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01</a:t>
            </a:r>
          </a:p>
        </p:txBody>
      </p:sp>
      <p:sp>
        <p:nvSpPr>
          <p:cNvPr id="75" name="Text Box 334"/>
          <p:cNvSpPr txBox="1">
            <a:spLocks noChangeArrowheads="1"/>
          </p:cNvSpPr>
          <p:nvPr/>
        </p:nvSpPr>
        <p:spPr bwMode="auto">
          <a:xfrm>
            <a:off x="2049333" y="2935273"/>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02</a:t>
            </a:r>
          </a:p>
        </p:txBody>
      </p:sp>
      <p:sp>
        <p:nvSpPr>
          <p:cNvPr id="87" name="Text Box 346"/>
          <p:cNvSpPr txBox="1">
            <a:spLocks noChangeArrowheads="1"/>
          </p:cNvSpPr>
          <p:nvPr/>
        </p:nvSpPr>
        <p:spPr bwMode="auto">
          <a:xfrm>
            <a:off x="2049333" y="3953389"/>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03</a:t>
            </a:r>
          </a:p>
        </p:txBody>
      </p:sp>
      <p:sp>
        <p:nvSpPr>
          <p:cNvPr id="99" name="Text Box 358"/>
          <p:cNvSpPr txBox="1">
            <a:spLocks noChangeArrowheads="1"/>
          </p:cNvSpPr>
          <p:nvPr/>
        </p:nvSpPr>
        <p:spPr bwMode="auto">
          <a:xfrm>
            <a:off x="2049333" y="4969918"/>
            <a:ext cx="804707" cy="8308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4"/>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2926590" y="1962568"/>
            <a:ext cx="7321229"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1400" b="1" dirty="0">
                <a:solidFill>
                  <a:schemeClr val="bg1"/>
                </a:solidFill>
                <a:cs typeface="Arial" panose="020B0604020202020204" pitchFamily="34" charset="0"/>
              </a:rPr>
              <a:t>Download and install </a:t>
            </a:r>
            <a:r>
              <a:rPr lang="en-US" altLang="ja-JP" sz="1400" dirty="0">
                <a:cs typeface="Arial" panose="020B0604020202020204" pitchFamily="34" charset="0"/>
                <a:hlinkClick r:id="rId2"/>
              </a:rPr>
              <a:t>Lato Family </a:t>
            </a:r>
            <a:r>
              <a:rPr lang="en-US" altLang="ja-JP" sz="1400" dirty="0">
                <a:cs typeface="Arial" panose="020B0604020202020204" pitchFamily="34" charset="0"/>
              </a:rPr>
              <a:t> y </a:t>
            </a:r>
            <a:r>
              <a:rPr lang="en-US" altLang="ja-JP" sz="1400" dirty="0">
                <a:cs typeface="Arial" panose="020B0604020202020204" pitchFamily="34" charset="0"/>
                <a:hlinkClick r:id="rId3"/>
              </a:rPr>
              <a:t>Barlow Font </a:t>
            </a:r>
            <a:r>
              <a:rPr lang="en-US" altLang="ja-JP" sz="1400" dirty="0">
                <a:solidFill>
                  <a:schemeClr val="bg1"/>
                </a:solidFill>
                <a:cs typeface="Arial" panose="020B0604020202020204" pitchFamily="34" charset="0"/>
              </a:rPr>
              <a:t>before editing this template to ensure it looks just as you found it on </a:t>
            </a:r>
            <a:r>
              <a:rPr lang="en-US" altLang="ja-JP" sz="1400" dirty="0">
                <a:solidFill>
                  <a:schemeClr val="bg1"/>
                </a:solidFill>
                <a:cs typeface="Arial" panose="020B0604020202020204" pitchFamily="34" charset="0"/>
                <a:hlinkClick r:id="rId4">
                  <a:extLst>
                    <a:ext uri="{A12FA001-AC4F-418D-AE19-62706E023703}">
                      <ahyp:hlinkClr xmlns:ahyp="http://schemas.microsoft.com/office/drawing/2018/hyperlinkcolor" val="tx"/>
                    </a:ext>
                  </a:extLst>
                </a:hlinkClick>
              </a:rPr>
              <a:t>PPThemes.com</a:t>
            </a:r>
            <a:r>
              <a:rPr lang="en-US" altLang="ja-JP" sz="1400" dirty="0">
                <a:solidFill>
                  <a:schemeClr val="bg1"/>
                </a:solidFill>
                <a:cs typeface="Arial" panose="020B0604020202020204" pitchFamily="34" charset="0"/>
              </a:rPr>
              <a:t> Otherwise, the fonts will change, altering the design of your template.</a:t>
            </a:r>
            <a:endParaRPr lang="en-US" altLang="es-MX" sz="1400"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2926589" y="5001093"/>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2027277" y="505959"/>
            <a:ext cx="3151825" cy="60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3299"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2107425" y="1100323"/>
            <a:ext cx="1139528" cy="36504"/>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2926590" y="4018749"/>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2027277" y="1082954"/>
            <a:ext cx="6094413" cy="646203"/>
          </a:xfrm>
          <a:prstGeom prst="rect">
            <a:avLst/>
          </a:prstGeom>
        </p:spPr>
        <p:txBody>
          <a:bodyPr>
            <a:spAutoFit/>
          </a:bodyPr>
          <a:lstStyle/>
          <a:p>
            <a:r>
              <a:rPr lang="en-US" sz="3599" b="1" dirty="0">
                <a:solidFill>
                  <a:schemeClr val="accent4"/>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3043012" y="3034908"/>
            <a:ext cx="7227593" cy="782265"/>
          </a:xfrm>
          <a:prstGeom prst="rect">
            <a:avLst/>
          </a:prstGeom>
        </p:spPr>
        <p:txBody>
          <a:bodyPr wrap="square">
            <a:spAutoFit/>
          </a:bodyPr>
          <a:lstStyle/>
          <a:p>
            <a:pPr>
              <a:lnSpc>
                <a:spcPct val="110000"/>
              </a:lnSpc>
            </a:pPr>
            <a:r>
              <a:rPr lang="en-US" altLang="es-MX" sz="1400" dirty="0">
                <a:solidFill>
                  <a:schemeClr val="bg1"/>
                </a:solidFill>
                <a:latin typeface="Lato Light" panose="020F0302020204030203" pitchFamily="34" charset="0"/>
                <a:cs typeface="Arial" panose="020B0604020202020204" pitchFamily="34" charset="0"/>
              </a:rPr>
              <a:t>Someone once said, </a:t>
            </a:r>
            <a:r>
              <a:rPr lang="en-US" altLang="es-MX" sz="1400" b="1" dirty="0">
                <a:solidFill>
                  <a:schemeClr val="bg1"/>
                </a:solidFill>
                <a:latin typeface="Lato Light" panose="020F0302020204030203" pitchFamily="34" charset="0"/>
                <a:cs typeface="Arial" panose="020B0604020202020204" pitchFamily="34" charset="0"/>
              </a:rPr>
              <a:t>"Creativity is the key to future success." </a:t>
            </a:r>
            <a:r>
              <a:rPr lang="en-US" altLang="es-MX" sz="1400"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2912F8-E4AF-E4E4-68C4-09D43E123374}"/>
              </a:ext>
            </a:extLst>
          </p:cNvPr>
          <p:cNvSpPr/>
          <p:nvPr/>
        </p:nvSpPr>
        <p:spPr>
          <a:xfrm>
            <a:off x="-47066" y="0"/>
            <a:ext cx="12239065" cy="1414463"/>
          </a:xfrm>
          <a:prstGeom prst="rect">
            <a:avLst/>
          </a:prstGeom>
          <a:gradFill>
            <a:gsLst>
              <a:gs pos="0">
                <a:srgbClr val="061128"/>
              </a:gs>
              <a:gs pos="57000">
                <a:srgbClr val="23264D"/>
              </a:gs>
              <a:gs pos="100000">
                <a:srgbClr val="133968"/>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Conector recto 24">
            <a:extLst>
              <a:ext uri="{FF2B5EF4-FFF2-40B4-BE49-F238E27FC236}">
                <a16:creationId xmlns:a16="http://schemas.microsoft.com/office/drawing/2014/main" id="{11670C87-6950-4B60-505E-67DC866B5AC2}"/>
              </a:ext>
            </a:extLst>
          </p:cNvPr>
          <p:cNvCxnSpPr>
            <a:cxnSpLocks/>
            <a:endCxn id="22" idx="4"/>
          </p:cNvCxnSpPr>
          <p:nvPr/>
        </p:nvCxnSpPr>
        <p:spPr>
          <a:xfrm>
            <a:off x="4397340" y="1799945"/>
            <a:ext cx="19388" cy="408089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Gráfico 11">
            <a:extLst>
              <a:ext uri="{FF2B5EF4-FFF2-40B4-BE49-F238E27FC236}">
                <a16:creationId xmlns:a16="http://schemas.microsoft.com/office/drawing/2014/main" id="{F62792AB-AC1D-44C6-52E5-9D9A75544157}"/>
              </a:ext>
            </a:extLst>
          </p:cNvPr>
          <p:cNvSpPr/>
          <p:nvPr/>
        </p:nvSpPr>
        <p:spPr>
          <a:xfrm>
            <a:off x="3350744" y="1135916"/>
            <a:ext cx="600104" cy="3187185"/>
          </a:xfrm>
          <a:custGeom>
            <a:avLst/>
            <a:gdLst>
              <a:gd name="connsiteX0" fmla="*/ 0 w 1320831"/>
              <a:gd name="connsiteY0" fmla="*/ 0 h 3206781"/>
              <a:gd name="connsiteX1" fmla="*/ 1320832 w 1320831"/>
              <a:gd name="connsiteY1" fmla="*/ 0 h 3206781"/>
              <a:gd name="connsiteX2" fmla="*/ 1320832 w 1320831"/>
              <a:gd name="connsiteY2" fmla="*/ 3206782 h 3206781"/>
              <a:gd name="connsiteX3" fmla="*/ 0 w 1320831"/>
              <a:gd name="connsiteY3" fmla="*/ 3206782 h 3206781"/>
            </a:gdLst>
            <a:ahLst/>
            <a:cxnLst>
              <a:cxn ang="0">
                <a:pos x="connsiteX0" y="connsiteY0"/>
              </a:cxn>
              <a:cxn ang="0">
                <a:pos x="connsiteX1" y="connsiteY1"/>
              </a:cxn>
              <a:cxn ang="0">
                <a:pos x="connsiteX2" y="connsiteY2"/>
              </a:cxn>
              <a:cxn ang="0">
                <a:pos x="connsiteX3" y="connsiteY3"/>
              </a:cxn>
            </a:cxnLst>
            <a:rect l="l" t="t" r="r" b="b"/>
            <a:pathLst>
              <a:path w="1320831" h="3206781">
                <a:moveTo>
                  <a:pt x="0" y="0"/>
                </a:moveTo>
                <a:lnTo>
                  <a:pt x="1320832" y="0"/>
                </a:lnTo>
                <a:lnTo>
                  <a:pt x="1320832" y="3206782"/>
                </a:lnTo>
                <a:lnTo>
                  <a:pt x="0" y="3206782"/>
                </a:lnTo>
                <a:close/>
              </a:path>
            </a:pathLst>
          </a:custGeom>
          <a:solidFill>
            <a:srgbClr val="F29109"/>
          </a:solidFill>
          <a:ln w="9525" cap="flat">
            <a:noFill/>
            <a:prstDash val="solid"/>
            <a:miter/>
          </a:ln>
        </p:spPr>
        <p:txBody>
          <a:bodyPr rtlCol="0" anchor="ctr"/>
          <a:lstStyle/>
          <a:p>
            <a:endParaRPr lang="es-CO"/>
          </a:p>
        </p:txBody>
      </p:sp>
      <p:sp>
        <p:nvSpPr>
          <p:cNvPr id="16" name="CuadroTexto 15">
            <a:extLst>
              <a:ext uri="{FF2B5EF4-FFF2-40B4-BE49-F238E27FC236}">
                <a16:creationId xmlns:a16="http://schemas.microsoft.com/office/drawing/2014/main" id="{D2CBACF8-978B-B2DA-F7C8-9E33545B9FBD}"/>
              </a:ext>
            </a:extLst>
          </p:cNvPr>
          <p:cNvSpPr txBox="1"/>
          <p:nvPr/>
        </p:nvSpPr>
        <p:spPr>
          <a:xfrm>
            <a:off x="4700874" y="1691868"/>
            <a:ext cx="5583979" cy="5144742"/>
          </a:xfrm>
          <a:prstGeom prst="rect">
            <a:avLst/>
          </a:prstGeom>
          <a:noFill/>
        </p:spPr>
        <p:txBody>
          <a:bodyPr wrap="square" rtlCol="0">
            <a:spAutoFit/>
          </a:bodyPr>
          <a:lstStyle/>
          <a:p>
            <a:pPr algn="l">
              <a:lnSpc>
                <a:spcPts val="2000"/>
              </a:lnSpc>
              <a:spcBef>
                <a:spcPts val="600"/>
              </a:spcBef>
            </a:pPr>
            <a:r>
              <a:rPr lang="en-US" sz="1400" dirty="0">
                <a:solidFill>
                  <a:schemeClr val="tx2"/>
                </a:solidFill>
                <a:latin typeface="Lato Light" panose="020F0302020204030203" pitchFamily="34" charset="77"/>
              </a:rPr>
              <a:t>Lorem ipsum dolor sit </a:t>
            </a:r>
            <a:r>
              <a:rPr lang="en-US" sz="1400" dirty="0" err="1">
                <a:solidFill>
                  <a:schemeClr val="tx2"/>
                </a:solidFill>
                <a:latin typeface="Lato Light" panose="020F0302020204030203" pitchFamily="34" charset="77"/>
              </a:rPr>
              <a:t>amet</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consectetur</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adipiscing</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elit</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Phasellus</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pretium</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lacus</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eu</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nunc</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dapibus</a:t>
            </a:r>
            <a:r>
              <a:rPr lang="en-US" sz="1400" dirty="0">
                <a:solidFill>
                  <a:schemeClr val="tx2"/>
                </a:solidFill>
                <a:latin typeface="Lato Light" panose="020F0302020204030203" pitchFamily="34" charset="77"/>
              </a:rPr>
              <a:t> .</a:t>
            </a:r>
          </a:p>
          <a:p>
            <a:pPr algn="l">
              <a:lnSpc>
                <a:spcPts val="2000"/>
              </a:lnSpc>
              <a:spcBef>
                <a:spcPts val="600"/>
              </a:spcBef>
            </a:pPr>
            <a:r>
              <a:rPr lang="en-US" sz="1400" dirty="0" err="1">
                <a:solidFill>
                  <a:schemeClr val="tx2"/>
                </a:solidFill>
                <a:latin typeface="Lato Light" panose="020F0302020204030203" pitchFamily="34" charset="77"/>
              </a:rPr>
              <a:t>mauris</a:t>
            </a:r>
            <a:r>
              <a:rPr lang="en-US" sz="1400" dirty="0">
                <a:solidFill>
                  <a:schemeClr val="tx2"/>
                </a:solidFill>
                <a:latin typeface="Lato Light" panose="020F0302020204030203" pitchFamily="34" charset="77"/>
              </a:rPr>
              <a:t> at </a:t>
            </a:r>
            <a:r>
              <a:rPr lang="en-US" sz="1400" dirty="0" err="1">
                <a:solidFill>
                  <a:schemeClr val="tx2"/>
                </a:solidFill>
                <a:latin typeface="Lato Light" panose="020F0302020204030203" pitchFamily="34" charset="77"/>
              </a:rPr>
              <a:t>erat</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finibus</a:t>
            </a:r>
            <a:r>
              <a:rPr lang="en-US" sz="1400" dirty="0">
                <a:solidFill>
                  <a:schemeClr val="tx2"/>
                </a:solidFill>
                <a:latin typeface="Lato Light" panose="020F0302020204030203" pitchFamily="34" charset="77"/>
              </a:rPr>
              <a:t>, at </a:t>
            </a:r>
            <a:r>
              <a:rPr lang="en-US" sz="1400" dirty="0" err="1">
                <a:solidFill>
                  <a:schemeClr val="tx2"/>
                </a:solidFill>
                <a:latin typeface="Lato Light" panose="020F0302020204030203" pitchFamily="34" charset="77"/>
              </a:rPr>
              <a:t>imperdiet</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nisl</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commodo</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Pellentesque</a:t>
            </a:r>
            <a:r>
              <a:rPr lang="en-US" sz="1400" dirty="0">
                <a:solidFill>
                  <a:schemeClr val="tx2"/>
                </a:solidFill>
                <a:latin typeface="Lato Light" panose="020F0302020204030203" pitchFamily="34" charset="77"/>
              </a:rPr>
              <a:t> habitant </a:t>
            </a:r>
            <a:r>
              <a:rPr lang="en-US" sz="1400" dirty="0" err="1">
                <a:solidFill>
                  <a:schemeClr val="tx2"/>
                </a:solidFill>
                <a:latin typeface="Lato Light" panose="020F0302020204030203" pitchFamily="34" charset="77"/>
              </a:rPr>
              <a:t>morbi</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tristique</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senectus</a:t>
            </a:r>
            <a:r>
              <a:rPr lang="en-US" sz="1400" dirty="0">
                <a:solidFill>
                  <a:schemeClr val="tx2"/>
                </a:solidFill>
                <a:latin typeface="Lato Light" panose="020F0302020204030203" pitchFamily="34" charset="77"/>
              </a:rPr>
              <a:t> et </a:t>
            </a:r>
            <a:r>
              <a:rPr lang="en-US" sz="1400" dirty="0" err="1">
                <a:solidFill>
                  <a:schemeClr val="tx2"/>
                </a:solidFill>
                <a:latin typeface="Lato Light" panose="020F0302020204030203" pitchFamily="34" charset="77"/>
              </a:rPr>
              <a:t>netus</a:t>
            </a:r>
            <a:r>
              <a:rPr lang="en-US" sz="1400" dirty="0">
                <a:solidFill>
                  <a:schemeClr val="tx2"/>
                </a:solidFill>
                <a:latin typeface="Lato Light" panose="020F0302020204030203" pitchFamily="34" charset="77"/>
              </a:rPr>
              <a:t> et </a:t>
            </a:r>
            <a:r>
              <a:rPr lang="en-US" sz="1400" dirty="0" err="1">
                <a:solidFill>
                  <a:schemeClr val="tx2"/>
                </a:solidFill>
                <a:latin typeface="Lato Light" panose="020F0302020204030203" pitchFamily="34" charset="77"/>
              </a:rPr>
              <a:t>malesuada</a:t>
            </a:r>
            <a:r>
              <a:rPr lang="en-US" sz="1400" dirty="0">
                <a:solidFill>
                  <a:schemeClr val="tx2"/>
                </a:solidFill>
                <a:latin typeface="Lato Light" panose="020F0302020204030203" pitchFamily="34" charset="77"/>
              </a:rPr>
              <a:t> fames ac </a:t>
            </a:r>
            <a:r>
              <a:rPr lang="en-US" sz="1400" dirty="0" err="1">
                <a:solidFill>
                  <a:schemeClr val="tx2"/>
                </a:solidFill>
                <a:latin typeface="Lato Light" panose="020F0302020204030203" pitchFamily="34" charset="77"/>
              </a:rPr>
              <a:t>turpis</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egestas</a:t>
            </a:r>
            <a:r>
              <a:rPr lang="en-US" sz="1400" dirty="0">
                <a:solidFill>
                  <a:schemeClr val="tx2"/>
                </a:solidFill>
                <a:latin typeface="Lato Light" panose="020F0302020204030203" pitchFamily="34" charset="77"/>
              </a:rPr>
              <a:t>. Nam id dolor vitae eros </a:t>
            </a:r>
            <a:r>
              <a:rPr lang="en-US" sz="1400" dirty="0" err="1">
                <a:solidFill>
                  <a:schemeClr val="tx2"/>
                </a:solidFill>
                <a:latin typeface="Lato Light" panose="020F0302020204030203" pitchFamily="34" charset="77"/>
              </a:rPr>
              <a:t>sollicitudin</a:t>
            </a:r>
            <a:r>
              <a:rPr lang="en-US" sz="1400" dirty="0">
                <a:solidFill>
                  <a:schemeClr val="tx2"/>
                </a:solidFill>
                <a:latin typeface="Lato Light" panose="020F0302020204030203" pitchFamily="34" charset="77"/>
              </a:rPr>
              <a:t> gravida sed non diam. </a:t>
            </a:r>
            <a:r>
              <a:rPr lang="en-US" sz="1400" dirty="0" err="1">
                <a:solidFill>
                  <a:schemeClr val="tx2"/>
                </a:solidFill>
                <a:latin typeface="Lato Light" panose="020F0302020204030203" pitchFamily="34" charset="77"/>
              </a:rPr>
              <a:t>Phasellus</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nec</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consectetur</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tortor</a:t>
            </a:r>
            <a:r>
              <a:rPr lang="en-US" sz="1400" dirty="0">
                <a:solidFill>
                  <a:schemeClr val="tx2"/>
                </a:solidFill>
                <a:latin typeface="Lato Light" panose="020F0302020204030203" pitchFamily="34" charset="77"/>
              </a:rPr>
              <a:t>, at </a:t>
            </a:r>
            <a:r>
              <a:rPr lang="en-US" sz="1400" dirty="0" err="1">
                <a:solidFill>
                  <a:schemeClr val="tx2"/>
                </a:solidFill>
                <a:latin typeface="Lato Light" panose="020F0302020204030203" pitchFamily="34" charset="77"/>
              </a:rPr>
              <a:t>vulputate</a:t>
            </a:r>
            <a:r>
              <a:rPr lang="en-US" sz="1400" dirty="0">
                <a:solidFill>
                  <a:schemeClr val="tx2"/>
                </a:solidFill>
                <a:latin typeface="Lato Light" panose="020F0302020204030203" pitchFamily="34" charset="77"/>
              </a:rPr>
              <a:t> eros. </a:t>
            </a:r>
            <a:r>
              <a:rPr lang="en-US" sz="1400" dirty="0" err="1">
                <a:solidFill>
                  <a:schemeClr val="tx2"/>
                </a:solidFill>
                <a:latin typeface="Lato Light" panose="020F0302020204030203" pitchFamily="34" charset="77"/>
              </a:rPr>
              <a:t>Aliquam</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suscipit</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odio</a:t>
            </a:r>
            <a:r>
              <a:rPr lang="en-US" sz="1400" dirty="0">
                <a:solidFill>
                  <a:schemeClr val="tx2"/>
                </a:solidFill>
                <a:latin typeface="Lato Light" panose="020F0302020204030203" pitchFamily="34" charset="77"/>
              </a:rPr>
              <a:t> vel </a:t>
            </a:r>
            <a:r>
              <a:rPr lang="en-US" sz="1400" dirty="0" err="1">
                <a:solidFill>
                  <a:schemeClr val="tx2"/>
                </a:solidFill>
                <a:latin typeface="Lato Light" panose="020F0302020204030203" pitchFamily="34" charset="77"/>
              </a:rPr>
              <a:t>rhoncus</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feugiat</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Curabitur</a:t>
            </a:r>
            <a:r>
              <a:rPr lang="en-US" sz="1400" dirty="0">
                <a:solidFill>
                  <a:schemeClr val="tx2"/>
                </a:solidFill>
                <a:latin typeface="Lato Light" panose="020F0302020204030203" pitchFamily="34" charset="77"/>
              </a:rPr>
              <a:t> a </a:t>
            </a:r>
            <a:r>
              <a:rPr lang="en-US" sz="1400" dirty="0" err="1">
                <a:solidFill>
                  <a:schemeClr val="tx2"/>
                </a:solidFill>
                <a:latin typeface="Lato Light" panose="020F0302020204030203" pitchFamily="34" charset="77"/>
              </a:rPr>
              <a:t>posuere</a:t>
            </a:r>
            <a:r>
              <a:rPr lang="en-US" sz="1400" dirty="0">
                <a:solidFill>
                  <a:schemeClr val="tx2"/>
                </a:solidFill>
                <a:latin typeface="Lato Light" panose="020F0302020204030203" pitchFamily="34" charset="77"/>
              </a:rPr>
              <a:t> ante. </a:t>
            </a:r>
            <a:r>
              <a:rPr lang="en-US" sz="1400" dirty="0" err="1">
                <a:solidFill>
                  <a:schemeClr val="tx2"/>
                </a:solidFill>
                <a:latin typeface="Lato Light" panose="020F0302020204030203" pitchFamily="34" charset="77"/>
              </a:rPr>
              <a:t>Curabitur</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consectetur</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velit</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turpis</a:t>
            </a:r>
            <a:r>
              <a:rPr lang="en-US" sz="1400" dirty="0">
                <a:solidFill>
                  <a:schemeClr val="tx2"/>
                </a:solidFill>
                <a:latin typeface="Lato Light" panose="020F0302020204030203" pitchFamily="34" charset="77"/>
              </a:rPr>
              <a:t>, non </a:t>
            </a:r>
            <a:r>
              <a:rPr lang="en-US" sz="1400" dirty="0" err="1">
                <a:solidFill>
                  <a:schemeClr val="tx2"/>
                </a:solidFill>
                <a:latin typeface="Lato Light" panose="020F0302020204030203" pitchFamily="34" charset="77"/>
              </a:rPr>
              <a:t>hendrerit</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purus</a:t>
            </a:r>
            <a:r>
              <a:rPr lang="en-US" sz="1400" dirty="0">
                <a:solidFill>
                  <a:schemeClr val="tx2"/>
                </a:solidFill>
                <a:latin typeface="Lato Light" panose="020F0302020204030203" pitchFamily="34" charset="77"/>
              </a:rPr>
              <a:t> semper vitae. Sed in ipsum </a:t>
            </a:r>
            <a:r>
              <a:rPr lang="en-US" sz="1400" dirty="0" err="1">
                <a:solidFill>
                  <a:schemeClr val="tx2"/>
                </a:solidFill>
                <a:latin typeface="Lato Light" panose="020F0302020204030203" pitchFamily="34" charset="77"/>
              </a:rPr>
              <a:t>nec</a:t>
            </a:r>
            <a:r>
              <a:rPr lang="en-US" sz="1400" dirty="0">
                <a:solidFill>
                  <a:schemeClr val="tx2"/>
                </a:solidFill>
                <a:latin typeface="Lato Light" panose="020F0302020204030203" pitchFamily="34" charset="77"/>
              </a:rPr>
              <a:t> libero </a:t>
            </a:r>
            <a:r>
              <a:rPr lang="en-US" sz="1400" dirty="0" err="1">
                <a:solidFill>
                  <a:schemeClr val="tx2"/>
                </a:solidFill>
                <a:latin typeface="Lato Light" panose="020F0302020204030203" pitchFamily="34" charset="77"/>
              </a:rPr>
              <a:t>luctus</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eleifend</a:t>
            </a:r>
            <a:r>
              <a:rPr lang="en-US" sz="1400" dirty="0">
                <a:solidFill>
                  <a:schemeClr val="tx2"/>
                </a:solidFill>
                <a:latin typeface="Lato Light" panose="020F0302020204030203" pitchFamily="34" charset="77"/>
              </a:rPr>
              <a:t>. </a:t>
            </a:r>
          </a:p>
          <a:p>
            <a:pPr algn="l">
              <a:lnSpc>
                <a:spcPts val="2000"/>
              </a:lnSpc>
              <a:spcBef>
                <a:spcPts val="600"/>
              </a:spcBef>
            </a:pPr>
            <a:r>
              <a:rPr lang="en-US" sz="1400" dirty="0" err="1">
                <a:solidFill>
                  <a:schemeClr val="tx2"/>
                </a:solidFill>
                <a:latin typeface="Lato Light" panose="020F0302020204030203" pitchFamily="34" charset="77"/>
              </a:rPr>
              <a:t>Praesent</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luctus</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quam</a:t>
            </a:r>
            <a:r>
              <a:rPr lang="en-US" sz="1400" dirty="0">
                <a:solidFill>
                  <a:schemeClr val="tx2"/>
                </a:solidFill>
                <a:latin typeface="Lato Light" panose="020F0302020204030203" pitchFamily="34" charset="77"/>
              </a:rPr>
              <a:t> vitae </a:t>
            </a:r>
            <a:r>
              <a:rPr lang="en-US" sz="1400" dirty="0" err="1">
                <a:solidFill>
                  <a:schemeClr val="tx2"/>
                </a:solidFill>
                <a:latin typeface="Lato Light" panose="020F0302020204030203" pitchFamily="34" charset="77"/>
              </a:rPr>
              <a:t>est</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accumsan</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sollicitudin</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mauris</a:t>
            </a:r>
            <a:r>
              <a:rPr lang="en-US" sz="1400" dirty="0">
                <a:solidFill>
                  <a:schemeClr val="tx2"/>
                </a:solidFill>
                <a:latin typeface="Lato Light" panose="020F0302020204030203" pitchFamily="34" charset="77"/>
              </a:rPr>
              <a:t> at </a:t>
            </a:r>
            <a:r>
              <a:rPr lang="en-US" sz="1400" dirty="0" err="1">
                <a:solidFill>
                  <a:schemeClr val="tx2"/>
                </a:solidFill>
                <a:latin typeface="Lato Light" panose="020F0302020204030203" pitchFamily="34" charset="77"/>
              </a:rPr>
              <a:t>erat</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finibus</a:t>
            </a:r>
            <a:r>
              <a:rPr lang="en-US" sz="1400" dirty="0">
                <a:solidFill>
                  <a:schemeClr val="tx2"/>
                </a:solidFill>
                <a:latin typeface="Lato Light" panose="020F0302020204030203" pitchFamily="34" charset="77"/>
              </a:rPr>
              <a:t>, at </a:t>
            </a:r>
            <a:r>
              <a:rPr lang="en-US" sz="1400" dirty="0" err="1">
                <a:solidFill>
                  <a:schemeClr val="tx2"/>
                </a:solidFill>
                <a:latin typeface="Lato Light" panose="020F0302020204030203" pitchFamily="34" charset="77"/>
              </a:rPr>
              <a:t>imperdiet</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nisl</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commodo</a:t>
            </a:r>
            <a:r>
              <a:rPr lang="en-US" sz="1400" dirty="0">
                <a:solidFill>
                  <a:schemeClr val="tx2"/>
                </a:solidFill>
                <a:latin typeface="Lato Light" panose="020F0302020204030203" pitchFamily="34" charset="77"/>
              </a:rPr>
              <a:t>. </a:t>
            </a:r>
          </a:p>
          <a:p>
            <a:pPr algn="l">
              <a:lnSpc>
                <a:spcPts val="2000"/>
              </a:lnSpc>
              <a:spcBef>
                <a:spcPts val="600"/>
              </a:spcBef>
            </a:pPr>
            <a:r>
              <a:rPr lang="en-US" sz="1400" dirty="0" err="1">
                <a:solidFill>
                  <a:schemeClr val="tx2"/>
                </a:solidFill>
                <a:latin typeface="Lato Light" panose="020F0302020204030203" pitchFamily="34" charset="77"/>
              </a:rPr>
              <a:t>Pellentesque</a:t>
            </a:r>
            <a:r>
              <a:rPr lang="en-US" sz="1400" dirty="0">
                <a:solidFill>
                  <a:schemeClr val="tx2"/>
                </a:solidFill>
                <a:latin typeface="Lato Light" panose="020F0302020204030203" pitchFamily="34" charset="77"/>
              </a:rPr>
              <a:t> habitant </a:t>
            </a:r>
            <a:r>
              <a:rPr lang="en-US" sz="1400" dirty="0" err="1">
                <a:solidFill>
                  <a:schemeClr val="tx2"/>
                </a:solidFill>
                <a:latin typeface="Lato Light" panose="020F0302020204030203" pitchFamily="34" charset="77"/>
              </a:rPr>
              <a:t>morbi</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tristique</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senectus</a:t>
            </a:r>
            <a:r>
              <a:rPr lang="en-US" sz="1400" dirty="0">
                <a:solidFill>
                  <a:schemeClr val="tx2"/>
                </a:solidFill>
                <a:latin typeface="Lato Light" panose="020F0302020204030203" pitchFamily="34" charset="77"/>
              </a:rPr>
              <a:t> et </a:t>
            </a:r>
            <a:r>
              <a:rPr lang="en-US" sz="1400" dirty="0" err="1">
                <a:solidFill>
                  <a:schemeClr val="tx2"/>
                </a:solidFill>
                <a:latin typeface="Lato Light" panose="020F0302020204030203" pitchFamily="34" charset="77"/>
              </a:rPr>
              <a:t>netus</a:t>
            </a:r>
            <a:r>
              <a:rPr lang="en-US" sz="1400" dirty="0">
                <a:solidFill>
                  <a:schemeClr val="tx2"/>
                </a:solidFill>
                <a:latin typeface="Lato Light" panose="020F0302020204030203" pitchFamily="34" charset="77"/>
              </a:rPr>
              <a:t> et </a:t>
            </a:r>
            <a:r>
              <a:rPr lang="en-US" sz="1400" dirty="0" err="1">
                <a:solidFill>
                  <a:schemeClr val="tx2"/>
                </a:solidFill>
                <a:latin typeface="Lato Light" panose="020F0302020204030203" pitchFamily="34" charset="77"/>
              </a:rPr>
              <a:t>malesuada</a:t>
            </a:r>
            <a:r>
              <a:rPr lang="en-US" sz="1400" dirty="0">
                <a:solidFill>
                  <a:schemeClr val="tx2"/>
                </a:solidFill>
                <a:latin typeface="Lato Light" panose="020F0302020204030203" pitchFamily="34" charset="77"/>
              </a:rPr>
              <a:t> fames </a:t>
            </a:r>
          </a:p>
          <a:p>
            <a:pPr>
              <a:lnSpc>
                <a:spcPts val="2000"/>
              </a:lnSpc>
              <a:spcBef>
                <a:spcPts val="600"/>
              </a:spcBef>
            </a:pPr>
            <a:r>
              <a:rPr lang="en-US" sz="1400" dirty="0" err="1">
                <a:solidFill>
                  <a:schemeClr val="tx2"/>
                </a:solidFill>
                <a:latin typeface="Lato Light" panose="020F0302020204030203" pitchFamily="34" charset="77"/>
              </a:rPr>
              <a:t>Pellentesque</a:t>
            </a:r>
            <a:r>
              <a:rPr lang="en-US" sz="1400" dirty="0">
                <a:solidFill>
                  <a:schemeClr val="tx2"/>
                </a:solidFill>
                <a:latin typeface="Lato Light" panose="020F0302020204030203" pitchFamily="34" charset="77"/>
              </a:rPr>
              <a:t> habitant </a:t>
            </a:r>
            <a:r>
              <a:rPr lang="en-US" sz="1400" dirty="0" err="1">
                <a:solidFill>
                  <a:schemeClr val="tx2"/>
                </a:solidFill>
                <a:latin typeface="Lato Light" panose="020F0302020204030203" pitchFamily="34" charset="77"/>
              </a:rPr>
              <a:t>morbi</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tristique</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senectus</a:t>
            </a:r>
            <a:r>
              <a:rPr lang="en-US" sz="1400" dirty="0">
                <a:solidFill>
                  <a:schemeClr val="tx2"/>
                </a:solidFill>
                <a:latin typeface="Lato Light" panose="020F0302020204030203" pitchFamily="34" charset="77"/>
              </a:rPr>
              <a:t> et </a:t>
            </a:r>
            <a:r>
              <a:rPr lang="en-US" sz="1400" dirty="0" err="1">
                <a:solidFill>
                  <a:schemeClr val="tx2"/>
                </a:solidFill>
                <a:latin typeface="Lato Light" panose="020F0302020204030203" pitchFamily="34" charset="77"/>
              </a:rPr>
              <a:t>netus</a:t>
            </a:r>
            <a:r>
              <a:rPr lang="en-US" sz="1400" dirty="0">
                <a:solidFill>
                  <a:schemeClr val="tx2"/>
                </a:solidFill>
                <a:latin typeface="Lato Light" panose="020F0302020204030203" pitchFamily="34" charset="77"/>
              </a:rPr>
              <a:t> et </a:t>
            </a:r>
            <a:r>
              <a:rPr lang="en-US" sz="1400" dirty="0" err="1">
                <a:solidFill>
                  <a:schemeClr val="tx2"/>
                </a:solidFill>
                <a:latin typeface="Lato Light" panose="020F0302020204030203" pitchFamily="34" charset="77"/>
              </a:rPr>
              <a:t>malesuada</a:t>
            </a:r>
            <a:r>
              <a:rPr lang="en-US" sz="1400" dirty="0">
                <a:solidFill>
                  <a:schemeClr val="tx2"/>
                </a:solidFill>
                <a:latin typeface="Lato Light" panose="020F0302020204030203" pitchFamily="34" charset="77"/>
              </a:rPr>
              <a:t> fames </a:t>
            </a:r>
          </a:p>
          <a:p>
            <a:pPr>
              <a:lnSpc>
                <a:spcPts val="2000"/>
              </a:lnSpc>
              <a:spcBef>
                <a:spcPts val="600"/>
              </a:spcBef>
            </a:pPr>
            <a:r>
              <a:rPr lang="en-US" sz="1400" dirty="0" err="1">
                <a:solidFill>
                  <a:schemeClr val="tx2"/>
                </a:solidFill>
                <a:latin typeface="Lato Light" panose="020F0302020204030203" pitchFamily="34" charset="77"/>
              </a:rPr>
              <a:t>Pellentesque</a:t>
            </a:r>
            <a:r>
              <a:rPr lang="en-US" sz="1400" dirty="0">
                <a:solidFill>
                  <a:schemeClr val="tx2"/>
                </a:solidFill>
                <a:latin typeface="Lato Light" panose="020F0302020204030203" pitchFamily="34" charset="77"/>
              </a:rPr>
              <a:t> habitant </a:t>
            </a:r>
            <a:r>
              <a:rPr lang="en-US" sz="1400" dirty="0" err="1">
                <a:solidFill>
                  <a:schemeClr val="tx2"/>
                </a:solidFill>
                <a:latin typeface="Lato Light" panose="020F0302020204030203" pitchFamily="34" charset="77"/>
              </a:rPr>
              <a:t>morbi</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tristique</a:t>
            </a:r>
            <a:r>
              <a:rPr lang="en-US" sz="1400" dirty="0">
                <a:solidFill>
                  <a:schemeClr val="tx2"/>
                </a:solidFill>
                <a:latin typeface="Lato Light" panose="020F0302020204030203" pitchFamily="34" charset="77"/>
              </a:rPr>
              <a:t> </a:t>
            </a:r>
            <a:r>
              <a:rPr lang="en-US" sz="1400" dirty="0" err="1">
                <a:solidFill>
                  <a:schemeClr val="tx2"/>
                </a:solidFill>
                <a:latin typeface="Lato Light" panose="020F0302020204030203" pitchFamily="34" charset="77"/>
              </a:rPr>
              <a:t>senectus</a:t>
            </a:r>
            <a:r>
              <a:rPr lang="en-US" sz="1400" dirty="0">
                <a:solidFill>
                  <a:schemeClr val="tx2"/>
                </a:solidFill>
                <a:latin typeface="Lato Light" panose="020F0302020204030203" pitchFamily="34" charset="77"/>
              </a:rPr>
              <a:t> et </a:t>
            </a:r>
            <a:r>
              <a:rPr lang="en-US" sz="1400" dirty="0" err="1">
                <a:solidFill>
                  <a:schemeClr val="tx2"/>
                </a:solidFill>
                <a:latin typeface="Lato Light" panose="020F0302020204030203" pitchFamily="34" charset="77"/>
              </a:rPr>
              <a:t>netus</a:t>
            </a:r>
            <a:r>
              <a:rPr lang="en-US" sz="1400" dirty="0">
                <a:solidFill>
                  <a:schemeClr val="tx2"/>
                </a:solidFill>
                <a:latin typeface="Lato Light" panose="020F0302020204030203" pitchFamily="34" charset="77"/>
              </a:rPr>
              <a:t> et </a:t>
            </a:r>
            <a:r>
              <a:rPr lang="en-US" sz="1400" dirty="0" err="1">
                <a:solidFill>
                  <a:schemeClr val="tx2"/>
                </a:solidFill>
                <a:latin typeface="Lato Light" panose="020F0302020204030203" pitchFamily="34" charset="77"/>
              </a:rPr>
              <a:t>malesuada</a:t>
            </a:r>
            <a:r>
              <a:rPr lang="en-US" sz="1400" dirty="0">
                <a:solidFill>
                  <a:schemeClr val="tx2"/>
                </a:solidFill>
                <a:latin typeface="Lato Light" panose="020F0302020204030203" pitchFamily="34" charset="77"/>
              </a:rPr>
              <a:t> fames </a:t>
            </a:r>
          </a:p>
          <a:p>
            <a:pPr algn="l">
              <a:lnSpc>
                <a:spcPts val="2000"/>
              </a:lnSpc>
              <a:spcBef>
                <a:spcPts val="600"/>
              </a:spcBef>
            </a:pPr>
            <a:endParaRPr lang="en-US" sz="1400" dirty="0">
              <a:solidFill>
                <a:schemeClr val="tx2"/>
              </a:solidFill>
              <a:latin typeface="Lato Light" panose="020F0302020204030203" pitchFamily="34" charset="77"/>
            </a:endParaRPr>
          </a:p>
        </p:txBody>
      </p:sp>
      <p:sp>
        <p:nvSpPr>
          <p:cNvPr id="17" name="Elipse 16">
            <a:extLst>
              <a:ext uri="{FF2B5EF4-FFF2-40B4-BE49-F238E27FC236}">
                <a16:creationId xmlns:a16="http://schemas.microsoft.com/office/drawing/2014/main" id="{15AA8634-89D2-C5E7-1455-76FBE5A4AFA0}"/>
              </a:ext>
            </a:extLst>
          </p:cNvPr>
          <p:cNvSpPr/>
          <p:nvPr/>
        </p:nvSpPr>
        <p:spPr>
          <a:xfrm>
            <a:off x="4335427" y="1776132"/>
            <a:ext cx="162602" cy="162602"/>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AA0285B1-E9F0-E54D-EE0D-04EF2DF2A261}"/>
              </a:ext>
            </a:extLst>
          </p:cNvPr>
          <p:cNvSpPr/>
          <p:nvPr/>
        </p:nvSpPr>
        <p:spPr>
          <a:xfrm>
            <a:off x="4335427" y="2398432"/>
            <a:ext cx="162602" cy="162602"/>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D4BF936B-A9C2-710B-02ED-C63C39D31DA4}"/>
              </a:ext>
            </a:extLst>
          </p:cNvPr>
          <p:cNvSpPr/>
          <p:nvPr/>
        </p:nvSpPr>
        <p:spPr>
          <a:xfrm>
            <a:off x="4335427" y="3992282"/>
            <a:ext cx="162602" cy="162602"/>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7969014A-F946-B585-C1A8-F5E3D24B41CC}"/>
              </a:ext>
            </a:extLst>
          </p:cNvPr>
          <p:cNvSpPr/>
          <p:nvPr/>
        </p:nvSpPr>
        <p:spPr>
          <a:xfrm>
            <a:off x="4335427" y="4564529"/>
            <a:ext cx="162602" cy="162602"/>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Elipse 20">
            <a:extLst>
              <a:ext uri="{FF2B5EF4-FFF2-40B4-BE49-F238E27FC236}">
                <a16:creationId xmlns:a16="http://schemas.microsoft.com/office/drawing/2014/main" id="{95374201-C492-2C99-2478-AEB290FF4F6F}"/>
              </a:ext>
            </a:extLst>
          </p:cNvPr>
          <p:cNvSpPr/>
          <p:nvPr/>
        </p:nvSpPr>
        <p:spPr>
          <a:xfrm>
            <a:off x="4335427" y="5179732"/>
            <a:ext cx="162602" cy="162602"/>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Elipse 21">
            <a:extLst>
              <a:ext uri="{FF2B5EF4-FFF2-40B4-BE49-F238E27FC236}">
                <a16:creationId xmlns:a16="http://schemas.microsoft.com/office/drawing/2014/main" id="{285FD617-4693-D16E-4A62-D8FD238C10B9}"/>
              </a:ext>
            </a:extLst>
          </p:cNvPr>
          <p:cNvSpPr/>
          <p:nvPr/>
        </p:nvSpPr>
        <p:spPr>
          <a:xfrm>
            <a:off x="4335427" y="5718233"/>
            <a:ext cx="162602" cy="162602"/>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CuadroTexto 26">
            <a:extLst>
              <a:ext uri="{FF2B5EF4-FFF2-40B4-BE49-F238E27FC236}">
                <a16:creationId xmlns:a16="http://schemas.microsoft.com/office/drawing/2014/main" id="{3737B4F9-7A85-1B12-8797-399257226F72}"/>
              </a:ext>
            </a:extLst>
          </p:cNvPr>
          <p:cNvSpPr txBox="1"/>
          <p:nvPr/>
        </p:nvSpPr>
        <p:spPr>
          <a:xfrm>
            <a:off x="4335427" y="764607"/>
            <a:ext cx="4752408" cy="425116"/>
          </a:xfrm>
          <a:prstGeom prst="rect">
            <a:avLst/>
          </a:prstGeom>
          <a:noFill/>
        </p:spPr>
        <p:txBody>
          <a:bodyPr wrap="square" rtlCol="0">
            <a:spAutoFit/>
          </a:bodyPr>
          <a:lstStyle/>
          <a:p>
            <a:pPr>
              <a:lnSpc>
                <a:spcPts val="2500"/>
              </a:lnSpc>
            </a:pPr>
            <a:r>
              <a:rPr lang="es-ES" sz="2800" dirty="0">
                <a:solidFill>
                  <a:schemeClr val="bg1"/>
                </a:solidFill>
                <a:latin typeface="Barlow "/>
              </a:rPr>
              <a:t>YOR TITLE  </a:t>
            </a:r>
            <a:r>
              <a:rPr lang="es-ES" sz="3600" b="1" i="1" dirty="0">
                <a:solidFill>
                  <a:schemeClr val="accent1"/>
                </a:solidFill>
                <a:latin typeface="Barlow Black" panose="00000A00000000000000" pitchFamily="2" charset="0"/>
              </a:rPr>
              <a:t>GOES HERE </a:t>
            </a:r>
            <a:endParaRPr lang="es-CO" sz="3600" b="1" i="1" dirty="0">
              <a:solidFill>
                <a:schemeClr val="accent1"/>
              </a:solidFill>
              <a:latin typeface="Barlow Black" panose="00000A00000000000000" pitchFamily="2" charset="0"/>
            </a:endParaRPr>
          </a:p>
        </p:txBody>
      </p:sp>
      <p:sp>
        <p:nvSpPr>
          <p:cNvPr id="4" name="Freeform 3">
            <a:extLst>
              <a:ext uri="{FF2B5EF4-FFF2-40B4-BE49-F238E27FC236}">
                <a16:creationId xmlns:a16="http://schemas.microsoft.com/office/drawing/2014/main" id="{207039C6-F617-C987-E71B-CD8FA08B38A1}"/>
              </a:ext>
            </a:extLst>
          </p:cNvPr>
          <p:cNvSpPr/>
          <p:nvPr/>
        </p:nvSpPr>
        <p:spPr>
          <a:xfrm rot="3600000">
            <a:off x="10434738" y="4919457"/>
            <a:ext cx="3229963" cy="2210965"/>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3"/>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727A8E42-70E1-D750-5F39-869FA721ED55}"/>
              </a:ext>
            </a:extLst>
          </p:cNvPr>
          <p:cNvSpPr>
            <a:spLocks noGrp="1"/>
          </p:cNvSpPr>
          <p:nvPr>
            <p:ph type="pic" sz="quarter" idx="10"/>
          </p:nvPr>
        </p:nvSpPr>
        <p:spPr/>
        <p:txBody>
          <a:bodyPr/>
          <a:lstStyle/>
          <a:p>
            <a:endParaRPr lang="es-CO"/>
          </a:p>
        </p:txBody>
      </p:sp>
    </p:spTree>
    <p:extLst>
      <p:ext uri="{BB962C8B-B14F-4D97-AF65-F5344CB8AC3E}">
        <p14:creationId xmlns:p14="http://schemas.microsoft.com/office/powerpoint/2010/main" val="832098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BF6E54-ADFB-F6F3-BB06-E93BFF889131}"/>
              </a:ext>
            </a:extLst>
          </p:cNvPr>
          <p:cNvSpPr/>
          <p:nvPr/>
        </p:nvSpPr>
        <p:spPr>
          <a:xfrm>
            <a:off x="-47065" y="0"/>
            <a:ext cx="7106678" cy="6954820"/>
          </a:xfrm>
          <a:prstGeom prst="rect">
            <a:avLst/>
          </a:prstGeom>
          <a:gradFill>
            <a:gsLst>
              <a:gs pos="0">
                <a:srgbClr val="061128"/>
              </a:gs>
              <a:gs pos="57000">
                <a:srgbClr val="23264D"/>
              </a:gs>
              <a:gs pos="100000">
                <a:srgbClr val="133968"/>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adroTexto 13">
            <a:extLst>
              <a:ext uri="{FF2B5EF4-FFF2-40B4-BE49-F238E27FC236}">
                <a16:creationId xmlns:a16="http://schemas.microsoft.com/office/drawing/2014/main" id="{984042DE-EC70-6CFF-C012-E7F73B83F482}"/>
              </a:ext>
            </a:extLst>
          </p:cNvPr>
          <p:cNvSpPr txBox="1"/>
          <p:nvPr/>
        </p:nvSpPr>
        <p:spPr>
          <a:xfrm>
            <a:off x="354013" y="4166356"/>
            <a:ext cx="4013200" cy="1374735"/>
          </a:xfrm>
          <a:prstGeom prst="rect">
            <a:avLst/>
          </a:prstGeom>
          <a:noFill/>
        </p:spPr>
        <p:txBody>
          <a:bodyPr wrap="square" rtlCol="0">
            <a:spAutoFit/>
          </a:bodyPr>
          <a:lstStyle/>
          <a:p>
            <a:pPr>
              <a:lnSpc>
                <a:spcPts val="2500"/>
              </a:lnSpc>
            </a:pPr>
            <a:r>
              <a:rPr lang="es-ES" sz="2000" dirty="0">
                <a:solidFill>
                  <a:schemeClr val="accent4"/>
                </a:solidFill>
                <a:latin typeface="Barlow "/>
              </a:rPr>
              <a:t>GRAP YOUR AUDIENCE</a:t>
            </a:r>
          </a:p>
          <a:p>
            <a:pPr>
              <a:lnSpc>
                <a:spcPts val="2500"/>
              </a:lnSpc>
            </a:pPr>
            <a:endParaRPr lang="es-ES" sz="2000" dirty="0">
              <a:solidFill>
                <a:schemeClr val="accent4"/>
              </a:solidFill>
              <a:latin typeface="Barlow "/>
            </a:endParaRPr>
          </a:p>
          <a:p>
            <a:pPr>
              <a:lnSpc>
                <a:spcPts val="2500"/>
              </a:lnSpc>
            </a:pPr>
            <a:r>
              <a:rPr lang="es-ES" sz="2800" b="1" i="1" dirty="0">
                <a:solidFill>
                  <a:schemeClr val="bg1"/>
                </a:solidFill>
                <a:latin typeface="Barlow "/>
              </a:rPr>
              <a:t>ATTENTION </a:t>
            </a:r>
          </a:p>
          <a:p>
            <a:pPr>
              <a:lnSpc>
                <a:spcPts val="2500"/>
              </a:lnSpc>
            </a:pPr>
            <a:r>
              <a:rPr lang="es-ES" sz="2800" b="1" i="1" dirty="0">
                <a:solidFill>
                  <a:schemeClr val="accent5"/>
                </a:solidFill>
                <a:latin typeface="Barlow Black" panose="00000A00000000000000" pitchFamily="2" charset="0"/>
              </a:rPr>
              <a:t>WITH THIS TEMPLATE</a:t>
            </a:r>
          </a:p>
        </p:txBody>
      </p:sp>
      <p:sp>
        <p:nvSpPr>
          <p:cNvPr id="2" name="Freeform 1">
            <a:extLst>
              <a:ext uri="{FF2B5EF4-FFF2-40B4-BE49-F238E27FC236}">
                <a16:creationId xmlns:a16="http://schemas.microsoft.com/office/drawing/2014/main" id="{6D48A151-232B-942B-5B61-F7DBD109C0CB}"/>
              </a:ext>
            </a:extLst>
          </p:cNvPr>
          <p:cNvSpPr/>
          <p:nvPr/>
        </p:nvSpPr>
        <p:spPr>
          <a:xfrm rot="14400000">
            <a:off x="-927330" y="-392389"/>
            <a:ext cx="4236988" cy="2900291"/>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CuadroTexto 12">
            <a:extLst>
              <a:ext uri="{FF2B5EF4-FFF2-40B4-BE49-F238E27FC236}">
                <a16:creationId xmlns:a16="http://schemas.microsoft.com/office/drawing/2014/main" id="{5756037B-AC35-57B9-7C07-3E04124CC936}"/>
              </a:ext>
            </a:extLst>
          </p:cNvPr>
          <p:cNvSpPr txBox="1"/>
          <p:nvPr/>
        </p:nvSpPr>
        <p:spPr>
          <a:xfrm>
            <a:off x="483137" y="1316909"/>
            <a:ext cx="4013200" cy="745717"/>
          </a:xfrm>
          <a:prstGeom prst="rect">
            <a:avLst/>
          </a:prstGeom>
          <a:noFill/>
        </p:spPr>
        <p:txBody>
          <a:bodyPr wrap="square" rtlCol="0">
            <a:spAutoFit/>
          </a:bodyPr>
          <a:lstStyle/>
          <a:p>
            <a:pPr>
              <a:lnSpc>
                <a:spcPts val="2500"/>
              </a:lnSpc>
            </a:pPr>
            <a:r>
              <a:rPr lang="es-ES" sz="2000" dirty="0">
                <a:solidFill>
                  <a:schemeClr val="bg1"/>
                </a:solidFill>
                <a:latin typeface="Barlow "/>
              </a:rPr>
              <a:t>YOUR TITLE</a:t>
            </a:r>
            <a:endParaRPr lang="es-ES" sz="2800" dirty="0">
              <a:solidFill>
                <a:schemeClr val="bg1"/>
              </a:solidFill>
              <a:latin typeface="Barlow "/>
            </a:endParaRPr>
          </a:p>
          <a:p>
            <a:pPr>
              <a:lnSpc>
                <a:spcPts val="2500"/>
              </a:lnSpc>
            </a:pPr>
            <a:r>
              <a:rPr lang="es-ES" sz="2800" b="1" i="1" dirty="0">
                <a:solidFill>
                  <a:srgbClr val="0F2446"/>
                </a:solidFill>
                <a:latin typeface="Barlow Black" panose="00000A00000000000000" pitchFamily="2" charset="0"/>
              </a:rPr>
              <a:t>GOES HERE</a:t>
            </a:r>
            <a:endParaRPr lang="es-CO" sz="3600" b="1" i="1" dirty="0">
              <a:solidFill>
                <a:srgbClr val="0F2446"/>
              </a:solidFill>
              <a:latin typeface="Barlow Black" panose="00000A00000000000000" pitchFamily="2" charset="0"/>
            </a:endParaRPr>
          </a:p>
        </p:txBody>
      </p:sp>
      <p:sp>
        <p:nvSpPr>
          <p:cNvPr id="6" name="Picture Placeholder 5">
            <a:extLst>
              <a:ext uri="{FF2B5EF4-FFF2-40B4-BE49-F238E27FC236}">
                <a16:creationId xmlns:a16="http://schemas.microsoft.com/office/drawing/2014/main" id="{50DBC8BD-EE9B-C970-4E6B-BA02528683DD}"/>
              </a:ext>
            </a:extLst>
          </p:cNvPr>
          <p:cNvSpPr>
            <a:spLocks noGrp="1"/>
          </p:cNvSpPr>
          <p:nvPr>
            <p:ph type="pic" sz="quarter" idx="10"/>
          </p:nvPr>
        </p:nvSpPr>
        <p:spPr/>
        <p:txBody>
          <a:bodyPr/>
          <a:lstStyle/>
          <a:p>
            <a:endParaRPr lang="es-CO"/>
          </a:p>
        </p:txBody>
      </p:sp>
    </p:spTree>
    <p:extLst>
      <p:ext uri="{BB962C8B-B14F-4D97-AF65-F5344CB8AC3E}">
        <p14:creationId xmlns:p14="http://schemas.microsoft.com/office/powerpoint/2010/main" val="2113282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5869C98-E3F6-9B59-E7A1-8DE121C94B41}"/>
              </a:ext>
            </a:extLst>
          </p:cNvPr>
          <p:cNvSpPr/>
          <p:nvPr/>
        </p:nvSpPr>
        <p:spPr>
          <a:xfrm>
            <a:off x="-47066" y="0"/>
            <a:ext cx="12239065" cy="6954820"/>
          </a:xfrm>
          <a:prstGeom prst="rect">
            <a:avLst/>
          </a:prstGeom>
          <a:gradFill>
            <a:gsLst>
              <a:gs pos="0">
                <a:srgbClr val="061128"/>
              </a:gs>
              <a:gs pos="57000">
                <a:srgbClr val="23264D"/>
              </a:gs>
              <a:gs pos="100000">
                <a:srgbClr val="133968"/>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áfico 11">
            <a:extLst>
              <a:ext uri="{FF2B5EF4-FFF2-40B4-BE49-F238E27FC236}">
                <a16:creationId xmlns:a16="http://schemas.microsoft.com/office/drawing/2014/main" id="{A72F6D3D-0323-4BCE-59F9-67CF4241EA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81604" y="1880156"/>
            <a:ext cx="6050547" cy="2093912"/>
          </a:xfrm>
          <a:prstGeom prst="rect">
            <a:avLst/>
          </a:prstGeom>
        </p:spPr>
      </p:pic>
      <p:pic>
        <p:nvPicPr>
          <p:cNvPr id="14" name="Gráfico 13">
            <a:extLst>
              <a:ext uri="{FF2B5EF4-FFF2-40B4-BE49-F238E27FC236}">
                <a16:creationId xmlns:a16="http://schemas.microsoft.com/office/drawing/2014/main" id="{449710F2-76CD-6A77-FFAE-9D141F2D17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00250" y="3910276"/>
            <a:ext cx="8191500" cy="916634"/>
          </a:xfrm>
          <a:prstGeom prst="rect">
            <a:avLst/>
          </a:prstGeom>
        </p:spPr>
      </p:pic>
      <p:sp>
        <p:nvSpPr>
          <p:cNvPr id="16" name="CuadroTexto 15">
            <a:extLst>
              <a:ext uri="{FF2B5EF4-FFF2-40B4-BE49-F238E27FC236}">
                <a16:creationId xmlns:a16="http://schemas.microsoft.com/office/drawing/2014/main" id="{0673722A-0FB6-4B79-C89E-2909212E066B}"/>
              </a:ext>
            </a:extLst>
          </p:cNvPr>
          <p:cNvSpPr txBox="1"/>
          <p:nvPr/>
        </p:nvSpPr>
        <p:spPr>
          <a:xfrm>
            <a:off x="1739209" y="4826911"/>
            <a:ext cx="1341707" cy="646331"/>
          </a:xfrm>
          <a:prstGeom prst="rect">
            <a:avLst/>
          </a:prstGeom>
          <a:noFill/>
        </p:spPr>
        <p:txBody>
          <a:bodyPr wrap="square" rtlCol="0">
            <a:spAutoFit/>
          </a:bodyPr>
          <a:lstStyle/>
          <a:p>
            <a:pPr algn="ctr"/>
            <a:r>
              <a:rPr lang="es-CO" dirty="0" err="1">
                <a:solidFill>
                  <a:schemeClr val="accent6"/>
                </a:solidFill>
                <a:latin typeface="Barlow" panose="00000500000000000000" pitchFamily="2" charset="0"/>
              </a:rPr>
              <a:t>S</a:t>
            </a:r>
            <a:r>
              <a:rPr lang="es-CO" dirty="0" err="1">
                <a:solidFill>
                  <a:schemeClr val="bg1"/>
                </a:solidFill>
                <a:latin typeface="Barlow" panose="00000500000000000000" pitchFamily="2" charset="0"/>
              </a:rPr>
              <a:t>pecific</a:t>
            </a:r>
            <a:endParaRPr lang="es-CO" dirty="0">
              <a:solidFill>
                <a:schemeClr val="bg1"/>
              </a:solidFill>
              <a:latin typeface="Barlow" panose="00000500000000000000" pitchFamily="2" charset="0"/>
            </a:endParaRPr>
          </a:p>
          <a:p>
            <a:pPr algn="ctr"/>
            <a:r>
              <a:rPr lang="es-CO" dirty="0">
                <a:solidFill>
                  <a:schemeClr val="bg1"/>
                </a:solidFill>
                <a:latin typeface="Barlow" panose="00000500000000000000" pitchFamily="2" charset="0"/>
              </a:rPr>
              <a:t>Especifico </a:t>
            </a:r>
          </a:p>
        </p:txBody>
      </p:sp>
      <p:sp>
        <p:nvSpPr>
          <p:cNvPr id="17" name="CuadroTexto 16">
            <a:extLst>
              <a:ext uri="{FF2B5EF4-FFF2-40B4-BE49-F238E27FC236}">
                <a16:creationId xmlns:a16="http://schemas.microsoft.com/office/drawing/2014/main" id="{6BE7677D-94EE-4095-F570-F688F310ABA7}"/>
              </a:ext>
            </a:extLst>
          </p:cNvPr>
          <p:cNvSpPr txBox="1"/>
          <p:nvPr/>
        </p:nvSpPr>
        <p:spPr>
          <a:xfrm>
            <a:off x="3587617" y="4826911"/>
            <a:ext cx="1341707" cy="646331"/>
          </a:xfrm>
          <a:prstGeom prst="rect">
            <a:avLst/>
          </a:prstGeom>
          <a:noFill/>
        </p:spPr>
        <p:txBody>
          <a:bodyPr wrap="square" rtlCol="0">
            <a:spAutoFit/>
          </a:bodyPr>
          <a:lstStyle/>
          <a:p>
            <a:pPr algn="ctr"/>
            <a:r>
              <a:rPr lang="es-CO" dirty="0" err="1">
                <a:solidFill>
                  <a:schemeClr val="accent5"/>
                </a:solidFill>
                <a:latin typeface="Barlow" panose="00000500000000000000" pitchFamily="2" charset="0"/>
              </a:rPr>
              <a:t>M</a:t>
            </a:r>
            <a:r>
              <a:rPr lang="es-CO" dirty="0" err="1">
                <a:solidFill>
                  <a:schemeClr val="bg1"/>
                </a:solidFill>
                <a:latin typeface="Barlow" panose="00000500000000000000" pitchFamily="2" charset="0"/>
              </a:rPr>
              <a:t>easurable</a:t>
            </a:r>
            <a:endParaRPr lang="es-CO" dirty="0">
              <a:solidFill>
                <a:schemeClr val="bg1"/>
              </a:solidFill>
              <a:latin typeface="Barlow" panose="00000500000000000000" pitchFamily="2" charset="0"/>
            </a:endParaRPr>
          </a:p>
          <a:p>
            <a:pPr algn="ctr"/>
            <a:r>
              <a:rPr lang="es-CO" dirty="0">
                <a:solidFill>
                  <a:schemeClr val="bg1"/>
                </a:solidFill>
                <a:latin typeface="Barlow" panose="00000500000000000000" pitchFamily="2" charset="0"/>
              </a:rPr>
              <a:t>Medible</a:t>
            </a:r>
          </a:p>
        </p:txBody>
      </p:sp>
      <p:sp>
        <p:nvSpPr>
          <p:cNvPr id="18" name="CuadroTexto 17">
            <a:extLst>
              <a:ext uri="{FF2B5EF4-FFF2-40B4-BE49-F238E27FC236}">
                <a16:creationId xmlns:a16="http://schemas.microsoft.com/office/drawing/2014/main" id="{0154D2E8-5F59-6DD4-C580-B95E34438D6E}"/>
              </a:ext>
            </a:extLst>
          </p:cNvPr>
          <p:cNvSpPr txBox="1"/>
          <p:nvPr/>
        </p:nvSpPr>
        <p:spPr>
          <a:xfrm>
            <a:off x="5436025" y="4826911"/>
            <a:ext cx="1341707" cy="646331"/>
          </a:xfrm>
          <a:prstGeom prst="rect">
            <a:avLst/>
          </a:prstGeom>
          <a:noFill/>
        </p:spPr>
        <p:txBody>
          <a:bodyPr wrap="square" rtlCol="0">
            <a:spAutoFit/>
          </a:bodyPr>
          <a:lstStyle/>
          <a:p>
            <a:pPr algn="ctr"/>
            <a:r>
              <a:rPr lang="es-CO" dirty="0" err="1">
                <a:solidFill>
                  <a:schemeClr val="accent5"/>
                </a:solidFill>
                <a:latin typeface="Barlow" panose="00000500000000000000" pitchFamily="2" charset="0"/>
              </a:rPr>
              <a:t>A</a:t>
            </a:r>
            <a:r>
              <a:rPr lang="es-CO" dirty="0" err="1">
                <a:solidFill>
                  <a:schemeClr val="bg1"/>
                </a:solidFill>
                <a:latin typeface="Barlow" panose="00000500000000000000" pitchFamily="2" charset="0"/>
              </a:rPr>
              <a:t>chievavle</a:t>
            </a:r>
            <a:r>
              <a:rPr lang="es-CO" dirty="0">
                <a:solidFill>
                  <a:schemeClr val="bg1"/>
                </a:solidFill>
                <a:latin typeface="Barlow" panose="00000500000000000000" pitchFamily="2" charset="0"/>
              </a:rPr>
              <a:t> </a:t>
            </a:r>
          </a:p>
          <a:p>
            <a:pPr algn="ctr"/>
            <a:r>
              <a:rPr lang="es-CO" dirty="0">
                <a:solidFill>
                  <a:schemeClr val="bg1"/>
                </a:solidFill>
                <a:latin typeface="Barlow" panose="00000500000000000000" pitchFamily="2" charset="0"/>
              </a:rPr>
              <a:t>Alcanzable</a:t>
            </a:r>
          </a:p>
        </p:txBody>
      </p:sp>
      <p:sp>
        <p:nvSpPr>
          <p:cNvPr id="19" name="CuadroTexto 18">
            <a:extLst>
              <a:ext uri="{FF2B5EF4-FFF2-40B4-BE49-F238E27FC236}">
                <a16:creationId xmlns:a16="http://schemas.microsoft.com/office/drawing/2014/main" id="{73E1625A-41F4-DA09-3E5E-BDBD40C84C54}"/>
              </a:ext>
            </a:extLst>
          </p:cNvPr>
          <p:cNvSpPr txBox="1"/>
          <p:nvPr/>
        </p:nvSpPr>
        <p:spPr>
          <a:xfrm>
            <a:off x="7262679" y="4826911"/>
            <a:ext cx="1341707" cy="646331"/>
          </a:xfrm>
          <a:prstGeom prst="rect">
            <a:avLst/>
          </a:prstGeom>
          <a:noFill/>
        </p:spPr>
        <p:txBody>
          <a:bodyPr wrap="square" rtlCol="0">
            <a:spAutoFit/>
          </a:bodyPr>
          <a:lstStyle/>
          <a:p>
            <a:pPr algn="ctr"/>
            <a:r>
              <a:rPr lang="es-CO" dirty="0">
                <a:solidFill>
                  <a:schemeClr val="accent4"/>
                </a:solidFill>
                <a:latin typeface="Barlow" panose="00000500000000000000" pitchFamily="2" charset="0"/>
              </a:rPr>
              <a:t>R</a:t>
            </a:r>
            <a:r>
              <a:rPr lang="es-CO" dirty="0">
                <a:solidFill>
                  <a:schemeClr val="bg1"/>
                </a:solidFill>
                <a:latin typeface="Barlow" panose="00000500000000000000" pitchFamily="2" charset="0"/>
              </a:rPr>
              <a:t>elevante</a:t>
            </a:r>
          </a:p>
          <a:p>
            <a:pPr algn="ctr"/>
            <a:r>
              <a:rPr lang="es-CO" dirty="0">
                <a:solidFill>
                  <a:schemeClr val="bg1"/>
                </a:solidFill>
                <a:latin typeface="Barlow" panose="00000500000000000000" pitchFamily="2" charset="0"/>
              </a:rPr>
              <a:t>Realista</a:t>
            </a:r>
          </a:p>
        </p:txBody>
      </p:sp>
      <p:sp>
        <p:nvSpPr>
          <p:cNvPr id="22" name="CuadroTexto 21">
            <a:extLst>
              <a:ext uri="{FF2B5EF4-FFF2-40B4-BE49-F238E27FC236}">
                <a16:creationId xmlns:a16="http://schemas.microsoft.com/office/drawing/2014/main" id="{9E37416D-5C69-095E-A7FD-B8C6826801F7}"/>
              </a:ext>
            </a:extLst>
          </p:cNvPr>
          <p:cNvSpPr txBox="1"/>
          <p:nvPr/>
        </p:nvSpPr>
        <p:spPr>
          <a:xfrm>
            <a:off x="8972872" y="4826911"/>
            <a:ext cx="1479920" cy="646331"/>
          </a:xfrm>
          <a:prstGeom prst="rect">
            <a:avLst/>
          </a:prstGeom>
          <a:noFill/>
        </p:spPr>
        <p:txBody>
          <a:bodyPr wrap="square" rtlCol="0">
            <a:spAutoFit/>
          </a:bodyPr>
          <a:lstStyle/>
          <a:p>
            <a:pPr algn="ctr"/>
            <a:r>
              <a:rPr lang="es-CO" dirty="0">
                <a:solidFill>
                  <a:schemeClr val="accent3"/>
                </a:solidFill>
                <a:latin typeface="Barlow" panose="00000500000000000000" pitchFamily="2" charset="0"/>
              </a:rPr>
              <a:t>T</a:t>
            </a:r>
            <a:r>
              <a:rPr lang="es-CO" dirty="0">
                <a:solidFill>
                  <a:schemeClr val="bg1"/>
                </a:solidFill>
                <a:latin typeface="Barlow" panose="00000500000000000000" pitchFamily="2" charset="0"/>
              </a:rPr>
              <a:t>ime-</a:t>
            </a:r>
            <a:r>
              <a:rPr lang="es-CO" dirty="0" err="1">
                <a:solidFill>
                  <a:schemeClr val="bg1"/>
                </a:solidFill>
                <a:latin typeface="Barlow" panose="00000500000000000000" pitchFamily="2" charset="0"/>
              </a:rPr>
              <a:t>bound</a:t>
            </a:r>
            <a:endParaRPr lang="es-CO" dirty="0">
              <a:solidFill>
                <a:schemeClr val="bg1"/>
              </a:solidFill>
              <a:latin typeface="Barlow" panose="00000500000000000000" pitchFamily="2" charset="0"/>
            </a:endParaRPr>
          </a:p>
          <a:p>
            <a:pPr algn="ctr"/>
            <a:r>
              <a:rPr lang="es-CO" dirty="0">
                <a:solidFill>
                  <a:schemeClr val="bg1"/>
                </a:solidFill>
                <a:latin typeface="Barlow" panose="00000500000000000000" pitchFamily="2" charset="0"/>
              </a:rPr>
              <a:t>Tiempo </a:t>
            </a:r>
          </a:p>
        </p:txBody>
      </p:sp>
      <p:sp>
        <p:nvSpPr>
          <p:cNvPr id="23" name="Rectángulo 22">
            <a:extLst>
              <a:ext uri="{FF2B5EF4-FFF2-40B4-BE49-F238E27FC236}">
                <a16:creationId xmlns:a16="http://schemas.microsoft.com/office/drawing/2014/main" id="{D3662D78-8BD9-A08D-2E2B-17925F777F8E}"/>
              </a:ext>
            </a:extLst>
          </p:cNvPr>
          <p:cNvSpPr/>
          <p:nvPr/>
        </p:nvSpPr>
        <p:spPr>
          <a:xfrm>
            <a:off x="1873432" y="5570043"/>
            <a:ext cx="1065402" cy="270303"/>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s-CO" sz="1200" b="1" dirty="0"/>
              <a:t>¿WHAT?</a:t>
            </a:r>
          </a:p>
        </p:txBody>
      </p:sp>
      <p:sp>
        <p:nvSpPr>
          <p:cNvPr id="24" name="Rectángulo 23">
            <a:extLst>
              <a:ext uri="{FF2B5EF4-FFF2-40B4-BE49-F238E27FC236}">
                <a16:creationId xmlns:a16="http://schemas.microsoft.com/office/drawing/2014/main" id="{9FA87384-5728-FB27-BA1B-E381191760BB}"/>
              </a:ext>
            </a:extLst>
          </p:cNvPr>
          <p:cNvSpPr/>
          <p:nvPr/>
        </p:nvSpPr>
        <p:spPr>
          <a:xfrm>
            <a:off x="3796809" y="5570043"/>
            <a:ext cx="1065402" cy="270303"/>
          </a:xfrm>
          <a:prstGeom prst="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s-CO" sz="1200" b="1" dirty="0"/>
              <a:t>¿HOW MUCH?</a:t>
            </a:r>
          </a:p>
        </p:txBody>
      </p:sp>
      <p:sp>
        <p:nvSpPr>
          <p:cNvPr id="25" name="Rectángulo 24">
            <a:extLst>
              <a:ext uri="{FF2B5EF4-FFF2-40B4-BE49-F238E27FC236}">
                <a16:creationId xmlns:a16="http://schemas.microsoft.com/office/drawing/2014/main" id="{34B56731-8B3C-F4D7-D71C-B7797AF56E96}"/>
              </a:ext>
            </a:extLst>
          </p:cNvPr>
          <p:cNvSpPr/>
          <p:nvPr/>
        </p:nvSpPr>
        <p:spPr>
          <a:xfrm>
            <a:off x="5563299" y="5570043"/>
            <a:ext cx="1065402" cy="270303"/>
          </a:xfrm>
          <a:prstGeom prst="rect">
            <a:avLst/>
          </a:prstGeom>
          <a:solidFill>
            <a:srgbClr val="A7CA4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s-CO" sz="1200" b="1" dirty="0"/>
              <a:t>¿ HOW?</a:t>
            </a:r>
          </a:p>
        </p:txBody>
      </p:sp>
      <p:sp>
        <p:nvSpPr>
          <p:cNvPr id="26" name="Rectángulo 25">
            <a:extLst>
              <a:ext uri="{FF2B5EF4-FFF2-40B4-BE49-F238E27FC236}">
                <a16:creationId xmlns:a16="http://schemas.microsoft.com/office/drawing/2014/main" id="{0C27D4FE-0086-6140-26EF-377124DA1723}"/>
              </a:ext>
            </a:extLst>
          </p:cNvPr>
          <p:cNvSpPr/>
          <p:nvPr/>
        </p:nvSpPr>
        <p:spPr>
          <a:xfrm>
            <a:off x="7411707" y="5570043"/>
            <a:ext cx="1065402" cy="270303"/>
          </a:xfrm>
          <a:prstGeom prst="rect">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s-CO" sz="1200" b="1" dirty="0"/>
              <a:t>¿CON QUÉ?</a:t>
            </a:r>
          </a:p>
        </p:txBody>
      </p:sp>
      <p:sp>
        <p:nvSpPr>
          <p:cNvPr id="27" name="Rectángulo 26">
            <a:extLst>
              <a:ext uri="{FF2B5EF4-FFF2-40B4-BE49-F238E27FC236}">
                <a16:creationId xmlns:a16="http://schemas.microsoft.com/office/drawing/2014/main" id="{5CD87C9D-C019-AEDB-0DB7-F5F4781A30A2}"/>
              </a:ext>
            </a:extLst>
          </p:cNvPr>
          <p:cNvSpPr/>
          <p:nvPr/>
        </p:nvSpPr>
        <p:spPr>
          <a:xfrm>
            <a:off x="9260544" y="5570043"/>
            <a:ext cx="1065402" cy="270303"/>
          </a:xfrm>
          <a:prstGeom prst="rect">
            <a:avLst/>
          </a:prstGeom>
          <a:solidFill>
            <a:schemeClr val="accent3"/>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s-CO" sz="1200" b="1" dirty="0"/>
              <a:t>¿WHEN?</a:t>
            </a:r>
          </a:p>
        </p:txBody>
      </p:sp>
      <p:sp>
        <p:nvSpPr>
          <p:cNvPr id="36" name="Freeform 35">
            <a:extLst>
              <a:ext uri="{FF2B5EF4-FFF2-40B4-BE49-F238E27FC236}">
                <a16:creationId xmlns:a16="http://schemas.microsoft.com/office/drawing/2014/main" id="{6044EEB2-6517-B9A6-1B2C-0A1106D9E444}"/>
              </a:ext>
            </a:extLst>
          </p:cNvPr>
          <p:cNvSpPr/>
          <p:nvPr/>
        </p:nvSpPr>
        <p:spPr>
          <a:xfrm rot="19800000">
            <a:off x="9839514" y="443492"/>
            <a:ext cx="3027938" cy="2072676"/>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155B61D3-4A93-15E1-06B0-4171A9138696}"/>
              </a:ext>
            </a:extLst>
          </p:cNvPr>
          <p:cNvSpPr/>
          <p:nvPr/>
        </p:nvSpPr>
        <p:spPr>
          <a:xfrm rot="9000000">
            <a:off x="-529571" y="5176934"/>
            <a:ext cx="1979112" cy="1354736"/>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32010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E4DF05-A929-2012-3D47-2F48AC89B778}"/>
              </a:ext>
            </a:extLst>
          </p:cNvPr>
          <p:cNvSpPr/>
          <p:nvPr/>
        </p:nvSpPr>
        <p:spPr>
          <a:xfrm>
            <a:off x="-47066" y="0"/>
            <a:ext cx="12197483" cy="1006263"/>
          </a:xfrm>
          <a:prstGeom prst="rect">
            <a:avLst/>
          </a:prstGeom>
          <a:gradFill>
            <a:gsLst>
              <a:gs pos="0">
                <a:srgbClr val="061128"/>
              </a:gs>
              <a:gs pos="57000">
                <a:srgbClr val="23264D"/>
              </a:gs>
              <a:gs pos="100000">
                <a:srgbClr val="133968"/>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4C14E085-1DEA-9406-9786-2CDF06DE907C}"/>
              </a:ext>
            </a:extLst>
          </p:cNvPr>
          <p:cNvSpPr/>
          <p:nvPr/>
        </p:nvSpPr>
        <p:spPr>
          <a:xfrm rot="3600000">
            <a:off x="9458043" y="5037893"/>
            <a:ext cx="3027938" cy="2072676"/>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orma libre: forma 5">
            <a:extLst>
              <a:ext uri="{FF2B5EF4-FFF2-40B4-BE49-F238E27FC236}">
                <a16:creationId xmlns:a16="http://schemas.microsoft.com/office/drawing/2014/main" id="{F5BF6539-9D61-383F-CB1A-FE8A8B3C4C68}"/>
              </a:ext>
            </a:extLst>
          </p:cNvPr>
          <p:cNvSpPr/>
          <p:nvPr/>
        </p:nvSpPr>
        <p:spPr>
          <a:xfrm>
            <a:off x="5135704" y="1707184"/>
            <a:ext cx="972161" cy="1161411"/>
          </a:xfrm>
          <a:custGeom>
            <a:avLst/>
            <a:gdLst>
              <a:gd name="connsiteX0" fmla="*/ 603660 w 972161"/>
              <a:gd name="connsiteY0" fmla="*/ 957296 h 1161411"/>
              <a:gd name="connsiteX1" fmla="*/ 957502 w 972161"/>
              <a:gd name="connsiteY1" fmla="*/ 368126 h 1161411"/>
              <a:gd name="connsiteX2" fmla="*/ 368332 w 972161"/>
              <a:gd name="connsiteY2" fmla="*/ 14283 h 1161411"/>
              <a:gd name="connsiteX3" fmla="*/ 14489 w 972161"/>
              <a:gd name="connsiteY3" fmla="*/ 603453 h 1161411"/>
              <a:gd name="connsiteX4" fmla="*/ 368332 w 972161"/>
              <a:gd name="connsiteY4" fmla="*/ 957296 h 1161411"/>
              <a:gd name="connsiteX5" fmla="*/ 486027 w 972161"/>
              <a:gd name="connsiteY5" fmla="*/ 1161121 h 116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2161" h="1161411">
                <a:moveTo>
                  <a:pt x="603660" y="957296"/>
                </a:moveTo>
                <a:cubicBezTo>
                  <a:pt x="864064" y="892311"/>
                  <a:pt x="1022486" y="628530"/>
                  <a:pt x="957502" y="368126"/>
                </a:cubicBezTo>
                <a:cubicBezTo>
                  <a:pt x="892517" y="107721"/>
                  <a:pt x="628736" y="-50701"/>
                  <a:pt x="368332" y="14283"/>
                </a:cubicBezTo>
                <a:cubicBezTo>
                  <a:pt x="107927" y="79268"/>
                  <a:pt x="-50495" y="343049"/>
                  <a:pt x="14489" y="603453"/>
                </a:cubicBezTo>
                <a:cubicBezTo>
                  <a:pt x="57982" y="777728"/>
                  <a:pt x="194057" y="913803"/>
                  <a:pt x="368332" y="957296"/>
                </a:cubicBezTo>
                <a:lnTo>
                  <a:pt x="486027" y="1161121"/>
                </a:lnTo>
                <a:close/>
              </a:path>
            </a:pathLst>
          </a:custGeom>
          <a:solidFill>
            <a:schemeClr val="accent4"/>
          </a:solidFill>
          <a:ln w="6301" cap="flat">
            <a:noFill/>
            <a:prstDash val="solid"/>
            <a:miter/>
          </a:ln>
        </p:spPr>
        <p:txBody>
          <a:bodyPr rtlCol="0" anchor="ctr"/>
          <a:lstStyle/>
          <a:p>
            <a:endParaRPr lang="es-CO"/>
          </a:p>
        </p:txBody>
      </p:sp>
      <p:sp>
        <p:nvSpPr>
          <p:cNvPr id="7" name="Forma libre: forma 6">
            <a:extLst>
              <a:ext uri="{FF2B5EF4-FFF2-40B4-BE49-F238E27FC236}">
                <a16:creationId xmlns:a16="http://schemas.microsoft.com/office/drawing/2014/main" id="{3CF1AEF1-465A-4B25-7296-9AEFCF3D067C}"/>
              </a:ext>
            </a:extLst>
          </p:cNvPr>
          <p:cNvSpPr/>
          <p:nvPr/>
        </p:nvSpPr>
        <p:spPr>
          <a:xfrm>
            <a:off x="5213536" y="1784866"/>
            <a:ext cx="816559" cy="928105"/>
          </a:xfrm>
          <a:custGeom>
            <a:avLst/>
            <a:gdLst>
              <a:gd name="connsiteX0" fmla="*/ -85 w 816559"/>
              <a:gd name="connsiteY0" fmla="*/ 408013 h 928105"/>
              <a:gd name="connsiteX1" fmla="*/ 408169 w 816559"/>
              <a:gd name="connsiteY1" fmla="*/ -291 h 928105"/>
              <a:gd name="connsiteX2" fmla="*/ 816474 w 816559"/>
              <a:gd name="connsiteY2" fmla="*/ 407963 h 928105"/>
              <a:gd name="connsiteX3" fmla="*/ 475863 w 816559"/>
              <a:gd name="connsiteY3" fmla="*/ 810622 h 928105"/>
              <a:gd name="connsiteX4" fmla="*/ 408194 w 816559"/>
              <a:gd name="connsiteY4" fmla="*/ 927814 h 928105"/>
              <a:gd name="connsiteX5" fmla="*/ 340463 w 816559"/>
              <a:gd name="connsiteY5" fmla="*/ 810622 h 928105"/>
              <a:gd name="connsiteX6" fmla="*/ -85 w 816559"/>
              <a:gd name="connsiteY6" fmla="*/ 408013 h 92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559" h="928105">
                <a:moveTo>
                  <a:pt x="-85" y="408013"/>
                </a:moveTo>
                <a:cubicBezTo>
                  <a:pt x="-98" y="182527"/>
                  <a:pt x="182683" y="-279"/>
                  <a:pt x="408169" y="-291"/>
                </a:cubicBezTo>
                <a:cubicBezTo>
                  <a:pt x="633655" y="-304"/>
                  <a:pt x="816461" y="182477"/>
                  <a:pt x="816474" y="407963"/>
                </a:cubicBezTo>
                <a:cubicBezTo>
                  <a:pt x="816487" y="607346"/>
                  <a:pt x="672486" y="777576"/>
                  <a:pt x="475863" y="810622"/>
                </a:cubicBezTo>
                <a:lnTo>
                  <a:pt x="408194" y="927814"/>
                </a:lnTo>
                <a:lnTo>
                  <a:pt x="340463" y="810622"/>
                </a:lnTo>
                <a:cubicBezTo>
                  <a:pt x="143896" y="777525"/>
                  <a:pt x="-54" y="607346"/>
                  <a:pt x="-85" y="408013"/>
                </a:cubicBezTo>
                <a:close/>
              </a:path>
            </a:pathLst>
          </a:custGeom>
          <a:solidFill>
            <a:srgbClr val="FFFFFF"/>
          </a:solidFill>
          <a:ln w="6301" cap="flat">
            <a:noFill/>
            <a:prstDash val="solid"/>
            <a:miter/>
          </a:ln>
        </p:spPr>
        <p:txBody>
          <a:bodyPr rtlCol="0" anchor="ctr"/>
          <a:lstStyle/>
          <a:p>
            <a:endParaRPr lang="es-CO"/>
          </a:p>
        </p:txBody>
      </p:sp>
      <p:sp>
        <p:nvSpPr>
          <p:cNvPr id="8" name="Forma libre: forma 7">
            <a:extLst>
              <a:ext uri="{FF2B5EF4-FFF2-40B4-BE49-F238E27FC236}">
                <a16:creationId xmlns:a16="http://schemas.microsoft.com/office/drawing/2014/main" id="{EA96865B-4C5A-389B-4477-C25E8D394509}"/>
              </a:ext>
            </a:extLst>
          </p:cNvPr>
          <p:cNvSpPr/>
          <p:nvPr/>
        </p:nvSpPr>
        <p:spPr>
          <a:xfrm>
            <a:off x="5865821" y="1841259"/>
            <a:ext cx="1222605" cy="1460754"/>
          </a:xfrm>
          <a:custGeom>
            <a:avLst/>
            <a:gdLst>
              <a:gd name="connsiteX0" fmla="*/ 759282 w 1222605"/>
              <a:gd name="connsiteY0" fmla="*/ 1203966 h 1460754"/>
              <a:gd name="connsiteX1" fmla="*/ 1204168 w 1222605"/>
              <a:gd name="connsiteY1" fmla="*/ 462951 h 1460754"/>
              <a:gd name="connsiteX2" fmla="*/ 463153 w 1222605"/>
              <a:gd name="connsiteY2" fmla="*/ 18058 h 1460754"/>
              <a:gd name="connsiteX3" fmla="*/ 18267 w 1222605"/>
              <a:gd name="connsiteY3" fmla="*/ 759080 h 1460754"/>
              <a:gd name="connsiteX4" fmla="*/ 463153 w 1222605"/>
              <a:gd name="connsiteY4" fmla="*/ 1203966 h 1460754"/>
              <a:gd name="connsiteX5" fmla="*/ 611280 w 1222605"/>
              <a:gd name="connsiteY5" fmla="*/ 1460464 h 146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605" h="1460754">
                <a:moveTo>
                  <a:pt x="759282" y="1203966"/>
                </a:moveTo>
                <a:cubicBezTo>
                  <a:pt x="1086762" y="1122190"/>
                  <a:pt x="1285943" y="790425"/>
                  <a:pt x="1204168" y="462951"/>
                </a:cubicBezTo>
                <a:cubicBezTo>
                  <a:pt x="1122399" y="135470"/>
                  <a:pt x="790634" y="-63711"/>
                  <a:pt x="463153" y="18058"/>
                </a:cubicBezTo>
                <a:cubicBezTo>
                  <a:pt x="135672" y="99834"/>
                  <a:pt x="-63509" y="431599"/>
                  <a:pt x="18267" y="759080"/>
                </a:cubicBezTo>
                <a:cubicBezTo>
                  <a:pt x="72975" y="978177"/>
                  <a:pt x="244049" y="1149251"/>
                  <a:pt x="463153" y="1203966"/>
                </a:cubicBezTo>
                <a:lnTo>
                  <a:pt x="611280" y="1460464"/>
                </a:lnTo>
                <a:close/>
              </a:path>
            </a:pathLst>
          </a:custGeom>
          <a:solidFill>
            <a:schemeClr val="accent5"/>
          </a:solidFill>
          <a:ln w="6301" cap="flat">
            <a:noFill/>
            <a:prstDash val="solid"/>
            <a:miter/>
          </a:ln>
        </p:spPr>
        <p:txBody>
          <a:bodyPr rtlCol="0" anchor="ctr"/>
          <a:lstStyle/>
          <a:p>
            <a:endParaRPr lang="es-CO"/>
          </a:p>
        </p:txBody>
      </p:sp>
      <p:sp>
        <p:nvSpPr>
          <p:cNvPr id="9" name="Forma libre: forma 8">
            <a:extLst>
              <a:ext uri="{FF2B5EF4-FFF2-40B4-BE49-F238E27FC236}">
                <a16:creationId xmlns:a16="http://schemas.microsoft.com/office/drawing/2014/main" id="{644BF7D6-3EA4-FBDC-9218-0D386CB6C68F}"/>
              </a:ext>
            </a:extLst>
          </p:cNvPr>
          <p:cNvSpPr/>
          <p:nvPr/>
        </p:nvSpPr>
        <p:spPr>
          <a:xfrm>
            <a:off x="5963372" y="1938305"/>
            <a:ext cx="1027503" cy="1168013"/>
          </a:xfrm>
          <a:custGeom>
            <a:avLst/>
            <a:gdLst>
              <a:gd name="connsiteX0" fmla="*/ -85 w 1027503"/>
              <a:gd name="connsiteY0" fmla="*/ 513467 h 1168013"/>
              <a:gd name="connsiteX1" fmla="*/ 513660 w 1027503"/>
              <a:gd name="connsiteY1" fmla="*/ -291 h 1168013"/>
              <a:gd name="connsiteX2" fmla="*/ 1027418 w 1027503"/>
              <a:gd name="connsiteY2" fmla="*/ 513448 h 1168013"/>
              <a:gd name="connsiteX3" fmla="*/ 598851 w 1027503"/>
              <a:gd name="connsiteY3" fmla="*/ 1020099 h 1168013"/>
              <a:gd name="connsiteX4" fmla="*/ 513666 w 1027503"/>
              <a:gd name="connsiteY4" fmla="*/ 1167722 h 1168013"/>
              <a:gd name="connsiteX5" fmla="*/ 428419 w 1027503"/>
              <a:gd name="connsiteY5" fmla="*/ 1020099 h 1168013"/>
              <a:gd name="connsiteX6" fmla="*/ -85 w 1027503"/>
              <a:gd name="connsiteY6" fmla="*/ 513467 h 116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503" h="1168013">
                <a:moveTo>
                  <a:pt x="-85" y="513467"/>
                </a:moveTo>
                <a:cubicBezTo>
                  <a:pt x="-92" y="229731"/>
                  <a:pt x="229919" y="-291"/>
                  <a:pt x="513660" y="-291"/>
                </a:cubicBezTo>
                <a:cubicBezTo>
                  <a:pt x="797395" y="-298"/>
                  <a:pt x="1027412" y="229712"/>
                  <a:pt x="1027418" y="513448"/>
                </a:cubicBezTo>
                <a:cubicBezTo>
                  <a:pt x="1027425" y="764319"/>
                  <a:pt x="846244" y="978502"/>
                  <a:pt x="598851" y="1020099"/>
                </a:cubicBezTo>
                <a:lnTo>
                  <a:pt x="513666" y="1167722"/>
                </a:lnTo>
                <a:lnTo>
                  <a:pt x="428419" y="1020099"/>
                </a:lnTo>
                <a:cubicBezTo>
                  <a:pt x="181070" y="978452"/>
                  <a:pt x="-60" y="764300"/>
                  <a:pt x="-85" y="513467"/>
                </a:cubicBezTo>
                <a:close/>
              </a:path>
            </a:pathLst>
          </a:custGeom>
          <a:solidFill>
            <a:srgbClr val="FFFFFF"/>
          </a:solidFill>
          <a:ln w="6301" cap="flat">
            <a:noFill/>
            <a:prstDash val="solid"/>
            <a:miter/>
          </a:ln>
        </p:spPr>
        <p:txBody>
          <a:bodyPr rtlCol="0" anchor="ctr"/>
          <a:lstStyle/>
          <a:p>
            <a:endParaRPr lang="es-CO"/>
          </a:p>
        </p:txBody>
      </p:sp>
      <p:sp>
        <p:nvSpPr>
          <p:cNvPr id="10" name="Forma libre: forma 9">
            <a:extLst>
              <a:ext uri="{FF2B5EF4-FFF2-40B4-BE49-F238E27FC236}">
                <a16:creationId xmlns:a16="http://schemas.microsoft.com/office/drawing/2014/main" id="{35B97D11-DB33-43AA-B73B-203B9BCBB7CF}"/>
              </a:ext>
            </a:extLst>
          </p:cNvPr>
          <p:cNvSpPr/>
          <p:nvPr/>
        </p:nvSpPr>
        <p:spPr>
          <a:xfrm>
            <a:off x="6724894" y="2466545"/>
            <a:ext cx="1347904" cy="1610318"/>
          </a:xfrm>
          <a:custGeom>
            <a:avLst/>
            <a:gdLst>
              <a:gd name="connsiteX0" fmla="*/ 837046 w 1347904"/>
              <a:gd name="connsiteY0" fmla="*/ 1327382 h 1610318"/>
              <a:gd name="connsiteX1" fmla="*/ 1327611 w 1347904"/>
              <a:gd name="connsiteY1" fmla="*/ 510470 h 1610318"/>
              <a:gd name="connsiteX2" fmla="*/ 510674 w 1347904"/>
              <a:gd name="connsiteY2" fmla="*/ 19929 h 1610318"/>
              <a:gd name="connsiteX3" fmla="*/ 20133 w 1347904"/>
              <a:gd name="connsiteY3" fmla="*/ 836842 h 1610318"/>
              <a:gd name="connsiteX4" fmla="*/ 510674 w 1347904"/>
              <a:gd name="connsiteY4" fmla="*/ 1327382 h 1610318"/>
              <a:gd name="connsiteX5" fmla="*/ 673608 w 1347904"/>
              <a:gd name="connsiteY5" fmla="*/ 1610027 h 161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904" h="1610318">
                <a:moveTo>
                  <a:pt x="837046" y="1327382"/>
                </a:moveTo>
                <a:cubicBezTo>
                  <a:pt x="1198071" y="1237258"/>
                  <a:pt x="1417710" y="871514"/>
                  <a:pt x="1327611" y="510470"/>
                </a:cubicBezTo>
                <a:cubicBezTo>
                  <a:pt x="1237449" y="149426"/>
                  <a:pt x="871718" y="-70201"/>
                  <a:pt x="510674" y="19929"/>
                </a:cubicBezTo>
                <a:cubicBezTo>
                  <a:pt x="149630" y="110053"/>
                  <a:pt x="-69991" y="475797"/>
                  <a:pt x="20133" y="836842"/>
                </a:cubicBezTo>
                <a:cubicBezTo>
                  <a:pt x="80443" y="1078438"/>
                  <a:pt x="269077" y="1267073"/>
                  <a:pt x="510674" y="1327382"/>
                </a:cubicBezTo>
                <a:lnTo>
                  <a:pt x="673608" y="1610027"/>
                </a:lnTo>
                <a:close/>
              </a:path>
            </a:pathLst>
          </a:custGeom>
          <a:solidFill>
            <a:schemeClr val="accent1"/>
          </a:solidFill>
          <a:ln w="6301" cap="flat">
            <a:noFill/>
            <a:prstDash val="solid"/>
            <a:miter/>
          </a:ln>
        </p:spPr>
        <p:txBody>
          <a:bodyPr rtlCol="0" anchor="ctr"/>
          <a:lstStyle/>
          <a:p>
            <a:endParaRPr lang="es-CO"/>
          </a:p>
        </p:txBody>
      </p:sp>
      <p:sp>
        <p:nvSpPr>
          <p:cNvPr id="11" name="Forma libre: forma 10">
            <a:extLst>
              <a:ext uri="{FF2B5EF4-FFF2-40B4-BE49-F238E27FC236}">
                <a16:creationId xmlns:a16="http://schemas.microsoft.com/office/drawing/2014/main" id="{2844FE86-4A2C-8F0A-D0ED-FD2B7DC2CD8B}"/>
              </a:ext>
            </a:extLst>
          </p:cNvPr>
          <p:cNvSpPr/>
          <p:nvPr/>
        </p:nvSpPr>
        <p:spPr>
          <a:xfrm>
            <a:off x="6832666" y="2574067"/>
            <a:ext cx="1132346" cy="1287126"/>
          </a:xfrm>
          <a:custGeom>
            <a:avLst/>
            <a:gdLst>
              <a:gd name="connsiteX0" fmla="*/ -85 w 1132346"/>
              <a:gd name="connsiteY0" fmla="*/ 565856 h 1287126"/>
              <a:gd name="connsiteX1" fmla="*/ 566113 w 1132346"/>
              <a:gd name="connsiteY1" fmla="*/ -291 h 1287126"/>
              <a:gd name="connsiteX2" fmla="*/ 1132261 w 1132346"/>
              <a:gd name="connsiteY2" fmla="*/ 565907 h 1287126"/>
              <a:gd name="connsiteX3" fmla="*/ 659967 w 1132346"/>
              <a:gd name="connsiteY3" fmla="*/ 1124216 h 1287126"/>
              <a:gd name="connsiteX4" fmla="*/ 565836 w 1132346"/>
              <a:gd name="connsiteY4" fmla="*/ 1286835 h 1287126"/>
              <a:gd name="connsiteX5" fmla="*/ 471956 w 1132346"/>
              <a:gd name="connsiteY5" fmla="*/ 1124216 h 1287126"/>
              <a:gd name="connsiteX6" fmla="*/ -85 w 1132346"/>
              <a:gd name="connsiteY6" fmla="*/ 565856 h 128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346" h="1287126">
                <a:moveTo>
                  <a:pt x="-85" y="565856"/>
                </a:moveTo>
                <a:cubicBezTo>
                  <a:pt x="-73" y="253170"/>
                  <a:pt x="253426" y="-304"/>
                  <a:pt x="566113" y="-291"/>
                </a:cubicBezTo>
                <a:cubicBezTo>
                  <a:pt x="878787" y="-279"/>
                  <a:pt x="1132261" y="253220"/>
                  <a:pt x="1132261" y="565907"/>
                </a:cubicBezTo>
                <a:cubicBezTo>
                  <a:pt x="1132261" y="842359"/>
                  <a:pt x="932594" y="1078380"/>
                  <a:pt x="659967" y="1124216"/>
                </a:cubicBezTo>
                <a:lnTo>
                  <a:pt x="565836" y="1286835"/>
                </a:lnTo>
                <a:lnTo>
                  <a:pt x="471956" y="1124216"/>
                </a:lnTo>
                <a:cubicBezTo>
                  <a:pt x="199430" y="1078241"/>
                  <a:pt x="-91" y="842239"/>
                  <a:pt x="-85" y="565856"/>
                </a:cubicBezTo>
                <a:close/>
              </a:path>
            </a:pathLst>
          </a:custGeom>
          <a:solidFill>
            <a:srgbClr val="FFFFFF"/>
          </a:solidFill>
          <a:ln w="6301" cap="flat">
            <a:noFill/>
            <a:prstDash val="solid"/>
            <a:miter/>
          </a:ln>
        </p:spPr>
        <p:txBody>
          <a:bodyPr rtlCol="0" anchor="ctr"/>
          <a:lstStyle/>
          <a:p>
            <a:endParaRPr lang="es-CO"/>
          </a:p>
        </p:txBody>
      </p:sp>
      <p:sp>
        <p:nvSpPr>
          <p:cNvPr id="12" name="Forma libre: forma 11">
            <a:extLst>
              <a:ext uri="{FF2B5EF4-FFF2-40B4-BE49-F238E27FC236}">
                <a16:creationId xmlns:a16="http://schemas.microsoft.com/office/drawing/2014/main" id="{C90B8161-5D92-6375-B526-89F0C02263E8}"/>
              </a:ext>
            </a:extLst>
          </p:cNvPr>
          <p:cNvSpPr/>
          <p:nvPr/>
        </p:nvSpPr>
        <p:spPr>
          <a:xfrm>
            <a:off x="5678962" y="3261186"/>
            <a:ext cx="1702928" cy="2035034"/>
          </a:xfrm>
          <a:custGeom>
            <a:avLst/>
            <a:gdLst>
              <a:gd name="connsiteX0" fmla="*/ 1057535 w 1702928"/>
              <a:gd name="connsiteY0" fmla="*/ 1677435 h 2035034"/>
              <a:gd name="connsiteX1" fmla="*/ 1702844 w 1702928"/>
              <a:gd name="connsiteY1" fmla="*/ 851173 h 2035034"/>
              <a:gd name="connsiteX2" fmla="*/ 851379 w 1702928"/>
              <a:gd name="connsiteY2" fmla="*/ -291 h 2035034"/>
              <a:gd name="connsiteX3" fmla="*/ -85 w 1702928"/>
              <a:gd name="connsiteY3" fmla="*/ 851173 h 2035034"/>
              <a:gd name="connsiteX4" fmla="*/ 645223 w 1702928"/>
              <a:gd name="connsiteY4" fmla="*/ 1677435 h 2035034"/>
              <a:gd name="connsiteX5" fmla="*/ 851379 w 1702928"/>
              <a:gd name="connsiteY5" fmla="*/ 2034743 h 20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2928" h="2035034">
                <a:moveTo>
                  <a:pt x="1057535" y="1677435"/>
                </a:moveTo>
                <a:cubicBezTo>
                  <a:pt x="1436738" y="1582693"/>
                  <a:pt x="1702793" y="1242032"/>
                  <a:pt x="1702844" y="851173"/>
                </a:cubicBezTo>
                <a:cubicBezTo>
                  <a:pt x="1702844" y="381652"/>
                  <a:pt x="1320901" y="-291"/>
                  <a:pt x="851379" y="-291"/>
                </a:cubicBezTo>
                <a:cubicBezTo>
                  <a:pt x="381858" y="-291"/>
                  <a:pt x="-85" y="381652"/>
                  <a:pt x="-85" y="851173"/>
                </a:cubicBezTo>
                <a:cubicBezTo>
                  <a:pt x="-35" y="1242032"/>
                  <a:pt x="266021" y="1582693"/>
                  <a:pt x="645223" y="1677435"/>
                </a:cubicBezTo>
                <a:lnTo>
                  <a:pt x="851379" y="2034743"/>
                </a:lnTo>
                <a:close/>
              </a:path>
            </a:pathLst>
          </a:custGeom>
          <a:solidFill>
            <a:schemeClr val="accent3"/>
          </a:solidFill>
          <a:ln w="6301" cap="flat">
            <a:noFill/>
            <a:prstDash val="solid"/>
            <a:miter/>
          </a:ln>
        </p:spPr>
        <p:txBody>
          <a:bodyPr rtlCol="0" anchor="ctr"/>
          <a:lstStyle/>
          <a:p>
            <a:endParaRPr lang="es-CO"/>
          </a:p>
        </p:txBody>
      </p:sp>
      <p:sp>
        <p:nvSpPr>
          <p:cNvPr id="13" name="Forma libre: forma 12">
            <a:extLst>
              <a:ext uri="{FF2B5EF4-FFF2-40B4-BE49-F238E27FC236}">
                <a16:creationId xmlns:a16="http://schemas.microsoft.com/office/drawing/2014/main" id="{6A816AA4-F410-E537-B639-9EE70E89E1A2}"/>
              </a:ext>
            </a:extLst>
          </p:cNvPr>
          <p:cNvSpPr/>
          <p:nvPr/>
        </p:nvSpPr>
        <p:spPr>
          <a:xfrm>
            <a:off x="5815181" y="3397443"/>
            <a:ext cx="1430490" cy="1626086"/>
          </a:xfrm>
          <a:custGeom>
            <a:avLst/>
            <a:gdLst>
              <a:gd name="connsiteX0" fmla="*/ -85 w 1430490"/>
              <a:gd name="connsiteY0" fmla="*/ 714916 h 1626086"/>
              <a:gd name="connsiteX1" fmla="*/ 715198 w 1430490"/>
              <a:gd name="connsiteY1" fmla="*/ -291 h 1626086"/>
              <a:gd name="connsiteX2" fmla="*/ 1430405 w 1430490"/>
              <a:gd name="connsiteY2" fmla="*/ 714992 h 1626086"/>
              <a:gd name="connsiteX3" fmla="*/ 833549 w 1430490"/>
              <a:gd name="connsiteY3" fmla="*/ 1420333 h 1626086"/>
              <a:gd name="connsiteX4" fmla="*/ 714908 w 1430490"/>
              <a:gd name="connsiteY4" fmla="*/ 1625796 h 1626086"/>
              <a:gd name="connsiteX5" fmla="*/ 596268 w 1430490"/>
              <a:gd name="connsiteY5" fmla="*/ 1420333 h 1626086"/>
              <a:gd name="connsiteX6" fmla="*/ -85 w 1430490"/>
              <a:gd name="connsiteY6" fmla="*/ 714916 h 162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0490" h="1626086">
                <a:moveTo>
                  <a:pt x="-85" y="714916"/>
                </a:moveTo>
                <a:cubicBezTo>
                  <a:pt x="-66" y="319900"/>
                  <a:pt x="320181" y="-310"/>
                  <a:pt x="715198" y="-291"/>
                </a:cubicBezTo>
                <a:cubicBezTo>
                  <a:pt x="1110215" y="-273"/>
                  <a:pt x="1430424" y="319969"/>
                  <a:pt x="1430405" y="714992"/>
                </a:cubicBezTo>
                <a:cubicBezTo>
                  <a:pt x="1430387" y="1064310"/>
                  <a:pt x="1178047" y="1362512"/>
                  <a:pt x="833549" y="1420333"/>
                </a:cubicBezTo>
                <a:lnTo>
                  <a:pt x="714908" y="1625796"/>
                </a:lnTo>
                <a:lnTo>
                  <a:pt x="596268" y="1420333"/>
                </a:lnTo>
                <a:cubicBezTo>
                  <a:pt x="251983" y="1362216"/>
                  <a:pt x="-66" y="1064071"/>
                  <a:pt x="-85" y="714916"/>
                </a:cubicBezTo>
                <a:close/>
              </a:path>
            </a:pathLst>
          </a:custGeom>
          <a:solidFill>
            <a:srgbClr val="FFFFFF"/>
          </a:solidFill>
          <a:ln w="6301" cap="flat">
            <a:noFill/>
            <a:prstDash val="solid"/>
            <a:miter/>
          </a:ln>
        </p:spPr>
        <p:txBody>
          <a:bodyPr rtlCol="0" anchor="ctr"/>
          <a:lstStyle/>
          <a:p>
            <a:endParaRPr lang="es-CO"/>
          </a:p>
        </p:txBody>
      </p:sp>
      <p:sp>
        <p:nvSpPr>
          <p:cNvPr id="14" name="Forma libre: forma 13">
            <a:extLst>
              <a:ext uri="{FF2B5EF4-FFF2-40B4-BE49-F238E27FC236}">
                <a16:creationId xmlns:a16="http://schemas.microsoft.com/office/drawing/2014/main" id="{BA04FE5A-1B1C-3DE4-B7BB-298BD6A2AFB9}"/>
              </a:ext>
            </a:extLst>
          </p:cNvPr>
          <p:cNvSpPr/>
          <p:nvPr/>
        </p:nvSpPr>
        <p:spPr>
          <a:xfrm>
            <a:off x="4064557" y="3337424"/>
            <a:ext cx="2079201" cy="2484330"/>
          </a:xfrm>
          <a:custGeom>
            <a:avLst/>
            <a:gdLst>
              <a:gd name="connsiteX0" fmla="*/ 1291225 w 2079201"/>
              <a:gd name="connsiteY0" fmla="*/ 2048100 h 2484330"/>
              <a:gd name="connsiteX1" fmla="*/ 2079117 w 2079201"/>
              <a:gd name="connsiteY1" fmla="*/ 1039309 h 2484330"/>
              <a:gd name="connsiteX2" fmla="*/ 1039516 w 2079201"/>
              <a:gd name="connsiteY2" fmla="*/ -291 h 2484330"/>
              <a:gd name="connsiteX3" fmla="*/ -85 w 2079201"/>
              <a:gd name="connsiteY3" fmla="*/ 1039309 h 2484330"/>
              <a:gd name="connsiteX4" fmla="*/ 787806 w 2079201"/>
              <a:gd name="connsiteY4" fmla="*/ 2048100 h 2484330"/>
              <a:gd name="connsiteX5" fmla="*/ 1039831 w 2079201"/>
              <a:gd name="connsiteY5" fmla="*/ 2484040 h 248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9201" h="2484330">
                <a:moveTo>
                  <a:pt x="1291225" y="2048100"/>
                </a:moveTo>
                <a:cubicBezTo>
                  <a:pt x="1754200" y="1932428"/>
                  <a:pt x="2079035" y="1516512"/>
                  <a:pt x="2079117" y="1039309"/>
                </a:cubicBezTo>
                <a:cubicBezTo>
                  <a:pt x="2079117" y="465954"/>
                  <a:pt x="1612871" y="-291"/>
                  <a:pt x="1039516" y="-291"/>
                </a:cubicBezTo>
                <a:cubicBezTo>
                  <a:pt x="466160" y="-291"/>
                  <a:pt x="-85" y="465954"/>
                  <a:pt x="-85" y="1039309"/>
                </a:cubicBezTo>
                <a:cubicBezTo>
                  <a:pt x="-3" y="1516512"/>
                  <a:pt x="324831" y="1932428"/>
                  <a:pt x="787806" y="2048100"/>
                </a:cubicBezTo>
                <a:lnTo>
                  <a:pt x="1039831" y="2484040"/>
                </a:lnTo>
                <a:close/>
              </a:path>
            </a:pathLst>
          </a:custGeom>
          <a:solidFill>
            <a:schemeClr val="accent6"/>
          </a:solidFill>
          <a:ln w="6301" cap="flat">
            <a:noFill/>
            <a:prstDash val="solid"/>
            <a:miter/>
          </a:ln>
        </p:spPr>
        <p:txBody>
          <a:bodyPr rtlCol="0" anchor="ctr"/>
          <a:lstStyle/>
          <a:p>
            <a:endParaRPr lang="es-CO"/>
          </a:p>
        </p:txBody>
      </p:sp>
      <p:sp>
        <p:nvSpPr>
          <p:cNvPr id="15" name="Forma libre: forma 14">
            <a:extLst>
              <a:ext uri="{FF2B5EF4-FFF2-40B4-BE49-F238E27FC236}">
                <a16:creationId xmlns:a16="http://schemas.microsoft.com/office/drawing/2014/main" id="{690A1F09-5267-01A2-AC6D-94659F864613}"/>
              </a:ext>
            </a:extLst>
          </p:cNvPr>
          <p:cNvSpPr/>
          <p:nvPr/>
        </p:nvSpPr>
        <p:spPr>
          <a:xfrm>
            <a:off x="4230893" y="3503811"/>
            <a:ext cx="1746529" cy="1985335"/>
          </a:xfrm>
          <a:custGeom>
            <a:avLst/>
            <a:gdLst>
              <a:gd name="connsiteX0" fmla="*/ -85 w 1746529"/>
              <a:gd name="connsiteY0" fmla="*/ 872923 h 1985335"/>
              <a:gd name="connsiteX1" fmla="*/ 873230 w 1746529"/>
              <a:gd name="connsiteY1" fmla="*/ -291 h 1985335"/>
              <a:gd name="connsiteX2" fmla="*/ 1746444 w 1746529"/>
              <a:gd name="connsiteY2" fmla="*/ 873030 h 1985335"/>
              <a:gd name="connsiteX3" fmla="*/ 1017968 w 1746529"/>
              <a:gd name="connsiteY3" fmla="*/ 1734153 h 1985335"/>
              <a:gd name="connsiteX4" fmla="*/ 873054 w 1746529"/>
              <a:gd name="connsiteY4" fmla="*/ 1985044 h 1985335"/>
              <a:gd name="connsiteX5" fmla="*/ 728140 w 1746529"/>
              <a:gd name="connsiteY5" fmla="*/ 1734153 h 1985335"/>
              <a:gd name="connsiteX6" fmla="*/ -85 w 1746529"/>
              <a:gd name="connsiteY6" fmla="*/ 872923 h 198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6529" h="1985335">
                <a:moveTo>
                  <a:pt x="-85" y="872923"/>
                </a:moveTo>
                <a:cubicBezTo>
                  <a:pt x="-54" y="390630"/>
                  <a:pt x="390943" y="-317"/>
                  <a:pt x="873230" y="-291"/>
                </a:cubicBezTo>
                <a:cubicBezTo>
                  <a:pt x="1355523" y="-260"/>
                  <a:pt x="1746476" y="390737"/>
                  <a:pt x="1746444" y="873030"/>
                </a:cubicBezTo>
                <a:cubicBezTo>
                  <a:pt x="1746419" y="1299424"/>
                  <a:pt x="1438464" y="1663454"/>
                  <a:pt x="1017968" y="1734153"/>
                </a:cubicBezTo>
                <a:lnTo>
                  <a:pt x="873054" y="1985044"/>
                </a:lnTo>
                <a:lnTo>
                  <a:pt x="728140" y="1734153"/>
                </a:lnTo>
                <a:cubicBezTo>
                  <a:pt x="307744" y="1663265"/>
                  <a:pt x="-54" y="1299247"/>
                  <a:pt x="-85" y="872923"/>
                </a:cubicBezTo>
                <a:close/>
              </a:path>
            </a:pathLst>
          </a:custGeom>
          <a:solidFill>
            <a:srgbClr val="FFFFFF"/>
          </a:solidFill>
          <a:ln w="6301" cap="flat">
            <a:noFill/>
            <a:prstDash val="solid"/>
            <a:miter/>
          </a:ln>
        </p:spPr>
        <p:txBody>
          <a:bodyPr rtlCol="0" anchor="ctr"/>
          <a:lstStyle/>
          <a:p>
            <a:endParaRPr lang="es-CO"/>
          </a:p>
        </p:txBody>
      </p:sp>
      <p:sp>
        <p:nvSpPr>
          <p:cNvPr id="16" name="Forma libre: forma 15">
            <a:extLst>
              <a:ext uri="{FF2B5EF4-FFF2-40B4-BE49-F238E27FC236}">
                <a16:creationId xmlns:a16="http://schemas.microsoft.com/office/drawing/2014/main" id="{384DDD6D-04EF-660F-3081-92872FBE43D5}"/>
              </a:ext>
            </a:extLst>
          </p:cNvPr>
          <p:cNvSpPr/>
          <p:nvPr/>
        </p:nvSpPr>
        <p:spPr>
          <a:xfrm>
            <a:off x="4938577" y="2060605"/>
            <a:ext cx="87326" cy="87326"/>
          </a:xfrm>
          <a:custGeom>
            <a:avLst/>
            <a:gdLst>
              <a:gd name="connsiteX0" fmla="*/ 87326 w 87326"/>
              <a:gd name="connsiteY0" fmla="*/ 43663 h 87326"/>
              <a:gd name="connsiteX1" fmla="*/ 43663 w 87326"/>
              <a:gd name="connsiteY1" fmla="*/ 87326 h 87326"/>
              <a:gd name="connsiteX2" fmla="*/ 0 w 87326"/>
              <a:gd name="connsiteY2" fmla="*/ 43663 h 87326"/>
              <a:gd name="connsiteX3" fmla="*/ 43663 w 87326"/>
              <a:gd name="connsiteY3" fmla="*/ 0 h 87326"/>
              <a:gd name="connsiteX4" fmla="*/ 87326 w 87326"/>
              <a:gd name="connsiteY4" fmla="*/ 43663 h 8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26" h="87326">
                <a:moveTo>
                  <a:pt x="87326" y="43663"/>
                </a:moveTo>
                <a:cubicBezTo>
                  <a:pt x="87326" y="67778"/>
                  <a:pt x="67778" y="87326"/>
                  <a:pt x="43663" y="87326"/>
                </a:cubicBezTo>
                <a:cubicBezTo>
                  <a:pt x="19549" y="87326"/>
                  <a:pt x="0" y="67778"/>
                  <a:pt x="0" y="43663"/>
                </a:cubicBezTo>
                <a:cubicBezTo>
                  <a:pt x="0" y="19549"/>
                  <a:pt x="19549" y="0"/>
                  <a:pt x="43663" y="0"/>
                </a:cubicBezTo>
                <a:cubicBezTo>
                  <a:pt x="67778" y="0"/>
                  <a:pt x="87326" y="19549"/>
                  <a:pt x="87326" y="43663"/>
                </a:cubicBezTo>
                <a:close/>
              </a:path>
            </a:pathLst>
          </a:custGeom>
          <a:solidFill>
            <a:srgbClr val="F29109"/>
          </a:solidFill>
          <a:ln w="6301" cap="flat">
            <a:noFill/>
            <a:prstDash val="solid"/>
            <a:miter/>
          </a:ln>
        </p:spPr>
        <p:txBody>
          <a:bodyPr rtlCol="0" anchor="ctr"/>
          <a:lstStyle/>
          <a:p>
            <a:endParaRPr lang="es-CO"/>
          </a:p>
        </p:txBody>
      </p:sp>
      <p:sp>
        <p:nvSpPr>
          <p:cNvPr id="17" name="Forma libre: forma 16">
            <a:extLst>
              <a:ext uri="{FF2B5EF4-FFF2-40B4-BE49-F238E27FC236}">
                <a16:creationId xmlns:a16="http://schemas.microsoft.com/office/drawing/2014/main" id="{0EC6718C-9FC0-B2C5-04AF-5EAE04AD2DA2}"/>
              </a:ext>
            </a:extLst>
          </p:cNvPr>
          <p:cNvSpPr/>
          <p:nvPr/>
        </p:nvSpPr>
        <p:spPr>
          <a:xfrm>
            <a:off x="2221060" y="2432782"/>
            <a:ext cx="87326" cy="87326"/>
          </a:xfrm>
          <a:custGeom>
            <a:avLst/>
            <a:gdLst>
              <a:gd name="connsiteX0" fmla="*/ 87326 w 87326"/>
              <a:gd name="connsiteY0" fmla="*/ 43663 h 87326"/>
              <a:gd name="connsiteX1" fmla="*/ 43663 w 87326"/>
              <a:gd name="connsiteY1" fmla="*/ 87326 h 87326"/>
              <a:gd name="connsiteX2" fmla="*/ 0 w 87326"/>
              <a:gd name="connsiteY2" fmla="*/ 43663 h 87326"/>
              <a:gd name="connsiteX3" fmla="*/ 43663 w 87326"/>
              <a:gd name="connsiteY3" fmla="*/ 0 h 87326"/>
              <a:gd name="connsiteX4" fmla="*/ 87326 w 87326"/>
              <a:gd name="connsiteY4" fmla="*/ 43663 h 8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26" h="87326">
                <a:moveTo>
                  <a:pt x="87326" y="43663"/>
                </a:moveTo>
                <a:cubicBezTo>
                  <a:pt x="87326" y="67778"/>
                  <a:pt x="67778" y="87326"/>
                  <a:pt x="43663" y="87326"/>
                </a:cubicBezTo>
                <a:cubicBezTo>
                  <a:pt x="19549" y="87326"/>
                  <a:pt x="0" y="67778"/>
                  <a:pt x="0" y="43663"/>
                </a:cubicBezTo>
                <a:cubicBezTo>
                  <a:pt x="0" y="19549"/>
                  <a:pt x="19549" y="0"/>
                  <a:pt x="43663" y="0"/>
                </a:cubicBezTo>
                <a:cubicBezTo>
                  <a:pt x="67778" y="0"/>
                  <a:pt x="87326" y="19549"/>
                  <a:pt x="87326" y="43663"/>
                </a:cubicBezTo>
                <a:close/>
              </a:path>
            </a:pathLst>
          </a:custGeom>
          <a:solidFill>
            <a:srgbClr val="F29109"/>
          </a:solidFill>
          <a:ln w="6301" cap="flat">
            <a:noFill/>
            <a:prstDash val="solid"/>
            <a:miter/>
          </a:ln>
        </p:spPr>
        <p:txBody>
          <a:bodyPr rtlCol="0" anchor="ctr"/>
          <a:lstStyle/>
          <a:p>
            <a:endParaRPr lang="es-CO"/>
          </a:p>
        </p:txBody>
      </p:sp>
      <p:sp>
        <p:nvSpPr>
          <p:cNvPr id="18" name="Forma libre: forma 17">
            <a:extLst>
              <a:ext uri="{FF2B5EF4-FFF2-40B4-BE49-F238E27FC236}">
                <a16:creationId xmlns:a16="http://schemas.microsoft.com/office/drawing/2014/main" id="{14F0697B-8D13-A506-F57A-1642A8136084}"/>
              </a:ext>
            </a:extLst>
          </p:cNvPr>
          <p:cNvSpPr/>
          <p:nvPr/>
        </p:nvSpPr>
        <p:spPr>
          <a:xfrm>
            <a:off x="4468677" y="2093872"/>
            <a:ext cx="513562" cy="20792"/>
          </a:xfrm>
          <a:custGeom>
            <a:avLst/>
            <a:gdLst>
              <a:gd name="connsiteX0" fmla="*/ 0 w 513562"/>
              <a:gd name="connsiteY0" fmla="*/ 0 h 20792"/>
              <a:gd name="connsiteX1" fmla="*/ 513563 w 513562"/>
              <a:gd name="connsiteY1" fmla="*/ 0 h 20792"/>
              <a:gd name="connsiteX2" fmla="*/ 513563 w 513562"/>
              <a:gd name="connsiteY2" fmla="*/ 20792 h 20792"/>
              <a:gd name="connsiteX3" fmla="*/ 0 w 513562"/>
              <a:gd name="connsiteY3" fmla="*/ 20792 h 20792"/>
            </a:gdLst>
            <a:ahLst/>
            <a:cxnLst>
              <a:cxn ang="0">
                <a:pos x="connsiteX0" y="connsiteY0"/>
              </a:cxn>
              <a:cxn ang="0">
                <a:pos x="connsiteX1" y="connsiteY1"/>
              </a:cxn>
              <a:cxn ang="0">
                <a:pos x="connsiteX2" y="connsiteY2"/>
              </a:cxn>
              <a:cxn ang="0">
                <a:pos x="connsiteX3" y="connsiteY3"/>
              </a:cxn>
            </a:cxnLst>
            <a:rect l="l" t="t" r="r" b="b"/>
            <a:pathLst>
              <a:path w="513562" h="20792">
                <a:moveTo>
                  <a:pt x="0" y="0"/>
                </a:moveTo>
                <a:lnTo>
                  <a:pt x="513563" y="0"/>
                </a:lnTo>
                <a:lnTo>
                  <a:pt x="513563" y="20792"/>
                </a:lnTo>
                <a:lnTo>
                  <a:pt x="0" y="20792"/>
                </a:lnTo>
                <a:close/>
              </a:path>
            </a:pathLst>
          </a:custGeom>
          <a:solidFill>
            <a:schemeClr val="accent4"/>
          </a:solidFill>
          <a:ln w="6301" cap="flat">
            <a:noFill/>
            <a:prstDash val="solid"/>
            <a:miter/>
          </a:ln>
        </p:spPr>
        <p:txBody>
          <a:bodyPr rtlCol="0" anchor="ctr"/>
          <a:lstStyle/>
          <a:p>
            <a:endParaRPr lang="es-CO"/>
          </a:p>
        </p:txBody>
      </p:sp>
      <p:sp>
        <p:nvSpPr>
          <p:cNvPr id="19" name="Forma libre: forma 18">
            <a:extLst>
              <a:ext uri="{FF2B5EF4-FFF2-40B4-BE49-F238E27FC236}">
                <a16:creationId xmlns:a16="http://schemas.microsoft.com/office/drawing/2014/main" id="{3C87858F-222E-3F16-5EB7-5AC1B4981625}"/>
              </a:ext>
            </a:extLst>
          </p:cNvPr>
          <p:cNvSpPr/>
          <p:nvPr/>
        </p:nvSpPr>
        <p:spPr>
          <a:xfrm>
            <a:off x="2264724" y="2466049"/>
            <a:ext cx="2224745" cy="20792"/>
          </a:xfrm>
          <a:custGeom>
            <a:avLst/>
            <a:gdLst>
              <a:gd name="connsiteX0" fmla="*/ 0 w 2224745"/>
              <a:gd name="connsiteY0" fmla="*/ 0 h 20792"/>
              <a:gd name="connsiteX1" fmla="*/ 2224746 w 2224745"/>
              <a:gd name="connsiteY1" fmla="*/ 0 h 20792"/>
              <a:gd name="connsiteX2" fmla="*/ 2224746 w 2224745"/>
              <a:gd name="connsiteY2" fmla="*/ 20792 h 20792"/>
              <a:gd name="connsiteX3" fmla="*/ 0 w 2224745"/>
              <a:gd name="connsiteY3" fmla="*/ 20792 h 20792"/>
            </a:gdLst>
            <a:ahLst/>
            <a:cxnLst>
              <a:cxn ang="0">
                <a:pos x="connsiteX0" y="connsiteY0"/>
              </a:cxn>
              <a:cxn ang="0">
                <a:pos x="connsiteX1" y="connsiteY1"/>
              </a:cxn>
              <a:cxn ang="0">
                <a:pos x="connsiteX2" y="connsiteY2"/>
              </a:cxn>
              <a:cxn ang="0">
                <a:pos x="connsiteX3" y="connsiteY3"/>
              </a:cxn>
            </a:cxnLst>
            <a:rect l="l" t="t" r="r" b="b"/>
            <a:pathLst>
              <a:path w="2224745" h="20792">
                <a:moveTo>
                  <a:pt x="0" y="0"/>
                </a:moveTo>
                <a:lnTo>
                  <a:pt x="2224746" y="0"/>
                </a:lnTo>
                <a:lnTo>
                  <a:pt x="2224746" y="20792"/>
                </a:lnTo>
                <a:lnTo>
                  <a:pt x="0" y="20792"/>
                </a:lnTo>
                <a:close/>
              </a:path>
            </a:pathLst>
          </a:custGeom>
          <a:solidFill>
            <a:schemeClr val="accent4"/>
          </a:solidFill>
          <a:ln w="6301" cap="flat">
            <a:noFill/>
            <a:prstDash val="solid"/>
            <a:miter/>
          </a:ln>
        </p:spPr>
        <p:txBody>
          <a:bodyPr rtlCol="0" anchor="ctr"/>
          <a:lstStyle/>
          <a:p>
            <a:endParaRPr lang="es-CO"/>
          </a:p>
        </p:txBody>
      </p:sp>
      <p:sp>
        <p:nvSpPr>
          <p:cNvPr id="20" name="Forma libre: forma 19">
            <a:extLst>
              <a:ext uri="{FF2B5EF4-FFF2-40B4-BE49-F238E27FC236}">
                <a16:creationId xmlns:a16="http://schemas.microsoft.com/office/drawing/2014/main" id="{FC125296-BCCA-82DF-5011-822A0EE4460C}"/>
              </a:ext>
            </a:extLst>
          </p:cNvPr>
          <p:cNvSpPr/>
          <p:nvPr/>
        </p:nvSpPr>
        <p:spPr>
          <a:xfrm>
            <a:off x="4468677" y="2093873"/>
            <a:ext cx="20792" cy="392969"/>
          </a:xfrm>
          <a:custGeom>
            <a:avLst/>
            <a:gdLst>
              <a:gd name="connsiteX0" fmla="*/ 0 w 20792"/>
              <a:gd name="connsiteY0" fmla="*/ 0 h 392969"/>
              <a:gd name="connsiteX1" fmla="*/ 20792 w 20792"/>
              <a:gd name="connsiteY1" fmla="*/ 0 h 392969"/>
              <a:gd name="connsiteX2" fmla="*/ 20792 w 20792"/>
              <a:gd name="connsiteY2" fmla="*/ 392969 h 392969"/>
              <a:gd name="connsiteX3" fmla="*/ 0 w 20792"/>
              <a:gd name="connsiteY3" fmla="*/ 392969 h 392969"/>
            </a:gdLst>
            <a:ahLst/>
            <a:cxnLst>
              <a:cxn ang="0">
                <a:pos x="connsiteX0" y="connsiteY0"/>
              </a:cxn>
              <a:cxn ang="0">
                <a:pos x="connsiteX1" y="connsiteY1"/>
              </a:cxn>
              <a:cxn ang="0">
                <a:pos x="connsiteX2" y="connsiteY2"/>
              </a:cxn>
              <a:cxn ang="0">
                <a:pos x="connsiteX3" y="connsiteY3"/>
              </a:cxn>
            </a:cxnLst>
            <a:rect l="l" t="t" r="r" b="b"/>
            <a:pathLst>
              <a:path w="20792" h="392969">
                <a:moveTo>
                  <a:pt x="0" y="0"/>
                </a:moveTo>
                <a:lnTo>
                  <a:pt x="20792" y="0"/>
                </a:lnTo>
                <a:lnTo>
                  <a:pt x="20792" y="392969"/>
                </a:lnTo>
                <a:lnTo>
                  <a:pt x="0" y="392969"/>
                </a:lnTo>
                <a:close/>
              </a:path>
            </a:pathLst>
          </a:custGeom>
          <a:solidFill>
            <a:schemeClr val="accent4"/>
          </a:solidFill>
          <a:ln w="6301" cap="flat">
            <a:noFill/>
            <a:prstDash val="solid"/>
            <a:miter/>
          </a:ln>
        </p:spPr>
        <p:txBody>
          <a:bodyPr rtlCol="0" anchor="ctr"/>
          <a:lstStyle/>
          <a:p>
            <a:endParaRPr lang="es-CO"/>
          </a:p>
        </p:txBody>
      </p:sp>
      <p:sp>
        <p:nvSpPr>
          <p:cNvPr id="21" name="Forma libre: forma 20">
            <a:extLst>
              <a:ext uri="{FF2B5EF4-FFF2-40B4-BE49-F238E27FC236}">
                <a16:creationId xmlns:a16="http://schemas.microsoft.com/office/drawing/2014/main" id="{248C7837-1CC4-278A-2E67-17AE734D2E53}"/>
              </a:ext>
            </a:extLst>
          </p:cNvPr>
          <p:cNvSpPr/>
          <p:nvPr/>
        </p:nvSpPr>
        <p:spPr>
          <a:xfrm>
            <a:off x="7120163" y="2075474"/>
            <a:ext cx="87326" cy="87326"/>
          </a:xfrm>
          <a:custGeom>
            <a:avLst/>
            <a:gdLst>
              <a:gd name="connsiteX0" fmla="*/ 87326 w 87326"/>
              <a:gd name="connsiteY0" fmla="*/ 43663 h 87326"/>
              <a:gd name="connsiteX1" fmla="*/ 43663 w 87326"/>
              <a:gd name="connsiteY1" fmla="*/ 87326 h 87326"/>
              <a:gd name="connsiteX2" fmla="*/ 0 w 87326"/>
              <a:gd name="connsiteY2" fmla="*/ 43663 h 87326"/>
              <a:gd name="connsiteX3" fmla="*/ 43663 w 87326"/>
              <a:gd name="connsiteY3" fmla="*/ 0 h 87326"/>
              <a:gd name="connsiteX4" fmla="*/ 87326 w 87326"/>
              <a:gd name="connsiteY4" fmla="*/ 43663 h 8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26" h="87326">
                <a:moveTo>
                  <a:pt x="87326" y="43663"/>
                </a:moveTo>
                <a:cubicBezTo>
                  <a:pt x="87326" y="67778"/>
                  <a:pt x="67778" y="87326"/>
                  <a:pt x="43663" y="87326"/>
                </a:cubicBezTo>
                <a:cubicBezTo>
                  <a:pt x="19549" y="87326"/>
                  <a:pt x="0" y="67778"/>
                  <a:pt x="0" y="43663"/>
                </a:cubicBezTo>
                <a:cubicBezTo>
                  <a:pt x="0" y="19549"/>
                  <a:pt x="19549" y="0"/>
                  <a:pt x="43663" y="0"/>
                </a:cubicBezTo>
                <a:cubicBezTo>
                  <a:pt x="67778" y="0"/>
                  <a:pt x="87326" y="19549"/>
                  <a:pt x="87326" y="43663"/>
                </a:cubicBezTo>
                <a:close/>
              </a:path>
            </a:pathLst>
          </a:custGeom>
          <a:solidFill>
            <a:srgbClr val="B9CF23"/>
          </a:solidFill>
          <a:ln w="6301" cap="flat">
            <a:noFill/>
            <a:prstDash val="solid"/>
            <a:miter/>
          </a:ln>
        </p:spPr>
        <p:txBody>
          <a:bodyPr rtlCol="0" anchor="ctr"/>
          <a:lstStyle/>
          <a:p>
            <a:endParaRPr lang="es-CO"/>
          </a:p>
        </p:txBody>
      </p:sp>
      <p:sp>
        <p:nvSpPr>
          <p:cNvPr id="22" name="Forma libre: forma 21">
            <a:extLst>
              <a:ext uri="{FF2B5EF4-FFF2-40B4-BE49-F238E27FC236}">
                <a16:creationId xmlns:a16="http://schemas.microsoft.com/office/drawing/2014/main" id="{62341276-3C2E-C4BC-3E26-28EA22FF6B42}"/>
              </a:ext>
            </a:extLst>
          </p:cNvPr>
          <p:cNvSpPr/>
          <p:nvPr/>
        </p:nvSpPr>
        <p:spPr>
          <a:xfrm>
            <a:off x="9762766" y="2335185"/>
            <a:ext cx="87326" cy="87326"/>
          </a:xfrm>
          <a:custGeom>
            <a:avLst/>
            <a:gdLst>
              <a:gd name="connsiteX0" fmla="*/ 87326 w 87326"/>
              <a:gd name="connsiteY0" fmla="*/ 43663 h 87326"/>
              <a:gd name="connsiteX1" fmla="*/ 43663 w 87326"/>
              <a:gd name="connsiteY1" fmla="*/ 87326 h 87326"/>
              <a:gd name="connsiteX2" fmla="*/ -1 w 87326"/>
              <a:gd name="connsiteY2" fmla="*/ 43663 h 87326"/>
              <a:gd name="connsiteX3" fmla="*/ 43663 w 87326"/>
              <a:gd name="connsiteY3" fmla="*/ 0 h 87326"/>
              <a:gd name="connsiteX4" fmla="*/ 87326 w 87326"/>
              <a:gd name="connsiteY4" fmla="*/ 43663 h 8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26" h="87326">
                <a:moveTo>
                  <a:pt x="87326" y="43663"/>
                </a:moveTo>
                <a:cubicBezTo>
                  <a:pt x="87326" y="67778"/>
                  <a:pt x="67778" y="87326"/>
                  <a:pt x="43663" y="87326"/>
                </a:cubicBezTo>
                <a:cubicBezTo>
                  <a:pt x="19548" y="87326"/>
                  <a:pt x="-1" y="67778"/>
                  <a:pt x="-1" y="43663"/>
                </a:cubicBezTo>
                <a:cubicBezTo>
                  <a:pt x="-1" y="19549"/>
                  <a:pt x="19548" y="0"/>
                  <a:pt x="43663" y="0"/>
                </a:cubicBezTo>
                <a:cubicBezTo>
                  <a:pt x="67778" y="0"/>
                  <a:pt x="87326" y="19549"/>
                  <a:pt x="87326" y="43663"/>
                </a:cubicBezTo>
                <a:close/>
              </a:path>
            </a:pathLst>
          </a:custGeom>
          <a:solidFill>
            <a:srgbClr val="B9CF23"/>
          </a:solidFill>
          <a:ln w="6301" cap="flat">
            <a:noFill/>
            <a:prstDash val="solid"/>
            <a:miter/>
          </a:ln>
        </p:spPr>
        <p:txBody>
          <a:bodyPr rtlCol="0" anchor="ctr"/>
          <a:lstStyle/>
          <a:p>
            <a:endParaRPr lang="es-CO"/>
          </a:p>
        </p:txBody>
      </p:sp>
      <p:sp>
        <p:nvSpPr>
          <p:cNvPr id="23" name="Forma libre: forma 22">
            <a:extLst>
              <a:ext uri="{FF2B5EF4-FFF2-40B4-BE49-F238E27FC236}">
                <a16:creationId xmlns:a16="http://schemas.microsoft.com/office/drawing/2014/main" id="{09D848FC-D32E-8D0F-FBBD-AD5FEB5D8F93}"/>
              </a:ext>
            </a:extLst>
          </p:cNvPr>
          <p:cNvSpPr/>
          <p:nvPr/>
        </p:nvSpPr>
        <p:spPr>
          <a:xfrm>
            <a:off x="7163827" y="2108741"/>
            <a:ext cx="513562" cy="20792"/>
          </a:xfrm>
          <a:custGeom>
            <a:avLst/>
            <a:gdLst>
              <a:gd name="connsiteX0" fmla="*/ 0 w 513562"/>
              <a:gd name="connsiteY0" fmla="*/ 0 h 20792"/>
              <a:gd name="connsiteX1" fmla="*/ 513563 w 513562"/>
              <a:gd name="connsiteY1" fmla="*/ 0 h 20792"/>
              <a:gd name="connsiteX2" fmla="*/ 513563 w 513562"/>
              <a:gd name="connsiteY2" fmla="*/ 20792 h 20792"/>
              <a:gd name="connsiteX3" fmla="*/ 0 w 513562"/>
              <a:gd name="connsiteY3" fmla="*/ 20792 h 20792"/>
            </a:gdLst>
            <a:ahLst/>
            <a:cxnLst>
              <a:cxn ang="0">
                <a:pos x="connsiteX0" y="connsiteY0"/>
              </a:cxn>
              <a:cxn ang="0">
                <a:pos x="connsiteX1" y="connsiteY1"/>
              </a:cxn>
              <a:cxn ang="0">
                <a:pos x="connsiteX2" y="connsiteY2"/>
              </a:cxn>
              <a:cxn ang="0">
                <a:pos x="connsiteX3" y="connsiteY3"/>
              </a:cxn>
            </a:cxnLst>
            <a:rect l="l" t="t" r="r" b="b"/>
            <a:pathLst>
              <a:path w="513562" h="20792">
                <a:moveTo>
                  <a:pt x="0" y="0"/>
                </a:moveTo>
                <a:lnTo>
                  <a:pt x="513563" y="0"/>
                </a:lnTo>
                <a:lnTo>
                  <a:pt x="513563" y="20792"/>
                </a:lnTo>
                <a:lnTo>
                  <a:pt x="0" y="20792"/>
                </a:lnTo>
                <a:close/>
              </a:path>
            </a:pathLst>
          </a:custGeom>
          <a:solidFill>
            <a:srgbClr val="B9CF23"/>
          </a:solidFill>
          <a:ln w="6301" cap="flat">
            <a:noFill/>
            <a:prstDash val="solid"/>
            <a:miter/>
          </a:ln>
        </p:spPr>
        <p:txBody>
          <a:bodyPr rtlCol="0" anchor="ctr"/>
          <a:lstStyle/>
          <a:p>
            <a:endParaRPr lang="es-CO"/>
          </a:p>
        </p:txBody>
      </p:sp>
      <p:sp>
        <p:nvSpPr>
          <p:cNvPr id="24" name="Forma libre: forma 23">
            <a:extLst>
              <a:ext uri="{FF2B5EF4-FFF2-40B4-BE49-F238E27FC236}">
                <a16:creationId xmlns:a16="http://schemas.microsoft.com/office/drawing/2014/main" id="{E63A8AE9-57C8-6D75-DE5A-679FB923FCD4}"/>
              </a:ext>
            </a:extLst>
          </p:cNvPr>
          <p:cNvSpPr/>
          <p:nvPr/>
        </p:nvSpPr>
        <p:spPr>
          <a:xfrm>
            <a:off x="7656597" y="2368453"/>
            <a:ext cx="2149768" cy="20792"/>
          </a:xfrm>
          <a:custGeom>
            <a:avLst/>
            <a:gdLst>
              <a:gd name="connsiteX0" fmla="*/ 0 w 2149768"/>
              <a:gd name="connsiteY0" fmla="*/ 0 h 20792"/>
              <a:gd name="connsiteX1" fmla="*/ 2149769 w 2149768"/>
              <a:gd name="connsiteY1" fmla="*/ 0 h 20792"/>
              <a:gd name="connsiteX2" fmla="*/ 2149769 w 2149768"/>
              <a:gd name="connsiteY2" fmla="*/ 20792 h 20792"/>
              <a:gd name="connsiteX3" fmla="*/ 0 w 2149768"/>
              <a:gd name="connsiteY3" fmla="*/ 20792 h 20792"/>
            </a:gdLst>
            <a:ahLst/>
            <a:cxnLst>
              <a:cxn ang="0">
                <a:pos x="connsiteX0" y="connsiteY0"/>
              </a:cxn>
              <a:cxn ang="0">
                <a:pos x="connsiteX1" y="connsiteY1"/>
              </a:cxn>
              <a:cxn ang="0">
                <a:pos x="connsiteX2" y="connsiteY2"/>
              </a:cxn>
              <a:cxn ang="0">
                <a:pos x="connsiteX3" y="connsiteY3"/>
              </a:cxn>
            </a:cxnLst>
            <a:rect l="l" t="t" r="r" b="b"/>
            <a:pathLst>
              <a:path w="2149768" h="20792">
                <a:moveTo>
                  <a:pt x="0" y="0"/>
                </a:moveTo>
                <a:lnTo>
                  <a:pt x="2149769" y="0"/>
                </a:lnTo>
                <a:lnTo>
                  <a:pt x="2149769" y="20792"/>
                </a:lnTo>
                <a:lnTo>
                  <a:pt x="0" y="20792"/>
                </a:lnTo>
                <a:close/>
              </a:path>
            </a:pathLst>
          </a:custGeom>
          <a:solidFill>
            <a:srgbClr val="B9CF23"/>
          </a:solidFill>
          <a:ln w="6301" cap="flat">
            <a:noFill/>
            <a:prstDash val="solid"/>
            <a:miter/>
          </a:ln>
        </p:spPr>
        <p:txBody>
          <a:bodyPr rtlCol="0" anchor="ctr"/>
          <a:lstStyle/>
          <a:p>
            <a:endParaRPr lang="es-CO"/>
          </a:p>
        </p:txBody>
      </p:sp>
      <p:sp>
        <p:nvSpPr>
          <p:cNvPr id="25" name="Forma libre: forma 24">
            <a:extLst>
              <a:ext uri="{FF2B5EF4-FFF2-40B4-BE49-F238E27FC236}">
                <a16:creationId xmlns:a16="http://schemas.microsoft.com/office/drawing/2014/main" id="{DC6C585C-2EFA-920C-C34F-B869A91DEA37}"/>
              </a:ext>
            </a:extLst>
          </p:cNvPr>
          <p:cNvSpPr/>
          <p:nvPr/>
        </p:nvSpPr>
        <p:spPr>
          <a:xfrm>
            <a:off x="7656597" y="2108742"/>
            <a:ext cx="20792" cy="280503"/>
          </a:xfrm>
          <a:custGeom>
            <a:avLst/>
            <a:gdLst>
              <a:gd name="connsiteX0" fmla="*/ 0 w 20792"/>
              <a:gd name="connsiteY0" fmla="*/ 0 h 280503"/>
              <a:gd name="connsiteX1" fmla="*/ 20792 w 20792"/>
              <a:gd name="connsiteY1" fmla="*/ 0 h 280503"/>
              <a:gd name="connsiteX2" fmla="*/ 20792 w 20792"/>
              <a:gd name="connsiteY2" fmla="*/ 280503 h 280503"/>
              <a:gd name="connsiteX3" fmla="*/ 0 w 20792"/>
              <a:gd name="connsiteY3" fmla="*/ 280503 h 280503"/>
            </a:gdLst>
            <a:ahLst/>
            <a:cxnLst>
              <a:cxn ang="0">
                <a:pos x="connsiteX0" y="connsiteY0"/>
              </a:cxn>
              <a:cxn ang="0">
                <a:pos x="connsiteX1" y="connsiteY1"/>
              </a:cxn>
              <a:cxn ang="0">
                <a:pos x="connsiteX2" y="connsiteY2"/>
              </a:cxn>
              <a:cxn ang="0">
                <a:pos x="connsiteX3" y="connsiteY3"/>
              </a:cxn>
            </a:cxnLst>
            <a:rect l="l" t="t" r="r" b="b"/>
            <a:pathLst>
              <a:path w="20792" h="280503">
                <a:moveTo>
                  <a:pt x="0" y="0"/>
                </a:moveTo>
                <a:lnTo>
                  <a:pt x="20792" y="0"/>
                </a:lnTo>
                <a:lnTo>
                  <a:pt x="20792" y="280503"/>
                </a:lnTo>
                <a:lnTo>
                  <a:pt x="0" y="280503"/>
                </a:lnTo>
                <a:close/>
              </a:path>
            </a:pathLst>
          </a:custGeom>
          <a:solidFill>
            <a:srgbClr val="B9CF23"/>
          </a:solidFill>
          <a:ln w="6301" cap="flat">
            <a:noFill/>
            <a:prstDash val="solid"/>
            <a:miter/>
          </a:ln>
        </p:spPr>
        <p:txBody>
          <a:bodyPr rtlCol="0" anchor="ctr"/>
          <a:lstStyle/>
          <a:p>
            <a:endParaRPr lang="es-CO"/>
          </a:p>
        </p:txBody>
      </p:sp>
      <p:sp>
        <p:nvSpPr>
          <p:cNvPr id="26" name="Forma libre: forma 25">
            <a:extLst>
              <a:ext uri="{FF2B5EF4-FFF2-40B4-BE49-F238E27FC236}">
                <a16:creationId xmlns:a16="http://schemas.microsoft.com/office/drawing/2014/main" id="{A12B428F-F909-D14B-6015-34BEFF37AB8D}"/>
              </a:ext>
            </a:extLst>
          </p:cNvPr>
          <p:cNvSpPr/>
          <p:nvPr/>
        </p:nvSpPr>
        <p:spPr>
          <a:xfrm>
            <a:off x="4373160" y="5405095"/>
            <a:ext cx="87326" cy="87326"/>
          </a:xfrm>
          <a:custGeom>
            <a:avLst/>
            <a:gdLst>
              <a:gd name="connsiteX0" fmla="*/ 87327 w 87326"/>
              <a:gd name="connsiteY0" fmla="*/ 43663 h 87326"/>
              <a:gd name="connsiteX1" fmla="*/ 43663 w 87326"/>
              <a:gd name="connsiteY1" fmla="*/ 87326 h 87326"/>
              <a:gd name="connsiteX2" fmla="*/ 0 w 87326"/>
              <a:gd name="connsiteY2" fmla="*/ 43663 h 87326"/>
              <a:gd name="connsiteX3" fmla="*/ 43663 w 87326"/>
              <a:gd name="connsiteY3" fmla="*/ 0 h 87326"/>
              <a:gd name="connsiteX4" fmla="*/ 87327 w 87326"/>
              <a:gd name="connsiteY4" fmla="*/ 43663 h 8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26" h="87326">
                <a:moveTo>
                  <a:pt x="87327" y="43663"/>
                </a:moveTo>
                <a:cubicBezTo>
                  <a:pt x="87327" y="67778"/>
                  <a:pt x="67778" y="87326"/>
                  <a:pt x="43663" y="87326"/>
                </a:cubicBezTo>
                <a:cubicBezTo>
                  <a:pt x="19549" y="87326"/>
                  <a:pt x="0" y="67778"/>
                  <a:pt x="0" y="43663"/>
                </a:cubicBezTo>
                <a:cubicBezTo>
                  <a:pt x="0" y="19549"/>
                  <a:pt x="19549" y="0"/>
                  <a:pt x="43663" y="0"/>
                </a:cubicBezTo>
                <a:cubicBezTo>
                  <a:pt x="67778" y="0"/>
                  <a:pt x="87327" y="19549"/>
                  <a:pt x="87327" y="43663"/>
                </a:cubicBezTo>
                <a:close/>
              </a:path>
            </a:pathLst>
          </a:custGeom>
          <a:solidFill>
            <a:srgbClr val="0074AF"/>
          </a:solidFill>
          <a:ln w="6301" cap="flat">
            <a:noFill/>
            <a:prstDash val="solid"/>
            <a:miter/>
          </a:ln>
        </p:spPr>
        <p:txBody>
          <a:bodyPr rtlCol="0" anchor="ctr"/>
          <a:lstStyle/>
          <a:p>
            <a:endParaRPr lang="es-CO"/>
          </a:p>
        </p:txBody>
      </p:sp>
      <p:sp>
        <p:nvSpPr>
          <p:cNvPr id="27" name="Forma libre: forma 26">
            <a:extLst>
              <a:ext uri="{FF2B5EF4-FFF2-40B4-BE49-F238E27FC236}">
                <a16:creationId xmlns:a16="http://schemas.microsoft.com/office/drawing/2014/main" id="{3A40B550-0FDD-589D-BF07-A8175D792DFD}"/>
              </a:ext>
            </a:extLst>
          </p:cNvPr>
          <p:cNvSpPr/>
          <p:nvPr/>
        </p:nvSpPr>
        <p:spPr>
          <a:xfrm rot="21044998">
            <a:off x="1843070" y="5032905"/>
            <a:ext cx="87326" cy="87326"/>
          </a:xfrm>
          <a:custGeom>
            <a:avLst/>
            <a:gdLst>
              <a:gd name="connsiteX0" fmla="*/ 87241 w 87326"/>
              <a:gd name="connsiteY0" fmla="*/ 43372 h 87326"/>
              <a:gd name="connsiteX1" fmla="*/ 43578 w 87326"/>
              <a:gd name="connsiteY1" fmla="*/ 87035 h 87326"/>
              <a:gd name="connsiteX2" fmla="*/ -85 w 87326"/>
              <a:gd name="connsiteY2" fmla="*/ 43372 h 87326"/>
              <a:gd name="connsiteX3" fmla="*/ 43578 w 87326"/>
              <a:gd name="connsiteY3" fmla="*/ -291 h 87326"/>
              <a:gd name="connsiteX4" fmla="*/ 87241 w 87326"/>
              <a:gd name="connsiteY4" fmla="*/ 43372 h 8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26" h="87326">
                <a:moveTo>
                  <a:pt x="87241" y="43372"/>
                </a:moveTo>
                <a:cubicBezTo>
                  <a:pt x="87241" y="67486"/>
                  <a:pt x="67692" y="87035"/>
                  <a:pt x="43578" y="87035"/>
                </a:cubicBezTo>
                <a:cubicBezTo>
                  <a:pt x="19463" y="87035"/>
                  <a:pt x="-85" y="67486"/>
                  <a:pt x="-85" y="43372"/>
                </a:cubicBezTo>
                <a:cubicBezTo>
                  <a:pt x="-85" y="19257"/>
                  <a:pt x="19463" y="-291"/>
                  <a:pt x="43578" y="-291"/>
                </a:cubicBezTo>
                <a:cubicBezTo>
                  <a:pt x="67692" y="-291"/>
                  <a:pt x="87241" y="19257"/>
                  <a:pt x="87241" y="43372"/>
                </a:cubicBezTo>
                <a:close/>
              </a:path>
            </a:pathLst>
          </a:custGeom>
          <a:solidFill>
            <a:srgbClr val="0074AF"/>
          </a:solidFill>
          <a:ln w="6301" cap="flat">
            <a:noFill/>
            <a:prstDash val="solid"/>
            <a:miter/>
          </a:ln>
        </p:spPr>
        <p:txBody>
          <a:bodyPr rtlCol="0" anchor="ctr"/>
          <a:lstStyle/>
          <a:p>
            <a:endParaRPr lang="es-CO"/>
          </a:p>
        </p:txBody>
      </p:sp>
      <p:sp>
        <p:nvSpPr>
          <p:cNvPr id="28" name="Forma libre: forma 27">
            <a:extLst>
              <a:ext uri="{FF2B5EF4-FFF2-40B4-BE49-F238E27FC236}">
                <a16:creationId xmlns:a16="http://schemas.microsoft.com/office/drawing/2014/main" id="{8C397203-CC0B-8B4F-14CE-8D1379F8AE55}"/>
              </a:ext>
            </a:extLst>
          </p:cNvPr>
          <p:cNvSpPr/>
          <p:nvPr/>
        </p:nvSpPr>
        <p:spPr>
          <a:xfrm>
            <a:off x="3903260" y="5438362"/>
            <a:ext cx="513562" cy="20792"/>
          </a:xfrm>
          <a:custGeom>
            <a:avLst/>
            <a:gdLst>
              <a:gd name="connsiteX0" fmla="*/ 0 w 513562"/>
              <a:gd name="connsiteY0" fmla="*/ 0 h 20792"/>
              <a:gd name="connsiteX1" fmla="*/ 513563 w 513562"/>
              <a:gd name="connsiteY1" fmla="*/ 0 h 20792"/>
              <a:gd name="connsiteX2" fmla="*/ 513563 w 513562"/>
              <a:gd name="connsiteY2" fmla="*/ 20792 h 20792"/>
              <a:gd name="connsiteX3" fmla="*/ 0 w 513562"/>
              <a:gd name="connsiteY3" fmla="*/ 20792 h 20792"/>
            </a:gdLst>
            <a:ahLst/>
            <a:cxnLst>
              <a:cxn ang="0">
                <a:pos x="connsiteX0" y="connsiteY0"/>
              </a:cxn>
              <a:cxn ang="0">
                <a:pos x="connsiteX1" y="connsiteY1"/>
              </a:cxn>
              <a:cxn ang="0">
                <a:pos x="connsiteX2" y="connsiteY2"/>
              </a:cxn>
              <a:cxn ang="0">
                <a:pos x="connsiteX3" y="connsiteY3"/>
              </a:cxn>
            </a:cxnLst>
            <a:rect l="l" t="t" r="r" b="b"/>
            <a:pathLst>
              <a:path w="513562" h="20792">
                <a:moveTo>
                  <a:pt x="0" y="0"/>
                </a:moveTo>
                <a:lnTo>
                  <a:pt x="513563" y="0"/>
                </a:lnTo>
                <a:lnTo>
                  <a:pt x="513563" y="20792"/>
                </a:lnTo>
                <a:lnTo>
                  <a:pt x="0" y="20792"/>
                </a:lnTo>
                <a:close/>
              </a:path>
            </a:pathLst>
          </a:custGeom>
          <a:solidFill>
            <a:srgbClr val="0074AF"/>
          </a:solidFill>
          <a:ln w="6301" cap="flat">
            <a:noFill/>
            <a:prstDash val="solid"/>
            <a:miter/>
          </a:ln>
        </p:spPr>
        <p:txBody>
          <a:bodyPr rtlCol="0" anchor="ctr"/>
          <a:lstStyle/>
          <a:p>
            <a:endParaRPr lang="es-CO"/>
          </a:p>
        </p:txBody>
      </p:sp>
      <p:sp>
        <p:nvSpPr>
          <p:cNvPr id="29" name="Forma libre: forma 28">
            <a:extLst>
              <a:ext uri="{FF2B5EF4-FFF2-40B4-BE49-F238E27FC236}">
                <a16:creationId xmlns:a16="http://schemas.microsoft.com/office/drawing/2014/main" id="{ACEC507C-BB81-1E6E-3E55-7AAC32D5401A}"/>
              </a:ext>
            </a:extLst>
          </p:cNvPr>
          <p:cNvSpPr/>
          <p:nvPr/>
        </p:nvSpPr>
        <p:spPr>
          <a:xfrm>
            <a:off x="1886750" y="5066185"/>
            <a:ext cx="2037302" cy="20792"/>
          </a:xfrm>
          <a:custGeom>
            <a:avLst/>
            <a:gdLst>
              <a:gd name="connsiteX0" fmla="*/ 0 w 2037302"/>
              <a:gd name="connsiteY0" fmla="*/ 0 h 20792"/>
              <a:gd name="connsiteX1" fmla="*/ 2037303 w 2037302"/>
              <a:gd name="connsiteY1" fmla="*/ 0 h 20792"/>
              <a:gd name="connsiteX2" fmla="*/ 2037303 w 2037302"/>
              <a:gd name="connsiteY2" fmla="*/ 20792 h 20792"/>
              <a:gd name="connsiteX3" fmla="*/ 0 w 2037302"/>
              <a:gd name="connsiteY3" fmla="*/ 20792 h 20792"/>
            </a:gdLst>
            <a:ahLst/>
            <a:cxnLst>
              <a:cxn ang="0">
                <a:pos x="connsiteX0" y="connsiteY0"/>
              </a:cxn>
              <a:cxn ang="0">
                <a:pos x="connsiteX1" y="connsiteY1"/>
              </a:cxn>
              <a:cxn ang="0">
                <a:pos x="connsiteX2" y="connsiteY2"/>
              </a:cxn>
              <a:cxn ang="0">
                <a:pos x="connsiteX3" y="connsiteY3"/>
              </a:cxn>
            </a:cxnLst>
            <a:rect l="l" t="t" r="r" b="b"/>
            <a:pathLst>
              <a:path w="2037302" h="20792">
                <a:moveTo>
                  <a:pt x="0" y="0"/>
                </a:moveTo>
                <a:lnTo>
                  <a:pt x="2037303" y="0"/>
                </a:lnTo>
                <a:lnTo>
                  <a:pt x="2037303" y="20792"/>
                </a:lnTo>
                <a:lnTo>
                  <a:pt x="0" y="20792"/>
                </a:lnTo>
                <a:close/>
              </a:path>
            </a:pathLst>
          </a:custGeom>
          <a:solidFill>
            <a:srgbClr val="0074AF"/>
          </a:solidFill>
          <a:ln w="6301" cap="flat">
            <a:noFill/>
            <a:prstDash val="solid"/>
            <a:miter/>
          </a:ln>
        </p:spPr>
        <p:txBody>
          <a:bodyPr rtlCol="0" anchor="ctr"/>
          <a:lstStyle/>
          <a:p>
            <a:endParaRPr lang="es-CO"/>
          </a:p>
        </p:txBody>
      </p:sp>
      <p:sp>
        <p:nvSpPr>
          <p:cNvPr id="30" name="Forma libre: forma 29">
            <a:extLst>
              <a:ext uri="{FF2B5EF4-FFF2-40B4-BE49-F238E27FC236}">
                <a16:creationId xmlns:a16="http://schemas.microsoft.com/office/drawing/2014/main" id="{D493CC00-3174-044B-DACA-ECD82C445C94}"/>
              </a:ext>
            </a:extLst>
          </p:cNvPr>
          <p:cNvSpPr/>
          <p:nvPr/>
        </p:nvSpPr>
        <p:spPr>
          <a:xfrm>
            <a:off x="3903260" y="5066186"/>
            <a:ext cx="20792" cy="392969"/>
          </a:xfrm>
          <a:custGeom>
            <a:avLst/>
            <a:gdLst>
              <a:gd name="connsiteX0" fmla="*/ 0 w 20792"/>
              <a:gd name="connsiteY0" fmla="*/ 0 h 392969"/>
              <a:gd name="connsiteX1" fmla="*/ 20792 w 20792"/>
              <a:gd name="connsiteY1" fmla="*/ 0 h 392969"/>
              <a:gd name="connsiteX2" fmla="*/ 20792 w 20792"/>
              <a:gd name="connsiteY2" fmla="*/ 392969 h 392969"/>
              <a:gd name="connsiteX3" fmla="*/ 0 w 20792"/>
              <a:gd name="connsiteY3" fmla="*/ 392969 h 392969"/>
            </a:gdLst>
            <a:ahLst/>
            <a:cxnLst>
              <a:cxn ang="0">
                <a:pos x="connsiteX0" y="connsiteY0"/>
              </a:cxn>
              <a:cxn ang="0">
                <a:pos x="connsiteX1" y="connsiteY1"/>
              </a:cxn>
              <a:cxn ang="0">
                <a:pos x="connsiteX2" y="connsiteY2"/>
              </a:cxn>
              <a:cxn ang="0">
                <a:pos x="connsiteX3" y="connsiteY3"/>
              </a:cxn>
            </a:cxnLst>
            <a:rect l="l" t="t" r="r" b="b"/>
            <a:pathLst>
              <a:path w="20792" h="392969">
                <a:moveTo>
                  <a:pt x="0" y="0"/>
                </a:moveTo>
                <a:lnTo>
                  <a:pt x="20792" y="0"/>
                </a:lnTo>
                <a:lnTo>
                  <a:pt x="20792" y="392969"/>
                </a:lnTo>
                <a:lnTo>
                  <a:pt x="0" y="392969"/>
                </a:lnTo>
                <a:close/>
              </a:path>
            </a:pathLst>
          </a:custGeom>
          <a:solidFill>
            <a:srgbClr val="0074AF"/>
          </a:solidFill>
          <a:ln w="6301" cap="flat">
            <a:noFill/>
            <a:prstDash val="solid"/>
            <a:miter/>
          </a:ln>
        </p:spPr>
        <p:txBody>
          <a:bodyPr rtlCol="0" anchor="ctr"/>
          <a:lstStyle/>
          <a:p>
            <a:endParaRPr lang="es-CO"/>
          </a:p>
        </p:txBody>
      </p:sp>
      <p:sp>
        <p:nvSpPr>
          <p:cNvPr id="31" name="Forma libre: forma 30">
            <a:extLst>
              <a:ext uri="{FF2B5EF4-FFF2-40B4-BE49-F238E27FC236}">
                <a16:creationId xmlns:a16="http://schemas.microsoft.com/office/drawing/2014/main" id="{D2716443-54D1-D3E2-F7AD-CAD96A56685D}"/>
              </a:ext>
            </a:extLst>
          </p:cNvPr>
          <p:cNvSpPr/>
          <p:nvPr/>
        </p:nvSpPr>
        <p:spPr>
          <a:xfrm>
            <a:off x="6811244" y="5046086"/>
            <a:ext cx="87326" cy="87326"/>
          </a:xfrm>
          <a:custGeom>
            <a:avLst/>
            <a:gdLst>
              <a:gd name="connsiteX0" fmla="*/ 87327 w 87326"/>
              <a:gd name="connsiteY0" fmla="*/ 43663 h 87326"/>
              <a:gd name="connsiteX1" fmla="*/ 43663 w 87326"/>
              <a:gd name="connsiteY1" fmla="*/ 87326 h 87326"/>
              <a:gd name="connsiteX2" fmla="*/ 0 w 87326"/>
              <a:gd name="connsiteY2" fmla="*/ 43663 h 87326"/>
              <a:gd name="connsiteX3" fmla="*/ 43663 w 87326"/>
              <a:gd name="connsiteY3" fmla="*/ 0 h 87326"/>
              <a:gd name="connsiteX4" fmla="*/ 87327 w 87326"/>
              <a:gd name="connsiteY4" fmla="*/ 43663 h 8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26" h="87326">
                <a:moveTo>
                  <a:pt x="87327" y="43663"/>
                </a:moveTo>
                <a:cubicBezTo>
                  <a:pt x="87327" y="67778"/>
                  <a:pt x="67778" y="87326"/>
                  <a:pt x="43663" y="87326"/>
                </a:cubicBezTo>
                <a:cubicBezTo>
                  <a:pt x="19549" y="87326"/>
                  <a:pt x="0" y="67778"/>
                  <a:pt x="0" y="43663"/>
                </a:cubicBezTo>
                <a:cubicBezTo>
                  <a:pt x="0" y="19549"/>
                  <a:pt x="19549" y="0"/>
                  <a:pt x="43663" y="0"/>
                </a:cubicBezTo>
                <a:cubicBezTo>
                  <a:pt x="67778" y="0"/>
                  <a:pt x="87327" y="19549"/>
                  <a:pt x="87327" y="43663"/>
                </a:cubicBezTo>
                <a:close/>
              </a:path>
            </a:pathLst>
          </a:custGeom>
          <a:solidFill>
            <a:srgbClr val="95C123"/>
          </a:solidFill>
          <a:ln w="6301" cap="flat">
            <a:noFill/>
            <a:prstDash val="solid"/>
            <a:miter/>
          </a:ln>
        </p:spPr>
        <p:txBody>
          <a:bodyPr rtlCol="0" anchor="ctr"/>
          <a:lstStyle/>
          <a:p>
            <a:endParaRPr lang="es-CO"/>
          </a:p>
        </p:txBody>
      </p:sp>
      <p:sp>
        <p:nvSpPr>
          <p:cNvPr id="32" name="Forma libre: forma 31">
            <a:extLst>
              <a:ext uri="{FF2B5EF4-FFF2-40B4-BE49-F238E27FC236}">
                <a16:creationId xmlns:a16="http://schemas.microsoft.com/office/drawing/2014/main" id="{79C0AB81-A58A-0742-1596-B6A810493B21}"/>
              </a:ext>
            </a:extLst>
          </p:cNvPr>
          <p:cNvSpPr/>
          <p:nvPr/>
        </p:nvSpPr>
        <p:spPr>
          <a:xfrm rot="20250002">
            <a:off x="9566253" y="4673952"/>
            <a:ext cx="87326" cy="87326"/>
          </a:xfrm>
          <a:custGeom>
            <a:avLst/>
            <a:gdLst>
              <a:gd name="connsiteX0" fmla="*/ 87241 w 87326"/>
              <a:gd name="connsiteY0" fmla="*/ 43372 h 87326"/>
              <a:gd name="connsiteX1" fmla="*/ 43578 w 87326"/>
              <a:gd name="connsiteY1" fmla="*/ 87035 h 87326"/>
              <a:gd name="connsiteX2" fmla="*/ -86 w 87326"/>
              <a:gd name="connsiteY2" fmla="*/ 43372 h 87326"/>
              <a:gd name="connsiteX3" fmla="*/ 43578 w 87326"/>
              <a:gd name="connsiteY3" fmla="*/ -291 h 87326"/>
              <a:gd name="connsiteX4" fmla="*/ 87241 w 87326"/>
              <a:gd name="connsiteY4" fmla="*/ 43372 h 8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26" h="87326">
                <a:moveTo>
                  <a:pt x="87241" y="43372"/>
                </a:moveTo>
                <a:cubicBezTo>
                  <a:pt x="87241" y="67486"/>
                  <a:pt x="67693" y="87035"/>
                  <a:pt x="43578" y="87035"/>
                </a:cubicBezTo>
                <a:cubicBezTo>
                  <a:pt x="19463" y="87035"/>
                  <a:pt x="-86" y="67486"/>
                  <a:pt x="-86" y="43372"/>
                </a:cubicBezTo>
                <a:cubicBezTo>
                  <a:pt x="-86" y="19257"/>
                  <a:pt x="19463" y="-291"/>
                  <a:pt x="43578" y="-291"/>
                </a:cubicBezTo>
                <a:cubicBezTo>
                  <a:pt x="67693" y="-291"/>
                  <a:pt x="87241" y="19257"/>
                  <a:pt x="87241" y="43372"/>
                </a:cubicBezTo>
                <a:close/>
              </a:path>
            </a:pathLst>
          </a:custGeom>
          <a:solidFill>
            <a:srgbClr val="95C123"/>
          </a:solidFill>
          <a:ln w="6301" cap="flat">
            <a:noFill/>
            <a:prstDash val="solid"/>
            <a:miter/>
          </a:ln>
        </p:spPr>
        <p:txBody>
          <a:bodyPr rtlCol="0" anchor="ctr"/>
          <a:lstStyle/>
          <a:p>
            <a:endParaRPr lang="es-CO"/>
          </a:p>
        </p:txBody>
      </p:sp>
      <p:sp>
        <p:nvSpPr>
          <p:cNvPr id="33" name="Forma libre: forma 32">
            <a:extLst>
              <a:ext uri="{FF2B5EF4-FFF2-40B4-BE49-F238E27FC236}">
                <a16:creationId xmlns:a16="http://schemas.microsoft.com/office/drawing/2014/main" id="{E46730FD-D6F6-E898-B221-94CCB86B9C2B}"/>
              </a:ext>
            </a:extLst>
          </p:cNvPr>
          <p:cNvSpPr/>
          <p:nvPr/>
        </p:nvSpPr>
        <p:spPr>
          <a:xfrm>
            <a:off x="6854908" y="5079354"/>
            <a:ext cx="513562" cy="20792"/>
          </a:xfrm>
          <a:custGeom>
            <a:avLst/>
            <a:gdLst>
              <a:gd name="connsiteX0" fmla="*/ 0 w 513562"/>
              <a:gd name="connsiteY0" fmla="*/ 0 h 20792"/>
              <a:gd name="connsiteX1" fmla="*/ 513563 w 513562"/>
              <a:gd name="connsiteY1" fmla="*/ 0 h 20792"/>
              <a:gd name="connsiteX2" fmla="*/ 513563 w 513562"/>
              <a:gd name="connsiteY2" fmla="*/ 20792 h 20792"/>
              <a:gd name="connsiteX3" fmla="*/ 0 w 513562"/>
              <a:gd name="connsiteY3" fmla="*/ 20792 h 20792"/>
            </a:gdLst>
            <a:ahLst/>
            <a:cxnLst>
              <a:cxn ang="0">
                <a:pos x="connsiteX0" y="connsiteY0"/>
              </a:cxn>
              <a:cxn ang="0">
                <a:pos x="connsiteX1" y="connsiteY1"/>
              </a:cxn>
              <a:cxn ang="0">
                <a:pos x="connsiteX2" y="connsiteY2"/>
              </a:cxn>
              <a:cxn ang="0">
                <a:pos x="connsiteX3" y="connsiteY3"/>
              </a:cxn>
            </a:cxnLst>
            <a:rect l="l" t="t" r="r" b="b"/>
            <a:pathLst>
              <a:path w="513562" h="20792">
                <a:moveTo>
                  <a:pt x="0" y="0"/>
                </a:moveTo>
                <a:lnTo>
                  <a:pt x="513563" y="0"/>
                </a:lnTo>
                <a:lnTo>
                  <a:pt x="513563" y="20792"/>
                </a:lnTo>
                <a:lnTo>
                  <a:pt x="0" y="20792"/>
                </a:lnTo>
                <a:close/>
              </a:path>
            </a:pathLst>
          </a:custGeom>
          <a:solidFill>
            <a:srgbClr val="95C123"/>
          </a:solidFill>
          <a:ln w="6301" cap="flat">
            <a:noFill/>
            <a:prstDash val="solid"/>
            <a:miter/>
          </a:ln>
        </p:spPr>
        <p:txBody>
          <a:bodyPr rtlCol="0" anchor="ctr"/>
          <a:lstStyle/>
          <a:p>
            <a:endParaRPr lang="es-CO"/>
          </a:p>
        </p:txBody>
      </p:sp>
      <p:sp>
        <p:nvSpPr>
          <p:cNvPr id="34" name="Forma libre: forma 33">
            <a:extLst>
              <a:ext uri="{FF2B5EF4-FFF2-40B4-BE49-F238E27FC236}">
                <a16:creationId xmlns:a16="http://schemas.microsoft.com/office/drawing/2014/main" id="{4BC3A78B-CF43-3BAE-1C60-FCD49E733B65}"/>
              </a:ext>
            </a:extLst>
          </p:cNvPr>
          <p:cNvSpPr/>
          <p:nvPr/>
        </p:nvSpPr>
        <p:spPr>
          <a:xfrm>
            <a:off x="7347678" y="4707176"/>
            <a:ext cx="2262234" cy="20792"/>
          </a:xfrm>
          <a:custGeom>
            <a:avLst/>
            <a:gdLst>
              <a:gd name="connsiteX0" fmla="*/ 0 w 2262234"/>
              <a:gd name="connsiteY0" fmla="*/ 0 h 20792"/>
              <a:gd name="connsiteX1" fmla="*/ 2262234 w 2262234"/>
              <a:gd name="connsiteY1" fmla="*/ 0 h 20792"/>
              <a:gd name="connsiteX2" fmla="*/ 2262234 w 2262234"/>
              <a:gd name="connsiteY2" fmla="*/ 20792 h 20792"/>
              <a:gd name="connsiteX3" fmla="*/ 0 w 2262234"/>
              <a:gd name="connsiteY3" fmla="*/ 20792 h 20792"/>
            </a:gdLst>
            <a:ahLst/>
            <a:cxnLst>
              <a:cxn ang="0">
                <a:pos x="connsiteX0" y="connsiteY0"/>
              </a:cxn>
              <a:cxn ang="0">
                <a:pos x="connsiteX1" y="connsiteY1"/>
              </a:cxn>
              <a:cxn ang="0">
                <a:pos x="connsiteX2" y="connsiteY2"/>
              </a:cxn>
              <a:cxn ang="0">
                <a:pos x="connsiteX3" y="connsiteY3"/>
              </a:cxn>
            </a:cxnLst>
            <a:rect l="l" t="t" r="r" b="b"/>
            <a:pathLst>
              <a:path w="2262234" h="20792">
                <a:moveTo>
                  <a:pt x="0" y="0"/>
                </a:moveTo>
                <a:lnTo>
                  <a:pt x="2262234" y="0"/>
                </a:lnTo>
                <a:lnTo>
                  <a:pt x="2262234" y="20792"/>
                </a:lnTo>
                <a:lnTo>
                  <a:pt x="0" y="20792"/>
                </a:lnTo>
                <a:close/>
              </a:path>
            </a:pathLst>
          </a:custGeom>
          <a:solidFill>
            <a:srgbClr val="95C123"/>
          </a:solidFill>
          <a:ln w="6301" cap="flat">
            <a:noFill/>
            <a:prstDash val="solid"/>
            <a:miter/>
          </a:ln>
        </p:spPr>
        <p:txBody>
          <a:bodyPr rtlCol="0" anchor="ctr"/>
          <a:lstStyle/>
          <a:p>
            <a:endParaRPr lang="es-CO"/>
          </a:p>
        </p:txBody>
      </p:sp>
      <p:sp>
        <p:nvSpPr>
          <p:cNvPr id="35" name="Forma libre: forma 34">
            <a:extLst>
              <a:ext uri="{FF2B5EF4-FFF2-40B4-BE49-F238E27FC236}">
                <a16:creationId xmlns:a16="http://schemas.microsoft.com/office/drawing/2014/main" id="{F2FA584B-8112-EB11-3635-E487ECED5126}"/>
              </a:ext>
            </a:extLst>
          </p:cNvPr>
          <p:cNvSpPr/>
          <p:nvPr/>
        </p:nvSpPr>
        <p:spPr>
          <a:xfrm>
            <a:off x="7347678" y="4707177"/>
            <a:ext cx="20792" cy="392969"/>
          </a:xfrm>
          <a:custGeom>
            <a:avLst/>
            <a:gdLst>
              <a:gd name="connsiteX0" fmla="*/ 0 w 20792"/>
              <a:gd name="connsiteY0" fmla="*/ 0 h 392969"/>
              <a:gd name="connsiteX1" fmla="*/ 20792 w 20792"/>
              <a:gd name="connsiteY1" fmla="*/ 0 h 392969"/>
              <a:gd name="connsiteX2" fmla="*/ 20792 w 20792"/>
              <a:gd name="connsiteY2" fmla="*/ 392969 h 392969"/>
              <a:gd name="connsiteX3" fmla="*/ 0 w 20792"/>
              <a:gd name="connsiteY3" fmla="*/ 392969 h 392969"/>
            </a:gdLst>
            <a:ahLst/>
            <a:cxnLst>
              <a:cxn ang="0">
                <a:pos x="connsiteX0" y="connsiteY0"/>
              </a:cxn>
              <a:cxn ang="0">
                <a:pos x="connsiteX1" y="connsiteY1"/>
              </a:cxn>
              <a:cxn ang="0">
                <a:pos x="connsiteX2" y="connsiteY2"/>
              </a:cxn>
              <a:cxn ang="0">
                <a:pos x="connsiteX3" y="connsiteY3"/>
              </a:cxn>
            </a:cxnLst>
            <a:rect l="l" t="t" r="r" b="b"/>
            <a:pathLst>
              <a:path w="20792" h="392969">
                <a:moveTo>
                  <a:pt x="0" y="0"/>
                </a:moveTo>
                <a:lnTo>
                  <a:pt x="20792" y="0"/>
                </a:lnTo>
                <a:lnTo>
                  <a:pt x="20792" y="392969"/>
                </a:lnTo>
                <a:lnTo>
                  <a:pt x="0" y="392969"/>
                </a:lnTo>
                <a:close/>
              </a:path>
            </a:pathLst>
          </a:custGeom>
          <a:solidFill>
            <a:srgbClr val="95C123"/>
          </a:solidFill>
          <a:ln w="6301" cap="flat">
            <a:noFill/>
            <a:prstDash val="solid"/>
            <a:miter/>
          </a:ln>
        </p:spPr>
        <p:txBody>
          <a:bodyPr rtlCol="0" anchor="ctr"/>
          <a:lstStyle/>
          <a:p>
            <a:endParaRPr lang="es-CO"/>
          </a:p>
        </p:txBody>
      </p:sp>
      <p:sp>
        <p:nvSpPr>
          <p:cNvPr id="36" name="Forma libre: forma 35">
            <a:extLst>
              <a:ext uri="{FF2B5EF4-FFF2-40B4-BE49-F238E27FC236}">
                <a16:creationId xmlns:a16="http://schemas.microsoft.com/office/drawing/2014/main" id="{11058CEE-0094-5F7C-39DB-FEE89A3D6DA2}"/>
              </a:ext>
            </a:extLst>
          </p:cNvPr>
          <p:cNvSpPr/>
          <p:nvPr/>
        </p:nvSpPr>
        <p:spPr>
          <a:xfrm>
            <a:off x="7751422" y="3769583"/>
            <a:ext cx="87326" cy="87326"/>
          </a:xfrm>
          <a:custGeom>
            <a:avLst/>
            <a:gdLst>
              <a:gd name="connsiteX0" fmla="*/ 87326 w 87326"/>
              <a:gd name="connsiteY0" fmla="*/ 43663 h 87326"/>
              <a:gd name="connsiteX1" fmla="*/ 43663 w 87326"/>
              <a:gd name="connsiteY1" fmla="*/ 87326 h 87326"/>
              <a:gd name="connsiteX2" fmla="*/ 0 w 87326"/>
              <a:gd name="connsiteY2" fmla="*/ 43663 h 87326"/>
              <a:gd name="connsiteX3" fmla="*/ 43663 w 87326"/>
              <a:gd name="connsiteY3" fmla="*/ 0 h 87326"/>
              <a:gd name="connsiteX4" fmla="*/ 87326 w 87326"/>
              <a:gd name="connsiteY4" fmla="*/ 43663 h 8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26" h="87326">
                <a:moveTo>
                  <a:pt x="87326" y="43663"/>
                </a:moveTo>
                <a:cubicBezTo>
                  <a:pt x="87326" y="67778"/>
                  <a:pt x="67778" y="87326"/>
                  <a:pt x="43663" y="87326"/>
                </a:cubicBezTo>
                <a:cubicBezTo>
                  <a:pt x="19549" y="87326"/>
                  <a:pt x="0" y="67778"/>
                  <a:pt x="0" y="43663"/>
                </a:cubicBezTo>
                <a:cubicBezTo>
                  <a:pt x="0" y="19549"/>
                  <a:pt x="19549" y="0"/>
                  <a:pt x="43663" y="0"/>
                </a:cubicBezTo>
                <a:cubicBezTo>
                  <a:pt x="67778" y="0"/>
                  <a:pt x="87326" y="19549"/>
                  <a:pt x="87326" y="43663"/>
                </a:cubicBezTo>
                <a:close/>
              </a:path>
            </a:pathLst>
          </a:custGeom>
          <a:solidFill>
            <a:srgbClr val="3DA8E0"/>
          </a:solidFill>
          <a:ln w="6301" cap="flat">
            <a:noFill/>
            <a:prstDash val="solid"/>
            <a:miter/>
          </a:ln>
        </p:spPr>
        <p:txBody>
          <a:bodyPr rtlCol="0" anchor="ctr"/>
          <a:lstStyle/>
          <a:p>
            <a:endParaRPr lang="es-CO"/>
          </a:p>
        </p:txBody>
      </p:sp>
      <p:sp>
        <p:nvSpPr>
          <p:cNvPr id="37" name="Forma libre: forma 36">
            <a:extLst>
              <a:ext uri="{FF2B5EF4-FFF2-40B4-BE49-F238E27FC236}">
                <a16:creationId xmlns:a16="http://schemas.microsoft.com/office/drawing/2014/main" id="{94B6B317-E9B6-1EC5-75C0-8B07DD6ADF4C}"/>
              </a:ext>
            </a:extLst>
          </p:cNvPr>
          <p:cNvSpPr/>
          <p:nvPr/>
        </p:nvSpPr>
        <p:spPr>
          <a:xfrm>
            <a:off x="7795085" y="3802850"/>
            <a:ext cx="513562" cy="20792"/>
          </a:xfrm>
          <a:custGeom>
            <a:avLst/>
            <a:gdLst>
              <a:gd name="connsiteX0" fmla="*/ 0 w 513562"/>
              <a:gd name="connsiteY0" fmla="*/ 0 h 20792"/>
              <a:gd name="connsiteX1" fmla="*/ 513562 w 513562"/>
              <a:gd name="connsiteY1" fmla="*/ 0 h 20792"/>
              <a:gd name="connsiteX2" fmla="*/ 513562 w 513562"/>
              <a:gd name="connsiteY2" fmla="*/ 20792 h 20792"/>
              <a:gd name="connsiteX3" fmla="*/ 0 w 513562"/>
              <a:gd name="connsiteY3" fmla="*/ 20792 h 20792"/>
            </a:gdLst>
            <a:ahLst/>
            <a:cxnLst>
              <a:cxn ang="0">
                <a:pos x="connsiteX0" y="connsiteY0"/>
              </a:cxn>
              <a:cxn ang="0">
                <a:pos x="connsiteX1" y="connsiteY1"/>
              </a:cxn>
              <a:cxn ang="0">
                <a:pos x="connsiteX2" y="connsiteY2"/>
              </a:cxn>
              <a:cxn ang="0">
                <a:pos x="connsiteX3" y="connsiteY3"/>
              </a:cxn>
            </a:cxnLst>
            <a:rect l="l" t="t" r="r" b="b"/>
            <a:pathLst>
              <a:path w="513562" h="20792">
                <a:moveTo>
                  <a:pt x="0" y="0"/>
                </a:moveTo>
                <a:lnTo>
                  <a:pt x="513562" y="0"/>
                </a:lnTo>
                <a:lnTo>
                  <a:pt x="513562" y="20792"/>
                </a:lnTo>
                <a:lnTo>
                  <a:pt x="0" y="20792"/>
                </a:lnTo>
                <a:close/>
              </a:path>
            </a:pathLst>
          </a:custGeom>
          <a:solidFill>
            <a:srgbClr val="3DA8E0"/>
          </a:solidFill>
          <a:ln w="6301" cap="flat">
            <a:noFill/>
            <a:prstDash val="solid"/>
            <a:miter/>
          </a:ln>
        </p:spPr>
        <p:txBody>
          <a:bodyPr rtlCol="0" anchor="ctr"/>
          <a:lstStyle/>
          <a:p>
            <a:endParaRPr lang="es-CO"/>
          </a:p>
        </p:txBody>
      </p:sp>
      <p:sp>
        <p:nvSpPr>
          <p:cNvPr id="38" name="Forma libre: forma 37">
            <a:extLst>
              <a:ext uri="{FF2B5EF4-FFF2-40B4-BE49-F238E27FC236}">
                <a16:creationId xmlns:a16="http://schemas.microsoft.com/office/drawing/2014/main" id="{785F00F7-FF07-1690-1114-A9C08FB35F4B}"/>
              </a:ext>
            </a:extLst>
          </p:cNvPr>
          <p:cNvSpPr/>
          <p:nvPr/>
        </p:nvSpPr>
        <p:spPr>
          <a:xfrm>
            <a:off x="8287793" y="3430736"/>
            <a:ext cx="2059480" cy="20792"/>
          </a:xfrm>
          <a:custGeom>
            <a:avLst/>
            <a:gdLst>
              <a:gd name="connsiteX0" fmla="*/ 0 w 2059480"/>
              <a:gd name="connsiteY0" fmla="*/ 0 h 20792"/>
              <a:gd name="connsiteX1" fmla="*/ 2059481 w 2059480"/>
              <a:gd name="connsiteY1" fmla="*/ 0 h 20792"/>
              <a:gd name="connsiteX2" fmla="*/ 2059481 w 2059480"/>
              <a:gd name="connsiteY2" fmla="*/ 20792 h 20792"/>
              <a:gd name="connsiteX3" fmla="*/ 0 w 2059480"/>
              <a:gd name="connsiteY3" fmla="*/ 20792 h 20792"/>
            </a:gdLst>
            <a:ahLst/>
            <a:cxnLst>
              <a:cxn ang="0">
                <a:pos x="connsiteX0" y="connsiteY0"/>
              </a:cxn>
              <a:cxn ang="0">
                <a:pos x="connsiteX1" y="connsiteY1"/>
              </a:cxn>
              <a:cxn ang="0">
                <a:pos x="connsiteX2" y="connsiteY2"/>
              </a:cxn>
              <a:cxn ang="0">
                <a:pos x="connsiteX3" y="connsiteY3"/>
              </a:cxn>
            </a:cxnLst>
            <a:rect l="l" t="t" r="r" b="b"/>
            <a:pathLst>
              <a:path w="2059480" h="20792">
                <a:moveTo>
                  <a:pt x="0" y="0"/>
                </a:moveTo>
                <a:lnTo>
                  <a:pt x="2059481" y="0"/>
                </a:lnTo>
                <a:lnTo>
                  <a:pt x="2059481" y="20792"/>
                </a:lnTo>
                <a:lnTo>
                  <a:pt x="0" y="20792"/>
                </a:lnTo>
                <a:close/>
              </a:path>
            </a:pathLst>
          </a:custGeom>
          <a:solidFill>
            <a:srgbClr val="3DA8E0"/>
          </a:solidFill>
          <a:ln w="6301" cap="flat">
            <a:noFill/>
            <a:prstDash val="solid"/>
            <a:miter/>
          </a:ln>
        </p:spPr>
        <p:txBody>
          <a:bodyPr rtlCol="0" anchor="ctr"/>
          <a:lstStyle/>
          <a:p>
            <a:endParaRPr lang="es-CO"/>
          </a:p>
        </p:txBody>
      </p:sp>
      <p:sp>
        <p:nvSpPr>
          <p:cNvPr id="39" name="Forma libre: forma 38">
            <a:extLst>
              <a:ext uri="{FF2B5EF4-FFF2-40B4-BE49-F238E27FC236}">
                <a16:creationId xmlns:a16="http://schemas.microsoft.com/office/drawing/2014/main" id="{D3BC420B-4C19-445B-E5AA-DE6CC8740004}"/>
              </a:ext>
            </a:extLst>
          </p:cNvPr>
          <p:cNvSpPr/>
          <p:nvPr/>
        </p:nvSpPr>
        <p:spPr>
          <a:xfrm>
            <a:off x="8287793" y="3430737"/>
            <a:ext cx="20792" cy="392969"/>
          </a:xfrm>
          <a:custGeom>
            <a:avLst/>
            <a:gdLst>
              <a:gd name="connsiteX0" fmla="*/ 0 w 20792"/>
              <a:gd name="connsiteY0" fmla="*/ 0 h 392969"/>
              <a:gd name="connsiteX1" fmla="*/ 20792 w 20792"/>
              <a:gd name="connsiteY1" fmla="*/ 0 h 392969"/>
              <a:gd name="connsiteX2" fmla="*/ 20792 w 20792"/>
              <a:gd name="connsiteY2" fmla="*/ 392969 h 392969"/>
              <a:gd name="connsiteX3" fmla="*/ 0 w 20792"/>
              <a:gd name="connsiteY3" fmla="*/ 392969 h 392969"/>
            </a:gdLst>
            <a:ahLst/>
            <a:cxnLst>
              <a:cxn ang="0">
                <a:pos x="connsiteX0" y="connsiteY0"/>
              </a:cxn>
              <a:cxn ang="0">
                <a:pos x="connsiteX1" y="connsiteY1"/>
              </a:cxn>
              <a:cxn ang="0">
                <a:pos x="connsiteX2" y="connsiteY2"/>
              </a:cxn>
              <a:cxn ang="0">
                <a:pos x="connsiteX3" y="connsiteY3"/>
              </a:cxn>
            </a:cxnLst>
            <a:rect l="l" t="t" r="r" b="b"/>
            <a:pathLst>
              <a:path w="20792" h="392969">
                <a:moveTo>
                  <a:pt x="0" y="0"/>
                </a:moveTo>
                <a:lnTo>
                  <a:pt x="20792" y="0"/>
                </a:lnTo>
                <a:lnTo>
                  <a:pt x="20792" y="392969"/>
                </a:lnTo>
                <a:lnTo>
                  <a:pt x="0" y="392969"/>
                </a:lnTo>
                <a:close/>
              </a:path>
            </a:pathLst>
          </a:custGeom>
          <a:solidFill>
            <a:srgbClr val="3DA8E0"/>
          </a:solidFill>
          <a:ln w="6301" cap="flat">
            <a:noFill/>
            <a:prstDash val="solid"/>
            <a:miter/>
          </a:ln>
        </p:spPr>
        <p:txBody>
          <a:bodyPr rtlCol="0" anchor="ctr"/>
          <a:lstStyle/>
          <a:p>
            <a:endParaRPr lang="es-CO"/>
          </a:p>
        </p:txBody>
      </p:sp>
      <p:sp>
        <p:nvSpPr>
          <p:cNvPr id="40" name="Forma libre: forma 39">
            <a:extLst>
              <a:ext uri="{FF2B5EF4-FFF2-40B4-BE49-F238E27FC236}">
                <a16:creationId xmlns:a16="http://schemas.microsoft.com/office/drawing/2014/main" id="{0AAAB8E5-3E0F-41BF-B032-21078227BF7E}"/>
              </a:ext>
            </a:extLst>
          </p:cNvPr>
          <p:cNvSpPr/>
          <p:nvPr/>
        </p:nvSpPr>
        <p:spPr>
          <a:xfrm>
            <a:off x="5532158" y="2157067"/>
            <a:ext cx="49333" cy="85310"/>
          </a:xfrm>
          <a:custGeom>
            <a:avLst/>
            <a:gdLst>
              <a:gd name="connsiteX0" fmla="*/ 0 w 49333"/>
              <a:gd name="connsiteY0" fmla="*/ 0 h 85310"/>
              <a:gd name="connsiteX1" fmla="*/ 49334 w 49333"/>
              <a:gd name="connsiteY1" fmla="*/ 0 h 85310"/>
              <a:gd name="connsiteX2" fmla="*/ 49334 w 49333"/>
              <a:gd name="connsiteY2" fmla="*/ 85310 h 85310"/>
              <a:gd name="connsiteX3" fmla="*/ 0 w 49333"/>
              <a:gd name="connsiteY3" fmla="*/ 85310 h 85310"/>
            </a:gdLst>
            <a:ahLst/>
            <a:cxnLst>
              <a:cxn ang="0">
                <a:pos x="connsiteX0" y="connsiteY0"/>
              </a:cxn>
              <a:cxn ang="0">
                <a:pos x="connsiteX1" y="connsiteY1"/>
              </a:cxn>
              <a:cxn ang="0">
                <a:pos x="connsiteX2" y="connsiteY2"/>
              </a:cxn>
              <a:cxn ang="0">
                <a:pos x="connsiteX3" y="connsiteY3"/>
              </a:cxn>
            </a:cxnLst>
            <a:rect l="l" t="t" r="r" b="b"/>
            <a:pathLst>
              <a:path w="49333" h="85310">
                <a:moveTo>
                  <a:pt x="0" y="0"/>
                </a:moveTo>
                <a:lnTo>
                  <a:pt x="49334" y="0"/>
                </a:lnTo>
                <a:lnTo>
                  <a:pt x="49334" y="85310"/>
                </a:lnTo>
                <a:lnTo>
                  <a:pt x="0" y="85310"/>
                </a:lnTo>
                <a:close/>
              </a:path>
            </a:pathLst>
          </a:custGeom>
          <a:solidFill>
            <a:srgbClr val="F68D2F"/>
          </a:solidFill>
          <a:ln w="6301" cap="flat">
            <a:noFill/>
            <a:prstDash val="solid"/>
            <a:miter/>
          </a:ln>
        </p:spPr>
        <p:txBody>
          <a:bodyPr rtlCol="0" anchor="ctr"/>
          <a:lstStyle/>
          <a:p>
            <a:endParaRPr lang="es-CO"/>
          </a:p>
        </p:txBody>
      </p:sp>
      <p:sp>
        <p:nvSpPr>
          <p:cNvPr id="41" name="Forma libre: forma 40">
            <a:extLst>
              <a:ext uri="{FF2B5EF4-FFF2-40B4-BE49-F238E27FC236}">
                <a16:creationId xmlns:a16="http://schemas.microsoft.com/office/drawing/2014/main" id="{238D7A36-22AE-730F-22CC-0832C046E4C8}"/>
              </a:ext>
            </a:extLst>
          </p:cNvPr>
          <p:cNvSpPr/>
          <p:nvPr/>
        </p:nvSpPr>
        <p:spPr>
          <a:xfrm>
            <a:off x="5597433" y="2124367"/>
            <a:ext cx="49333" cy="118010"/>
          </a:xfrm>
          <a:custGeom>
            <a:avLst/>
            <a:gdLst>
              <a:gd name="connsiteX0" fmla="*/ 0 w 49333"/>
              <a:gd name="connsiteY0" fmla="*/ 0 h 118010"/>
              <a:gd name="connsiteX1" fmla="*/ 49334 w 49333"/>
              <a:gd name="connsiteY1" fmla="*/ 0 h 118010"/>
              <a:gd name="connsiteX2" fmla="*/ 49334 w 49333"/>
              <a:gd name="connsiteY2" fmla="*/ 118010 h 118010"/>
              <a:gd name="connsiteX3" fmla="*/ 0 w 49333"/>
              <a:gd name="connsiteY3" fmla="*/ 118010 h 118010"/>
            </a:gdLst>
            <a:ahLst/>
            <a:cxnLst>
              <a:cxn ang="0">
                <a:pos x="connsiteX0" y="connsiteY0"/>
              </a:cxn>
              <a:cxn ang="0">
                <a:pos x="connsiteX1" y="connsiteY1"/>
              </a:cxn>
              <a:cxn ang="0">
                <a:pos x="connsiteX2" y="connsiteY2"/>
              </a:cxn>
              <a:cxn ang="0">
                <a:pos x="connsiteX3" y="connsiteY3"/>
              </a:cxn>
            </a:cxnLst>
            <a:rect l="l" t="t" r="r" b="b"/>
            <a:pathLst>
              <a:path w="49333" h="118010">
                <a:moveTo>
                  <a:pt x="0" y="0"/>
                </a:moveTo>
                <a:lnTo>
                  <a:pt x="49334" y="0"/>
                </a:lnTo>
                <a:lnTo>
                  <a:pt x="49334" y="118010"/>
                </a:lnTo>
                <a:lnTo>
                  <a:pt x="0" y="118010"/>
                </a:lnTo>
                <a:close/>
              </a:path>
            </a:pathLst>
          </a:custGeom>
          <a:solidFill>
            <a:srgbClr val="F68D2F"/>
          </a:solidFill>
          <a:ln w="6301" cap="flat">
            <a:noFill/>
            <a:prstDash val="solid"/>
            <a:miter/>
          </a:ln>
        </p:spPr>
        <p:txBody>
          <a:bodyPr rtlCol="0" anchor="ctr"/>
          <a:lstStyle/>
          <a:p>
            <a:endParaRPr lang="es-CO"/>
          </a:p>
        </p:txBody>
      </p:sp>
      <p:sp>
        <p:nvSpPr>
          <p:cNvPr id="42" name="Forma libre: forma 41">
            <a:extLst>
              <a:ext uri="{FF2B5EF4-FFF2-40B4-BE49-F238E27FC236}">
                <a16:creationId xmlns:a16="http://schemas.microsoft.com/office/drawing/2014/main" id="{EA81B1F5-5E3E-DEB5-DB82-68D37BF5E50F}"/>
              </a:ext>
            </a:extLst>
          </p:cNvPr>
          <p:cNvSpPr/>
          <p:nvPr/>
        </p:nvSpPr>
        <p:spPr>
          <a:xfrm>
            <a:off x="5662644" y="2091667"/>
            <a:ext cx="49333" cy="150710"/>
          </a:xfrm>
          <a:custGeom>
            <a:avLst/>
            <a:gdLst>
              <a:gd name="connsiteX0" fmla="*/ 0 w 49333"/>
              <a:gd name="connsiteY0" fmla="*/ 0 h 150710"/>
              <a:gd name="connsiteX1" fmla="*/ 49334 w 49333"/>
              <a:gd name="connsiteY1" fmla="*/ 0 h 150710"/>
              <a:gd name="connsiteX2" fmla="*/ 49334 w 49333"/>
              <a:gd name="connsiteY2" fmla="*/ 150711 h 150710"/>
              <a:gd name="connsiteX3" fmla="*/ 0 w 49333"/>
              <a:gd name="connsiteY3" fmla="*/ 150711 h 150710"/>
            </a:gdLst>
            <a:ahLst/>
            <a:cxnLst>
              <a:cxn ang="0">
                <a:pos x="connsiteX0" y="connsiteY0"/>
              </a:cxn>
              <a:cxn ang="0">
                <a:pos x="connsiteX1" y="connsiteY1"/>
              </a:cxn>
              <a:cxn ang="0">
                <a:pos x="connsiteX2" y="connsiteY2"/>
              </a:cxn>
              <a:cxn ang="0">
                <a:pos x="connsiteX3" y="connsiteY3"/>
              </a:cxn>
            </a:cxnLst>
            <a:rect l="l" t="t" r="r" b="b"/>
            <a:pathLst>
              <a:path w="49333" h="150710">
                <a:moveTo>
                  <a:pt x="0" y="0"/>
                </a:moveTo>
                <a:lnTo>
                  <a:pt x="49334" y="0"/>
                </a:lnTo>
                <a:lnTo>
                  <a:pt x="49334" y="150711"/>
                </a:lnTo>
                <a:lnTo>
                  <a:pt x="0" y="150711"/>
                </a:lnTo>
                <a:close/>
              </a:path>
            </a:pathLst>
          </a:custGeom>
          <a:solidFill>
            <a:srgbClr val="F68D2F"/>
          </a:solidFill>
          <a:ln w="6301" cap="flat">
            <a:noFill/>
            <a:prstDash val="solid"/>
            <a:miter/>
          </a:ln>
        </p:spPr>
        <p:txBody>
          <a:bodyPr rtlCol="0" anchor="ctr"/>
          <a:lstStyle/>
          <a:p>
            <a:endParaRPr lang="es-CO"/>
          </a:p>
        </p:txBody>
      </p:sp>
      <p:sp>
        <p:nvSpPr>
          <p:cNvPr id="43" name="Forma libre: forma 42">
            <a:extLst>
              <a:ext uri="{FF2B5EF4-FFF2-40B4-BE49-F238E27FC236}">
                <a16:creationId xmlns:a16="http://schemas.microsoft.com/office/drawing/2014/main" id="{F17FB87E-0972-A1D4-D463-20AB23C34F34}"/>
              </a:ext>
            </a:extLst>
          </p:cNvPr>
          <p:cNvSpPr/>
          <p:nvPr/>
        </p:nvSpPr>
        <p:spPr>
          <a:xfrm>
            <a:off x="6419977" y="2355978"/>
            <a:ext cx="114293" cy="114293"/>
          </a:xfrm>
          <a:custGeom>
            <a:avLst/>
            <a:gdLst>
              <a:gd name="connsiteX0" fmla="*/ 114208 w 114293"/>
              <a:gd name="connsiteY0" fmla="*/ 56855 h 114293"/>
              <a:gd name="connsiteX1" fmla="*/ 57061 w 114293"/>
              <a:gd name="connsiteY1" fmla="*/ 114002 h 114293"/>
              <a:gd name="connsiteX2" fmla="*/ -85 w 114293"/>
              <a:gd name="connsiteY2" fmla="*/ 56855 h 114293"/>
              <a:gd name="connsiteX3" fmla="*/ 57061 w 114293"/>
              <a:gd name="connsiteY3" fmla="*/ -291 h 114293"/>
              <a:gd name="connsiteX4" fmla="*/ 114208 w 114293"/>
              <a:gd name="connsiteY4" fmla="*/ 56855 h 114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3" h="114293">
                <a:moveTo>
                  <a:pt x="114208" y="56855"/>
                </a:moveTo>
                <a:cubicBezTo>
                  <a:pt x="114208" y="88415"/>
                  <a:pt x="88621" y="114002"/>
                  <a:pt x="57061" y="114002"/>
                </a:cubicBezTo>
                <a:cubicBezTo>
                  <a:pt x="25502" y="114002"/>
                  <a:pt x="-85" y="88415"/>
                  <a:pt x="-85" y="56855"/>
                </a:cubicBezTo>
                <a:cubicBezTo>
                  <a:pt x="-85" y="25295"/>
                  <a:pt x="25502" y="-291"/>
                  <a:pt x="57061" y="-291"/>
                </a:cubicBezTo>
                <a:cubicBezTo>
                  <a:pt x="88609" y="-253"/>
                  <a:pt x="114176" y="25308"/>
                  <a:pt x="114208" y="56855"/>
                </a:cubicBezTo>
                <a:close/>
              </a:path>
            </a:pathLst>
          </a:custGeom>
          <a:solidFill>
            <a:srgbClr val="B9CF23"/>
          </a:solidFill>
          <a:ln w="6301" cap="flat">
            <a:noFill/>
            <a:prstDash val="solid"/>
            <a:miter/>
          </a:ln>
        </p:spPr>
        <p:txBody>
          <a:bodyPr rtlCol="0" anchor="ctr"/>
          <a:lstStyle/>
          <a:p>
            <a:endParaRPr lang="es-CO"/>
          </a:p>
        </p:txBody>
      </p:sp>
      <p:sp>
        <p:nvSpPr>
          <p:cNvPr id="44" name="Forma libre: forma 43">
            <a:extLst>
              <a:ext uri="{FF2B5EF4-FFF2-40B4-BE49-F238E27FC236}">
                <a16:creationId xmlns:a16="http://schemas.microsoft.com/office/drawing/2014/main" id="{C21997CC-002A-4C24-0DB8-E6EDD81C7C59}"/>
              </a:ext>
            </a:extLst>
          </p:cNvPr>
          <p:cNvSpPr/>
          <p:nvPr/>
        </p:nvSpPr>
        <p:spPr>
          <a:xfrm>
            <a:off x="6338196" y="2455591"/>
            <a:ext cx="278171" cy="120467"/>
          </a:xfrm>
          <a:custGeom>
            <a:avLst/>
            <a:gdLst>
              <a:gd name="connsiteX0" fmla="*/ 202101 w 278171"/>
              <a:gd name="connsiteY0" fmla="*/ -291 h 120467"/>
              <a:gd name="connsiteX1" fmla="*/ 96421 w 278171"/>
              <a:gd name="connsiteY1" fmla="*/ 20608 h 120467"/>
              <a:gd name="connsiteX2" fmla="*/ 75522 w 278171"/>
              <a:gd name="connsiteY2" fmla="*/ -291 h 120467"/>
              <a:gd name="connsiteX3" fmla="*/ -85 w 278171"/>
              <a:gd name="connsiteY3" fmla="*/ 80105 h 120467"/>
              <a:gd name="connsiteX4" fmla="*/ -85 w 278171"/>
              <a:gd name="connsiteY4" fmla="*/ 120176 h 120467"/>
              <a:gd name="connsiteX5" fmla="*/ 278087 w 278171"/>
              <a:gd name="connsiteY5" fmla="*/ 120176 h 120467"/>
              <a:gd name="connsiteX6" fmla="*/ 278087 w 278171"/>
              <a:gd name="connsiteY6" fmla="*/ 80105 h 120467"/>
              <a:gd name="connsiteX7" fmla="*/ 202101 w 278171"/>
              <a:gd name="connsiteY7" fmla="*/ -291 h 12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171" h="120467">
                <a:moveTo>
                  <a:pt x="202101" y="-291"/>
                </a:moveTo>
                <a:cubicBezTo>
                  <a:pt x="178688" y="34664"/>
                  <a:pt x="131377" y="44021"/>
                  <a:pt x="96421" y="20608"/>
                </a:cubicBezTo>
                <a:cubicBezTo>
                  <a:pt x="88155" y="15070"/>
                  <a:pt x="81054" y="7975"/>
                  <a:pt x="75522" y="-291"/>
                </a:cubicBezTo>
                <a:cubicBezTo>
                  <a:pt x="33131" y="2519"/>
                  <a:pt x="116" y="37619"/>
                  <a:pt x="-85" y="80105"/>
                </a:cubicBezTo>
                <a:lnTo>
                  <a:pt x="-85" y="120176"/>
                </a:lnTo>
                <a:lnTo>
                  <a:pt x="278087" y="120176"/>
                </a:lnTo>
                <a:lnTo>
                  <a:pt x="278087" y="80105"/>
                </a:lnTo>
                <a:cubicBezTo>
                  <a:pt x="277898" y="37468"/>
                  <a:pt x="244656" y="2298"/>
                  <a:pt x="202101" y="-291"/>
                </a:cubicBezTo>
                <a:close/>
              </a:path>
            </a:pathLst>
          </a:custGeom>
          <a:solidFill>
            <a:srgbClr val="B9CF23"/>
          </a:solidFill>
          <a:ln w="6301" cap="flat">
            <a:noFill/>
            <a:prstDash val="solid"/>
            <a:miter/>
          </a:ln>
        </p:spPr>
        <p:txBody>
          <a:bodyPr rtlCol="0" anchor="ctr"/>
          <a:lstStyle/>
          <a:p>
            <a:endParaRPr lang="es-CO"/>
          </a:p>
        </p:txBody>
      </p:sp>
      <p:sp>
        <p:nvSpPr>
          <p:cNvPr id="45" name="Forma libre: forma 44">
            <a:extLst>
              <a:ext uri="{FF2B5EF4-FFF2-40B4-BE49-F238E27FC236}">
                <a16:creationId xmlns:a16="http://schemas.microsoft.com/office/drawing/2014/main" id="{F9CBEC43-840A-DADB-1A97-E736FF6D7C5C}"/>
              </a:ext>
            </a:extLst>
          </p:cNvPr>
          <p:cNvSpPr/>
          <p:nvPr/>
        </p:nvSpPr>
        <p:spPr>
          <a:xfrm>
            <a:off x="7300361" y="3113752"/>
            <a:ext cx="196894" cy="147434"/>
          </a:xfrm>
          <a:custGeom>
            <a:avLst/>
            <a:gdLst>
              <a:gd name="connsiteX0" fmla="*/ 0 w 196894"/>
              <a:gd name="connsiteY0" fmla="*/ 0 h 147434"/>
              <a:gd name="connsiteX1" fmla="*/ 196894 w 196894"/>
              <a:gd name="connsiteY1" fmla="*/ 0 h 147434"/>
              <a:gd name="connsiteX2" fmla="*/ 196894 w 196894"/>
              <a:gd name="connsiteY2" fmla="*/ 147434 h 147434"/>
              <a:gd name="connsiteX3" fmla="*/ 0 w 196894"/>
              <a:gd name="connsiteY3" fmla="*/ 147434 h 147434"/>
            </a:gdLst>
            <a:ahLst/>
            <a:cxnLst>
              <a:cxn ang="0">
                <a:pos x="connsiteX0" y="connsiteY0"/>
              </a:cxn>
              <a:cxn ang="0">
                <a:pos x="connsiteX1" y="connsiteY1"/>
              </a:cxn>
              <a:cxn ang="0">
                <a:pos x="connsiteX2" y="connsiteY2"/>
              </a:cxn>
              <a:cxn ang="0">
                <a:pos x="connsiteX3" y="connsiteY3"/>
              </a:cxn>
            </a:cxnLst>
            <a:rect l="l" t="t" r="r" b="b"/>
            <a:pathLst>
              <a:path w="196894" h="147434">
                <a:moveTo>
                  <a:pt x="0" y="0"/>
                </a:moveTo>
                <a:lnTo>
                  <a:pt x="196894" y="0"/>
                </a:lnTo>
                <a:lnTo>
                  <a:pt x="196894" y="147434"/>
                </a:lnTo>
                <a:lnTo>
                  <a:pt x="0" y="147434"/>
                </a:lnTo>
                <a:close/>
              </a:path>
            </a:pathLst>
          </a:custGeom>
          <a:solidFill>
            <a:schemeClr val="accent1"/>
          </a:solidFill>
          <a:ln w="6301" cap="flat">
            <a:noFill/>
            <a:prstDash val="solid"/>
            <a:miter/>
          </a:ln>
        </p:spPr>
        <p:txBody>
          <a:bodyPr rtlCol="0" anchor="ctr"/>
          <a:lstStyle/>
          <a:p>
            <a:endParaRPr lang="es-CO"/>
          </a:p>
        </p:txBody>
      </p:sp>
      <p:sp>
        <p:nvSpPr>
          <p:cNvPr id="46" name="Forma libre: forma 45">
            <a:extLst>
              <a:ext uri="{FF2B5EF4-FFF2-40B4-BE49-F238E27FC236}">
                <a16:creationId xmlns:a16="http://schemas.microsoft.com/office/drawing/2014/main" id="{53CBE8A6-D5A3-6731-224D-D679A41F18D0}"/>
              </a:ext>
            </a:extLst>
          </p:cNvPr>
          <p:cNvSpPr/>
          <p:nvPr/>
        </p:nvSpPr>
        <p:spPr>
          <a:xfrm>
            <a:off x="7370740" y="3165039"/>
            <a:ext cx="56201" cy="96210"/>
          </a:xfrm>
          <a:custGeom>
            <a:avLst/>
            <a:gdLst>
              <a:gd name="connsiteX0" fmla="*/ 0 w 56201"/>
              <a:gd name="connsiteY0" fmla="*/ 0 h 96210"/>
              <a:gd name="connsiteX1" fmla="*/ 56201 w 56201"/>
              <a:gd name="connsiteY1" fmla="*/ 0 h 96210"/>
              <a:gd name="connsiteX2" fmla="*/ 56201 w 56201"/>
              <a:gd name="connsiteY2" fmla="*/ 96210 h 96210"/>
              <a:gd name="connsiteX3" fmla="*/ 0 w 56201"/>
              <a:gd name="connsiteY3" fmla="*/ 96210 h 96210"/>
            </a:gdLst>
            <a:ahLst/>
            <a:cxnLst>
              <a:cxn ang="0">
                <a:pos x="connsiteX0" y="connsiteY0"/>
              </a:cxn>
              <a:cxn ang="0">
                <a:pos x="connsiteX1" y="connsiteY1"/>
              </a:cxn>
              <a:cxn ang="0">
                <a:pos x="connsiteX2" y="connsiteY2"/>
              </a:cxn>
              <a:cxn ang="0">
                <a:pos x="connsiteX3" y="connsiteY3"/>
              </a:cxn>
            </a:cxnLst>
            <a:rect l="l" t="t" r="r" b="b"/>
            <a:pathLst>
              <a:path w="56201" h="96210">
                <a:moveTo>
                  <a:pt x="0" y="0"/>
                </a:moveTo>
                <a:lnTo>
                  <a:pt x="56201" y="0"/>
                </a:lnTo>
                <a:lnTo>
                  <a:pt x="56201" y="96210"/>
                </a:lnTo>
                <a:lnTo>
                  <a:pt x="0" y="96210"/>
                </a:lnTo>
                <a:close/>
              </a:path>
            </a:pathLst>
          </a:custGeom>
          <a:solidFill>
            <a:schemeClr val="accent1"/>
          </a:solidFill>
          <a:ln w="6301" cap="flat">
            <a:noFill/>
            <a:prstDash val="solid"/>
            <a:miter/>
          </a:ln>
        </p:spPr>
        <p:txBody>
          <a:bodyPr rtlCol="0" anchor="ctr"/>
          <a:lstStyle/>
          <a:p>
            <a:endParaRPr lang="es-CO"/>
          </a:p>
        </p:txBody>
      </p:sp>
      <p:sp>
        <p:nvSpPr>
          <p:cNvPr id="47" name="Forma libre: forma 46">
            <a:extLst>
              <a:ext uri="{FF2B5EF4-FFF2-40B4-BE49-F238E27FC236}">
                <a16:creationId xmlns:a16="http://schemas.microsoft.com/office/drawing/2014/main" id="{A78A36B8-5AE6-E073-199B-570D2F3B855F}"/>
              </a:ext>
            </a:extLst>
          </p:cNvPr>
          <p:cNvSpPr/>
          <p:nvPr/>
        </p:nvSpPr>
        <p:spPr>
          <a:xfrm>
            <a:off x="7242332" y="2989442"/>
            <a:ext cx="313014" cy="124311"/>
          </a:xfrm>
          <a:custGeom>
            <a:avLst/>
            <a:gdLst>
              <a:gd name="connsiteX0" fmla="*/ 156507 w 313014"/>
              <a:gd name="connsiteY0" fmla="*/ 0 h 124311"/>
              <a:gd name="connsiteX1" fmla="*/ 0 w 313014"/>
              <a:gd name="connsiteY1" fmla="*/ 124311 h 124311"/>
              <a:gd name="connsiteX2" fmla="*/ 313014 w 313014"/>
              <a:gd name="connsiteY2" fmla="*/ 124311 h 124311"/>
              <a:gd name="connsiteX3" fmla="*/ 156507 w 313014"/>
              <a:gd name="connsiteY3" fmla="*/ 0 h 124311"/>
            </a:gdLst>
            <a:ahLst/>
            <a:cxnLst>
              <a:cxn ang="0">
                <a:pos x="connsiteX0" y="connsiteY0"/>
              </a:cxn>
              <a:cxn ang="0">
                <a:pos x="connsiteX1" y="connsiteY1"/>
              </a:cxn>
              <a:cxn ang="0">
                <a:pos x="connsiteX2" y="connsiteY2"/>
              </a:cxn>
              <a:cxn ang="0">
                <a:pos x="connsiteX3" y="connsiteY3"/>
              </a:cxn>
            </a:cxnLst>
            <a:rect l="l" t="t" r="r" b="b"/>
            <a:pathLst>
              <a:path w="313014" h="124311">
                <a:moveTo>
                  <a:pt x="156507" y="0"/>
                </a:moveTo>
                <a:lnTo>
                  <a:pt x="0" y="124311"/>
                </a:lnTo>
                <a:lnTo>
                  <a:pt x="313014" y="124311"/>
                </a:lnTo>
                <a:lnTo>
                  <a:pt x="156507" y="0"/>
                </a:lnTo>
                <a:close/>
              </a:path>
            </a:pathLst>
          </a:custGeom>
          <a:solidFill>
            <a:schemeClr val="accent1"/>
          </a:solidFill>
          <a:ln w="6301" cap="flat">
            <a:noFill/>
            <a:prstDash val="solid"/>
            <a:miter/>
          </a:ln>
        </p:spPr>
        <p:txBody>
          <a:bodyPr rtlCol="0" anchor="ctr"/>
          <a:lstStyle/>
          <a:p>
            <a:endParaRPr lang="es-CO"/>
          </a:p>
        </p:txBody>
      </p:sp>
      <p:sp>
        <p:nvSpPr>
          <p:cNvPr id="48" name="Forma libre: forma 47">
            <a:extLst>
              <a:ext uri="{FF2B5EF4-FFF2-40B4-BE49-F238E27FC236}">
                <a16:creationId xmlns:a16="http://schemas.microsoft.com/office/drawing/2014/main" id="{04BC4128-0206-C549-FCA8-D19D728C377B}"/>
              </a:ext>
            </a:extLst>
          </p:cNvPr>
          <p:cNvSpPr/>
          <p:nvPr/>
        </p:nvSpPr>
        <p:spPr>
          <a:xfrm>
            <a:off x="6454225" y="3753800"/>
            <a:ext cx="405504" cy="405509"/>
          </a:xfrm>
          <a:custGeom>
            <a:avLst/>
            <a:gdLst>
              <a:gd name="connsiteX0" fmla="*/ 346034 w 405504"/>
              <a:gd name="connsiteY0" fmla="*/ 59093 h 405509"/>
              <a:gd name="connsiteX1" fmla="*/ 59300 w 405504"/>
              <a:gd name="connsiteY1" fmla="*/ 59099 h 405509"/>
              <a:gd name="connsiteX2" fmla="*/ 59300 w 405504"/>
              <a:gd name="connsiteY2" fmla="*/ 345834 h 405509"/>
              <a:gd name="connsiteX3" fmla="*/ 346034 w 405504"/>
              <a:gd name="connsiteY3" fmla="*/ 345834 h 405509"/>
              <a:gd name="connsiteX4" fmla="*/ 346041 w 405504"/>
              <a:gd name="connsiteY4" fmla="*/ 59099 h 405509"/>
              <a:gd name="connsiteX5" fmla="*/ 346034 w 405504"/>
              <a:gd name="connsiteY5" fmla="*/ 59093 h 405509"/>
              <a:gd name="connsiteX6" fmla="*/ 101255 w 405504"/>
              <a:gd name="connsiteY6" fmla="*/ 303809 h 405509"/>
              <a:gd name="connsiteX7" fmla="*/ 101274 w 405504"/>
              <a:gd name="connsiteY7" fmla="*/ 101011 h 405509"/>
              <a:gd name="connsiteX8" fmla="*/ 304072 w 405504"/>
              <a:gd name="connsiteY8" fmla="*/ 101024 h 405509"/>
              <a:gd name="connsiteX9" fmla="*/ 304072 w 405504"/>
              <a:gd name="connsiteY9" fmla="*/ 303809 h 405509"/>
              <a:gd name="connsiteX10" fmla="*/ 101255 w 405504"/>
              <a:gd name="connsiteY10" fmla="*/ 303809 h 40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504" h="405509">
                <a:moveTo>
                  <a:pt x="346034" y="59093"/>
                </a:moveTo>
                <a:cubicBezTo>
                  <a:pt x="266854" y="-20087"/>
                  <a:pt x="138473" y="-20087"/>
                  <a:pt x="59300" y="59099"/>
                </a:cubicBezTo>
                <a:cubicBezTo>
                  <a:pt x="-19880" y="138279"/>
                  <a:pt x="-19880" y="266654"/>
                  <a:pt x="59300" y="345834"/>
                </a:cubicBezTo>
                <a:cubicBezTo>
                  <a:pt x="138479" y="425014"/>
                  <a:pt x="266854" y="425014"/>
                  <a:pt x="346034" y="345834"/>
                </a:cubicBezTo>
                <a:cubicBezTo>
                  <a:pt x="425214" y="266654"/>
                  <a:pt x="425214" y="138279"/>
                  <a:pt x="346041" y="59099"/>
                </a:cubicBezTo>
                <a:cubicBezTo>
                  <a:pt x="346034" y="59093"/>
                  <a:pt x="346034" y="59093"/>
                  <a:pt x="346034" y="59093"/>
                </a:cubicBezTo>
                <a:close/>
                <a:moveTo>
                  <a:pt x="101255" y="303809"/>
                </a:moveTo>
                <a:cubicBezTo>
                  <a:pt x="45256" y="247802"/>
                  <a:pt x="45262" y="157004"/>
                  <a:pt x="101274" y="101011"/>
                </a:cubicBezTo>
                <a:cubicBezTo>
                  <a:pt x="157280" y="45011"/>
                  <a:pt x="248072" y="45017"/>
                  <a:pt x="304072" y="101024"/>
                </a:cubicBezTo>
                <a:cubicBezTo>
                  <a:pt x="360065" y="157023"/>
                  <a:pt x="360065" y="247809"/>
                  <a:pt x="304072" y="303809"/>
                </a:cubicBezTo>
                <a:cubicBezTo>
                  <a:pt x="248053" y="359783"/>
                  <a:pt x="157274" y="359783"/>
                  <a:pt x="101255" y="303809"/>
                </a:cubicBezTo>
                <a:close/>
              </a:path>
            </a:pathLst>
          </a:custGeom>
          <a:solidFill>
            <a:schemeClr val="accent3"/>
          </a:solidFill>
          <a:ln w="6301" cap="flat">
            <a:noFill/>
            <a:prstDash val="solid"/>
            <a:miter/>
          </a:ln>
        </p:spPr>
        <p:txBody>
          <a:bodyPr rtlCol="0" anchor="ctr"/>
          <a:lstStyle/>
          <a:p>
            <a:endParaRPr lang="es-CO"/>
          </a:p>
        </p:txBody>
      </p:sp>
      <p:sp>
        <p:nvSpPr>
          <p:cNvPr id="49" name="Forma libre: forma 48">
            <a:extLst>
              <a:ext uri="{FF2B5EF4-FFF2-40B4-BE49-F238E27FC236}">
                <a16:creationId xmlns:a16="http://schemas.microsoft.com/office/drawing/2014/main" id="{7A7328CB-E9CD-8A7A-FE28-79BBED68FAE9}"/>
              </a:ext>
            </a:extLst>
          </p:cNvPr>
          <p:cNvSpPr/>
          <p:nvPr/>
        </p:nvSpPr>
        <p:spPr>
          <a:xfrm>
            <a:off x="6369358" y="4046785"/>
            <a:ext cx="198111" cy="198141"/>
          </a:xfrm>
          <a:custGeom>
            <a:avLst/>
            <a:gdLst>
              <a:gd name="connsiteX0" fmla="*/ 11785 w 198111"/>
              <a:gd name="connsiteY0" fmla="*/ 185980 h 198141"/>
              <a:gd name="connsiteX1" fmla="*/ 11785 w 198111"/>
              <a:gd name="connsiteY1" fmla="*/ 185980 h 198141"/>
              <a:gd name="connsiteX2" fmla="*/ 11785 w 198111"/>
              <a:gd name="connsiteY2" fmla="*/ 128518 h 198141"/>
              <a:gd name="connsiteX3" fmla="*/ 128661 w 198111"/>
              <a:gd name="connsiteY3" fmla="*/ 11579 h 198141"/>
              <a:gd name="connsiteX4" fmla="*/ 186123 w 198111"/>
              <a:gd name="connsiteY4" fmla="*/ 11579 h 198141"/>
              <a:gd name="connsiteX5" fmla="*/ 186123 w 198111"/>
              <a:gd name="connsiteY5" fmla="*/ 11579 h 198141"/>
              <a:gd name="connsiteX6" fmla="*/ 186123 w 198111"/>
              <a:gd name="connsiteY6" fmla="*/ 69104 h 198141"/>
              <a:gd name="connsiteX7" fmla="*/ 69247 w 198111"/>
              <a:gd name="connsiteY7" fmla="*/ 185980 h 198141"/>
              <a:gd name="connsiteX8" fmla="*/ 11785 w 198111"/>
              <a:gd name="connsiteY8" fmla="*/ 185980 h 19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11" h="198141">
                <a:moveTo>
                  <a:pt x="11785" y="185980"/>
                </a:moveTo>
                <a:lnTo>
                  <a:pt x="11785" y="185980"/>
                </a:lnTo>
                <a:cubicBezTo>
                  <a:pt x="-4042" y="170096"/>
                  <a:pt x="-4042" y="144402"/>
                  <a:pt x="11785" y="128518"/>
                </a:cubicBezTo>
                <a:lnTo>
                  <a:pt x="128661" y="11579"/>
                </a:lnTo>
                <a:cubicBezTo>
                  <a:pt x="144545" y="-4248"/>
                  <a:pt x="170239" y="-4248"/>
                  <a:pt x="186123" y="11579"/>
                </a:cubicBezTo>
                <a:lnTo>
                  <a:pt x="186123" y="11579"/>
                </a:lnTo>
                <a:cubicBezTo>
                  <a:pt x="201994" y="27469"/>
                  <a:pt x="201994" y="53213"/>
                  <a:pt x="186123" y="69104"/>
                </a:cubicBezTo>
                <a:lnTo>
                  <a:pt x="69247" y="185980"/>
                </a:lnTo>
                <a:cubicBezTo>
                  <a:pt x="53363" y="201807"/>
                  <a:pt x="27669" y="201807"/>
                  <a:pt x="11785" y="185980"/>
                </a:cubicBezTo>
                <a:close/>
              </a:path>
            </a:pathLst>
          </a:custGeom>
          <a:solidFill>
            <a:schemeClr val="accent3"/>
          </a:solidFill>
          <a:ln w="6301" cap="flat">
            <a:noFill/>
            <a:prstDash val="solid"/>
            <a:miter/>
          </a:ln>
        </p:spPr>
        <p:txBody>
          <a:bodyPr rtlCol="0" anchor="ctr"/>
          <a:lstStyle/>
          <a:p>
            <a:endParaRPr lang="es-CO"/>
          </a:p>
        </p:txBody>
      </p:sp>
      <p:grpSp>
        <p:nvGrpSpPr>
          <p:cNvPr id="50" name="Gráfico 3">
            <a:extLst>
              <a:ext uri="{FF2B5EF4-FFF2-40B4-BE49-F238E27FC236}">
                <a16:creationId xmlns:a16="http://schemas.microsoft.com/office/drawing/2014/main" id="{6FD4DB82-F555-987F-0FE2-31359A42CFDF}"/>
              </a:ext>
            </a:extLst>
          </p:cNvPr>
          <p:cNvGrpSpPr/>
          <p:nvPr/>
        </p:nvGrpSpPr>
        <p:grpSpPr>
          <a:xfrm>
            <a:off x="4799451" y="4043219"/>
            <a:ext cx="531892" cy="652113"/>
            <a:chOff x="3563582" y="3707927"/>
            <a:chExt cx="531892" cy="652113"/>
          </a:xfrm>
          <a:solidFill>
            <a:schemeClr val="accent6"/>
          </a:solidFill>
        </p:grpSpPr>
        <p:sp>
          <p:nvSpPr>
            <p:cNvPr id="51" name="Forma libre: forma 50">
              <a:extLst>
                <a:ext uri="{FF2B5EF4-FFF2-40B4-BE49-F238E27FC236}">
                  <a16:creationId xmlns:a16="http://schemas.microsoft.com/office/drawing/2014/main" id="{9B270FCC-D5DC-EB37-6786-6B2D8E4853C5}"/>
                </a:ext>
              </a:extLst>
            </p:cNvPr>
            <p:cNvSpPr/>
            <p:nvPr/>
          </p:nvSpPr>
          <p:spPr>
            <a:xfrm>
              <a:off x="3694152" y="3834437"/>
              <a:ext cx="271854" cy="262743"/>
            </a:xfrm>
            <a:custGeom>
              <a:avLst/>
              <a:gdLst>
                <a:gd name="connsiteX0" fmla="*/ 18300 w 271854"/>
                <a:gd name="connsiteY0" fmla="*/ 146141 h 262743"/>
                <a:gd name="connsiteX1" fmla="*/ 39785 w 271854"/>
                <a:gd name="connsiteY1" fmla="*/ 161704 h 262743"/>
                <a:gd name="connsiteX2" fmla="*/ 45267 w 271854"/>
                <a:gd name="connsiteY2" fmla="*/ 178274 h 262743"/>
                <a:gd name="connsiteX3" fmla="*/ 37013 w 271854"/>
                <a:gd name="connsiteY3" fmla="*/ 203477 h 262743"/>
                <a:gd name="connsiteX4" fmla="*/ 64578 w 271854"/>
                <a:gd name="connsiteY4" fmla="*/ 260025 h 262743"/>
                <a:gd name="connsiteX5" fmla="*/ 106320 w 271854"/>
                <a:gd name="connsiteY5" fmla="*/ 253126 h 262743"/>
                <a:gd name="connsiteX6" fmla="*/ 145257 w 271854"/>
                <a:gd name="connsiteY6" fmla="*/ 237563 h 262743"/>
                <a:gd name="connsiteX7" fmla="*/ 165608 w 271854"/>
                <a:gd name="connsiteY7" fmla="*/ 253126 h 262743"/>
                <a:gd name="connsiteX8" fmla="*/ 227676 w 271854"/>
                <a:gd name="connsiteY8" fmla="*/ 243448 h 262743"/>
                <a:gd name="connsiteX9" fmla="*/ 234033 w 271854"/>
                <a:gd name="connsiteY9" fmla="*/ 203477 h 262743"/>
                <a:gd name="connsiteX10" fmla="*/ 226346 w 271854"/>
                <a:gd name="connsiteY10" fmla="*/ 178274 h 262743"/>
                <a:gd name="connsiteX11" fmla="*/ 231828 w 271854"/>
                <a:gd name="connsiteY11" fmla="*/ 161704 h 262743"/>
                <a:gd name="connsiteX12" fmla="*/ 253313 w 271854"/>
                <a:gd name="connsiteY12" fmla="*/ 146141 h 262743"/>
                <a:gd name="connsiteX13" fmla="*/ 263387 w 271854"/>
                <a:gd name="connsiteY13" fmla="*/ 84137 h 262743"/>
                <a:gd name="connsiteX14" fmla="*/ 227228 w 271854"/>
                <a:gd name="connsiteY14" fmla="*/ 65682 h 262743"/>
                <a:gd name="connsiteX15" fmla="*/ 200261 w 271854"/>
                <a:gd name="connsiteY15" fmla="*/ 65682 h 262743"/>
                <a:gd name="connsiteX16" fmla="*/ 186148 w 271854"/>
                <a:gd name="connsiteY16" fmla="*/ 55476 h 262743"/>
                <a:gd name="connsiteX17" fmla="*/ 177894 w 271854"/>
                <a:gd name="connsiteY17" fmla="*/ 30273 h 262743"/>
                <a:gd name="connsiteX18" fmla="*/ 121718 w 271854"/>
                <a:gd name="connsiteY18" fmla="*/ 1958 h 262743"/>
                <a:gd name="connsiteX19" fmla="*/ 93403 w 271854"/>
                <a:gd name="connsiteY19" fmla="*/ 30273 h 262743"/>
                <a:gd name="connsiteX20" fmla="*/ 85086 w 271854"/>
                <a:gd name="connsiteY20" fmla="*/ 55476 h 262743"/>
                <a:gd name="connsiteX21" fmla="*/ 71036 w 271854"/>
                <a:gd name="connsiteY21" fmla="*/ 65682 h 262743"/>
                <a:gd name="connsiteX22" fmla="*/ 44321 w 271854"/>
                <a:gd name="connsiteY22" fmla="*/ 65682 h 262743"/>
                <a:gd name="connsiteX23" fmla="*/ -85 w 271854"/>
                <a:gd name="connsiteY23" fmla="*/ 110241 h 262743"/>
                <a:gd name="connsiteX24" fmla="*/ 18237 w 271854"/>
                <a:gd name="connsiteY24" fmla="*/ 146141 h 262743"/>
                <a:gd name="connsiteX25" fmla="*/ 30145 w 271854"/>
                <a:gd name="connsiteY25" fmla="*/ 105502 h 262743"/>
                <a:gd name="connsiteX26" fmla="*/ 44195 w 271854"/>
                <a:gd name="connsiteY26" fmla="*/ 95232 h 262743"/>
                <a:gd name="connsiteX27" fmla="*/ 70910 w 271854"/>
                <a:gd name="connsiteY27" fmla="*/ 95232 h 262743"/>
                <a:gd name="connsiteX28" fmla="*/ 113124 w 271854"/>
                <a:gd name="connsiteY28" fmla="*/ 64548 h 262743"/>
                <a:gd name="connsiteX29" fmla="*/ 121441 w 271854"/>
                <a:gd name="connsiteY29" fmla="*/ 39346 h 262743"/>
                <a:gd name="connsiteX30" fmla="*/ 140204 w 271854"/>
                <a:gd name="connsiteY30" fmla="*/ 29851 h 262743"/>
                <a:gd name="connsiteX31" fmla="*/ 140343 w 271854"/>
                <a:gd name="connsiteY31" fmla="*/ 29895 h 262743"/>
                <a:gd name="connsiteX32" fmla="*/ 149794 w 271854"/>
                <a:gd name="connsiteY32" fmla="*/ 39346 h 262743"/>
                <a:gd name="connsiteX33" fmla="*/ 158047 w 271854"/>
                <a:gd name="connsiteY33" fmla="*/ 64548 h 262743"/>
                <a:gd name="connsiteX34" fmla="*/ 200325 w 271854"/>
                <a:gd name="connsiteY34" fmla="*/ 95232 h 262743"/>
                <a:gd name="connsiteX35" fmla="*/ 226976 w 271854"/>
                <a:gd name="connsiteY35" fmla="*/ 95232 h 262743"/>
                <a:gd name="connsiteX36" fmla="*/ 241720 w 271854"/>
                <a:gd name="connsiteY36" fmla="*/ 110165 h 262743"/>
                <a:gd name="connsiteX37" fmla="*/ 235419 w 271854"/>
                <a:gd name="connsiteY37" fmla="*/ 122073 h 262743"/>
                <a:gd name="connsiteX38" fmla="*/ 213871 w 271854"/>
                <a:gd name="connsiteY38" fmla="*/ 137635 h 262743"/>
                <a:gd name="connsiteX39" fmla="*/ 197741 w 271854"/>
                <a:gd name="connsiteY39" fmla="*/ 187410 h 262743"/>
                <a:gd name="connsiteX40" fmla="*/ 205869 w 271854"/>
                <a:gd name="connsiteY40" fmla="*/ 212613 h 262743"/>
                <a:gd name="connsiteX41" fmla="*/ 195240 w 271854"/>
                <a:gd name="connsiteY41" fmla="*/ 230551 h 262743"/>
                <a:gd name="connsiteX42" fmla="*/ 183250 w 271854"/>
                <a:gd name="connsiteY42" fmla="*/ 228427 h 262743"/>
                <a:gd name="connsiteX43" fmla="*/ 135491 w 271854"/>
                <a:gd name="connsiteY43" fmla="*/ 204296 h 262743"/>
                <a:gd name="connsiteX44" fmla="*/ 87796 w 271854"/>
                <a:gd name="connsiteY44" fmla="*/ 228427 h 262743"/>
                <a:gd name="connsiteX45" fmla="*/ 67167 w 271854"/>
                <a:gd name="connsiteY45" fmla="*/ 224849 h 262743"/>
                <a:gd name="connsiteX46" fmla="*/ 65113 w 271854"/>
                <a:gd name="connsiteY46" fmla="*/ 211983 h 262743"/>
                <a:gd name="connsiteX47" fmla="*/ 73241 w 271854"/>
                <a:gd name="connsiteY47" fmla="*/ 186780 h 262743"/>
                <a:gd name="connsiteX48" fmla="*/ 57112 w 271854"/>
                <a:gd name="connsiteY48" fmla="*/ 137005 h 262743"/>
                <a:gd name="connsiteX49" fmla="*/ 35626 w 271854"/>
                <a:gd name="connsiteY49" fmla="*/ 121443 h 262743"/>
                <a:gd name="connsiteX50" fmla="*/ 30145 w 271854"/>
                <a:gd name="connsiteY50" fmla="*/ 105502 h 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71854" h="262743">
                  <a:moveTo>
                    <a:pt x="18300" y="146141"/>
                  </a:moveTo>
                  <a:lnTo>
                    <a:pt x="39785" y="161704"/>
                  </a:lnTo>
                  <a:cubicBezTo>
                    <a:pt x="45052" y="165421"/>
                    <a:pt x="47276" y="172144"/>
                    <a:pt x="45267" y="178274"/>
                  </a:cubicBezTo>
                  <a:lnTo>
                    <a:pt x="37013" y="203477"/>
                  </a:lnTo>
                  <a:cubicBezTo>
                    <a:pt x="29011" y="226701"/>
                    <a:pt x="41354" y="252023"/>
                    <a:pt x="64578" y="260025"/>
                  </a:cubicBezTo>
                  <a:cubicBezTo>
                    <a:pt x="78767" y="264914"/>
                    <a:pt x="94462" y="262318"/>
                    <a:pt x="106320" y="253126"/>
                  </a:cubicBezTo>
                  <a:cubicBezTo>
                    <a:pt x="118921" y="245565"/>
                    <a:pt x="132404" y="227923"/>
                    <a:pt x="145257" y="237563"/>
                  </a:cubicBezTo>
                  <a:lnTo>
                    <a:pt x="165608" y="253126"/>
                  </a:lnTo>
                  <a:cubicBezTo>
                    <a:pt x="185417" y="267592"/>
                    <a:pt x="213209" y="263263"/>
                    <a:pt x="227676" y="243448"/>
                  </a:cubicBezTo>
                  <a:cubicBezTo>
                    <a:pt x="236093" y="231918"/>
                    <a:pt x="238462" y="217048"/>
                    <a:pt x="234033" y="203477"/>
                  </a:cubicBezTo>
                  <a:lnTo>
                    <a:pt x="226346" y="178274"/>
                  </a:lnTo>
                  <a:cubicBezTo>
                    <a:pt x="224399" y="172144"/>
                    <a:pt x="226611" y="165459"/>
                    <a:pt x="231828" y="161704"/>
                  </a:cubicBezTo>
                  <a:lnTo>
                    <a:pt x="253313" y="146141"/>
                  </a:lnTo>
                  <a:cubicBezTo>
                    <a:pt x="273216" y="131801"/>
                    <a:pt x="277727" y="104041"/>
                    <a:pt x="263387" y="84137"/>
                  </a:cubicBezTo>
                  <a:cubicBezTo>
                    <a:pt x="255014" y="72512"/>
                    <a:pt x="241549" y="65645"/>
                    <a:pt x="227228" y="65682"/>
                  </a:cubicBezTo>
                  <a:lnTo>
                    <a:pt x="200261" y="65682"/>
                  </a:lnTo>
                  <a:cubicBezTo>
                    <a:pt x="193854" y="65657"/>
                    <a:pt x="188177" y="61556"/>
                    <a:pt x="186148" y="55476"/>
                  </a:cubicBezTo>
                  <a:lnTo>
                    <a:pt x="177894" y="30273"/>
                  </a:lnTo>
                  <a:cubicBezTo>
                    <a:pt x="170201" y="6942"/>
                    <a:pt x="145055" y="-5735"/>
                    <a:pt x="121718" y="1958"/>
                  </a:cubicBezTo>
                  <a:cubicBezTo>
                    <a:pt x="108323" y="6369"/>
                    <a:pt x="97820" y="16878"/>
                    <a:pt x="93403" y="30273"/>
                  </a:cubicBezTo>
                  <a:lnTo>
                    <a:pt x="85086" y="55476"/>
                  </a:lnTo>
                  <a:cubicBezTo>
                    <a:pt x="83102" y="61556"/>
                    <a:pt x="77431" y="65670"/>
                    <a:pt x="71036" y="65682"/>
                  </a:cubicBezTo>
                  <a:lnTo>
                    <a:pt x="44321" y="65682"/>
                  </a:lnTo>
                  <a:cubicBezTo>
                    <a:pt x="19755" y="65727"/>
                    <a:pt x="-129" y="85675"/>
                    <a:pt x="-85" y="110241"/>
                  </a:cubicBezTo>
                  <a:cubicBezTo>
                    <a:pt x="-60" y="124448"/>
                    <a:pt x="6745" y="137787"/>
                    <a:pt x="18237" y="146141"/>
                  </a:cubicBezTo>
                  <a:close/>
                  <a:moveTo>
                    <a:pt x="30145" y="105502"/>
                  </a:moveTo>
                  <a:cubicBezTo>
                    <a:pt x="32111" y="99397"/>
                    <a:pt x="37781" y="95251"/>
                    <a:pt x="44195" y="95232"/>
                  </a:cubicBezTo>
                  <a:lnTo>
                    <a:pt x="70910" y="95232"/>
                  </a:lnTo>
                  <a:cubicBezTo>
                    <a:pt x="90171" y="95320"/>
                    <a:pt x="107264" y="82896"/>
                    <a:pt x="113124" y="64548"/>
                  </a:cubicBezTo>
                  <a:lnTo>
                    <a:pt x="121441" y="39346"/>
                  </a:lnTo>
                  <a:cubicBezTo>
                    <a:pt x="123999" y="31539"/>
                    <a:pt x="132398" y="27293"/>
                    <a:pt x="140204" y="29851"/>
                  </a:cubicBezTo>
                  <a:cubicBezTo>
                    <a:pt x="140248" y="29864"/>
                    <a:pt x="140298" y="29876"/>
                    <a:pt x="140343" y="29895"/>
                  </a:cubicBezTo>
                  <a:cubicBezTo>
                    <a:pt x="144803" y="31388"/>
                    <a:pt x="148300" y="34885"/>
                    <a:pt x="149794" y="39346"/>
                  </a:cubicBezTo>
                  <a:lnTo>
                    <a:pt x="158047" y="64548"/>
                  </a:lnTo>
                  <a:cubicBezTo>
                    <a:pt x="164020" y="82845"/>
                    <a:pt x="181076" y="95226"/>
                    <a:pt x="200325" y="95232"/>
                  </a:cubicBezTo>
                  <a:lnTo>
                    <a:pt x="226976" y="95232"/>
                  </a:lnTo>
                  <a:cubicBezTo>
                    <a:pt x="235161" y="95302"/>
                    <a:pt x="241757" y="101974"/>
                    <a:pt x="241720" y="110165"/>
                  </a:cubicBezTo>
                  <a:cubicBezTo>
                    <a:pt x="241619" y="114909"/>
                    <a:pt x="239287" y="119326"/>
                    <a:pt x="235419" y="122073"/>
                  </a:cubicBezTo>
                  <a:lnTo>
                    <a:pt x="213871" y="137635"/>
                  </a:lnTo>
                  <a:cubicBezTo>
                    <a:pt x="198289" y="148989"/>
                    <a:pt x="191781" y="169076"/>
                    <a:pt x="197741" y="187410"/>
                  </a:cubicBezTo>
                  <a:lnTo>
                    <a:pt x="205869" y="212613"/>
                  </a:lnTo>
                  <a:cubicBezTo>
                    <a:pt x="207885" y="220501"/>
                    <a:pt x="203128" y="228534"/>
                    <a:pt x="195240" y="230551"/>
                  </a:cubicBezTo>
                  <a:cubicBezTo>
                    <a:pt x="191126" y="231603"/>
                    <a:pt x="186753" y="230828"/>
                    <a:pt x="183250" y="228427"/>
                  </a:cubicBezTo>
                  <a:cubicBezTo>
                    <a:pt x="170207" y="219228"/>
                    <a:pt x="152377" y="203225"/>
                    <a:pt x="135491" y="204296"/>
                  </a:cubicBezTo>
                  <a:cubicBezTo>
                    <a:pt x="118605" y="202973"/>
                    <a:pt x="100838" y="219103"/>
                    <a:pt x="87796" y="228427"/>
                  </a:cubicBezTo>
                  <a:cubicBezTo>
                    <a:pt x="81111" y="233134"/>
                    <a:pt x="71874" y="231533"/>
                    <a:pt x="67167" y="224849"/>
                  </a:cubicBezTo>
                  <a:cubicBezTo>
                    <a:pt x="64527" y="221106"/>
                    <a:pt x="63771" y="216355"/>
                    <a:pt x="65113" y="211983"/>
                  </a:cubicBezTo>
                  <a:lnTo>
                    <a:pt x="73241" y="186780"/>
                  </a:lnTo>
                  <a:cubicBezTo>
                    <a:pt x="79353" y="168445"/>
                    <a:pt x="72813" y="148271"/>
                    <a:pt x="57112" y="137005"/>
                  </a:cubicBezTo>
                  <a:lnTo>
                    <a:pt x="35626" y="121443"/>
                  </a:lnTo>
                  <a:cubicBezTo>
                    <a:pt x="30674" y="117776"/>
                    <a:pt x="28494" y="111438"/>
                    <a:pt x="30145" y="105502"/>
                  </a:cubicBezTo>
                  <a:close/>
                </a:path>
              </a:pathLst>
            </a:custGeom>
            <a:grpFill/>
            <a:ln w="6301" cap="flat">
              <a:noFill/>
              <a:prstDash val="solid"/>
              <a:miter/>
            </a:ln>
          </p:spPr>
          <p:txBody>
            <a:bodyPr rtlCol="0" anchor="ctr"/>
            <a:lstStyle/>
            <a:p>
              <a:endParaRPr lang="es-CO"/>
            </a:p>
          </p:txBody>
        </p:sp>
        <p:sp>
          <p:nvSpPr>
            <p:cNvPr id="52" name="Forma libre: forma 51">
              <a:extLst>
                <a:ext uri="{FF2B5EF4-FFF2-40B4-BE49-F238E27FC236}">
                  <a16:creationId xmlns:a16="http://schemas.microsoft.com/office/drawing/2014/main" id="{333B6C98-2F59-2D6C-3052-B2C71ACB705A}"/>
                </a:ext>
              </a:extLst>
            </p:cNvPr>
            <p:cNvSpPr/>
            <p:nvPr/>
          </p:nvSpPr>
          <p:spPr>
            <a:xfrm>
              <a:off x="3622438" y="3767027"/>
              <a:ext cx="414958" cy="414958"/>
            </a:xfrm>
            <a:custGeom>
              <a:avLst/>
              <a:gdLst>
                <a:gd name="connsiteX0" fmla="*/ 207394 w 414958"/>
                <a:gd name="connsiteY0" fmla="*/ 414667 h 414958"/>
                <a:gd name="connsiteX1" fmla="*/ 414873 w 414958"/>
                <a:gd name="connsiteY1" fmla="*/ 207188 h 414958"/>
                <a:gd name="connsiteX2" fmla="*/ 207394 w 414958"/>
                <a:gd name="connsiteY2" fmla="*/ -291 h 414958"/>
                <a:gd name="connsiteX3" fmla="*/ -85 w 414958"/>
                <a:gd name="connsiteY3" fmla="*/ 207188 h 414958"/>
                <a:gd name="connsiteX4" fmla="*/ 207394 w 414958"/>
                <a:gd name="connsiteY4" fmla="*/ 414667 h 414958"/>
                <a:gd name="connsiteX5" fmla="*/ 207394 w 414958"/>
                <a:gd name="connsiteY5" fmla="*/ 29322 h 414958"/>
                <a:gd name="connsiteX6" fmla="*/ 385323 w 414958"/>
                <a:gd name="connsiteY6" fmla="*/ 207125 h 414958"/>
                <a:gd name="connsiteX7" fmla="*/ 207520 w 414958"/>
                <a:gd name="connsiteY7" fmla="*/ 385054 h 414958"/>
                <a:gd name="connsiteX8" fmla="*/ 29591 w 414958"/>
                <a:gd name="connsiteY8" fmla="*/ 207251 h 414958"/>
                <a:gd name="connsiteX9" fmla="*/ 29591 w 414958"/>
                <a:gd name="connsiteY9" fmla="*/ 207188 h 414958"/>
                <a:gd name="connsiteX10" fmla="*/ 207394 w 414958"/>
                <a:gd name="connsiteY10" fmla="*/ 29322 h 41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958" h="414958">
                  <a:moveTo>
                    <a:pt x="207394" y="414667"/>
                  </a:moveTo>
                  <a:cubicBezTo>
                    <a:pt x="321983" y="414667"/>
                    <a:pt x="414873" y="321777"/>
                    <a:pt x="414873" y="207188"/>
                  </a:cubicBezTo>
                  <a:cubicBezTo>
                    <a:pt x="414873" y="92598"/>
                    <a:pt x="321983" y="-291"/>
                    <a:pt x="207394" y="-291"/>
                  </a:cubicBezTo>
                  <a:cubicBezTo>
                    <a:pt x="92805" y="-291"/>
                    <a:pt x="-85" y="92598"/>
                    <a:pt x="-85" y="207188"/>
                  </a:cubicBezTo>
                  <a:cubicBezTo>
                    <a:pt x="-85" y="321777"/>
                    <a:pt x="92805" y="414667"/>
                    <a:pt x="207394" y="414667"/>
                  </a:cubicBezTo>
                  <a:close/>
                  <a:moveTo>
                    <a:pt x="207394" y="29322"/>
                  </a:moveTo>
                  <a:cubicBezTo>
                    <a:pt x="305627" y="29290"/>
                    <a:pt x="385285" y="108892"/>
                    <a:pt x="385323" y="207125"/>
                  </a:cubicBezTo>
                  <a:cubicBezTo>
                    <a:pt x="385355" y="305358"/>
                    <a:pt x="305753" y="385016"/>
                    <a:pt x="207520" y="385054"/>
                  </a:cubicBezTo>
                  <a:cubicBezTo>
                    <a:pt x="109287" y="385085"/>
                    <a:pt x="29628" y="305484"/>
                    <a:pt x="29591" y="207251"/>
                  </a:cubicBezTo>
                  <a:cubicBezTo>
                    <a:pt x="29591" y="207232"/>
                    <a:pt x="29591" y="207207"/>
                    <a:pt x="29591" y="207188"/>
                  </a:cubicBezTo>
                  <a:cubicBezTo>
                    <a:pt x="29591" y="108980"/>
                    <a:pt x="109186" y="29359"/>
                    <a:pt x="207394" y="29322"/>
                  </a:cubicBezTo>
                  <a:close/>
                </a:path>
              </a:pathLst>
            </a:custGeom>
            <a:grpFill/>
            <a:ln w="6301" cap="flat">
              <a:noFill/>
              <a:prstDash val="solid"/>
              <a:miter/>
            </a:ln>
          </p:spPr>
          <p:txBody>
            <a:bodyPr rtlCol="0" anchor="ctr"/>
            <a:lstStyle/>
            <a:p>
              <a:endParaRPr lang="es-CO"/>
            </a:p>
          </p:txBody>
        </p:sp>
        <p:sp>
          <p:nvSpPr>
            <p:cNvPr id="53" name="Forma libre: forma 52">
              <a:extLst>
                <a:ext uri="{FF2B5EF4-FFF2-40B4-BE49-F238E27FC236}">
                  <a16:creationId xmlns:a16="http://schemas.microsoft.com/office/drawing/2014/main" id="{A2075E70-960F-93F2-16CF-B49DB7A1DB21}"/>
                </a:ext>
              </a:extLst>
            </p:cNvPr>
            <p:cNvSpPr/>
            <p:nvPr/>
          </p:nvSpPr>
          <p:spPr>
            <a:xfrm>
              <a:off x="3563582" y="3707927"/>
              <a:ext cx="531892" cy="652113"/>
            </a:xfrm>
            <a:custGeom>
              <a:avLst/>
              <a:gdLst>
                <a:gd name="connsiteX0" fmla="*/ 90084 w 531892"/>
                <a:gd name="connsiteY0" fmla="*/ 466080 h 652113"/>
                <a:gd name="connsiteX1" fmla="*/ 33379 w 531892"/>
                <a:gd name="connsiteY1" fmla="*/ 522786 h 652113"/>
                <a:gd name="connsiteX2" fmla="*/ 33524 w 531892"/>
                <a:gd name="connsiteY2" fmla="*/ 543723 h 652113"/>
                <a:gd name="connsiteX3" fmla="*/ 43901 w 531892"/>
                <a:gd name="connsiteY3" fmla="*/ 547988 h 652113"/>
                <a:gd name="connsiteX4" fmla="*/ 132802 w 531892"/>
                <a:gd name="connsiteY4" fmla="*/ 547988 h 652113"/>
                <a:gd name="connsiteX5" fmla="*/ 132802 w 531892"/>
                <a:gd name="connsiteY5" fmla="*/ 636890 h 652113"/>
                <a:gd name="connsiteX6" fmla="*/ 147546 w 531892"/>
                <a:gd name="connsiteY6" fmla="*/ 651822 h 652113"/>
                <a:gd name="connsiteX7" fmla="*/ 158194 w 531892"/>
                <a:gd name="connsiteY7" fmla="*/ 647411 h 652113"/>
                <a:gd name="connsiteX8" fmla="*/ 266186 w 531892"/>
                <a:gd name="connsiteY8" fmla="*/ 539230 h 652113"/>
                <a:gd name="connsiteX9" fmla="*/ 374242 w 531892"/>
                <a:gd name="connsiteY9" fmla="*/ 647411 h 652113"/>
                <a:gd name="connsiteX10" fmla="*/ 395267 w 531892"/>
                <a:gd name="connsiteY10" fmla="*/ 647052 h 652113"/>
                <a:gd name="connsiteX11" fmla="*/ 399444 w 531892"/>
                <a:gd name="connsiteY11" fmla="*/ 636890 h 652113"/>
                <a:gd name="connsiteX12" fmla="*/ 399444 w 531892"/>
                <a:gd name="connsiteY12" fmla="*/ 547862 h 652113"/>
                <a:gd name="connsiteX13" fmla="*/ 488346 w 531892"/>
                <a:gd name="connsiteY13" fmla="*/ 547862 h 652113"/>
                <a:gd name="connsiteX14" fmla="*/ 503133 w 531892"/>
                <a:gd name="connsiteY14" fmla="*/ 533036 h 652113"/>
                <a:gd name="connsiteX15" fmla="*/ 498868 w 531892"/>
                <a:gd name="connsiteY15" fmla="*/ 522659 h 652113"/>
                <a:gd name="connsiteX16" fmla="*/ 442162 w 531892"/>
                <a:gd name="connsiteY16" fmla="*/ 465954 h 652113"/>
                <a:gd name="connsiteX17" fmla="*/ 464517 w 531892"/>
                <a:gd name="connsiteY17" fmla="*/ 89347 h 652113"/>
                <a:gd name="connsiteX18" fmla="*/ 265745 w 531892"/>
                <a:gd name="connsiteY18" fmla="*/ -291 h 652113"/>
                <a:gd name="connsiteX19" fmla="*/ 90084 w 531892"/>
                <a:gd name="connsiteY19" fmla="*/ 466080 h 652113"/>
                <a:gd name="connsiteX20" fmla="*/ 147735 w 531892"/>
                <a:gd name="connsiteY20" fmla="*/ 518186 h 652113"/>
                <a:gd name="connsiteX21" fmla="*/ 79688 w 531892"/>
                <a:gd name="connsiteY21" fmla="*/ 518186 h 652113"/>
                <a:gd name="connsiteX22" fmla="*/ 113460 w 531892"/>
                <a:gd name="connsiteY22" fmla="*/ 484604 h 652113"/>
                <a:gd name="connsiteX23" fmla="*/ 232037 w 531892"/>
                <a:gd name="connsiteY23" fmla="*/ 530661 h 652113"/>
                <a:gd name="connsiteX24" fmla="*/ 162730 w 531892"/>
                <a:gd name="connsiteY24" fmla="*/ 601039 h 652113"/>
                <a:gd name="connsiteX25" fmla="*/ 162730 w 531892"/>
                <a:gd name="connsiteY25" fmla="*/ 533056 h 652113"/>
                <a:gd name="connsiteX26" fmla="*/ 147861 w 531892"/>
                <a:gd name="connsiteY26" fmla="*/ 518186 h 652113"/>
                <a:gd name="connsiteX27" fmla="*/ 147735 w 531892"/>
                <a:gd name="connsiteY27" fmla="*/ 518186 h 652113"/>
                <a:gd name="connsiteX28" fmla="*/ 452873 w 531892"/>
                <a:gd name="connsiteY28" fmla="*/ 518186 h 652113"/>
                <a:gd name="connsiteX29" fmla="*/ 384827 w 531892"/>
                <a:gd name="connsiteY29" fmla="*/ 518186 h 652113"/>
                <a:gd name="connsiteX30" fmla="*/ 370020 w 531892"/>
                <a:gd name="connsiteY30" fmla="*/ 533056 h 652113"/>
                <a:gd name="connsiteX31" fmla="*/ 370020 w 531892"/>
                <a:gd name="connsiteY31" fmla="*/ 601039 h 652113"/>
                <a:gd name="connsiteX32" fmla="*/ 299769 w 531892"/>
                <a:gd name="connsiteY32" fmla="*/ 530661 h 652113"/>
                <a:gd name="connsiteX33" fmla="*/ 419039 w 531892"/>
                <a:gd name="connsiteY33" fmla="*/ 484604 h 652113"/>
                <a:gd name="connsiteX34" fmla="*/ 266249 w 531892"/>
                <a:gd name="connsiteY34" fmla="*/ 29196 h 652113"/>
                <a:gd name="connsiteX35" fmla="*/ 503404 w 531892"/>
                <a:gd name="connsiteY35" fmla="*/ 266288 h 652113"/>
                <a:gd name="connsiteX36" fmla="*/ 29157 w 531892"/>
                <a:gd name="connsiteY36" fmla="*/ 266288 h 652113"/>
                <a:gd name="connsiteX37" fmla="*/ 266249 w 531892"/>
                <a:gd name="connsiteY37" fmla="*/ 29196 h 65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1892" h="652113">
                  <a:moveTo>
                    <a:pt x="90084" y="466080"/>
                  </a:moveTo>
                  <a:lnTo>
                    <a:pt x="33379" y="522786"/>
                  </a:lnTo>
                  <a:cubicBezTo>
                    <a:pt x="27639" y="528607"/>
                    <a:pt x="27702" y="537983"/>
                    <a:pt x="33524" y="543723"/>
                  </a:cubicBezTo>
                  <a:cubicBezTo>
                    <a:pt x="36290" y="546451"/>
                    <a:pt x="40020" y="547982"/>
                    <a:pt x="43901" y="547988"/>
                  </a:cubicBezTo>
                  <a:lnTo>
                    <a:pt x="132802" y="547988"/>
                  </a:lnTo>
                  <a:lnTo>
                    <a:pt x="132802" y="636890"/>
                  </a:lnTo>
                  <a:cubicBezTo>
                    <a:pt x="132765" y="645080"/>
                    <a:pt x="139361" y="651753"/>
                    <a:pt x="147546" y="651822"/>
                  </a:cubicBezTo>
                  <a:cubicBezTo>
                    <a:pt x="151540" y="651822"/>
                    <a:pt x="155371" y="650234"/>
                    <a:pt x="158194" y="647411"/>
                  </a:cubicBezTo>
                  <a:lnTo>
                    <a:pt x="266186" y="539230"/>
                  </a:lnTo>
                  <a:lnTo>
                    <a:pt x="374242" y="647411"/>
                  </a:lnTo>
                  <a:cubicBezTo>
                    <a:pt x="380146" y="653120"/>
                    <a:pt x="389559" y="652956"/>
                    <a:pt x="395267" y="647052"/>
                  </a:cubicBezTo>
                  <a:cubicBezTo>
                    <a:pt x="397907" y="644324"/>
                    <a:pt x="399400" y="640689"/>
                    <a:pt x="399444" y="636890"/>
                  </a:cubicBezTo>
                  <a:lnTo>
                    <a:pt x="399444" y="547862"/>
                  </a:lnTo>
                  <a:lnTo>
                    <a:pt x="488346" y="547862"/>
                  </a:lnTo>
                  <a:cubicBezTo>
                    <a:pt x="496524" y="547849"/>
                    <a:pt x="503146" y="541215"/>
                    <a:pt x="503133" y="533036"/>
                  </a:cubicBezTo>
                  <a:cubicBezTo>
                    <a:pt x="503127" y="529149"/>
                    <a:pt x="501596" y="525425"/>
                    <a:pt x="498868" y="522659"/>
                  </a:cubicBezTo>
                  <a:lnTo>
                    <a:pt x="442162" y="465954"/>
                  </a:lnTo>
                  <a:cubicBezTo>
                    <a:pt x="552329" y="368131"/>
                    <a:pt x="562340" y="199520"/>
                    <a:pt x="464517" y="89347"/>
                  </a:cubicBezTo>
                  <a:cubicBezTo>
                    <a:pt x="414055" y="32522"/>
                    <a:pt x="341743" y="-90"/>
                    <a:pt x="265745" y="-291"/>
                  </a:cubicBezTo>
                  <a:cubicBezTo>
                    <a:pt x="21030" y="-480"/>
                    <a:pt x="-92822" y="306737"/>
                    <a:pt x="90084" y="466080"/>
                  </a:cubicBezTo>
                  <a:close/>
                  <a:moveTo>
                    <a:pt x="147735" y="518186"/>
                  </a:moveTo>
                  <a:lnTo>
                    <a:pt x="79688" y="518186"/>
                  </a:lnTo>
                  <a:lnTo>
                    <a:pt x="113460" y="484604"/>
                  </a:lnTo>
                  <a:cubicBezTo>
                    <a:pt x="148655" y="509371"/>
                    <a:pt x="189357" y="525180"/>
                    <a:pt x="232037" y="530661"/>
                  </a:cubicBezTo>
                  <a:lnTo>
                    <a:pt x="162730" y="601039"/>
                  </a:lnTo>
                  <a:lnTo>
                    <a:pt x="162730" y="533056"/>
                  </a:lnTo>
                  <a:cubicBezTo>
                    <a:pt x="162730" y="524846"/>
                    <a:pt x="156071" y="518186"/>
                    <a:pt x="147861" y="518186"/>
                  </a:cubicBezTo>
                  <a:cubicBezTo>
                    <a:pt x="147817" y="518186"/>
                    <a:pt x="147779" y="518186"/>
                    <a:pt x="147735" y="518186"/>
                  </a:cubicBezTo>
                  <a:close/>
                  <a:moveTo>
                    <a:pt x="452873" y="518186"/>
                  </a:moveTo>
                  <a:lnTo>
                    <a:pt x="384827" y="518186"/>
                  </a:lnTo>
                  <a:cubicBezTo>
                    <a:pt x="376642" y="518217"/>
                    <a:pt x="370020" y="524865"/>
                    <a:pt x="370020" y="533056"/>
                  </a:cubicBezTo>
                  <a:lnTo>
                    <a:pt x="370020" y="601039"/>
                  </a:lnTo>
                  <a:lnTo>
                    <a:pt x="299769" y="530661"/>
                  </a:lnTo>
                  <a:cubicBezTo>
                    <a:pt x="342695" y="525287"/>
                    <a:pt x="383642" y="509472"/>
                    <a:pt x="419039" y="484604"/>
                  </a:cubicBezTo>
                  <a:close/>
                  <a:moveTo>
                    <a:pt x="266249" y="29196"/>
                  </a:moveTo>
                  <a:cubicBezTo>
                    <a:pt x="397201" y="29196"/>
                    <a:pt x="503366" y="135336"/>
                    <a:pt x="503404" y="266288"/>
                  </a:cubicBezTo>
                  <a:cubicBezTo>
                    <a:pt x="490362" y="580877"/>
                    <a:pt x="42200" y="580751"/>
                    <a:pt x="29157" y="266288"/>
                  </a:cubicBezTo>
                  <a:cubicBezTo>
                    <a:pt x="29157" y="135348"/>
                    <a:pt x="135310" y="29196"/>
                    <a:pt x="266249" y="29196"/>
                  </a:cubicBezTo>
                  <a:close/>
                </a:path>
              </a:pathLst>
            </a:custGeom>
            <a:grpFill/>
            <a:ln w="6301" cap="flat">
              <a:noFill/>
              <a:prstDash val="solid"/>
              <a:miter/>
            </a:ln>
          </p:spPr>
          <p:txBody>
            <a:bodyPr rtlCol="0" anchor="ctr"/>
            <a:lstStyle/>
            <a:p>
              <a:endParaRPr lang="es-CO"/>
            </a:p>
          </p:txBody>
        </p:sp>
      </p:grpSp>
      <p:sp>
        <p:nvSpPr>
          <p:cNvPr id="54" name="CuadroTexto 53">
            <a:extLst>
              <a:ext uri="{FF2B5EF4-FFF2-40B4-BE49-F238E27FC236}">
                <a16:creationId xmlns:a16="http://schemas.microsoft.com/office/drawing/2014/main" id="{3C874045-079D-F649-6BAA-B446B4B024DD}"/>
              </a:ext>
            </a:extLst>
          </p:cNvPr>
          <p:cNvSpPr txBox="1"/>
          <p:nvPr/>
        </p:nvSpPr>
        <p:spPr>
          <a:xfrm>
            <a:off x="1666153" y="1317020"/>
            <a:ext cx="2747624" cy="815608"/>
          </a:xfrm>
          <a:prstGeom prst="rect">
            <a:avLst/>
          </a:prstGeom>
          <a:noFill/>
        </p:spPr>
        <p:txBody>
          <a:bodyPr wrap="square" rtlCol="0">
            <a:spAutoFit/>
          </a:bodyPr>
          <a:lstStyle/>
          <a:p>
            <a:pPr algn="r"/>
            <a:r>
              <a:rPr lang="es-ES" sz="1050" b="1" dirty="0">
                <a:solidFill>
                  <a:schemeClr val="accent6"/>
                </a:solidFill>
                <a:latin typeface="Barlow" panose="00000500000000000000" pitchFamily="2" charset="0"/>
              </a:rPr>
              <a:t>TITLE</a:t>
            </a:r>
          </a:p>
          <a:p>
            <a:pPr algn="r">
              <a:spcBef>
                <a:spcPts val="600"/>
              </a:spcBef>
            </a:pPr>
            <a:r>
              <a:rPr lang="es-ES" sz="1050" dirty="0">
                <a:latin typeface="Barlow" panose="00000500000000000000" pitchFamily="2" charset="0"/>
              </a:rPr>
              <a:t>A </a:t>
            </a:r>
            <a:r>
              <a:rPr lang="en-US" sz="1050" dirty="0">
                <a:solidFill>
                  <a:schemeClr val="tx2"/>
                </a:solidFill>
                <a:latin typeface="Calibri" panose="020F0502020204030204" pitchFamily="34" charset="0"/>
                <a:cs typeface="Calibri" panose="020F0502020204030204" pitchFamily="34" charset="0"/>
              </a:rPr>
              <a:t>Lorem ipsum dolor sit </a:t>
            </a:r>
            <a:r>
              <a:rPr lang="en-US" sz="1050" dirty="0" err="1">
                <a:solidFill>
                  <a:schemeClr val="tx2"/>
                </a:solidFill>
                <a:latin typeface="Calibri" panose="020F0502020204030204" pitchFamily="34" charset="0"/>
                <a:cs typeface="Calibri" panose="020F0502020204030204" pitchFamily="34" charset="0"/>
              </a:rPr>
              <a:t>amet</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consectetur</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adipiscing</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elit</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Phasellus</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pretium</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lacus</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eu</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nunc</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dapibus</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mauris</a:t>
            </a:r>
            <a:r>
              <a:rPr lang="en-US" sz="1050" dirty="0">
                <a:solidFill>
                  <a:schemeClr val="tx2"/>
                </a:solidFill>
                <a:latin typeface="Calibri" panose="020F0502020204030204" pitchFamily="34" charset="0"/>
                <a:cs typeface="Calibri" panose="020F0502020204030204" pitchFamily="34" charset="0"/>
              </a:rPr>
              <a:t> at </a:t>
            </a:r>
            <a:r>
              <a:rPr lang="en-US" sz="1050" dirty="0" err="1">
                <a:solidFill>
                  <a:schemeClr val="tx2"/>
                </a:solidFill>
                <a:latin typeface="Calibri" panose="020F0502020204030204" pitchFamily="34" charset="0"/>
                <a:cs typeface="Calibri" panose="020F0502020204030204" pitchFamily="34" charset="0"/>
              </a:rPr>
              <a:t>erat</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finibus</a:t>
            </a:r>
            <a:r>
              <a:rPr lang="en-US" sz="1050" dirty="0">
                <a:solidFill>
                  <a:schemeClr val="tx2"/>
                </a:solidFill>
                <a:latin typeface="Calibri" panose="020F0502020204030204" pitchFamily="34" charset="0"/>
                <a:cs typeface="Calibri" panose="020F0502020204030204" pitchFamily="34" charset="0"/>
              </a:rPr>
              <a:t>, </a:t>
            </a:r>
            <a:endParaRPr lang="es-CO" sz="1050" dirty="0">
              <a:latin typeface="Calibri" panose="020F0502020204030204" pitchFamily="34" charset="0"/>
              <a:cs typeface="Calibri" panose="020F0502020204030204" pitchFamily="34" charset="0"/>
            </a:endParaRPr>
          </a:p>
        </p:txBody>
      </p:sp>
      <p:sp>
        <p:nvSpPr>
          <p:cNvPr id="55" name="CuadroTexto 54">
            <a:extLst>
              <a:ext uri="{FF2B5EF4-FFF2-40B4-BE49-F238E27FC236}">
                <a16:creationId xmlns:a16="http://schemas.microsoft.com/office/drawing/2014/main" id="{77F4C39E-7885-1E03-4108-BF73461A1692}"/>
              </a:ext>
            </a:extLst>
          </p:cNvPr>
          <p:cNvSpPr txBox="1"/>
          <p:nvPr/>
        </p:nvSpPr>
        <p:spPr>
          <a:xfrm>
            <a:off x="1576289" y="3990247"/>
            <a:ext cx="2355062" cy="977191"/>
          </a:xfrm>
          <a:prstGeom prst="rect">
            <a:avLst/>
          </a:prstGeom>
          <a:noFill/>
        </p:spPr>
        <p:txBody>
          <a:bodyPr wrap="square" rtlCol="0">
            <a:spAutoFit/>
          </a:bodyPr>
          <a:lstStyle/>
          <a:p>
            <a:pPr algn="r"/>
            <a:r>
              <a:rPr lang="es-ES" sz="1050" b="1" dirty="0">
                <a:solidFill>
                  <a:schemeClr val="accent6"/>
                </a:solidFill>
                <a:latin typeface="Barlow" panose="00000500000000000000" pitchFamily="2" charset="0"/>
              </a:rPr>
              <a:t>TITLE</a:t>
            </a:r>
          </a:p>
          <a:p>
            <a:pPr algn="r">
              <a:spcBef>
                <a:spcPts val="600"/>
              </a:spcBef>
            </a:pPr>
            <a:r>
              <a:rPr lang="es-ES" sz="1050" dirty="0">
                <a:latin typeface="Barlow" panose="00000500000000000000" pitchFamily="2" charset="0"/>
              </a:rPr>
              <a:t>A </a:t>
            </a:r>
            <a:r>
              <a:rPr lang="en-US" sz="1050" dirty="0">
                <a:solidFill>
                  <a:schemeClr val="tx2"/>
                </a:solidFill>
                <a:latin typeface="Calibri" panose="020F0502020204030204" pitchFamily="34" charset="0"/>
                <a:cs typeface="Calibri" panose="020F0502020204030204" pitchFamily="34" charset="0"/>
              </a:rPr>
              <a:t>Lorem ipsum dolor sit </a:t>
            </a:r>
            <a:r>
              <a:rPr lang="en-US" sz="1050" dirty="0" err="1">
                <a:solidFill>
                  <a:schemeClr val="tx2"/>
                </a:solidFill>
                <a:latin typeface="Calibri" panose="020F0502020204030204" pitchFamily="34" charset="0"/>
                <a:cs typeface="Calibri" panose="020F0502020204030204" pitchFamily="34" charset="0"/>
              </a:rPr>
              <a:t>amet</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consectetur</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adipiscing</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elit</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Phasellus</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pretium</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lacus</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eu</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nunc</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dapibus</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mauris</a:t>
            </a:r>
            <a:r>
              <a:rPr lang="en-US" sz="1050" dirty="0">
                <a:solidFill>
                  <a:schemeClr val="tx2"/>
                </a:solidFill>
                <a:latin typeface="Calibri" panose="020F0502020204030204" pitchFamily="34" charset="0"/>
                <a:cs typeface="Calibri" panose="020F0502020204030204" pitchFamily="34" charset="0"/>
              </a:rPr>
              <a:t> at </a:t>
            </a:r>
            <a:r>
              <a:rPr lang="en-US" sz="1050" dirty="0" err="1">
                <a:solidFill>
                  <a:schemeClr val="tx2"/>
                </a:solidFill>
                <a:latin typeface="Calibri" panose="020F0502020204030204" pitchFamily="34" charset="0"/>
                <a:cs typeface="Calibri" panose="020F0502020204030204" pitchFamily="34" charset="0"/>
              </a:rPr>
              <a:t>erat</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finibus</a:t>
            </a:r>
            <a:r>
              <a:rPr lang="en-US" sz="1050" dirty="0">
                <a:solidFill>
                  <a:schemeClr val="tx2"/>
                </a:solidFill>
                <a:latin typeface="Calibri" panose="020F0502020204030204" pitchFamily="34" charset="0"/>
                <a:cs typeface="Calibri" panose="020F0502020204030204" pitchFamily="34" charset="0"/>
              </a:rPr>
              <a:t>, </a:t>
            </a:r>
            <a:endParaRPr lang="es-CO" sz="1050" dirty="0">
              <a:latin typeface="Calibri" panose="020F0502020204030204" pitchFamily="34" charset="0"/>
              <a:cs typeface="Calibri" panose="020F0502020204030204" pitchFamily="34" charset="0"/>
            </a:endParaRPr>
          </a:p>
        </p:txBody>
      </p:sp>
      <p:sp>
        <p:nvSpPr>
          <p:cNvPr id="56" name="CuadroTexto 55">
            <a:extLst>
              <a:ext uri="{FF2B5EF4-FFF2-40B4-BE49-F238E27FC236}">
                <a16:creationId xmlns:a16="http://schemas.microsoft.com/office/drawing/2014/main" id="{264CABF9-EF00-51ED-582F-5CD1BE47B85E}"/>
              </a:ext>
            </a:extLst>
          </p:cNvPr>
          <p:cNvSpPr txBox="1"/>
          <p:nvPr/>
        </p:nvSpPr>
        <p:spPr>
          <a:xfrm>
            <a:off x="7607490" y="3870252"/>
            <a:ext cx="2747624" cy="815608"/>
          </a:xfrm>
          <a:prstGeom prst="rect">
            <a:avLst/>
          </a:prstGeom>
          <a:noFill/>
        </p:spPr>
        <p:txBody>
          <a:bodyPr wrap="square" rtlCol="0">
            <a:spAutoFit/>
          </a:bodyPr>
          <a:lstStyle/>
          <a:p>
            <a:r>
              <a:rPr lang="es-ES" sz="1050" b="1" dirty="0">
                <a:solidFill>
                  <a:schemeClr val="accent3"/>
                </a:solidFill>
                <a:latin typeface="Barlow" panose="00000500000000000000" pitchFamily="2" charset="0"/>
              </a:rPr>
              <a:t>TITLE</a:t>
            </a:r>
          </a:p>
          <a:p>
            <a:pPr>
              <a:spcBef>
                <a:spcPts val="600"/>
              </a:spcBef>
            </a:pPr>
            <a:r>
              <a:rPr lang="es-ES" sz="1050" dirty="0">
                <a:latin typeface="Barlow" panose="00000500000000000000" pitchFamily="2" charset="0"/>
              </a:rPr>
              <a:t>A </a:t>
            </a:r>
            <a:r>
              <a:rPr lang="en-US" sz="1050" dirty="0">
                <a:solidFill>
                  <a:schemeClr val="tx2"/>
                </a:solidFill>
                <a:latin typeface="Calibri" panose="020F0502020204030204" pitchFamily="34" charset="0"/>
                <a:cs typeface="Calibri" panose="020F0502020204030204" pitchFamily="34" charset="0"/>
              </a:rPr>
              <a:t>Lorem ipsum dolor sit </a:t>
            </a:r>
            <a:r>
              <a:rPr lang="en-US" sz="1050" dirty="0" err="1">
                <a:solidFill>
                  <a:schemeClr val="tx2"/>
                </a:solidFill>
                <a:latin typeface="Calibri" panose="020F0502020204030204" pitchFamily="34" charset="0"/>
                <a:cs typeface="Calibri" panose="020F0502020204030204" pitchFamily="34" charset="0"/>
              </a:rPr>
              <a:t>amet</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consectetur</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adipiscing</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elit</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Phasellus</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pretium</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lacus</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eu</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nunc</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dapibus</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mauris</a:t>
            </a:r>
            <a:r>
              <a:rPr lang="en-US" sz="1050" dirty="0">
                <a:solidFill>
                  <a:schemeClr val="tx2"/>
                </a:solidFill>
                <a:latin typeface="Calibri" panose="020F0502020204030204" pitchFamily="34" charset="0"/>
                <a:cs typeface="Calibri" panose="020F0502020204030204" pitchFamily="34" charset="0"/>
              </a:rPr>
              <a:t> at </a:t>
            </a:r>
            <a:r>
              <a:rPr lang="en-US" sz="1050" dirty="0" err="1">
                <a:solidFill>
                  <a:schemeClr val="tx2"/>
                </a:solidFill>
                <a:latin typeface="Calibri" panose="020F0502020204030204" pitchFamily="34" charset="0"/>
                <a:cs typeface="Calibri" panose="020F0502020204030204" pitchFamily="34" charset="0"/>
              </a:rPr>
              <a:t>erat</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finibus</a:t>
            </a:r>
            <a:r>
              <a:rPr lang="en-US" sz="1050" dirty="0">
                <a:solidFill>
                  <a:schemeClr val="tx2"/>
                </a:solidFill>
                <a:latin typeface="Calibri" panose="020F0502020204030204" pitchFamily="34" charset="0"/>
                <a:cs typeface="Calibri" panose="020F0502020204030204" pitchFamily="34" charset="0"/>
              </a:rPr>
              <a:t>, </a:t>
            </a:r>
            <a:endParaRPr lang="es-CO" sz="1050" dirty="0">
              <a:latin typeface="Calibri" panose="020F0502020204030204" pitchFamily="34" charset="0"/>
              <a:cs typeface="Calibri" panose="020F0502020204030204" pitchFamily="34" charset="0"/>
            </a:endParaRPr>
          </a:p>
        </p:txBody>
      </p:sp>
      <p:sp>
        <p:nvSpPr>
          <p:cNvPr id="57" name="CuadroTexto 56">
            <a:extLst>
              <a:ext uri="{FF2B5EF4-FFF2-40B4-BE49-F238E27FC236}">
                <a16:creationId xmlns:a16="http://schemas.microsoft.com/office/drawing/2014/main" id="{94445D4D-2B26-78B3-120E-4EAFA1B9329E}"/>
              </a:ext>
            </a:extLst>
          </p:cNvPr>
          <p:cNvSpPr txBox="1"/>
          <p:nvPr/>
        </p:nvSpPr>
        <p:spPr>
          <a:xfrm>
            <a:off x="8056557" y="2406206"/>
            <a:ext cx="2840638" cy="815608"/>
          </a:xfrm>
          <a:prstGeom prst="rect">
            <a:avLst/>
          </a:prstGeom>
          <a:noFill/>
        </p:spPr>
        <p:txBody>
          <a:bodyPr wrap="square" rtlCol="0">
            <a:spAutoFit/>
          </a:bodyPr>
          <a:lstStyle/>
          <a:p>
            <a:r>
              <a:rPr lang="es-ES" sz="1050" b="1" dirty="0">
                <a:solidFill>
                  <a:schemeClr val="accent1"/>
                </a:solidFill>
                <a:latin typeface="Barlow" panose="00000500000000000000" pitchFamily="2" charset="0"/>
              </a:rPr>
              <a:t>TITLE: </a:t>
            </a:r>
          </a:p>
          <a:p>
            <a:pPr>
              <a:spcBef>
                <a:spcPts val="600"/>
              </a:spcBef>
            </a:pPr>
            <a:r>
              <a:rPr lang="es-ES" sz="1050" dirty="0">
                <a:latin typeface="Barlow" panose="00000500000000000000" pitchFamily="2" charset="0"/>
              </a:rPr>
              <a:t>A </a:t>
            </a:r>
            <a:r>
              <a:rPr lang="en-US" sz="1050" dirty="0">
                <a:solidFill>
                  <a:schemeClr val="tx2"/>
                </a:solidFill>
                <a:latin typeface="Calibri" panose="020F0502020204030204" pitchFamily="34" charset="0"/>
                <a:cs typeface="Calibri" panose="020F0502020204030204" pitchFamily="34" charset="0"/>
              </a:rPr>
              <a:t>Lorem ipsum dolor sit </a:t>
            </a:r>
            <a:r>
              <a:rPr lang="en-US" sz="1050" dirty="0" err="1">
                <a:solidFill>
                  <a:schemeClr val="tx2"/>
                </a:solidFill>
                <a:latin typeface="Calibri" panose="020F0502020204030204" pitchFamily="34" charset="0"/>
                <a:cs typeface="Calibri" panose="020F0502020204030204" pitchFamily="34" charset="0"/>
              </a:rPr>
              <a:t>amet</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consectetur</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adipiscing</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elit</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Phasellus</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pretium</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lacus</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eu</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nunc</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dapibus</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mauris</a:t>
            </a:r>
            <a:r>
              <a:rPr lang="en-US" sz="1050" dirty="0">
                <a:solidFill>
                  <a:schemeClr val="tx2"/>
                </a:solidFill>
                <a:latin typeface="Calibri" panose="020F0502020204030204" pitchFamily="34" charset="0"/>
                <a:cs typeface="Calibri" panose="020F0502020204030204" pitchFamily="34" charset="0"/>
              </a:rPr>
              <a:t> at </a:t>
            </a:r>
            <a:r>
              <a:rPr lang="en-US" sz="1050" dirty="0" err="1">
                <a:solidFill>
                  <a:schemeClr val="tx2"/>
                </a:solidFill>
                <a:latin typeface="Calibri" panose="020F0502020204030204" pitchFamily="34" charset="0"/>
                <a:cs typeface="Calibri" panose="020F0502020204030204" pitchFamily="34" charset="0"/>
              </a:rPr>
              <a:t>erat</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finibus</a:t>
            </a:r>
            <a:r>
              <a:rPr lang="en-US" sz="1050" dirty="0">
                <a:solidFill>
                  <a:schemeClr val="tx2"/>
                </a:solidFill>
                <a:latin typeface="Calibri" panose="020F0502020204030204" pitchFamily="34" charset="0"/>
                <a:cs typeface="Calibri" panose="020F0502020204030204" pitchFamily="34" charset="0"/>
              </a:rPr>
              <a:t>, </a:t>
            </a:r>
            <a:endParaRPr lang="es-CO" sz="1050" dirty="0">
              <a:latin typeface="Calibri" panose="020F0502020204030204" pitchFamily="34" charset="0"/>
              <a:cs typeface="Calibri" panose="020F0502020204030204" pitchFamily="34" charset="0"/>
            </a:endParaRPr>
          </a:p>
        </p:txBody>
      </p:sp>
      <p:sp>
        <p:nvSpPr>
          <p:cNvPr id="58" name="CuadroTexto 57">
            <a:extLst>
              <a:ext uri="{FF2B5EF4-FFF2-40B4-BE49-F238E27FC236}">
                <a16:creationId xmlns:a16="http://schemas.microsoft.com/office/drawing/2014/main" id="{2D671C4D-D042-4919-D833-4772A37DF3A3}"/>
              </a:ext>
            </a:extLst>
          </p:cNvPr>
          <p:cNvSpPr txBox="1"/>
          <p:nvPr/>
        </p:nvSpPr>
        <p:spPr>
          <a:xfrm>
            <a:off x="7751423" y="1257084"/>
            <a:ext cx="2956633" cy="815608"/>
          </a:xfrm>
          <a:prstGeom prst="rect">
            <a:avLst/>
          </a:prstGeom>
          <a:noFill/>
        </p:spPr>
        <p:txBody>
          <a:bodyPr wrap="square" rtlCol="0">
            <a:spAutoFit/>
          </a:bodyPr>
          <a:lstStyle/>
          <a:p>
            <a:r>
              <a:rPr lang="es-ES" sz="1050" b="1" dirty="0">
                <a:solidFill>
                  <a:schemeClr val="accent5"/>
                </a:solidFill>
                <a:latin typeface="Barlow" panose="00000500000000000000" pitchFamily="2" charset="0"/>
              </a:rPr>
              <a:t>TITLE</a:t>
            </a:r>
          </a:p>
          <a:p>
            <a:pPr>
              <a:spcBef>
                <a:spcPts val="600"/>
              </a:spcBef>
            </a:pPr>
            <a:r>
              <a:rPr lang="es-ES" sz="1050" dirty="0">
                <a:latin typeface="Barlow" panose="00000500000000000000" pitchFamily="2" charset="0"/>
              </a:rPr>
              <a:t>A </a:t>
            </a:r>
            <a:r>
              <a:rPr lang="en-US" sz="1050" dirty="0">
                <a:solidFill>
                  <a:schemeClr val="tx2"/>
                </a:solidFill>
                <a:latin typeface="Calibri" panose="020F0502020204030204" pitchFamily="34" charset="0"/>
                <a:cs typeface="Calibri" panose="020F0502020204030204" pitchFamily="34" charset="0"/>
              </a:rPr>
              <a:t>Lorem ipsum dolor sit </a:t>
            </a:r>
            <a:r>
              <a:rPr lang="en-US" sz="1050" dirty="0" err="1">
                <a:solidFill>
                  <a:schemeClr val="tx2"/>
                </a:solidFill>
                <a:latin typeface="Calibri" panose="020F0502020204030204" pitchFamily="34" charset="0"/>
                <a:cs typeface="Calibri" panose="020F0502020204030204" pitchFamily="34" charset="0"/>
              </a:rPr>
              <a:t>amet</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consectetur</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adipiscing</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elit</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Phasellus</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pretium</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lacus</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eu</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nunc</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dapibus</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mauris</a:t>
            </a:r>
            <a:r>
              <a:rPr lang="en-US" sz="1050" dirty="0">
                <a:solidFill>
                  <a:schemeClr val="tx2"/>
                </a:solidFill>
                <a:latin typeface="Calibri" panose="020F0502020204030204" pitchFamily="34" charset="0"/>
                <a:cs typeface="Calibri" panose="020F0502020204030204" pitchFamily="34" charset="0"/>
              </a:rPr>
              <a:t> at </a:t>
            </a:r>
            <a:r>
              <a:rPr lang="en-US" sz="1050" dirty="0" err="1">
                <a:solidFill>
                  <a:schemeClr val="tx2"/>
                </a:solidFill>
                <a:latin typeface="Calibri" panose="020F0502020204030204" pitchFamily="34" charset="0"/>
                <a:cs typeface="Calibri" panose="020F0502020204030204" pitchFamily="34" charset="0"/>
              </a:rPr>
              <a:t>erat</a:t>
            </a:r>
            <a:r>
              <a:rPr lang="en-US" sz="1050" dirty="0">
                <a:solidFill>
                  <a:schemeClr val="tx2"/>
                </a:solidFill>
                <a:latin typeface="Calibri" panose="020F0502020204030204" pitchFamily="34" charset="0"/>
                <a:cs typeface="Calibri" panose="020F0502020204030204" pitchFamily="34" charset="0"/>
              </a:rPr>
              <a:t> </a:t>
            </a:r>
            <a:r>
              <a:rPr lang="en-US" sz="1050" dirty="0" err="1">
                <a:solidFill>
                  <a:schemeClr val="tx2"/>
                </a:solidFill>
                <a:latin typeface="Calibri" panose="020F0502020204030204" pitchFamily="34" charset="0"/>
                <a:cs typeface="Calibri" panose="020F0502020204030204" pitchFamily="34" charset="0"/>
              </a:rPr>
              <a:t>finibus</a:t>
            </a:r>
            <a:r>
              <a:rPr lang="en-US" sz="1050" dirty="0">
                <a:solidFill>
                  <a:schemeClr val="tx2"/>
                </a:solidFill>
                <a:latin typeface="Calibri" panose="020F0502020204030204" pitchFamily="34" charset="0"/>
                <a:cs typeface="Calibri" panose="020F0502020204030204" pitchFamily="34" charset="0"/>
              </a:rPr>
              <a:t>, </a:t>
            </a:r>
            <a:endParaRPr lang="es-CO" sz="1050" dirty="0">
              <a:latin typeface="Calibri" panose="020F0502020204030204" pitchFamily="34" charset="0"/>
              <a:cs typeface="Calibri" panose="020F0502020204030204" pitchFamily="34" charset="0"/>
            </a:endParaRPr>
          </a:p>
        </p:txBody>
      </p:sp>
      <p:sp>
        <p:nvSpPr>
          <p:cNvPr id="59" name="CuadroTexto 58">
            <a:extLst>
              <a:ext uri="{FF2B5EF4-FFF2-40B4-BE49-F238E27FC236}">
                <a16:creationId xmlns:a16="http://schemas.microsoft.com/office/drawing/2014/main" id="{33C74AC3-B40C-A494-EACB-C77088B7849A}"/>
              </a:ext>
            </a:extLst>
          </p:cNvPr>
          <p:cNvSpPr txBox="1"/>
          <p:nvPr/>
        </p:nvSpPr>
        <p:spPr>
          <a:xfrm>
            <a:off x="3903260" y="504833"/>
            <a:ext cx="4627016" cy="425116"/>
          </a:xfrm>
          <a:prstGeom prst="rect">
            <a:avLst/>
          </a:prstGeom>
          <a:noFill/>
        </p:spPr>
        <p:txBody>
          <a:bodyPr wrap="square" rtlCol="0">
            <a:spAutoFit/>
          </a:bodyPr>
          <a:lstStyle/>
          <a:p>
            <a:pPr algn="ctr">
              <a:lnSpc>
                <a:spcPts val="2500"/>
              </a:lnSpc>
            </a:pPr>
            <a:r>
              <a:rPr lang="es-ES" sz="2800" b="1" dirty="0">
                <a:solidFill>
                  <a:schemeClr val="bg1"/>
                </a:solidFill>
                <a:latin typeface="Barlow "/>
              </a:rPr>
              <a:t>PROCCESS</a:t>
            </a:r>
            <a:r>
              <a:rPr lang="es-ES" sz="2800" b="1" dirty="0">
                <a:solidFill>
                  <a:srgbClr val="0F2446"/>
                </a:solidFill>
                <a:latin typeface="Barlow "/>
              </a:rPr>
              <a:t> </a:t>
            </a:r>
            <a:r>
              <a:rPr lang="es-ES" sz="3600" b="1" i="1" dirty="0">
                <a:solidFill>
                  <a:schemeClr val="accent1"/>
                </a:solidFill>
                <a:latin typeface="Barlow Black" panose="00000A00000000000000" pitchFamily="2" charset="0"/>
              </a:rPr>
              <a:t>STEPS</a:t>
            </a:r>
            <a:endParaRPr lang="es-CO" sz="4400" b="1" i="1" dirty="0">
              <a:solidFill>
                <a:schemeClr val="accent1"/>
              </a:solidFill>
              <a:latin typeface="Barlow Black" panose="00000A00000000000000" pitchFamily="2" charset="0"/>
            </a:endParaRPr>
          </a:p>
        </p:txBody>
      </p:sp>
    </p:spTree>
    <p:extLst>
      <p:ext uri="{BB962C8B-B14F-4D97-AF65-F5344CB8AC3E}">
        <p14:creationId xmlns:p14="http://schemas.microsoft.com/office/powerpoint/2010/main" val="4229883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B32EB17-FD30-87D2-1529-B180E3F1E72B}"/>
              </a:ext>
            </a:extLst>
          </p:cNvPr>
          <p:cNvSpPr/>
          <p:nvPr/>
        </p:nvSpPr>
        <p:spPr>
          <a:xfrm rot="19800000">
            <a:off x="6113821" y="1792018"/>
            <a:ext cx="7974879" cy="5458943"/>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áfico 6">
            <a:extLst>
              <a:ext uri="{FF2B5EF4-FFF2-40B4-BE49-F238E27FC236}">
                <a16:creationId xmlns:a16="http://schemas.microsoft.com/office/drawing/2014/main" id="{49CA35B7-AEFA-CA3F-FB57-03D3572707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9705" y="589374"/>
            <a:ext cx="3675142" cy="2839626"/>
          </a:xfrm>
          <a:prstGeom prst="rect">
            <a:avLst/>
          </a:prstGeom>
        </p:spPr>
      </p:pic>
      <p:pic>
        <p:nvPicPr>
          <p:cNvPr id="11" name="Gráfico 10">
            <a:extLst>
              <a:ext uri="{FF2B5EF4-FFF2-40B4-BE49-F238E27FC236}">
                <a16:creationId xmlns:a16="http://schemas.microsoft.com/office/drawing/2014/main" id="{398A82E3-99C6-CA3E-480E-377FCCBC033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4054" r="18826"/>
          <a:stretch/>
        </p:blipFill>
        <p:spPr>
          <a:xfrm>
            <a:off x="7526257" y="1051500"/>
            <a:ext cx="4115220" cy="5806500"/>
          </a:xfrm>
          <a:prstGeom prst="rect">
            <a:avLst/>
          </a:prstGeom>
        </p:spPr>
      </p:pic>
      <p:sp>
        <p:nvSpPr>
          <p:cNvPr id="6" name="Subtitle 2">
            <a:extLst>
              <a:ext uri="{FF2B5EF4-FFF2-40B4-BE49-F238E27FC236}">
                <a16:creationId xmlns:a16="http://schemas.microsoft.com/office/drawing/2014/main" id="{0129CD69-DF61-5910-34B2-DB7ABCF44204}"/>
              </a:ext>
            </a:extLst>
          </p:cNvPr>
          <p:cNvSpPr txBox="1">
            <a:spLocks/>
          </p:cNvSpPr>
          <p:nvPr/>
        </p:nvSpPr>
        <p:spPr>
          <a:xfrm>
            <a:off x="550523" y="4688284"/>
            <a:ext cx="4908983" cy="181017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00"/>
              </a:lnSpc>
              <a:spcBef>
                <a:spcPts val="600"/>
              </a:spcBef>
            </a:pPr>
            <a:r>
              <a:rPr lang="en-US" sz="1200" dirty="0">
                <a:latin typeface="Lato Light" panose="020F0302020204030203" pitchFamily="34" charset="77"/>
              </a:rPr>
              <a:t>Lorem ipsum dolor sit </a:t>
            </a:r>
            <a:r>
              <a:rPr lang="en-US" sz="1200" dirty="0" err="1">
                <a:latin typeface="Lato Light" panose="020F0302020204030203" pitchFamily="34" charset="77"/>
              </a:rPr>
              <a:t>amet</a:t>
            </a:r>
            <a:r>
              <a:rPr lang="en-US" sz="1200" dirty="0">
                <a:latin typeface="Lato Light" panose="020F0302020204030203" pitchFamily="34" charset="77"/>
              </a:rPr>
              <a:t>, </a:t>
            </a:r>
            <a:r>
              <a:rPr lang="en-US" sz="1200" dirty="0" err="1">
                <a:latin typeface="Lato Light" panose="020F0302020204030203" pitchFamily="34" charset="77"/>
              </a:rPr>
              <a:t>consectetur</a:t>
            </a:r>
            <a:r>
              <a:rPr lang="en-US" sz="1200" dirty="0">
                <a:latin typeface="Lato Light" panose="020F0302020204030203" pitchFamily="34" charset="77"/>
              </a:rPr>
              <a:t> </a:t>
            </a:r>
            <a:r>
              <a:rPr lang="en-US" sz="1200" dirty="0" err="1">
                <a:latin typeface="Lato Light" panose="020F0302020204030203" pitchFamily="34" charset="77"/>
              </a:rPr>
              <a:t>adipiscing</a:t>
            </a:r>
            <a:r>
              <a:rPr lang="en-US" sz="1200" dirty="0">
                <a:latin typeface="Lato Light" panose="020F0302020204030203" pitchFamily="34" charset="77"/>
              </a:rPr>
              <a:t> </a:t>
            </a:r>
            <a:r>
              <a:rPr lang="en-US" sz="1200" dirty="0" err="1">
                <a:latin typeface="Lato Light" panose="020F0302020204030203" pitchFamily="34" charset="77"/>
              </a:rPr>
              <a:t>elit</a:t>
            </a:r>
            <a:r>
              <a:rPr lang="en-US" sz="1200" dirty="0">
                <a:latin typeface="Lato Light" panose="020F0302020204030203" pitchFamily="34" charset="77"/>
              </a:rPr>
              <a:t>. </a:t>
            </a:r>
            <a:r>
              <a:rPr lang="en-US" sz="1200" dirty="0" err="1">
                <a:latin typeface="Lato Light" panose="020F0302020204030203" pitchFamily="34" charset="77"/>
              </a:rPr>
              <a:t>Phasellus</a:t>
            </a:r>
            <a:r>
              <a:rPr lang="en-US" sz="1200" dirty="0">
                <a:latin typeface="Lato Light" panose="020F0302020204030203" pitchFamily="34" charset="77"/>
              </a:rPr>
              <a:t> </a:t>
            </a:r>
            <a:r>
              <a:rPr lang="en-US" sz="1200" dirty="0" err="1">
                <a:latin typeface="Lato Light" panose="020F0302020204030203" pitchFamily="34" charset="77"/>
              </a:rPr>
              <a:t>pretium</a:t>
            </a:r>
            <a:r>
              <a:rPr lang="en-US" sz="1200" dirty="0">
                <a:latin typeface="Lato Light" panose="020F0302020204030203" pitchFamily="34" charset="77"/>
              </a:rPr>
              <a:t> </a:t>
            </a:r>
            <a:r>
              <a:rPr lang="en-US" sz="1200" dirty="0" err="1">
                <a:latin typeface="Lato Light" panose="020F0302020204030203" pitchFamily="34" charset="77"/>
              </a:rPr>
              <a:t>lacus</a:t>
            </a:r>
            <a:r>
              <a:rPr lang="en-US" sz="1200" dirty="0">
                <a:latin typeface="Lato Light" panose="020F0302020204030203" pitchFamily="34" charset="77"/>
              </a:rPr>
              <a:t> </a:t>
            </a:r>
            <a:r>
              <a:rPr lang="en-US" sz="1200" dirty="0" err="1">
                <a:latin typeface="Lato Light" panose="020F0302020204030203" pitchFamily="34" charset="77"/>
              </a:rPr>
              <a:t>eu</a:t>
            </a:r>
            <a:r>
              <a:rPr lang="en-US" sz="1200" dirty="0">
                <a:latin typeface="Lato Light" panose="020F0302020204030203" pitchFamily="34" charset="77"/>
              </a:rPr>
              <a:t> </a:t>
            </a:r>
            <a:r>
              <a:rPr lang="en-US" sz="1200" dirty="0" err="1">
                <a:latin typeface="Lato Light" panose="020F0302020204030203" pitchFamily="34" charset="77"/>
              </a:rPr>
              <a:t>nunc</a:t>
            </a:r>
            <a:r>
              <a:rPr lang="en-US" sz="1200" dirty="0">
                <a:latin typeface="Lato Light" panose="020F0302020204030203" pitchFamily="34" charset="77"/>
              </a:rPr>
              <a:t> </a:t>
            </a:r>
            <a:r>
              <a:rPr lang="en-US" sz="1200" dirty="0" err="1">
                <a:latin typeface="Lato Light" panose="020F0302020204030203" pitchFamily="34" charset="77"/>
              </a:rPr>
              <a:t>dapibus</a:t>
            </a:r>
            <a:r>
              <a:rPr lang="en-US" sz="1200" dirty="0">
                <a:latin typeface="Lato Light" panose="020F0302020204030203" pitchFamily="34" charset="77"/>
              </a:rPr>
              <a:t> </a:t>
            </a:r>
            <a:r>
              <a:rPr lang="en-US" sz="1200" dirty="0" err="1">
                <a:latin typeface="Lato Light" panose="020F0302020204030203" pitchFamily="34" charset="77"/>
              </a:rPr>
              <a:t>consectetur</a:t>
            </a:r>
            <a:r>
              <a:rPr lang="en-US" sz="1200" dirty="0">
                <a:latin typeface="Lato Light" panose="020F0302020204030203" pitchFamily="34" charset="77"/>
              </a:rPr>
              <a:t> </a:t>
            </a:r>
            <a:r>
              <a:rPr lang="en-US" sz="1200" dirty="0" err="1">
                <a:latin typeface="Lato Light" panose="020F0302020204030203" pitchFamily="34" charset="77"/>
              </a:rPr>
              <a:t>eget</a:t>
            </a:r>
            <a:r>
              <a:rPr lang="en-US" sz="1200" dirty="0">
                <a:latin typeface="Lato Light" panose="020F0302020204030203" pitchFamily="34" charset="77"/>
              </a:rPr>
              <a:t> vitae </a:t>
            </a:r>
            <a:r>
              <a:rPr lang="en-US" sz="1200" dirty="0" err="1">
                <a:latin typeface="Lato Light" panose="020F0302020204030203" pitchFamily="34" charset="77"/>
              </a:rPr>
              <a:t>mauris</a:t>
            </a:r>
            <a:r>
              <a:rPr lang="en-US" sz="1200" dirty="0">
                <a:latin typeface="Lato Light" panose="020F0302020204030203" pitchFamily="34" charset="77"/>
              </a:rPr>
              <a:t>. Morbi </a:t>
            </a:r>
            <a:r>
              <a:rPr lang="en-US" sz="1200" dirty="0" err="1">
                <a:latin typeface="Lato Light" panose="020F0302020204030203" pitchFamily="34" charset="77"/>
              </a:rPr>
              <a:t>tristique</a:t>
            </a:r>
            <a:r>
              <a:rPr lang="en-US" sz="1200" dirty="0">
                <a:latin typeface="Lato Light" panose="020F0302020204030203" pitchFamily="34" charset="77"/>
              </a:rPr>
              <a:t> </a:t>
            </a:r>
            <a:r>
              <a:rPr lang="en-US" sz="1200" dirty="0" err="1">
                <a:latin typeface="Lato Light" panose="020F0302020204030203" pitchFamily="34" charset="77"/>
              </a:rPr>
              <a:t>mauris</a:t>
            </a:r>
            <a:r>
              <a:rPr lang="en-US" sz="1200" dirty="0">
                <a:latin typeface="Lato Light" panose="020F0302020204030203" pitchFamily="34" charset="77"/>
              </a:rPr>
              <a:t> at </a:t>
            </a:r>
            <a:r>
              <a:rPr lang="en-US" sz="1200" dirty="0" err="1">
                <a:latin typeface="Lato Light" panose="020F0302020204030203" pitchFamily="34" charset="77"/>
              </a:rPr>
              <a:t>erat</a:t>
            </a:r>
            <a:r>
              <a:rPr lang="en-US" sz="1200" dirty="0">
                <a:latin typeface="Lato Light" panose="020F0302020204030203" pitchFamily="34" charset="77"/>
              </a:rPr>
              <a:t> </a:t>
            </a:r>
            <a:r>
              <a:rPr lang="en-US" sz="1200" dirty="0" err="1">
                <a:latin typeface="Lato Light" panose="020F0302020204030203" pitchFamily="34" charset="77"/>
              </a:rPr>
              <a:t>finibus</a:t>
            </a:r>
            <a:r>
              <a:rPr lang="en-US" sz="1200" dirty="0">
                <a:latin typeface="Lato Light" panose="020F0302020204030203" pitchFamily="34" charset="77"/>
              </a:rPr>
              <a:t>, at </a:t>
            </a:r>
            <a:r>
              <a:rPr lang="en-US" sz="1200" dirty="0" err="1">
                <a:latin typeface="Lato Light" panose="020F0302020204030203" pitchFamily="34" charset="77"/>
              </a:rPr>
              <a:t>imperdiet</a:t>
            </a:r>
            <a:r>
              <a:rPr lang="en-US" sz="1200" dirty="0">
                <a:latin typeface="Lato Light" panose="020F0302020204030203" pitchFamily="34" charset="77"/>
              </a:rPr>
              <a:t> </a:t>
            </a:r>
            <a:r>
              <a:rPr lang="en-US" sz="1200" dirty="0" err="1">
                <a:latin typeface="Lato Light" panose="020F0302020204030203" pitchFamily="34" charset="77"/>
              </a:rPr>
              <a:t>nisl</a:t>
            </a:r>
            <a:r>
              <a:rPr lang="en-US" sz="1200" dirty="0">
                <a:latin typeface="Lato Light" panose="020F0302020204030203" pitchFamily="34" charset="77"/>
              </a:rPr>
              <a:t> </a:t>
            </a:r>
            <a:r>
              <a:rPr lang="en-US" sz="1200" dirty="0" err="1">
                <a:latin typeface="Lato Light" panose="020F0302020204030203" pitchFamily="34" charset="77"/>
              </a:rPr>
              <a:t>commodo</a:t>
            </a:r>
            <a:r>
              <a:rPr lang="en-US" sz="1200" dirty="0">
                <a:latin typeface="Lato Light" panose="020F0302020204030203" pitchFamily="34" charset="77"/>
              </a:rPr>
              <a:t>. </a:t>
            </a:r>
            <a:r>
              <a:rPr lang="en-US" sz="1200" dirty="0" err="1">
                <a:latin typeface="Lato Light" panose="020F0302020204030203" pitchFamily="34" charset="77"/>
              </a:rPr>
              <a:t>Pellentesque</a:t>
            </a:r>
            <a:r>
              <a:rPr lang="en-US" sz="1200" dirty="0">
                <a:latin typeface="Lato Light" panose="020F0302020204030203" pitchFamily="34" charset="77"/>
              </a:rPr>
              <a:t> habitant </a:t>
            </a:r>
            <a:r>
              <a:rPr lang="en-US" sz="1200" dirty="0" err="1">
                <a:latin typeface="Lato Light" panose="020F0302020204030203" pitchFamily="34" charset="77"/>
              </a:rPr>
              <a:t>morbi</a:t>
            </a:r>
            <a:r>
              <a:rPr lang="en-US" sz="1200" dirty="0">
                <a:latin typeface="Lato Light" panose="020F0302020204030203" pitchFamily="34" charset="77"/>
              </a:rPr>
              <a:t> </a:t>
            </a:r>
            <a:r>
              <a:rPr lang="en-US" sz="1200" dirty="0" err="1">
                <a:latin typeface="Lato Light" panose="020F0302020204030203" pitchFamily="34" charset="77"/>
              </a:rPr>
              <a:t>tristique</a:t>
            </a:r>
            <a:r>
              <a:rPr lang="en-US" sz="1200" dirty="0">
                <a:latin typeface="Lato Light" panose="020F0302020204030203" pitchFamily="34" charset="77"/>
              </a:rPr>
              <a:t> </a:t>
            </a:r>
            <a:r>
              <a:rPr lang="en-US" sz="1200" dirty="0" err="1">
                <a:latin typeface="Lato Light" panose="020F0302020204030203" pitchFamily="34" charset="77"/>
              </a:rPr>
              <a:t>senectus</a:t>
            </a:r>
            <a:r>
              <a:rPr lang="en-US" sz="1200" dirty="0">
                <a:latin typeface="Lato Light" panose="020F0302020204030203" pitchFamily="34" charset="77"/>
              </a:rPr>
              <a:t> et </a:t>
            </a:r>
            <a:r>
              <a:rPr lang="en-US" sz="1200" dirty="0" err="1">
                <a:latin typeface="Lato Light" panose="020F0302020204030203" pitchFamily="34" charset="77"/>
              </a:rPr>
              <a:t>netus</a:t>
            </a:r>
            <a:r>
              <a:rPr lang="en-US" sz="1200" dirty="0">
                <a:latin typeface="Lato Light" panose="020F0302020204030203" pitchFamily="34" charset="77"/>
              </a:rPr>
              <a:t> et </a:t>
            </a:r>
            <a:r>
              <a:rPr lang="en-US" sz="1200" dirty="0" err="1">
                <a:latin typeface="Lato Light" panose="020F0302020204030203" pitchFamily="34" charset="77"/>
              </a:rPr>
              <a:t>malesuada</a:t>
            </a:r>
            <a:r>
              <a:rPr lang="en-US" sz="1200" dirty="0">
                <a:latin typeface="Lato Light" panose="020F0302020204030203" pitchFamily="34" charset="77"/>
              </a:rPr>
              <a:t> fames ac </a:t>
            </a:r>
            <a:r>
              <a:rPr lang="en-US" sz="1200" dirty="0" err="1">
                <a:latin typeface="Lato Light" panose="020F0302020204030203" pitchFamily="34" charset="77"/>
              </a:rPr>
              <a:t>turpis</a:t>
            </a:r>
            <a:r>
              <a:rPr lang="en-US" sz="1200" dirty="0">
                <a:latin typeface="Lato Light" panose="020F0302020204030203" pitchFamily="34" charset="77"/>
              </a:rPr>
              <a:t> </a:t>
            </a:r>
            <a:r>
              <a:rPr lang="en-US" sz="1200" dirty="0" err="1">
                <a:latin typeface="Lato Light" panose="020F0302020204030203" pitchFamily="34" charset="77"/>
              </a:rPr>
              <a:t>egestas</a:t>
            </a:r>
            <a:r>
              <a:rPr lang="en-US" sz="1200" dirty="0">
                <a:latin typeface="Lato Light" panose="020F0302020204030203" pitchFamily="34" charset="77"/>
              </a:rPr>
              <a:t>. Nam id dolor vitae eros </a:t>
            </a:r>
            <a:r>
              <a:rPr lang="en-US" sz="1200" dirty="0" err="1">
                <a:latin typeface="Lato Light" panose="020F0302020204030203" pitchFamily="34" charset="77"/>
              </a:rPr>
              <a:t>sollicitudin</a:t>
            </a:r>
            <a:r>
              <a:rPr lang="en-US" sz="1200" dirty="0">
                <a:latin typeface="Lato Light" panose="020F0302020204030203" pitchFamily="34" charset="77"/>
              </a:rPr>
              <a:t> gravida sed non diam. </a:t>
            </a:r>
            <a:r>
              <a:rPr lang="en-US" sz="1200" dirty="0" err="1">
                <a:latin typeface="Lato Light" panose="020F0302020204030203" pitchFamily="34" charset="77"/>
              </a:rPr>
              <a:t>Phasellus</a:t>
            </a:r>
            <a:r>
              <a:rPr lang="en-US" sz="1200" dirty="0">
                <a:latin typeface="Lato Light" panose="020F0302020204030203" pitchFamily="34" charset="77"/>
              </a:rPr>
              <a:t> </a:t>
            </a:r>
            <a:r>
              <a:rPr lang="en-US" sz="1200" dirty="0" err="1">
                <a:latin typeface="Lato Light" panose="020F0302020204030203" pitchFamily="34" charset="77"/>
              </a:rPr>
              <a:t>nec</a:t>
            </a:r>
            <a:r>
              <a:rPr lang="en-US" sz="1200" dirty="0">
                <a:latin typeface="Lato Light" panose="020F0302020204030203" pitchFamily="34" charset="77"/>
              </a:rPr>
              <a:t> </a:t>
            </a:r>
            <a:r>
              <a:rPr lang="en-US" sz="1200" dirty="0" err="1">
                <a:latin typeface="Lato Light" panose="020F0302020204030203" pitchFamily="34" charset="77"/>
              </a:rPr>
              <a:t>consectetur</a:t>
            </a:r>
            <a:r>
              <a:rPr lang="en-US" sz="1200" dirty="0">
                <a:latin typeface="Lato Light" panose="020F0302020204030203" pitchFamily="34" charset="77"/>
              </a:rPr>
              <a:t> </a:t>
            </a:r>
            <a:r>
              <a:rPr lang="en-US" sz="1200" dirty="0" err="1">
                <a:latin typeface="Lato Light" panose="020F0302020204030203" pitchFamily="34" charset="77"/>
              </a:rPr>
              <a:t>tortor</a:t>
            </a:r>
            <a:r>
              <a:rPr lang="en-US" sz="1200" dirty="0">
                <a:latin typeface="Lato Light" panose="020F0302020204030203" pitchFamily="34" charset="77"/>
              </a:rPr>
              <a:t>, at </a:t>
            </a:r>
            <a:r>
              <a:rPr lang="en-US" sz="1200" dirty="0" err="1">
                <a:latin typeface="Lato Light" panose="020F0302020204030203" pitchFamily="34" charset="77"/>
              </a:rPr>
              <a:t>vulputate</a:t>
            </a:r>
            <a:r>
              <a:rPr lang="en-US" sz="1200" dirty="0">
                <a:latin typeface="Lato Light" panose="020F0302020204030203" pitchFamily="34" charset="77"/>
              </a:rPr>
              <a:t> eros. </a:t>
            </a:r>
            <a:r>
              <a:rPr lang="en-US" sz="1200" dirty="0" err="1">
                <a:latin typeface="Lato Light" panose="020F0302020204030203" pitchFamily="34" charset="77"/>
              </a:rPr>
              <a:t>Aliquam</a:t>
            </a:r>
            <a:r>
              <a:rPr lang="en-US" sz="1200" dirty="0">
                <a:latin typeface="Lato Light" panose="020F0302020204030203" pitchFamily="34" charset="77"/>
              </a:rPr>
              <a:t> </a:t>
            </a:r>
            <a:r>
              <a:rPr lang="en-US" sz="1200" dirty="0" err="1">
                <a:latin typeface="Lato Light" panose="020F0302020204030203" pitchFamily="34" charset="77"/>
              </a:rPr>
              <a:t>suscipit</a:t>
            </a:r>
            <a:r>
              <a:rPr lang="en-US" sz="1200" dirty="0">
                <a:latin typeface="Lato Light" panose="020F0302020204030203" pitchFamily="34" charset="77"/>
              </a:rPr>
              <a:t> </a:t>
            </a:r>
            <a:r>
              <a:rPr lang="en-US" sz="1200" dirty="0" err="1">
                <a:latin typeface="Lato Light" panose="020F0302020204030203" pitchFamily="34" charset="77"/>
              </a:rPr>
              <a:t>odio</a:t>
            </a:r>
            <a:r>
              <a:rPr lang="en-US" sz="1200" dirty="0">
                <a:latin typeface="Lato Light" panose="020F0302020204030203" pitchFamily="34" charset="77"/>
              </a:rPr>
              <a:t> vel </a:t>
            </a:r>
            <a:r>
              <a:rPr lang="en-US" sz="1200" dirty="0" err="1">
                <a:latin typeface="Lato Light" panose="020F0302020204030203" pitchFamily="34" charset="77"/>
              </a:rPr>
              <a:t>rhoncus</a:t>
            </a:r>
            <a:r>
              <a:rPr lang="en-US" sz="1200" dirty="0">
                <a:latin typeface="Lato Light" panose="020F0302020204030203" pitchFamily="34" charset="77"/>
              </a:rPr>
              <a:t> </a:t>
            </a:r>
            <a:r>
              <a:rPr lang="en-US" sz="1200" dirty="0" err="1">
                <a:latin typeface="Lato Light" panose="020F0302020204030203" pitchFamily="34" charset="77"/>
              </a:rPr>
              <a:t>feugiat</a:t>
            </a:r>
            <a:r>
              <a:rPr lang="en-US" sz="1200" dirty="0">
                <a:latin typeface="Lato Light" panose="020F0302020204030203" pitchFamily="34" charset="77"/>
              </a:rPr>
              <a:t>. </a:t>
            </a:r>
            <a:r>
              <a:rPr lang="en-US" sz="1200" dirty="0" err="1">
                <a:latin typeface="Lato Light" panose="020F0302020204030203" pitchFamily="34" charset="77"/>
              </a:rPr>
              <a:t>Curabitur</a:t>
            </a:r>
            <a:r>
              <a:rPr lang="en-US" sz="1200" dirty="0">
                <a:latin typeface="Lato Light" panose="020F0302020204030203" pitchFamily="34" charset="77"/>
              </a:rPr>
              <a:t> a </a:t>
            </a:r>
            <a:r>
              <a:rPr lang="en-US" sz="1200" dirty="0" err="1">
                <a:latin typeface="Lato Light" panose="020F0302020204030203" pitchFamily="34" charset="77"/>
              </a:rPr>
              <a:t>posuere</a:t>
            </a:r>
            <a:r>
              <a:rPr lang="en-US" sz="1200" dirty="0">
                <a:latin typeface="Lato Light" panose="020F0302020204030203" pitchFamily="34" charset="77"/>
              </a:rPr>
              <a:t> ante</a:t>
            </a:r>
            <a:endParaRPr lang="en-US" sz="1200" dirty="0">
              <a:latin typeface="Lato Light" panose="020F0302020204030203" pitchFamily="34" charset="77"/>
              <a:ea typeface="Noto Sans Light" panose="020B0402040504020204" pitchFamily="34" charset="0"/>
              <a:cs typeface="Noto Sans Light" panose="020B0402040504020204" pitchFamily="34" charset="0"/>
            </a:endParaRPr>
          </a:p>
        </p:txBody>
      </p:sp>
      <p:sp>
        <p:nvSpPr>
          <p:cNvPr id="8" name="CuadroTexto 7">
            <a:extLst>
              <a:ext uri="{FF2B5EF4-FFF2-40B4-BE49-F238E27FC236}">
                <a16:creationId xmlns:a16="http://schemas.microsoft.com/office/drawing/2014/main" id="{D3C87ACF-0749-307D-E7AA-E2CB7A276C42}"/>
              </a:ext>
            </a:extLst>
          </p:cNvPr>
          <p:cNvSpPr txBox="1"/>
          <p:nvPr/>
        </p:nvSpPr>
        <p:spPr>
          <a:xfrm>
            <a:off x="550523" y="3954750"/>
            <a:ext cx="4013200" cy="733534"/>
          </a:xfrm>
          <a:prstGeom prst="rect">
            <a:avLst/>
          </a:prstGeom>
          <a:noFill/>
        </p:spPr>
        <p:txBody>
          <a:bodyPr wrap="square" rtlCol="0">
            <a:spAutoFit/>
          </a:bodyPr>
          <a:lstStyle/>
          <a:p>
            <a:pPr>
              <a:lnSpc>
                <a:spcPts val="2500"/>
              </a:lnSpc>
            </a:pPr>
            <a:r>
              <a:rPr lang="es-ES" sz="2000" dirty="0">
                <a:solidFill>
                  <a:schemeClr val="accent6"/>
                </a:solidFill>
                <a:latin typeface="Barlow "/>
              </a:rPr>
              <a:t>DONT </a:t>
            </a:r>
            <a:r>
              <a:rPr lang="es-ES" sz="2800" b="1" i="1" dirty="0">
                <a:solidFill>
                  <a:schemeClr val="accent6"/>
                </a:solidFill>
                <a:latin typeface="Barlow "/>
              </a:rPr>
              <a:t>FORGET TO </a:t>
            </a:r>
          </a:p>
          <a:p>
            <a:pPr>
              <a:lnSpc>
                <a:spcPts val="2500"/>
              </a:lnSpc>
            </a:pPr>
            <a:r>
              <a:rPr lang="es-ES" sz="2800" b="1" i="1" dirty="0">
                <a:solidFill>
                  <a:schemeClr val="accent1"/>
                </a:solidFill>
                <a:latin typeface="Barlow Black" panose="00000A00000000000000" pitchFamily="2" charset="0"/>
              </a:rPr>
              <a:t>ADD YOUR </a:t>
            </a:r>
            <a:r>
              <a:rPr lang="es-ES" sz="2800" b="1" i="1" dirty="0">
                <a:solidFill>
                  <a:schemeClr val="accent6"/>
                </a:solidFill>
                <a:latin typeface="Barlow Black" panose="00000A00000000000000" pitchFamily="2" charset="0"/>
              </a:rPr>
              <a:t>TITLE HERE</a:t>
            </a:r>
            <a:endParaRPr lang="es-CO" sz="2800" b="1" i="1" dirty="0">
              <a:solidFill>
                <a:schemeClr val="accent6"/>
              </a:solidFill>
              <a:latin typeface="Barlow Black" panose="00000A00000000000000" pitchFamily="2" charset="0"/>
            </a:endParaRPr>
          </a:p>
        </p:txBody>
      </p:sp>
    </p:spTree>
    <p:extLst>
      <p:ext uri="{BB962C8B-B14F-4D97-AF65-F5344CB8AC3E}">
        <p14:creationId xmlns:p14="http://schemas.microsoft.com/office/powerpoint/2010/main" val="3736887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382A55-E459-6BA5-A258-3FE739C63C7F}"/>
              </a:ext>
            </a:extLst>
          </p:cNvPr>
          <p:cNvSpPr/>
          <p:nvPr/>
        </p:nvSpPr>
        <p:spPr>
          <a:xfrm>
            <a:off x="-47066" y="0"/>
            <a:ext cx="12197483" cy="1006263"/>
          </a:xfrm>
          <a:prstGeom prst="rect">
            <a:avLst/>
          </a:prstGeom>
          <a:gradFill>
            <a:gsLst>
              <a:gs pos="0">
                <a:srgbClr val="061128"/>
              </a:gs>
              <a:gs pos="57000">
                <a:srgbClr val="23264D"/>
              </a:gs>
              <a:gs pos="100000">
                <a:srgbClr val="133968"/>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rma libre: forma 14">
            <a:extLst>
              <a:ext uri="{FF2B5EF4-FFF2-40B4-BE49-F238E27FC236}">
                <a16:creationId xmlns:a16="http://schemas.microsoft.com/office/drawing/2014/main" id="{88419497-5A99-76A0-2847-BE0F5B875070}"/>
              </a:ext>
            </a:extLst>
          </p:cNvPr>
          <p:cNvSpPr/>
          <p:nvPr/>
        </p:nvSpPr>
        <p:spPr>
          <a:xfrm>
            <a:off x="5103660" y="2773704"/>
            <a:ext cx="2226168" cy="2226168"/>
          </a:xfrm>
          <a:custGeom>
            <a:avLst/>
            <a:gdLst>
              <a:gd name="connsiteX0" fmla="*/ 2226168 w 2226168"/>
              <a:gd name="connsiteY0" fmla="*/ 1113084 h 2226168"/>
              <a:gd name="connsiteX1" fmla="*/ 1113084 w 2226168"/>
              <a:gd name="connsiteY1" fmla="*/ 2226168 h 2226168"/>
              <a:gd name="connsiteX2" fmla="*/ 0 w 2226168"/>
              <a:gd name="connsiteY2" fmla="*/ 1113084 h 2226168"/>
              <a:gd name="connsiteX3" fmla="*/ 1113084 w 2226168"/>
              <a:gd name="connsiteY3" fmla="*/ 0 h 2226168"/>
              <a:gd name="connsiteX4" fmla="*/ 2226168 w 2226168"/>
              <a:gd name="connsiteY4" fmla="*/ 1113084 h 222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168" h="2226168">
                <a:moveTo>
                  <a:pt x="2226168" y="1113084"/>
                </a:moveTo>
                <a:cubicBezTo>
                  <a:pt x="2226168" y="1727824"/>
                  <a:pt x="1727823" y="2226168"/>
                  <a:pt x="1113084" y="2226168"/>
                </a:cubicBezTo>
                <a:cubicBezTo>
                  <a:pt x="498344" y="2226168"/>
                  <a:pt x="0" y="1727824"/>
                  <a:pt x="0" y="1113084"/>
                </a:cubicBezTo>
                <a:cubicBezTo>
                  <a:pt x="0" y="498345"/>
                  <a:pt x="498344" y="0"/>
                  <a:pt x="1113084" y="0"/>
                </a:cubicBezTo>
                <a:cubicBezTo>
                  <a:pt x="1727823" y="0"/>
                  <a:pt x="2226168" y="498345"/>
                  <a:pt x="2226168" y="1113084"/>
                </a:cubicBezTo>
                <a:close/>
              </a:path>
            </a:pathLst>
          </a:custGeom>
          <a:solidFill>
            <a:srgbClr val="01243C"/>
          </a:solidFill>
          <a:ln w="6325" cap="flat">
            <a:noFill/>
            <a:prstDash val="solid"/>
            <a:miter/>
          </a:ln>
        </p:spPr>
        <p:txBody>
          <a:bodyPr rtlCol="0" anchor="ctr"/>
          <a:lstStyle/>
          <a:p>
            <a:pPr algn="ctr"/>
            <a:endParaRPr lang="es-CO" dirty="0">
              <a:solidFill>
                <a:schemeClr val="bg1"/>
              </a:solidFill>
            </a:endParaRPr>
          </a:p>
        </p:txBody>
      </p:sp>
      <p:sp>
        <p:nvSpPr>
          <p:cNvPr id="16" name="Forma libre: forma 15">
            <a:extLst>
              <a:ext uri="{FF2B5EF4-FFF2-40B4-BE49-F238E27FC236}">
                <a16:creationId xmlns:a16="http://schemas.microsoft.com/office/drawing/2014/main" id="{55AF7B2D-8B9D-12EB-109B-1D1C0FBC3AC9}"/>
              </a:ext>
            </a:extLst>
          </p:cNvPr>
          <p:cNvSpPr/>
          <p:nvPr/>
        </p:nvSpPr>
        <p:spPr>
          <a:xfrm>
            <a:off x="1825066" y="2086706"/>
            <a:ext cx="3458129" cy="2590741"/>
          </a:xfrm>
          <a:custGeom>
            <a:avLst/>
            <a:gdLst>
              <a:gd name="connsiteX0" fmla="*/ 3415793 w 3458129"/>
              <a:gd name="connsiteY0" fmla="*/ 785405 h 2590741"/>
              <a:gd name="connsiteX1" fmla="*/ 3415793 w 3458129"/>
              <a:gd name="connsiteY1" fmla="*/ 785721 h 2590741"/>
              <a:gd name="connsiteX2" fmla="*/ 2700695 w 3458129"/>
              <a:gd name="connsiteY2" fmla="*/ 67143 h 2590741"/>
              <a:gd name="connsiteX3" fmla="*/ 2539640 w 3458129"/>
              <a:gd name="connsiteY3" fmla="*/ 0 h 2590741"/>
              <a:gd name="connsiteX4" fmla="*/ 607738 w 3458129"/>
              <a:gd name="connsiteY4" fmla="*/ 0 h 2590741"/>
              <a:gd name="connsiteX5" fmla="*/ 0 w 3458129"/>
              <a:gd name="connsiteY5" fmla="*/ 607738 h 2590741"/>
              <a:gd name="connsiteX6" fmla="*/ 607738 w 3458129"/>
              <a:gd name="connsiteY6" fmla="*/ 1215476 h 2590741"/>
              <a:gd name="connsiteX7" fmla="*/ 2539261 w 3458129"/>
              <a:gd name="connsiteY7" fmla="*/ 1215476 h 2590741"/>
              <a:gd name="connsiteX8" fmla="*/ 2700316 w 3458129"/>
              <a:gd name="connsiteY8" fmla="*/ 1148333 h 2590741"/>
              <a:gd name="connsiteX9" fmla="*/ 2919085 w 3458129"/>
              <a:gd name="connsiteY9" fmla="*/ 927538 h 2590741"/>
              <a:gd name="connsiteX10" fmla="*/ 3017072 w 3458129"/>
              <a:gd name="connsiteY10" fmla="*/ 881443 h 2590741"/>
              <a:gd name="connsiteX11" fmla="*/ 2970977 w 3458129"/>
              <a:gd name="connsiteY11" fmla="*/ 783456 h 2590741"/>
              <a:gd name="connsiteX12" fmla="*/ 2872990 w 3458129"/>
              <a:gd name="connsiteY12" fmla="*/ 829551 h 2590741"/>
              <a:gd name="connsiteX13" fmla="*/ 2868459 w 3458129"/>
              <a:gd name="connsiteY13" fmla="*/ 855396 h 2590741"/>
              <a:gd name="connsiteX14" fmla="*/ 2875546 w 3458129"/>
              <a:gd name="connsiteY14" fmla="*/ 887544 h 2590741"/>
              <a:gd name="connsiteX15" fmla="*/ 2658486 w 3458129"/>
              <a:gd name="connsiteY15" fmla="*/ 1106629 h 2590741"/>
              <a:gd name="connsiteX16" fmla="*/ 2539451 w 3458129"/>
              <a:gd name="connsiteY16" fmla="*/ 1156243 h 2590741"/>
              <a:gd name="connsiteX17" fmla="*/ 607738 w 3458129"/>
              <a:gd name="connsiteY17" fmla="*/ 1156243 h 2590741"/>
              <a:gd name="connsiteX18" fmla="*/ 59201 w 3458129"/>
              <a:gd name="connsiteY18" fmla="*/ 607706 h 2590741"/>
              <a:gd name="connsiteX19" fmla="*/ 607738 w 3458129"/>
              <a:gd name="connsiteY19" fmla="*/ 59169 h 2590741"/>
              <a:gd name="connsiteX20" fmla="*/ 2539261 w 3458129"/>
              <a:gd name="connsiteY20" fmla="*/ 59169 h 2590741"/>
              <a:gd name="connsiteX21" fmla="*/ 2658359 w 3458129"/>
              <a:gd name="connsiteY21" fmla="*/ 108847 h 2590741"/>
              <a:gd name="connsiteX22" fmla="*/ 3373457 w 3458129"/>
              <a:gd name="connsiteY22" fmla="*/ 827678 h 2590741"/>
              <a:gd name="connsiteX23" fmla="*/ 3226767 w 3458129"/>
              <a:gd name="connsiteY23" fmla="*/ 2590741 h 2590741"/>
              <a:gd name="connsiteX24" fmla="*/ 3270179 w 3458129"/>
              <a:gd name="connsiteY24" fmla="*/ 2548215 h 2590741"/>
              <a:gd name="connsiteX25" fmla="*/ 3415730 w 3458129"/>
              <a:gd name="connsiteY25" fmla="*/ 870267 h 2590741"/>
              <a:gd name="connsiteX26" fmla="*/ 3457497 w 3458129"/>
              <a:gd name="connsiteY26" fmla="*/ 828374 h 2590741"/>
              <a:gd name="connsiteX27" fmla="*/ 3458129 w 3458129"/>
              <a:gd name="connsiteY27" fmla="*/ 827741 h 259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58129" h="2590741">
                <a:moveTo>
                  <a:pt x="3415793" y="785405"/>
                </a:moveTo>
                <a:lnTo>
                  <a:pt x="3415793" y="785721"/>
                </a:lnTo>
                <a:lnTo>
                  <a:pt x="2700695" y="67143"/>
                </a:lnTo>
                <a:cubicBezTo>
                  <a:pt x="2658024" y="24313"/>
                  <a:pt x="2600101" y="171"/>
                  <a:pt x="2539640" y="0"/>
                </a:cubicBezTo>
                <a:lnTo>
                  <a:pt x="607738" y="0"/>
                </a:lnTo>
                <a:cubicBezTo>
                  <a:pt x="272091" y="0"/>
                  <a:pt x="0" y="272091"/>
                  <a:pt x="0" y="607738"/>
                </a:cubicBezTo>
                <a:cubicBezTo>
                  <a:pt x="0" y="943384"/>
                  <a:pt x="272091" y="1215476"/>
                  <a:pt x="607738" y="1215476"/>
                </a:cubicBezTo>
                <a:lnTo>
                  <a:pt x="2539261" y="1215476"/>
                </a:lnTo>
                <a:cubicBezTo>
                  <a:pt x="2599721" y="1215305"/>
                  <a:pt x="2657644" y="1191162"/>
                  <a:pt x="2700316" y="1148333"/>
                </a:cubicBezTo>
                <a:lnTo>
                  <a:pt x="2919085" y="927538"/>
                </a:lnTo>
                <a:cubicBezTo>
                  <a:pt x="2958871" y="941866"/>
                  <a:pt x="3002745" y="921229"/>
                  <a:pt x="3017072" y="881443"/>
                </a:cubicBezTo>
                <a:cubicBezTo>
                  <a:pt x="3031406" y="841651"/>
                  <a:pt x="3010763" y="797783"/>
                  <a:pt x="2970977" y="783456"/>
                </a:cubicBezTo>
                <a:cubicBezTo>
                  <a:pt x="2931191" y="769122"/>
                  <a:pt x="2887317" y="789759"/>
                  <a:pt x="2872990" y="829551"/>
                </a:cubicBezTo>
                <a:cubicBezTo>
                  <a:pt x="2870003" y="837841"/>
                  <a:pt x="2868471" y="846587"/>
                  <a:pt x="2868459" y="855396"/>
                </a:cubicBezTo>
                <a:cubicBezTo>
                  <a:pt x="2868440" y="866502"/>
                  <a:pt x="2870863" y="877475"/>
                  <a:pt x="2875546" y="887544"/>
                </a:cubicBezTo>
                <a:lnTo>
                  <a:pt x="2658486" y="1106629"/>
                </a:lnTo>
                <a:cubicBezTo>
                  <a:pt x="2626933" y="1138264"/>
                  <a:pt x="2584128" y="1156104"/>
                  <a:pt x="2539451" y="1156243"/>
                </a:cubicBezTo>
                <a:lnTo>
                  <a:pt x="607738" y="1156243"/>
                </a:lnTo>
                <a:cubicBezTo>
                  <a:pt x="304790" y="1156243"/>
                  <a:pt x="59201" y="910654"/>
                  <a:pt x="59201" y="607706"/>
                </a:cubicBezTo>
                <a:cubicBezTo>
                  <a:pt x="59201" y="304758"/>
                  <a:pt x="304790" y="59169"/>
                  <a:pt x="607738" y="59169"/>
                </a:cubicBezTo>
                <a:lnTo>
                  <a:pt x="2539261" y="59169"/>
                </a:lnTo>
                <a:cubicBezTo>
                  <a:pt x="2583970" y="59315"/>
                  <a:pt x="2626800" y="77180"/>
                  <a:pt x="2658359" y="108847"/>
                </a:cubicBezTo>
                <a:lnTo>
                  <a:pt x="3373457" y="827678"/>
                </a:lnTo>
                <a:cubicBezTo>
                  <a:pt x="2914668" y="1307129"/>
                  <a:pt x="2853524" y="2042065"/>
                  <a:pt x="3226767" y="2590741"/>
                </a:cubicBezTo>
                <a:lnTo>
                  <a:pt x="3270179" y="2548215"/>
                </a:lnTo>
                <a:cubicBezTo>
                  <a:pt x="2919598" y="2023871"/>
                  <a:pt x="2980096" y="1326411"/>
                  <a:pt x="3415730" y="870267"/>
                </a:cubicBezTo>
                <a:cubicBezTo>
                  <a:pt x="3429354" y="856048"/>
                  <a:pt x="3443277" y="842087"/>
                  <a:pt x="3457497" y="828374"/>
                </a:cubicBezTo>
                <a:lnTo>
                  <a:pt x="3458129" y="827741"/>
                </a:lnTo>
                <a:close/>
              </a:path>
            </a:pathLst>
          </a:custGeom>
          <a:solidFill>
            <a:schemeClr val="accent2"/>
          </a:solidFill>
          <a:ln w="6325" cap="flat">
            <a:noFill/>
            <a:prstDash val="solid"/>
            <a:miter/>
          </a:ln>
        </p:spPr>
        <p:txBody>
          <a:bodyPr rtlCol="0" anchor="ctr"/>
          <a:lstStyle/>
          <a:p>
            <a:endParaRPr lang="es-CO"/>
          </a:p>
        </p:txBody>
      </p:sp>
      <p:sp>
        <p:nvSpPr>
          <p:cNvPr id="17" name="Forma libre: forma 16">
            <a:extLst>
              <a:ext uri="{FF2B5EF4-FFF2-40B4-BE49-F238E27FC236}">
                <a16:creationId xmlns:a16="http://schemas.microsoft.com/office/drawing/2014/main" id="{95079724-7C8B-7BED-FAAE-9BB8CB4754E7}"/>
              </a:ext>
            </a:extLst>
          </p:cNvPr>
          <p:cNvSpPr/>
          <p:nvPr/>
        </p:nvSpPr>
        <p:spPr>
          <a:xfrm>
            <a:off x="1825065" y="4475891"/>
            <a:ext cx="5189234" cy="1215475"/>
          </a:xfrm>
          <a:custGeom>
            <a:avLst/>
            <a:gdLst>
              <a:gd name="connsiteX0" fmla="*/ 5146139 w 5189234"/>
              <a:gd name="connsiteY0" fmla="*/ 528033 h 1215475"/>
              <a:gd name="connsiteX1" fmla="*/ 3462053 w 5189234"/>
              <a:gd name="connsiteY1" fmla="*/ 386849 h 1215475"/>
              <a:gd name="connsiteX2" fmla="*/ 3420223 w 5189234"/>
              <a:gd name="connsiteY2" fmla="*/ 345209 h 1215475"/>
              <a:gd name="connsiteX3" fmla="*/ 3420223 w 5189234"/>
              <a:gd name="connsiteY3" fmla="*/ 345209 h 1215475"/>
              <a:gd name="connsiteX4" fmla="*/ 3377886 w 5189234"/>
              <a:gd name="connsiteY4" fmla="*/ 387545 h 1215475"/>
              <a:gd name="connsiteX5" fmla="*/ 2658296 w 5189234"/>
              <a:gd name="connsiteY5" fmla="*/ 1106693 h 1215475"/>
              <a:gd name="connsiteX6" fmla="*/ 2539261 w 5189234"/>
              <a:gd name="connsiteY6" fmla="*/ 1156307 h 1215475"/>
              <a:gd name="connsiteX7" fmla="*/ 607738 w 5189234"/>
              <a:gd name="connsiteY7" fmla="*/ 1156307 h 1215475"/>
              <a:gd name="connsiteX8" fmla="*/ 59201 w 5189234"/>
              <a:gd name="connsiteY8" fmla="*/ 607769 h 1215475"/>
              <a:gd name="connsiteX9" fmla="*/ 607738 w 5189234"/>
              <a:gd name="connsiteY9" fmla="*/ 59233 h 1215475"/>
              <a:gd name="connsiteX10" fmla="*/ 2539261 w 5189234"/>
              <a:gd name="connsiteY10" fmla="*/ 59233 h 1215475"/>
              <a:gd name="connsiteX11" fmla="*/ 2658296 w 5189234"/>
              <a:gd name="connsiteY11" fmla="*/ 108847 h 1215475"/>
              <a:gd name="connsiteX12" fmla="*/ 2872382 w 5189234"/>
              <a:gd name="connsiteY12" fmla="*/ 324705 h 1215475"/>
              <a:gd name="connsiteX13" fmla="*/ 2868522 w 5189234"/>
              <a:gd name="connsiteY13" fmla="*/ 348626 h 1215475"/>
              <a:gd name="connsiteX14" fmla="*/ 2945101 w 5189234"/>
              <a:gd name="connsiteY14" fmla="*/ 425318 h 1215475"/>
              <a:gd name="connsiteX15" fmla="*/ 3021793 w 5189234"/>
              <a:gd name="connsiteY15" fmla="*/ 348740 h 1215475"/>
              <a:gd name="connsiteX16" fmla="*/ 2945214 w 5189234"/>
              <a:gd name="connsiteY16" fmla="*/ 272047 h 1215475"/>
              <a:gd name="connsiteX17" fmla="*/ 2911364 w 5189234"/>
              <a:gd name="connsiteY17" fmla="*/ 279900 h 1215475"/>
              <a:gd name="connsiteX18" fmla="*/ 2700569 w 5189234"/>
              <a:gd name="connsiteY18" fmla="*/ 67206 h 1215475"/>
              <a:gd name="connsiteX19" fmla="*/ 2539514 w 5189234"/>
              <a:gd name="connsiteY19" fmla="*/ 0 h 1215475"/>
              <a:gd name="connsiteX20" fmla="*/ 607738 w 5189234"/>
              <a:gd name="connsiteY20" fmla="*/ 0 h 1215475"/>
              <a:gd name="connsiteX21" fmla="*/ 0 w 5189234"/>
              <a:gd name="connsiteY21" fmla="*/ 607738 h 1215475"/>
              <a:gd name="connsiteX22" fmla="*/ 607738 w 5189234"/>
              <a:gd name="connsiteY22" fmla="*/ 1215476 h 1215475"/>
              <a:gd name="connsiteX23" fmla="*/ 2539261 w 5189234"/>
              <a:gd name="connsiteY23" fmla="*/ 1215476 h 1215475"/>
              <a:gd name="connsiteX24" fmla="*/ 2700252 w 5189234"/>
              <a:gd name="connsiteY24" fmla="*/ 1148459 h 1215475"/>
              <a:gd name="connsiteX25" fmla="*/ 3419716 w 5189234"/>
              <a:gd name="connsiteY25" fmla="*/ 429122 h 1215475"/>
              <a:gd name="connsiteX26" fmla="*/ 5189235 w 5189234"/>
              <a:gd name="connsiteY26" fmla="*/ 571129 h 121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89234" h="1215475">
                <a:moveTo>
                  <a:pt x="5146139" y="528033"/>
                </a:moveTo>
                <a:cubicBezTo>
                  <a:pt x="4621479" y="883082"/>
                  <a:pt x="3920272" y="824292"/>
                  <a:pt x="3462053" y="386849"/>
                </a:cubicBezTo>
                <a:cubicBezTo>
                  <a:pt x="3447833" y="373262"/>
                  <a:pt x="3433892" y="359384"/>
                  <a:pt x="3420223" y="345209"/>
                </a:cubicBezTo>
                <a:lnTo>
                  <a:pt x="3420223" y="345209"/>
                </a:lnTo>
                <a:lnTo>
                  <a:pt x="3377886" y="387545"/>
                </a:lnTo>
                <a:lnTo>
                  <a:pt x="2658296" y="1106693"/>
                </a:lnTo>
                <a:cubicBezTo>
                  <a:pt x="2626743" y="1138328"/>
                  <a:pt x="2583938" y="1156167"/>
                  <a:pt x="2539261" y="1156307"/>
                </a:cubicBezTo>
                <a:lnTo>
                  <a:pt x="607738" y="1156307"/>
                </a:lnTo>
                <a:cubicBezTo>
                  <a:pt x="304790" y="1156307"/>
                  <a:pt x="59201" y="910718"/>
                  <a:pt x="59201" y="607769"/>
                </a:cubicBezTo>
                <a:cubicBezTo>
                  <a:pt x="59201" y="304822"/>
                  <a:pt x="304790" y="59233"/>
                  <a:pt x="607738" y="59233"/>
                </a:cubicBezTo>
                <a:lnTo>
                  <a:pt x="2539261" y="59233"/>
                </a:lnTo>
                <a:cubicBezTo>
                  <a:pt x="2583938" y="59372"/>
                  <a:pt x="2626743" y="77211"/>
                  <a:pt x="2658296" y="108847"/>
                </a:cubicBezTo>
                <a:lnTo>
                  <a:pt x="2872382" y="324705"/>
                </a:lnTo>
                <a:cubicBezTo>
                  <a:pt x="2869807" y="332413"/>
                  <a:pt x="2868503" y="340494"/>
                  <a:pt x="2868522" y="348626"/>
                </a:cubicBezTo>
                <a:cubicBezTo>
                  <a:pt x="2868490" y="390950"/>
                  <a:pt x="2902777" y="425287"/>
                  <a:pt x="2945101" y="425318"/>
                </a:cubicBezTo>
                <a:cubicBezTo>
                  <a:pt x="2987424" y="425350"/>
                  <a:pt x="3021761" y="391064"/>
                  <a:pt x="3021793" y="348740"/>
                </a:cubicBezTo>
                <a:cubicBezTo>
                  <a:pt x="3021825" y="306416"/>
                  <a:pt x="2987538" y="272079"/>
                  <a:pt x="2945214" y="272047"/>
                </a:cubicBezTo>
                <a:cubicBezTo>
                  <a:pt x="2933482" y="272041"/>
                  <a:pt x="2921901" y="274724"/>
                  <a:pt x="2911364" y="279900"/>
                </a:cubicBezTo>
                <a:lnTo>
                  <a:pt x="2700569" y="67206"/>
                </a:lnTo>
                <a:cubicBezTo>
                  <a:pt x="2657935" y="24313"/>
                  <a:pt x="2599993" y="139"/>
                  <a:pt x="2539514" y="0"/>
                </a:cubicBezTo>
                <a:lnTo>
                  <a:pt x="607738" y="0"/>
                </a:lnTo>
                <a:cubicBezTo>
                  <a:pt x="272091" y="0"/>
                  <a:pt x="0" y="272092"/>
                  <a:pt x="0" y="607738"/>
                </a:cubicBezTo>
                <a:cubicBezTo>
                  <a:pt x="0" y="943385"/>
                  <a:pt x="272091" y="1215476"/>
                  <a:pt x="607738" y="1215476"/>
                </a:cubicBezTo>
                <a:lnTo>
                  <a:pt x="2539261" y="1215476"/>
                </a:lnTo>
                <a:cubicBezTo>
                  <a:pt x="2599677" y="1215305"/>
                  <a:pt x="2657562" y="1191207"/>
                  <a:pt x="2700252" y="1148459"/>
                </a:cubicBezTo>
                <a:lnTo>
                  <a:pt x="3419716" y="429122"/>
                </a:lnTo>
                <a:cubicBezTo>
                  <a:pt x="3901426" y="889689"/>
                  <a:pt x="4640236" y="948979"/>
                  <a:pt x="5189235" y="571129"/>
                </a:cubicBezTo>
                <a:close/>
              </a:path>
            </a:pathLst>
          </a:custGeom>
          <a:solidFill>
            <a:schemeClr val="accent5"/>
          </a:solidFill>
          <a:ln w="6325" cap="flat">
            <a:noFill/>
            <a:prstDash val="solid"/>
            <a:miter/>
          </a:ln>
        </p:spPr>
        <p:txBody>
          <a:bodyPr rtlCol="0" anchor="ctr"/>
          <a:lstStyle/>
          <a:p>
            <a:endParaRPr lang="es-CO"/>
          </a:p>
        </p:txBody>
      </p:sp>
      <p:sp>
        <p:nvSpPr>
          <p:cNvPr id="18" name="Forma libre: forma 17">
            <a:extLst>
              <a:ext uri="{FF2B5EF4-FFF2-40B4-BE49-F238E27FC236}">
                <a16:creationId xmlns:a16="http://schemas.microsoft.com/office/drawing/2014/main" id="{E681EAB7-0D12-146B-D7A2-C0EB92C1EAB7}"/>
              </a:ext>
            </a:extLst>
          </p:cNvPr>
          <p:cNvSpPr/>
          <p:nvPr/>
        </p:nvSpPr>
        <p:spPr>
          <a:xfrm>
            <a:off x="7147511" y="3112964"/>
            <a:ext cx="3463919" cy="2575236"/>
          </a:xfrm>
          <a:custGeom>
            <a:avLst/>
            <a:gdLst>
              <a:gd name="connsiteX0" fmla="*/ 3382538 w 3463919"/>
              <a:gd name="connsiteY0" fmla="*/ 1663962 h 2575236"/>
              <a:gd name="connsiteX1" fmla="*/ 2856214 w 3463919"/>
              <a:gd name="connsiteY1" fmla="*/ 1360204 h 2575236"/>
              <a:gd name="connsiteX2" fmla="*/ 924691 w 3463919"/>
              <a:gd name="connsiteY2" fmla="*/ 1360204 h 2575236"/>
              <a:gd name="connsiteX3" fmla="*/ 763572 w 3463919"/>
              <a:gd name="connsiteY3" fmla="*/ 1427411 h 2575236"/>
              <a:gd name="connsiteX4" fmla="*/ 553536 w 3463919"/>
              <a:gd name="connsiteY4" fmla="*/ 1639408 h 2575236"/>
              <a:gd name="connsiteX5" fmla="*/ 456270 w 3463919"/>
              <a:gd name="connsiteY5" fmla="*/ 1686959 h 2575236"/>
              <a:gd name="connsiteX6" fmla="*/ 503796 w 3463919"/>
              <a:gd name="connsiteY6" fmla="*/ 1784251 h 2575236"/>
              <a:gd name="connsiteX7" fmla="*/ 601062 w 3463919"/>
              <a:gd name="connsiteY7" fmla="*/ 1736700 h 2575236"/>
              <a:gd name="connsiteX8" fmla="*/ 605239 w 3463919"/>
              <a:gd name="connsiteY8" fmla="*/ 1711804 h 2575236"/>
              <a:gd name="connsiteX9" fmla="*/ 597771 w 3463919"/>
              <a:gd name="connsiteY9" fmla="*/ 1678897 h 2575236"/>
              <a:gd name="connsiteX10" fmla="*/ 805655 w 3463919"/>
              <a:gd name="connsiteY10" fmla="*/ 1469114 h 2575236"/>
              <a:gd name="connsiteX11" fmla="*/ 924691 w 3463919"/>
              <a:gd name="connsiteY11" fmla="*/ 1419437 h 2575236"/>
              <a:gd name="connsiteX12" fmla="*/ 2856214 w 3463919"/>
              <a:gd name="connsiteY12" fmla="*/ 1419437 h 2575236"/>
              <a:gd name="connsiteX13" fmla="*/ 3404751 w 3463919"/>
              <a:gd name="connsiteY13" fmla="*/ 1967974 h 2575236"/>
              <a:gd name="connsiteX14" fmla="*/ 2856214 w 3463919"/>
              <a:gd name="connsiteY14" fmla="*/ 2516510 h 2575236"/>
              <a:gd name="connsiteX15" fmla="*/ 924691 w 3463919"/>
              <a:gd name="connsiteY15" fmla="*/ 2516510 h 2575236"/>
              <a:gd name="connsiteX16" fmla="*/ 805465 w 3463919"/>
              <a:gd name="connsiteY16" fmla="*/ 2466707 h 2575236"/>
              <a:gd name="connsiteX17" fmla="*/ 84799 w 3463919"/>
              <a:gd name="connsiteY17" fmla="*/ 1748572 h 2575236"/>
              <a:gd name="connsiteX18" fmla="*/ 245412 w 3463919"/>
              <a:gd name="connsiteY18" fmla="*/ 0 h 2575236"/>
              <a:gd name="connsiteX19" fmla="*/ 201113 w 3463919"/>
              <a:gd name="connsiteY19" fmla="*/ 41514 h 2575236"/>
              <a:gd name="connsiteX20" fmla="*/ 42400 w 3463919"/>
              <a:gd name="connsiteY20" fmla="*/ 1706362 h 2575236"/>
              <a:gd name="connsiteX21" fmla="*/ 506 w 3463919"/>
              <a:gd name="connsiteY21" fmla="*/ 1748192 h 2575236"/>
              <a:gd name="connsiteX22" fmla="*/ 0 w 3463919"/>
              <a:gd name="connsiteY22" fmla="*/ 1748698 h 2575236"/>
              <a:gd name="connsiteX23" fmla="*/ 42653 w 3463919"/>
              <a:gd name="connsiteY23" fmla="*/ 1790528 h 2575236"/>
              <a:gd name="connsiteX24" fmla="*/ 42969 w 3463919"/>
              <a:gd name="connsiteY24" fmla="*/ 1790528 h 2575236"/>
              <a:gd name="connsiteX25" fmla="*/ 763572 w 3463919"/>
              <a:gd name="connsiteY25" fmla="*/ 2508410 h 2575236"/>
              <a:gd name="connsiteX26" fmla="*/ 924691 w 3463919"/>
              <a:gd name="connsiteY26" fmla="*/ 2575237 h 2575236"/>
              <a:gd name="connsiteX27" fmla="*/ 2856214 w 3463919"/>
              <a:gd name="connsiteY27" fmla="*/ 2575237 h 2575236"/>
              <a:gd name="connsiteX28" fmla="*/ 3463920 w 3463919"/>
              <a:gd name="connsiteY28" fmla="*/ 1967923 h 2575236"/>
              <a:gd name="connsiteX29" fmla="*/ 3382538 w 3463919"/>
              <a:gd name="connsiteY29" fmla="*/ 1663962 h 257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3919" h="2575236">
                <a:moveTo>
                  <a:pt x="3382538" y="1663962"/>
                </a:moveTo>
                <a:cubicBezTo>
                  <a:pt x="3273691" y="1476240"/>
                  <a:pt x="3073211" y="1360552"/>
                  <a:pt x="2856214" y="1360204"/>
                </a:cubicBezTo>
                <a:lnTo>
                  <a:pt x="924691" y="1360204"/>
                </a:lnTo>
                <a:cubicBezTo>
                  <a:pt x="864192" y="1360324"/>
                  <a:pt x="806226" y="1384505"/>
                  <a:pt x="763572" y="1427411"/>
                </a:cubicBezTo>
                <a:lnTo>
                  <a:pt x="553536" y="1639408"/>
                </a:lnTo>
                <a:cubicBezTo>
                  <a:pt x="513541" y="1625676"/>
                  <a:pt x="470003" y="1646965"/>
                  <a:pt x="456270" y="1686959"/>
                </a:cubicBezTo>
                <a:cubicBezTo>
                  <a:pt x="442538" y="1726954"/>
                  <a:pt x="463801" y="1770512"/>
                  <a:pt x="503796" y="1784251"/>
                </a:cubicBezTo>
                <a:cubicBezTo>
                  <a:pt x="543791" y="1797983"/>
                  <a:pt x="587329" y="1776695"/>
                  <a:pt x="601062" y="1736700"/>
                </a:cubicBezTo>
                <a:cubicBezTo>
                  <a:pt x="603846" y="1728688"/>
                  <a:pt x="605239" y="1720278"/>
                  <a:pt x="605239" y="1711804"/>
                </a:cubicBezTo>
                <a:cubicBezTo>
                  <a:pt x="605239" y="1700413"/>
                  <a:pt x="602707" y="1689162"/>
                  <a:pt x="597771" y="1678897"/>
                </a:cubicBezTo>
                <a:lnTo>
                  <a:pt x="805655" y="1469114"/>
                </a:lnTo>
                <a:cubicBezTo>
                  <a:pt x="837170" y="1437422"/>
                  <a:pt x="880013" y="1419557"/>
                  <a:pt x="924691" y="1419437"/>
                </a:cubicBezTo>
                <a:lnTo>
                  <a:pt x="2856214" y="1419437"/>
                </a:lnTo>
                <a:cubicBezTo>
                  <a:pt x="3159149" y="1419437"/>
                  <a:pt x="3404751" y="1665026"/>
                  <a:pt x="3404751" y="1967974"/>
                </a:cubicBezTo>
                <a:cubicBezTo>
                  <a:pt x="3404751" y="2270922"/>
                  <a:pt x="3159149" y="2516510"/>
                  <a:pt x="2856214" y="2516510"/>
                </a:cubicBezTo>
                <a:lnTo>
                  <a:pt x="924691" y="2516510"/>
                </a:lnTo>
                <a:cubicBezTo>
                  <a:pt x="879950" y="2516365"/>
                  <a:pt x="837044" y="2498456"/>
                  <a:pt x="805465" y="2466707"/>
                </a:cubicBezTo>
                <a:lnTo>
                  <a:pt x="84799" y="1748572"/>
                </a:lnTo>
                <a:cubicBezTo>
                  <a:pt x="540247" y="1274804"/>
                  <a:pt x="606947" y="548809"/>
                  <a:pt x="245412" y="0"/>
                </a:cubicBezTo>
                <a:lnTo>
                  <a:pt x="201113" y="41514"/>
                </a:lnTo>
                <a:cubicBezTo>
                  <a:pt x="541196" y="565997"/>
                  <a:pt x="475445" y="1255585"/>
                  <a:pt x="42400" y="1706362"/>
                </a:cubicBezTo>
                <a:cubicBezTo>
                  <a:pt x="28731" y="1720620"/>
                  <a:pt x="14764" y="1734567"/>
                  <a:pt x="506" y="1748192"/>
                </a:cubicBezTo>
                <a:lnTo>
                  <a:pt x="0" y="1748698"/>
                </a:lnTo>
                <a:lnTo>
                  <a:pt x="42653" y="1790528"/>
                </a:lnTo>
                <a:lnTo>
                  <a:pt x="42969" y="1790528"/>
                </a:lnTo>
                <a:lnTo>
                  <a:pt x="763572" y="2508410"/>
                </a:lnTo>
                <a:cubicBezTo>
                  <a:pt x="806288" y="2551177"/>
                  <a:pt x="864255" y="2575218"/>
                  <a:pt x="924691" y="2575237"/>
                </a:cubicBezTo>
                <a:lnTo>
                  <a:pt x="2856214" y="2575237"/>
                </a:lnTo>
                <a:cubicBezTo>
                  <a:pt x="3191740" y="2575345"/>
                  <a:pt x="3463793" y="2303443"/>
                  <a:pt x="3463920" y="1967923"/>
                </a:cubicBezTo>
                <a:cubicBezTo>
                  <a:pt x="3463983" y="1861209"/>
                  <a:pt x="3435885" y="1756375"/>
                  <a:pt x="3382538" y="1663962"/>
                </a:cubicBezTo>
                <a:close/>
              </a:path>
            </a:pathLst>
          </a:custGeom>
          <a:solidFill>
            <a:schemeClr val="accent4"/>
          </a:solidFill>
          <a:ln w="6325" cap="flat">
            <a:noFill/>
            <a:prstDash val="solid"/>
            <a:miter/>
          </a:ln>
        </p:spPr>
        <p:txBody>
          <a:bodyPr rtlCol="0" anchor="ctr"/>
          <a:lstStyle/>
          <a:p>
            <a:endParaRPr lang="es-CO"/>
          </a:p>
        </p:txBody>
      </p:sp>
      <p:sp>
        <p:nvSpPr>
          <p:cNvPr id="19" name="Forma libre: forma 18">
            <a:extLst>
              <a:ext uri="{FF2B5EF4-FFF2-40B4-BE49-F238E27FC236}">
                <a16:creationId xmlns:a16="http://schemas.microsoft.com/office/drawing/2014/main" id="{84C05B2A-CA3E-7BDB-7D3D-79F5D4EC4236}"/>
              </a:ext>
            </a:extLst>
          </p:cNvPr>
          <p:cNvSpPr/>
          <p:nvPr/>
        </p:nvSpPr>
        <p:spPr>
          <a:xfrm>
            <a:off x="5420581" y="2087021"/>
            <a:ext cx="5190848" cy="1215412"/>
          </a:xfrm>
          <a:custGeom>
            <a:avLst/>
            <a:gdLst>
              <a:gd name="connsiteX0" fmla="*/ 5109467 w 5190848"/>
              <a:gd name="connsiteY0" fmla="*/ 303758 h 1215412"/>
              <a:gd name="connsiteX1" fmla="*/ 4583142 w 5190848"/>
              <a:gd name="connsiteY1" fmla="*/ 0 h 1215412"/>
              <a:gd name="connsiteX2" fmla="*/ 2651620 w 5190848"/>
              <a:gd name="connsiteY2" fmla="*/ 0 h 1215412"/>
              <a:gd name="connsiteX3" fmla="*/ 2490564 w 5190848"/>
              <a:gd name="connsiteY3" fmla="*/ 67080 h 1215412"/>
              <a:gd name="connsiteX4" fmla="*/ 1772556 w 5190848"/>
              <a:gd name="connsiteY4" fmla="*/ 785784 h 1215412"/>
              <a:gd name="connsiteX5" fmla="*/ 0 w 5190848"/>
              <a:gd name="connsiteY5" fmla="*/ 638715 h 1215412"/>
              <a:gd name="connsiteX6" fmla="*/ 41514 w 5190848"/>
              <a:gd name="connsiteY6" fmla="*/ 683013 h 1215412"/>
              <a:gd name="connsiteX7" fmla="*/ 1730283 w 5190848"/>
              <a:gd name="connsiteY7" fmla="*/ 828564 h 1215412"/>
              <a:gd name="connsiteX8" fmla="*/ 1751356 w 5190848"/>
              <a:gd name="connsiteY8" fmla="*/ 849257 h 1215412"/>
              <a:gd name="connsiteX9" fmla="*/ 1771543 w 5190848"/>
              <a:gd name="connsiteY9" fmla="*/ 870014 h 1215412"/>
              <a:gd name="connsiteX10" fmla="*/ 1772113 w 5190848"/>
              <a:gd name="connsiteY10" fmla="*/ 870520 h 1215412"/>
              <a:gd name="connsiteX11" fmla="*/ 1814386 w 5190848"/>
              <a:gd name="connsiteY11" fmla="*/ 828184 h 1215412"/>
              <a:gd name="connsiteX12" fmla="*/ 2532584 w 5190848"/>
              <a:gd name="connsiteY12" fmla="*/ 109163 h 1215412"/>
              <a:gd name="connsiteX13" fmla="*/ 2651620 w 5190848"/>
              <a:gd name="connsiteY13" fmla="*/ 59486 h 1215412"/>
              <a:gd name="connsiteX14" fmla="*/ 4583142 w 5190848"/>
              <a:gd name="connsiteY14" fmla="*/ 59486 h 1215412"/>
              <a:gd name="connsiteX15" fmla="*/ 5131679 w 5190848"/>
              <a:gd name="connsiteY15" fmla="*/ 608023 h 1215412"/>
              <a:gd name="connsiteX16" fmla="*/ 4583142 w 5190848"/>
              <a:gd name="connsiteY16" fmla="*/ 1156560 h 1215412"/>
              <a:gd name="connsiteX17" fmla="*/ 2651620 w 5190848"/>
              <a:gd name="connsiteY17" fmla="*/ 1156560 h 1215412"/>
              <a:gd name="connsiteX18" fmla="*/ 2532584 w 5190848"/>
              <a:gd name="connsiteY18" fmla="*/ 1106946 h 1215412"/>
              <a:gd name="connsiteX19" fmla="*/ 2313308 w 5190848"/>
              <a:gd name="connsiteY19" fmla="*/ 885455 h 1215412"/>
              <a:gd name="connsiteX20" fmla="*/ 2272744 w 5190848"/>
              <a:gd name="connsiteY20" fmla="*/ 785247 h 1215412"/>
              <a:gd name="connsiteX21" fmla="*/ 2172504 w 5190848"/>
              <a:gd name="connsiteY21" fmla="*/ 825830 h 1215412"/>
              <a:gd name="connsiteX22" fmla="*/ 2213132 w 5190848"/>
              <a:gd name="connsiteY22" fmla="*/ 926039 h 1215412"/>
              <a:gd name="connsiteX23" fmla="*/ 2270909 w 5190848"/>
              <a:gd name="connsiteY23" fmla="*/ 926779 h 1215412"/>
              <a:gd name="connsiteX24" fmla="*/ 2490501 w 5190848"/>
              <a:gd name="connsiteY24" fmla="*/ 1148270 h 1215412"/>
              <a:gd name="connsiteX25" fmla="*/ 2651620 w 5190848"/>
              <a:gd name="connsiteY25" fmla="*/ 1215413 h 1215412"/>
              <a:gd name="connsiteX26" fmla="*/ 4583142 w 5190848"/>
              <a:gd name="connsiteY26" fmla="*/ 1215413 h 1215412"/>
              <a:gd name="connsiteX27" fmla="*/ 5190849 w 5190848"/>
              <a:gd name="connsiteY27" fmla="*/ 608099 h 1215412"/>
              <a:gd name="connsiteX28" fmla="*/ 5109467 w 5190848"/>
              <a:gd name="connsiteY28" fmla="*/ 304138 h 12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90848" h="1215412">
                <a:moveTo>
                  <a:pt x="5109467" y="303758"/>
                </a:moveTo>
                <a:cubicBezTo>
                  <a:pt x="5000620" y="116036"/>
                  <a:pt x="4800140" y="348"/>
                  <a:pt x="4583142" y="0"/>
                </a:cubicBezTo>
                <a:lnTo>
                  <a:pt x="2651620" y="0"/>
                </a:lnTo>
                <a:cubicBezTo>
                  <a:pt x="2591184" y="152"/>
                  <a:pt x="2533280" y="24275"/>
                  <a:pt x="2490564" y="67080"/>
                </a:cubicBezTo>
                <a:lnTo>
                  <a:pt x="1772556" y="785784"/>
                </a:lnTo>
                <a:cubicBezTo>
                  <a:pt x="1291706" y="321813"/>
                  <a:pt x="550739" y="260333"/>
                  <a:pt x="0" y="638715"/>
                </a:cubicBezTo>
                <a:lnTo>
                  <a:pt x="41514" y="683013"/>
                </a:lnTo>
                <a:cubicBezTo>
                  <a:pt x="568154" y="326565"/>
                  <a:pt x="1272392" y="387266"/>
                  <a:pt x="1730283" y="828564"/>
                </a:cubicBezTo>
                <a:cubicBezTo>
                  <a:pt x="1737370" y="835398"/>
                  <a:pt x="1744395" y="842296"/>
                  <a:pt x="1751356" y="849257"/>
                </a:cubicBezTo>
                <a:cubicBezTo>
                  <a:pt x="1758127" y="856092"/>
                  <a:pt x="1764898" y="862990"/>
                  <a:pt x="1771543" y="870014"/>
                </a:cubicBezTo>
                <a:lnTo>
                  <a:pt x="1772113" y="870520"/>
                </a:lnTo>
                <a:lnTo>
                  <a:pt x="1814386" y="828184"/>
                </a:lnTo>
                <a:lnTo>
                  <a:pt x="2532584" y="109163"/>
                </a:lnTo>
                <a:cubicBezTo>
                  <a:pt x="2564099" y="77471"/>
                  <a:pt x="2606941" y="59606"/>
                  <a:pt x="2651620" y="59486"/>
                </a:cubicBezTo>
                <a:lnTo>
                  <a:pt x="4583142" y="59486"/>
                </a:lnTo>
                <a:cubicBezTo>
                  <a:pt x="4886078" y="59486"/>
                  <a:pt x="5131679" y="305075"/>
                  <a:pt x="5131679" y="608023"/>
                </a:cubicBezTo>
                <a:cubicBezTo>
                  <a:pt x="5131679" y="910971"/>
                  <a:pt x="4886078" y="1156560"/>
                  <a:pt x="4583142" y="1156560"/>
                </a:cubicBezTo>
                <a:lnTo>
                  <a:pt x="2651620" y="1156560"/>
                </a:lnTo>
                <a:cubicBezTo>
                  <a:pt x="2606941" y="1156439"/>
                  <a:pt x="2564099" y="1138593"/>
                  <a:pt x="2532584" y="1106946"/>
                </a:cubicBezTo>
                <a:lnTo>
                  <a:pt x="2313308" y="885455"/>
                </a:lnTo>
                <a:cubicBezTo>
                  <a:pt x="2329763" y="846581"/>
                  <a:pt x="2311600" y="801713"/>
                  <a:pt x="2272744" y="785247"/>
                </a:cubicBezTo>
                <a:cubicBezTo>
                  <a:pt x="2233825" y="768787"/>
                  <a:pt x="2188958" y="786955"/>
                  <a:pt x="2172504" y="825830"/>
                </a:cubicBezTo>
                <a:cubicBezTo>
                  <a:pt x="2156050" y="864705"/>
                  <a:pt x="2174213" y="909572"/>
                  <a:pt x="2213132" y="926039"/>
                </a:cubicBezTo>
                <a:cubicBezTo>
                  <a:pt x="2231547" y="933841"/>
                  <a:pt x="2252304" y="934107"/>
                  <a:pt x="2270909" y="926779"/>
                </a:cubicBezTo>
                <a:lnTo>
                  <a:pt x="2490501" y="1148270"/>
                </a:lnTo>
                <a:cubicBezTo>
                  <a:pt x="2533217" y="1191106"/>
                  <a:pt x="2591121" y="1215254"/>
                  <a:pt x="2651620" y="1215413"/>
                </a:cubicBezTo>
                <a:lnTo>
                  <a:pt x="4583142" y="1215413"/>
                </a:lnTo>
                <a:cubicBezTo>
                  <a:pt x="4918668" y="1215520"/>
                  <a:pt x="5190722" y="943619"/>
                  <a:pt x="5190849" y="608099"/>
                </a:cubicBezTo>
                <a:cubicBezTo>
                  <a:pt x="5190912" y="501385"/>
                  <a:pt x="5162814" y="396550"/>
                  <a:pt x="5109467" y="304138"/>
                </a:cubicBezTo>
                <a:close/>
              </a:path>
            </a:pathLst>
          </a:custGeom>
          <a:solidFill>
            <a:schemeClr val="accent1"/>
          </a:solidFill>
          <a:ln w="6325" cap="flat">
            <a:noFill/>
            <a:prstDash val="solid"/>
            <a:miter/>
          </a:ln>
        </p:spPr>
        <p:txBody>
          <a:bodyPr rtlCol="0" anchor="ctr"/>
          <a:lstStyle/>
          <a:p>
            <a:endParaRPr lang="es-CO"/>
          </a:p>
        </p:txBody>
      </p:sp>
      <p:grpSp>
        <p:nvGrpSpPr>
          <p:cNvPr id="12" name="Group 11">
            <a:extLst>
              <a:ext uri="{FF2B5EF4-FFF2-40B4-BE49-F238E27FC236}">
                <a16:creationId xmlns:a16="http://schemas.microsoft.com/office/drawing/2014/main" id="{4344B043-B6CC-677A-A789-A0AAABCB1EF2}"/>
              </a:ext>
            </a:extLst>
          </p:cNvPr>
          <p:cNvGrpSpPr/>
          <p:nvPr/>
        </p:nvGrpSpPr>
        <p:grpSpPr>
          <a:xfrm>
            <a:off x="2130373" y="2472224"/>
            <a:ext cx="489730" cy="527717"/>
            <a:chOff x="2130373" y="2472224"/>
            <a:chExt cx="489730" cy="527717"/>
          </a:xfrm>
        </p:grpSpPr>
        <p:sp>
          <p:nvSpPr>
            <p:cNvPr id="20" name="Forma libre: forma 19">
              <a:extLst>
                <a:ext uri="{FF2B5EF4-FFF2-40B4-BE49-F238E27FC236}">
                  <a16:creationId xmlns:a16="http://schemas.microsoft.com/office/drawing/2014/main" id="{C6869500-4CF0-B5DA-2F79-BDC2523FE698}"/>
                </a:ext>
              </a:extLst>
            </p:cNvPr>
            <p:cNvSpPr/>
            <p:nvPr/>
          </p:nvSpPr>
          <p:spPr>
            <a:xfrm>
              <a:off x="2130373" y="2472224"/>
              <a:ext cx="344132" cy="344132"/>
            </a:xfrm>
            <a:custGeom>
              <a:avLst/>
              <a:gdLst>
                <a:gd name="connsiteX0" fmla="*/ 172066 w 344132"/>
                <a:gd name="connsiteY0" fmla="*/ 344133 h 344132"/>
                <a:gd name="connsiteX1" fmla="*/ 0 w 344132"/>
                <a:gd name="connsiteY1" fmla="*/ 172066 h 344132"/>
                <a:gd name="connsiteX2" fmla="*/ 172066 w 344132"/>
                <a:gd name="connsiteY2" fmla="*/ 0 h 344132"/>
                <a:gd name="connsiteX3" fmla="*/ 344133 w 344132"/>
                <a:gd name="connsiteY3" fmla="*/ 172066 h 344132"/>
                <a:gd name="connsiteX4" fmla="*/ 172066 w 344132"/>
                <a:gd name="connsiteY4" fmla="*/ 344133 h 344132"/>
                <a:gd name="connsiteX5" fmla="*/ 172066 w 344132"/>
                <a:gd name="connsiteY5" fmla="*/ 21073 h 344132"/>
                <a:gd name="connsiteX6" fmla="*/ 21073 w 344132"/>
                <a:gd name="connsiteY6" fmla="*/ 172066 h 344132"/>
                <a:gd name="connsiteX7" fmla="*/ 172066 w 344132"/>
                <a:gd name="connsiteY7" fmla="*/ 323059 h 344132"/>
                <a:gd name="connsiteX8" fmla="*/ 323059 w 344132"/>
                <a:gd name="connsiteY8" fmla="*/ 172066 h 344132"/>
                <a:gd name="connsiteX9" fmla="*/ 172066 w 344132"/>
                <a:gd name="connsiteY9" fmla="*/ 21073 h 34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132" h="344132">
                  <a:moveTo>
                    <a:pt x="172066" y="344133"/>
                  </a:moveTo>
                  <a:cubicBezTo>
                    <a:pt x="77034" y="344133"/>
                    <a:pt x="0" y="267098"/>
                    <a:pt x="0" y="172066"/>
                  </a:cubicBezTo>
                  <a:cubicBezTo>
                    <a:pt x="0" y="77034"/>
                    <a:pt x="77034" y="0"/>
                    <a:pt x="172066" y="0"/>
                  </a:cubicBezTo>
                  <a:cubicBezTo>
                    <a:pt x="267098" y="0"/>
                    <a:pt x="344133" y="77034"/>
                    <a:pt x="344133" y="172066"/>
                  </a:cubicBezTo>
                  <a:cubicBezTo>
                    <a:pt x="344025" y="267054"/>
                    <a:pt x="267054" y="344025"/>
                    <a:pt x="172066" y="344133"/>
                  </a:cubicBezTo>
                  <a:close/>
                  <a:moveTo>
                    <a:pt x="172066" y="21073"/>
                  </a:moveTo>
                  <a:cubicBezTo>
                    <a:pt x="88672" y="21073"/>
                    <a:pt x="21073" y="88678"/>
                    <a:pt x="21073" y="172066"/>
                  </a:cubicBezTo>
                  <a:cubicBezTo>
                    <a:pt x="21073" y="255461"/>
                    <a:pt x="88672" y="323059"/>
                    <a:pt x="172066" y="323059"/>
                  </a:cubicBezTo>
                  <a:cubicBezTo>
                    <a:pt x="255461" y="323059"/>
                    <a:pt x="323059" y="255454"/>
                    <a:pt x="323059" y="172066"/>
                  </a:cubicBezTo>
                  <a:cubicBezTo>
                    <a:pt x="322990" y="88704"/>
                    <a:pt x="255429" y="21143"/>
                    <a:pt x="172066" y="21073"/>
                  </a:cubicBezTo>
                  <a:close/>
                </a:path>
              </a:pathLst>
            </a:custGeom>
            <a:solidFill>
              <a:schemeClr val="accent2"/>
            </a:solidFill>
            <a:ln w="6325" cap="flat">
              <a:noFill/>
              <a:prstDash val="solid"/>
              <a:miter/>
            </a:ln>
          </p:spPr>
          <p:txBody>
            <a:bodyPr rtlCol="0" anchor="ctr"/>
            <a:lstStyle/>
            <a:p>
              <a:endParaRPr lang="es-CO"/>
            </a:p>
          </p:txBody>
        </p:sp>
        <p:sp>
          <p:nvSpPr>
            <p:cNvPr id="21" name="Forma libre: forma 20">
              <a:extLst>
                <a:ext uri="{FF2B5EF4-FFF2-40B4-BE49-F238E27FC236}">
                  <a16:creationId xmlns:a16="http://schemas.microsoft.com/office/drawing/2014/main" id="{2FE5A8E8-D8EB-45EB-867D-569756D4B64B}"/>
                </a:ext>
              </a:extLst>
            </p:cNvPr>
            <p:cNvSpPr/>
            <p:nvPr/>
          </p:nvSpPr>
          <p:spPr>
            <a:xfrm>
              <a:off x="2130373" y="2472224"/>
              <a:ext cx="344132" cy="344132"/>
            </a:xfrm>
            <a:custGeom>
              <a:avLst/>
              <a:gdLst>
                <a:gd name="connsiteX0" fmla="*/ 172066 w 344132"/>
                <a:gd name="connsiteY0" fmla="*/ 344133 h 344132"/>
                <a:gd name="connsiteX1" fmla="*/ 0 w 344132"/>
                <a:gd name="connsiteY1" fmla="*/ 172066 h 344132"/>
                <a:gd name="connsiteX2" fmla="*/ 172066 w 344132"/>
                <a:gd name="connsiteY2" fmla="*/ 0 h 344132"/>
                <a:gd name="connsiteX3" fmla="*/ 344133 w 344132"/>
                <a:gd name="connsiteY3" fmla="*/ 172066 h 344132"/>
                <a:gd name="connsiteX4" fmla="*/ 172066 w 344132"/>
                <a:gd name="connsiteY4" fmla="*/ 344133 h 344132"/>
                <a:gd name="connsiteX5" fmla="*/ 172066 w 344132"/>
                <a:gd name="connsiteY5" fmla="*/ 21073 h 344132"/>
                <a:gd name="connsiteX6" fmla="*/ 21073 w 344132"/>
                <a:gd name="connsiteY6" fmla="*/ 172066 h 344132"/>
                <a:gd name="connsiteX7" fmla="*/ 172066 w 344132"/>
                <a:gd name="connsiteY7" fmla="*/ 323059 h 344132"/>
                <a:gd name="connsiteX8" fmla="*/ 323059 w 344132"/>
                <a:gd name="connsiteY8" fmla="*/ 172066 h 344132"/>
                <a:gd name="connsiteX9" fmla="*/ 172066 w 344132"/>
                <a:gd name="connsiteY9" fmla="*/ 21073 h 34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132" h="344132">
                  <a:moveTo>
                    <a:pt x="172066" y="344133"/>
                  </a:moveTo>
                  <a:cubicBezTo>
                    <a:pt x="77034" y="344133"/>
                    <a:pt x="0" y="267098"/>
                    <a:pt x="0" y="172066"/>
                  </a:cubicBezTo>
                  <a:cubicBezTo>
                    <a:pt x="0" y="77034"/>
                    <a:pt x="77034" y="0"/>
                    <a:pt x="172066" y="0"/>
                  </a:cubicBezTo>
                  <a:cubicBezTo>
                    <a:pt x="267098" y="0"/>
                    <a:pt x="344133" y="77034"/>
                    <a:pt x="344133" y="172066"/>
                  </a:cubicBezTo>
                  <a:cubicBezTo>
                    <a:pt x="344025" y="267054"/>
                    <a:pt x="267054" y="344025"/>
                    <a:pt x="172066" y="344133"/>
                  </a:cubicBezTo>
                  <a:close/>
                  <a:moveTo>
                    <a:pt x="172066" y="21073"/>
                  </a:moveTo>
                  <a:cubicBezTo>
                    <a:pt x="88672" y="21073"/>
                    <a:pt x="21073" y="88678"/>
                    <a:pt x="21073" y="172066"/>
                  </a:cubicBezTo>
                  <a:cubicBezTo>
                    <a:pt x="21073" y="255461"/>
                    <a:pt x="88672" y="323059"/>
                    <a:pt x="172066" y="323059"/>
                  </a:cubicBezTo>
                  <a:cubicBezTo>
                    <a:pt x="255461" y="323059"/>
                    <a:pt x="323059" y="255454"/>
                    <a:pt x="323059" y="172066"/>
                  </a:cubicBezTo>
                  <a:cubicBezTo>
                    <a:pt x="322990" y="88704"/>
                    <a:pt x="255429" y="21143"/>
                    <a:pt x="172066" y="21073"/>
                  </a:cubicBezTo>
                  <a:close/>
                </a:path>
              </a:pathLst>
            </a:custGeom>
            <a:solidFill>
              <a:schemeClr val="accent2"/>
            </a:solidFill>
            <a:ln w="6325" cap="flat">
              <a:noFill/>
              <a:prstDash val="solid"/>
              <a:miter/>
            </a:ln>
          </p:spPr>
          <p:txBody>
            <a:bodyPr rtlCol="0" anchor="ctr"/>
            <a:lstStyle/>
            <a:p>
              <a:endParaRPr lang="es-CO"/>
            </a:p>
          </p:txBody>
        </p:sp>
        <p:sp>
          <p:nvSpPr>
            <p:cNvPr id="22" name="Forma libre: forma 21">
              <a:extLst>
                <a:ext uri="{FF2B5EF4-FFF2-40B4-BE49-F238E27FC236}">
                  <a16:creationId xmlns:a16="http://schemas.microsoft.com/office/drawing/2014/main" id="{5C926166-E35E-FFE8-62B1-DACE0E6827E7}"/>
                </a:ext>
              </a:extLst>
            </p:cNvPr>
            <p:cNvSpPr/>
            <p:nvPr/>
          </p:nvSpPr>
          <p:spPr>
            <a:xfrm>
              <a:off x="2181643" y="2518643"/>
              <a:ext cx="132054" cy="103119"/>
            </a:xfrm>
            <a:custGeom>
              <a:avLst/>
              <a:gdLst>
                <a:gd name="connsiteX0" fmla="*/ 10557 w 132054"/>
                <a:gd name="connsiteY0" fmla="*/ 103120 h 103119"/>
                <a:gd name="connsiteX1" fmla="*/ 7520 w 132054"/>
                <a:gd name="connsiteY1" fmla="*/ 102614 h 103119"/>
                <a:gd name="connsiteX2" fmla="*/ 432 w 132054"/>
                <a:gd name="connsiteY2" fmla="*/ 89514 h 103119"/>
                <a:gd name="connsiteX3" fmla="*/ 120670 w 132054"/>
                <a:gd name="connsiteY3" fmla="*/ 32 h 103119"/>
                <a:gd name="connsiteX4" fmla="*/ 132023 w 132054"/>
                <a:gd name="connsiteY4" fmla="*/ 9752 h 103119"/>
                <a:gd name="connsiteX5" fmla="*/ 122303 w 132054"/>
                <a:gd name="connsiteY5" fmla="*/ 21105 h 103119"/>
                <a:gd name="connsiteX6" fmla="*/ 120670 w 132054"/>
                <a:gd name="connsiteY6" fmla="*/ 21105 h 103119"/>
                <a:gd name="connsiteX7" fmla="*/ 20556 w 132054"/>
                <a:gd name="connsiteY7" fmla="*/ 95589 h 103119"/>
                <a:gd name="connsiteX8" fmla="*/ 10557 w 132054"/>
                <a:gd name="connsiteY8" fmla="*/ 103120 h 10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54" h="103119">
                  <a:moveTo>
                    <a:pt x="10557" y="103120"/>
                  </a:moveTo>
                  <a:cubicBezTo>
                    <a:pt x="9526" y="103107"/>
                    <a:pt x="8501" y="102936"/>
                    <a:pt x="7520" y="102614"/>
                  </a:cubicBezTo>
                  <a:cubicBezTo>
                    <a:pt x="1957" y="100937"/>
                    <a:pt x="-1207" y="95089"/>
                    <a:pt x="432" y="89514"/>
                  </a:cubicBezTo>
                  <a:cubicBezTo>
                    <a:pt x="16645" y="36609"/>
                    <a:pt x="65342" y="367"/>
                    <a:pt x="120670" y="32"/>
                  </a:cubicBezTo>
                  <a:cubicBezTo>
                    <a:pt x="126492" y="-417"/>
                    <a:pt x="131574" y="3930"/>
                    <a:pt x="132023" y="9752"/>
                  </a:cubicBezTo>
                  <a:cubicBezTo>
                    <a:pt x="132472" y="15568"/>
                    <a:pt x="128125" y="20656"/>
                    <a:pt x="122303" y="21105"/>
                  </a:cubicBezTo>
                  <a:cubicBezTo>
                    <a:pt x="121758" y="21149"/>
                    <a:pt x="121214" y="21149"/>
                    <a:pt x="120670" y="21105"/>
                  </a:cubicBezTo>
                  <a:cubicBezTo>
                    <a:pt x="74575" y="21295"/>
                    <a:pt x="33985" y="51494"/>
                    <a:pt x="20556" y="95589"/>
                  </a:cubicBezTo>
                  <a:cubicBezTo>
                    <a:pt x="19208" y="100006"/>
                    <a:pt x="15171" y="103044"/>
                    <a:pt x="10557" y="103120"/>
                  </a:cubicBezTo>
                  <a:close/>
                </a:path>
              </a:pathLst>
            </a:custGeom>
            <a:solidFill>
              <a:schemeClr val="accent2"/>
            </a:solidFill>
            <a:ln w="6325" cap="flat">
              <a:noFill/>
              <a:prstDash val="solid"/>
              <a:miter/>
            </a:ln>
          </p:spPr>
          <p:txBody>
            <a:bodyPr rtlCol="0" anchor="ctr"/>
            <a:lstStyle/>
            <a:p>
              <a:endParaRPr lang="es-CO"/>
            </a:p>
          </p:txBody>
        </p:sp>
        <p:sp>
          <p:nvSpPr>
            <p:cNvPr id="23" name="Forma libre: forma 22">
              <a:extLst>
                <a:ext uri="{FF2B5EF4-FFF2-40B4-BE49-F238E27FC236}">
                  <a16:creationId xmlns:a16="http://schemas.microsoft.com/office/drawing/2014/main" id="{D4848BE0-A228-F579-A9FF-EFBACAB3861F}"/>
                </a:ext>
              </a:extLst>
            </p:cNvPr>
            <p:cNvSpPr/>
            <p:nvPr/>
          </p:nvSpPr>
          <p:spPr>
            <a:xfrm rot="19162198">
              <a:off x="2431097" y="2759285"/>
              <a:ext cx="21136" cy="72142"/>
            </a:xfrm>
            <a:custGeom>
              <a:avLst/>
              <a:gdLst>
                <a:gd name="connsiteX0" fmla="*/ 0 w 21136"/>
                <a:gd name="connsiteY0" fmla="*/ 0 h 72142"/>
                <a:gd name="connsiteX1" fmla="*/ 21136 w 21136"/>
                <a:gd name="connsiteY1" fmla="*/ 0 h 72142"/>
                <a:gd name="connsiteX2" fmla="*/ 21136 w 21136"/>
                <a:gd name="connsiteY2" fmla="*/ 72143 h 72142"/>
                <a:gd name="connsiteX3" fmla="*/ 0 w 21136"/>
                <a:gd name="connsiteY3" fmla="*/ 72143 h 72142"/>
              </a:gdLst>
              <a:ahLst/>
              <a:cxnLst>
                <a:cxn ang="0">
                  <a:pos x="connsiteX0" y="connsiteY0"/>
                </a:cxn>
                <a:cxn ang="0">
                  <a:pos x="connsiteX1" y="connsiteY1"/>
                </a:cxn>
                <a:cxn ang="0">
                  <a:pos x="connsiteX2" y="connsiteY2"/>
                </a:cxn>
                <a:cxn ang="0">
                  <a:pos x="connsiteX3" y="connsiteY3"/>
                </a:cxn>
              </a:cxnLst>
              <a:rect l="l" t="t" r="r" b="b"/>
              <a:pathLst>
                <a:path w="21136" h="72142">
                  <a:moveTo>
                    <a:pt x="0" y="0"/>
                  </a:moveTo>
                  <a:lnTo>
                    <a:pt x="21136" y="0"/>
                  </a:lnTo>
                  <a:lnTo>
                    <a:pt x="21136" y="72143"/>
                  </a:lnTo>
                  <a:lnTo>
                    <a:pt x="0" y="72143"/>
                  </a:lnTo>
                  <a:close/>
                </a:path>
              </a:pathLst>
            </a:custGeom>
            <a:solidFill>
              <a:schemeClr val="accent2"/>
            </a:solidFill>
            <a:ln w="6325" cap="flat">
              <a:noFill/>
              <a:prstDash val="solid"/>
              <a:miter/>
            </a:ln>
          </p:spPr>
          <p:txBody>
            <a:bodyPr rtlCol="0" anchor="ctr"/>
            <a:lstStyle/>
            <a:p>
              <a:endParaRPr lang="es-CO"/>
            </a:p>
          </p:txBody>
        </p:sp>
        <p:sp>
          <p:nvSpPr>
            <p:cNvPr id="24" name="Forma libre: forma 23">
              <a:extLst>
                <a:ext uri="{FF2B5EF4-FFF2-40B4-BE49-F238E27FC236}">
                  <a16:creationId xmlns:a16="http://schemas.microsoft.com/office/drawing/2014/main" id="{6A134305-F982-BAB9-B8FB-E35EB89E1D1F}"/>
                </a:ext>
              </a:extLst>
            </p:cNvPr>
            <p:cNvSpPr/>
            <p:nvPr/>
          </p:nvSpPr>
          <p:spPr>
            <a:xfrm>
              <a:off x="2445463" y="2805920"/>
              <a:ext cx="174640" cy="194021"/>
            </a:xfrm>
            <a:custGeom>
              <a:avLst/>
              <a:gdLst>
                <a:gd name="connsiteX0" fmla="*/ 139662 w 174640"/>
                <a:gd name="connsiteY0" fmla="*/ 194022 h 194021"/>
                <a:gd name="connsiteX1" fmla="*/ 112893 w 174640"/>
                <a:gd name="connsiteY1" fmla="*/ 181365 h 194021"/>
                <a:gd name="connsiteX2" fmla="*/ 8286 w 174640"/>
                <a:gd name="connsiteY2" fmla="*/ 57647 h 194021"/>
                <a:gd name="connsiteX3" fmla="*/ 12399 w 174640"/>
                <a:gd name="connsiteY3" fmla="*/ 8286 h 194021"/>
                <a:gd name="connsiteX4" fmla="*/ 61760 w 174640"/>
                <a:gd name="connsiteY4" fmla="*/ 12399 h 194021"/>
                <a:gd name="connsiteX5" fmla="*/ 166367 w 174640"/>
                <a:gd name="connsiteY5" fmla="*/ 136118 h 194021"/>
                <a:gd name="connsiteX6" fmla="*/ 162253 w 174640"/>
                <a:gd name="connsiteY6" fmla="*/ 185478 h 194021"/>
                <a:gd name="connsiteX7" fmla="*/ 139662 w 174640"/>
                <a:gd name="connsiteY7" fmla="*/ 194022 h 194021"/>
                <a:gd name="connsiteX8" fmla="*/ 34991 w 174640"/>
                <a:gd name="connsiteY8" fmla="*/ 21386 h 194021"/>
                <a:gd name="connsiteX9" fmla="*/ 21114 w 174640"/>
                <a:gd name="connsiteY9" fmla="*/ 35226 h 194021"/>
                <a:gd name="connsiteX10" fmla="*/ 24423 w 174640"/>
                <a:gd name="connsiteY10" fmla="*/ 44231 h 194021"/>
                <a:gd name="connsiteX11" fmla="*/ 129030 w 174640"/>
                <a:gd name="connsiteY11" fmla="*/ 167949 h 194021"/>
                <a:gd name="connsiteX12" fmla="*/ 139662 w 174640"/>
                <a:gd name="connsiteY12" fmla="*/ 172885 h 194021"/>
                <a:gd name="connsiteX13" fmla="*/ 148648 w 174640"/>
                <a:gd name="connsiteY13" fmla="*/ 169594 h 194021"/>
                <a:gd name="connsiteX14" fmla="*/ 153520 w 174640"/>
                <a:gd name="connsiteY14" fmla="*/ 160165 h 194021"/>
                <a:gd name="connsiteX15" fmla="*/ 150293 w 174640"/>
                <a:gd name="connsiteY15" fmla="*/ 149977 h 194021"/>
                <a:gd name="connsiteX16" fmla="*/ 45623 w 174640"/>
                <a:gd name="connsiteY16" fmla="*/ 26258 h 194021"/>
                <a:gd name="connsiteX17" fmla="*/ 34991 w 174640"/>
                <a:gd name="connsiteY17" fmla="*/ 21386 h 19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4640" h="194021">
                  <a:moveTo>
                    <a:pt x="139662" y="194022"/>
                  </a:moveTo>
                  <a:cubicBezTo>
                    <a:pt x="129308" y="193946"/>
                    <a:pt x="119518" y="189313"/>
                    <a:pt x="112893" y="181365"/>
                  </a:cubicBezTo>
                  <a:lnTo>
                    <a:pt x="8286" y="57647"/>
                  </a:lnTo>
                  <a:cubicBezTo>
                    <a:pt x="-4206" y="42883"/>
                    <a:pt x="-2364" y="20778"/>
                    <a:pt x="12399" y="8286"/>
                  </a:cubicBezTo>
                  <a:cubicBezTo>
                    <a:pt x="27163" y="-4206"/>
                    <a:pt x="49268" y="-2365"/>
                    <a:pt x="61760" y="12399"/>
                  </a:cubicBezTo>
                  <a:lnTo>
                    <a:pt x="166367" y="136118"/>
                  </a:lnTo>
                  <a:cubicBezTo>
                    <a:pt x="178840" y="150888"/>
                    <a:pt x="177005" y="172974"/>
                    <a:pt x="162253" y="185478"/>
                  </a:cubicBezTo>
                  <a:cubicBezTo>
                    <a:pt x="155963" y="190895"/>
                    <a:pt x="147964" y="193920"/>
                    <a:pt x="139662" y="194022"/>
                  </a:cubicBezTo>
                  <a:close/>
                  <a:moveTo>
                    <a:pt x="34991" y="21386"/>
                  </a:moveTo>
                  <a:cubicBezTo>
                    <a:pt x="27334" y="21373"/>
                    <a:pt x="21126" y="27575"/>
                    <a:pt x="21114" y="35226"/>
                  </a:cubicBezTo>
                  <a:cubicBezTo>
                    <a:pt x="21114" y="38529"/>
                    <a:pt x="22284" y="41718"/>
                    <a:pt x="24423" y="44231"/>
                  </a:cubicBezTo>
                  <a:lnTo>
                    <a:pt x="129030" y="167949"/>
                  </a:lnTo>
                  <a:cubicBezTo>
                    <a:pt x="131663" y="171094"/>
                    <a:pt x="135561" y="172904"/>
                    <a:pt x="139662" y="172885"/>
                  </a:cubicBezTo>
                  <a:cubicBezTo>
                    <a:pt x="142946" y="172866"/>
                    <a:pt x="146123" y="171702"/>
                    <a:pt x="148648" y="169594"/>
                  </a:cubicBezTo>
                  <a:cubicBezTo>
                    <a:pt x="151464" y="167228"/>
                    <a:pt x="153217" y="163829"/>
                    <a:pt x="153520" y="160165"/>
                  </a:cubicBezTo>
                  <a:cubicBezTo>
                    <a:pt x="153824" y="156476"/>
                    <a:pt x="152660" y="152818"/>
                    <a:pt x="150293" y="149977"/>
                  </a:cubicBezTo>
                  <a:lnTo>
                    <a:pt x="45623" y="26258"/>
                  </a:lnTo>
                  <a:cubicBezTo>
                    <a:pt x="42978" y="23138"/>
                    <a:pt x="39080" y="21354"/>
                    <a:pt x="34991" y="21386"/>
                  </a:cubicBezTo>
                  <a:close/>
                </a:path>
              </a:pathLst>
            </a:custGeom>
            <a:solidFill>
              <a:schemeClr val="accent2"/>
            </a:solidFill>
            <a:ln w="6325" cap="flat">
              <a:noFill/>
              <a:prstDash val="solid"/>
              <a:miter/>
            </a:ln>
          </p:spPr>
          <p:txBody>
            <a:bodyPr rtlCol="0" anchor="ctr"/>
            <a:lstStyle/>
            <a:p>
              <a:endParaRPr lang="es-CO"/>
            </a:p>
          </p:txBody>
        </p:sp>
      </p:grpSp>
      <p:grpSp>
        <p:nvGrpSpPr>
          <p:cNvPr id="14" name="Group 13">
            <a:extLst>
              <a:ext uri="{FF2B5EF4-FFF2-40B4-BE49-F238E27FC236}">
                <a16:creationId xmlns:a16="http://schemas.microsoft.com/office/drawing/2014/main" id="{5E08780C-AA51-589B-F650-F5D5FB4FB98C}"/>
              </a:ext>
            </a:extLst>
          </p:cNvPr>
          <p:cNvGrpSpPr/>
          <p:nvPr/>
        </p:nvGrpSpPr>
        <p:grpSpPr>
          <a:xfrm>
            <a:off x="9778119" y="4836096"/>
            <a:ext cx="555624" cy="565434"/>
            <a:chOff x="9778119" y="4836096"/>
            <a:chExt cx="555624" cy="565434"/>
          </a:xfrm>
          <a:solidFill>
            <a:schemeClr val="accent4"/>
          </a:solidFill>
        </p:grpSpPr>
        <p:sp>
          <p:nvSpPr>
            <p:cNvPr id="25" name="Forma libre: forma 24">
              <a:extLst>
                <a:ext uri="{FF2B5EF4-FFF2-40B4-BE49-F238E27FC236}">
                  <a16:creationId xmlns:a16="http://schemas.microsoft.com/office/drawing/2014/main" id="{C9ED068F-2CD6-951F-A526-30578ED38903}"/>
                </a:ext>
              </a:extLst>
            </p:cNvPr>
            <p:cNvSpPr/>
            <p:nvPr/>
          </p:nvSpPr>
          <p:spPr>
            <a:xfrm>
              <a:off x="9778119" y="4836096"/>
              <a:ext cx="459054" cy="459054"/>
            </a:xfrm>
            <a:custGeom>
              <a:avLst/>
              <a:gdLst>
                <a:gd name="connsiteX0" fmla="*/ 229527 w 459054"/>
                <a:gd name="connsiteY0" fmla="*/ 459055 h 459054"/>
                <a:gd name="connsiteX1" fmla="*/ 0 w 459054"/>
                <a:gd name="connsiteY1" fmla="*/ 229527 h 459054"/>
                <a:gd name="connsiteX2" fmla="*/ 229527 w 459054"/>
                <a:gd name="connsiteY2" fmla="*/ 0 h 459054"/>
                <a:gd name="connsiteX3" fmla="*/ 459055 w 459054"/>
                <a:gd name="connsiteY3" fmla="*/ 229527 h 459054"/>
                <a:gd name="connsiteX4" fmla="*/ 229527 w 459054"/>
                <a:gd name="connsiteY4" fmla="*/ 459055 h 459054"/>
                <a:gd name="connsiteX5" fmla="*/ 229527 w 459054"/>
                <a:gd name="connsiteY5" fmla="*/ 19302 h 459054"/>
                <a:gd name="connsiteX6" fmla="*/ 19302 w 459054"/>
                <a:gd name="connsiteY6" fmla="*/ 229527 h 459054"/>
                <a:gd name="connsiteX7" fmla="*/ 229527 w 459054"/>
                <a:gd name="connsiteY7" fmla="*/ 439754 h 459054"/>
                <a:gd name="connsiteX8" fmla="*/ 439753 w 459054"/>
                <a:gd name="connsiteY8" fmla="*/ 229527 h 459054"/>
                <a:gd name="connsiteX9" fmla="*/ 229527 w 459054"/>
                <a:gd name="connsiteY9" fmla="*/ 19302 h 4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054" h="459054">
                  <a:moveTo>
                    <a:pt x="229527" y="459055"/>
                  </a:moveTo>
                  <a:cubicBezTo>
                    <a:pt x="102771" y="459055"/>
                    <a:pt x="0" y="356290"/>
                    <a:pt x="0" y="229527"/>
                  </a:cubicBezTo>
                  <a:cubicBezTo>
                    <a:pt x="0" y="102765"/>
                    <a:pt x="102771" y="0"/>
                    <a:pt x="229527" y="0"/>
                  </a:cubicBezTo>
                  <a:cubicBezTo>
                    <a:pt x="356283" y="0"/>
                    <a:pt x="459055" y="102765"/>
                    <a:pt x="459055" y="229527"/>
                  </a:cubicBezTo>
                  <a:cubicBezTo>
                    <a:pt x="458928" y="356233"/>
                    <a:pt x="356220" y="458915"/>
                    <a:pt x="229527" y="459055"/>
                  </a:cubicBezTo>
                  <a:close/>
                  <a:moveTo>
                    <a:pt x="229527" y="19302"/>
                  </a:moveTo>
                  <a:cubicBezTo>
                    <a:pt x="113403" y="19302"/>
                    <a:pt x="19302" y="113422"/>
                    <a:pt x="19302" y="229527"/>
                  </a:cubicBezTo>
                  <a:cubicBezTo>
                    <a:pt x="19302" y="345633"/>
                    <a:pt x="113403" y="439754"/>
                    <a:pt x="229527" y="439754"/>
                  </a:cubicBezTo>
                  <a:cubicBezTo>
                    <a:pt x="345652" y="439754"/>
                    <a:pt x="439753" y="345633"/>
                    <a:pt x="439753" y="229527"/>
                  </a:cubicBezTo>
                  <a:cubicBezTo>
                    <a:pt x="439627" y="113467"/>
                    <a:pt x="345588" y="19409"/>
                    <a:pt x="229527" y="19302"/>
                  </a:cubicBezTo>
                  <a:close/>
                </a:path>
              </a:pathLst>
            </a:custGeom>
            <a:grpFill/>
            <a:ln w="6325" cap="flat">
              <a:noFill/>
              <a:prstDash val="solid"/>
              <a:miter/>
            </a:ln>
          </p:spPr>
          <p:txBody>
            <a:bodyPr rtlCol="0" anchor="ctr"/>
            <a:lstStyle/>
            <a:p>
              <a:endParaRPr lang="es-CO"/>
            </a:p>
          </p:txBody>
        </p:sp>
        <p:sp>
          <p:nvSpPr>
            <p:cNvPr id="26" name="Forma libre: forma 25">
              <a:extLst>
                <a:ext uri="{FF2B5EF4-FFF2-40B4-BE49-F238E27FC236}">
                  <a16:creationId xmlns:a16="http://schemas.microsoft.com/office/drawing/2014/main" id="{57AE56C2-558E-A062-D32C-092C977E8992}"/>
                </a:ext>
              </a:extLst>
            </p:cNvPr>
            <p:cNvSpPr/>
            <p:nvPr/>
          </p:nvSpPr>
          <p:spPr>
            <a:xfrm>
              <a:off x="9865830" y="4923553"/>
              <a:ext cx="281989" cy="281988"/>
            </a:xfrm>
            <a:custGeom>
              <a:avLst/>
              <a:gdLst>
                <a:gd name="connsiteX0" fmla="*/ 141058 w 281989"/>
                <a:gd name="connsiteY0" fmla="*/ 281989 h 281988"/>
                <a:gd name="connsiteX1" fmla="*/ 0 w 281989"/>
                <a:gd name="connsiteY1" fmla="*/ 141058 h 281988"/>
                <a:gd name="connsiteX2" fmla="*/ 140931 w 281989"/>
                <a:gd name="connsiteY2" fmla="*/ 0 h 281988"/>
                <a:gd name="connsiteX3" fmla="*/ 281989 w 281989"/>
                <a:gd name="connsiteY3" fmla="*/ 140931 h 281988"/>
                <a:gd name="connsiteX4" fmla="*/ 281989 w 281989"/>
                <a:gd name="connsiteY4" fmla="*/ 140995 h 281988"/>
                <a:gd name="connsiteX5" fmla="*/ 141058 w 281989"/>
                <a:gd name="connsiteY5" fmla="*/ 281989 h 281988"/>
                <a:gd name="connsiteX6" fmla="*/ 141058 w 281989"/>
                <a:gd name="connsiteY6" fmla="*/ 19428 h 281988"/>
                <a:gd name="connsiteX7" fmla="*/ 19428 w 281989"/>
                <a:gd name="connsiteY7" fmla="*/ 141058 h 281988"/>
                <a:gd name="connsiteX8" fmla="*/ 141058 w 281989"/>
                <a:gd name="connsiteY8" fmla="*/ 262688 h 281988"/>
                <a:gd name="connsiteX9" fmla="*/ 262688 w 281989"/>
                <a:gd name="connsiteY9" fmla="*/ 141058 h 281988"/>
                <a:gd name="connsiteX10" fmla="*/ 262688 w 281989"/>
                <a:gd name="connsiteY10" fmla="*/ 140995 h 281988"/>
                <a:gd name="connsiteX11" fmla="*/ 141058 w 281989"/>
                <a:gd name="connsiteY11" fmla="*/ 19428 h 28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989" h="281988">
                  <a:moveTo>
                    <a:pt x="141058" y="281989"/>
                  </a:moveTo>
                  <a:cubicBezTo>
                    <a:pt x="63220" y="282021"/>
                    <a:pt x="63" y="218928"/>
                    <a:pt x="0" y="141058"/>
                  </a:cubicBezTo>
                  <a:cubicBezTo>
                    <a:pt x="-63" y="63188"/>
                    <a:pt x="63094" y="32"/>
                    <a:pt x="140931" y="0"/>
                  </a:cubicBezTo>
                  <a:cubicBezTo>
                    <a:pt x="218770" y="-38"/>
                    <a:pt x="281926" y="63062"/>
                    <a:pt x="281989" y="140931"/>
                  </a:cubicBezTo>
                  <a:cubicBezTo>
                    <a:pt x="281989" y="140950"/>
                    <a:pt x="281989" y="140976"/>
                    <a:pt x="281989" y="140995"/>
                  </a:cubicBezTo>
                  <a:cubicBezTo>
                    <a:pt x="281863" y="218795"/>
                    <a:pt x="218833" y="281850"/>
                    <a:pt x="141058" y="281989"/>
                  </a:cubicBezTo>
                  <a:close/>
                  <a:moveTo>
                    <a:pt x="141058" y="19428"/>
                  </a:moveTo>
                  <a:cubicBezTo>
                    <a:pt x="73915" y="19428"/>
                    <a:pt x="19428" y="73883"/>
                    <a:pt x="19428" y="141058"/>
                  </a:cubicBezTo>
                  <a:cubicBezTo>
                    <a:pt x="19428" y="208233"/>
                    <a:pt x="73915" y="262688"/>
                    <a:pt x="141058" y="262688"/>
                  </a:cubicBezTo>
                  <a:cubicBezTo>
                    <a:pt x="208201" y="262688"/>
                    <a:pt x="262688" y="208233"/>
                    <a:pt x="262688" y="141058"/>
                  </a:cubicBezTo>
                  <a:cubicBezTo>
                    <a:pt x="262688" y="141039"/>
                    <a:pt x="262688" y="141014"/>
                    <a:pt x="262688" y="140995"/>
                  </a:cubicBezTo>
                  <a:cubicBezTo>
                    <a:pt x="262561" y="73877"/>
                    <a:pt x="208201" y="19497"/>
                    <a:pt x="141058" y="19428"/>
                  </a:cubicBezTo>
                  <a:close/>
                </a:path>
              </a:pathLst>
            </a:custGeom>
            <a:grpFill/>
            <a:ln w="6325" cap="flat">
              <a:noFill/>
              <a:prstDash val="solid"/>
              <a:miter/>
            </a:ln>
          </p:spPr>
          <p:txBody>
            <a:bodyPr rtlCol="0" anchor="ctr"/>
            <a:lstStyle/>
            <a:p>
              <a:endParaRPr lang="es-CO"/>
            </a:p>
          </p:txBody>
        </p:sp>
        <p:sp>
          <p:nvSpPr>
            <p:cNvPr id="27" name="Forma libre: forma 26">
              <a:extLst>
                <a:ext uri="{FF2B5EF4-FFF2-40B4-BE49-F238E27FC236}">
                  <a16:creationId xmlns:a16="http://schemas.microsoft.com/office/drawing/2014/main" id="{9F347FC9-7145-486D-C9D0-72A0D1AF951B}"/>
                </a:ext>
              </a:extLst>
            </p:cNvPr>
            <p:cNvSpPr/>
            <p:nvPr/>
          </p:nvSpPr>
          <p:spPr>
            <a:xfrm>
              <a:off x="9951262" y="5008985"/>
              <a:ext cx="111125" cy="111124"/>
            </a:xfrm>
            <a:custGeom>
              <a:avLst/>
              <a:gdLst>
                <a:gd name="connsiteX0" fmla="*/ 55626 w 111125"/>
                <a:gd name="connsiteY0" fmla="*/ 111125 h 111124"/>
                <a:gd name="connsiteX1" fmla="*/ 0 w 111125"/>
                <a:gd name="connsiteY1" fmla="*/ 55626 h 111124"/>
                <a:gd name="connsiteX2" fmla="*/ 55499 w 111125"/>
                <a:gd name="connsiteY2" fmla="*/ 0 h 111124"/>
                <a:gd name="connsiteX3" fmla="*/ 111125 w 111125"/>
                <a:gd name="connsiteY3" fmla="*/ 55499 h 111124"/>
                <a:gd name="connsiteX4" fmla="*/ 111125 w 111125"/>
                <a:gd name="connsiteY4" fmla="*/ 55563 h 111124"/>
                <a:gd name="connsiteX5" fmla="*/ 55626 w 111125"/>
                <a:gd name="connsiteY5" fmla="*/ 111125 h 111124"/>
                <a:gd name="connsiteX6" fmla="*/ 55626 w 111125"/>
                <a:gd name="connsiteY6" fmla="*/ 19428 h 111124"/>
                <a:gd name="connsiteX7" fmla="*/ 19365 w 111125"/>
                <a:gd name="connsiteY7" fmla="*/ 55563 h 111124"/>
                <a:gd name="connsiteX8" fmla="*/ 55499 w 111125"/>
                <a:gd name="connsiteY8" fmla="*/ 91824 h 111124"/>
                <a:gd name="connsiteX9" fmla="*/ 91760 w 111125"/>
                <a:gd name="connsiteY9" fmla="*/ 55689 h 111124"/>
                <a:gd name="connsiteX10" fmla="*/ 91760 w 111125"/>
                <a:gd name="connsiteY10" fmla="*/ 55563 h 111124"/>
                <a:gd name="connsiteX11" fmla="*/ 55626 w 111125"/>
                <a:gd name="connsiteY11" fmla="*/ 19428 h 11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125" h="111124">
                  <a:moveTo>
                    <a:pt x="55626" y="111125"/>
                  </a:moveTo>
                  <a:cubicBezTo>
                    <a:pt x="24934" y="111157"/>
                    <a:pt x="63" y="86312"/>
                    <a:pt x="0" y="55626"/>
                  </a:cubicBezTo>
                  <a:cubicBezTo>
                    <a:pt x="-63" y="24940"/>
                    <a:pt x="24807" y="32"/>
                    <a:pt x="55499" y="0"/>
                  </a:cubicBezTo>
                  <a:cubicBezTo>
                    <a:pt x="86191" y="-38"/>
                    <a:pt x="111062" y="24813"/>
                    <a:pt x="111125" y="55499"/>
                  </a:cubicBezTo>
                  <a:cubicBezTo>
                    <a:pt x="111125" y="55518"/>
                    <a:pt x="111125" y="55544"/>
                    <a:pt x="111125" y="55563"/>
                  </a:cubicBezTo>
                  <a:cubicBezTo>
                    <a:pt x="111062" y="86211"/>
                    <a:pt x="86255" y="111055"/>
                    <a:pt x="55626" y="111125"/>
                  </a:cubicBezTo>
                  <a:close/>
                  <a:moveTo>
                    <a:pt x="55626" y="19428"/>
                  </a:moveTo>
                  <a:cubicBezTo>
                    <a:pt x="35628" y="19390"/>
                    <a:pt x="19428" y="35572"/>
                    <a:pt x="19365" y="55563"/>
                  </a:cubicBezTo>
                  <a:cubicBezTo>
                    <a:pt x="19302" y="75554"/>
                    <a:pt x="35502" y="91786"/>
                    <a:pt x="55499" y="91824"/>
                  </a:cubicBezTo>
                  <a:cubicBezTo>
                    <a:pt x="75497" y="91855"/>
                    <a:pt x="91697" y="75680"/>
                    <a:pt x="91760" y="55689"/>
                  </a:cubicBezTo>
                  <a:cubicBezTo>
                    <a:pt x="91760" y="55645"/>
                    <a:pt x="91760" y="55607"/>
                    <a:pt x="91760" y="55563"/>
                  </a:cubicBezTo>
                  <a:cubicBezTo>
                    <a:pt x="91697" y="35622"/>
                    <a:pt x="75560" y="19466"/>
                    <a:pt x="55626" y="19428"/>
                  </a:cubicBezTo>
                  <a:close/>
                </a:path>
              </a:pathLst>
            </a:custGeom>
            <a:grpFill/>
            <a:ln w="6325" cap="flat">
              <a:noFill/>
              <a:prstDash val="solid"/>
              <a:miter/>
            </a:ln>
          </p:spPr>
          <p:txBody>
            <a:bodyPr rtlCol="0" anchor="ctr"/>
            <a:lstStyle/>
            <a:p>
              <a:endParaRPr lang="es-CO"/>
            </a:p>
          </p:txBody>
        </p:sp>
        <p:sp>
          <p:nvSpPr>
            <p:cNvPr id="28" name="Forma libre: forma 27">
              <a:extLst>
                <a:ext uri="{FF2B5EF4-FFF2-40B4-BE49-F238E27FC236}">
                  <a16:creationId xmlns:a16="http://schemas.microsoft.com/office/drawing/2014/main" id="{BAB01FD2-54ED-3ED1-9BF3-72DEB861908B}"/>
                </a:ext>
              </a:extLst>
            </p:cNvPr>
            <p:cNvSpPr/>
            <p:nvPr/>
          </p:nvSpPr>
          <p:spPr>
            <a:xfrm>
              <a:off x="9996413" y="5054037"/>
              <a:ext cx="337330" cy="347493"/>
            </a:xfrm>
            <a:custGeom>
              <a:avLst/>
              <a:gdLst>
                <a:gd name="connsiteX0" fmla="*/ 259493 w 337330"/>
                <a:gd name="connsiteY0" fmla="*/ 347494 h 347493"/>
                <a:gd name="connsiteX1" fmla="*/ 185515 w 337330"/>
                <a:gd name="connsiteY1" fmla="*/ 271554 h 347493"/>
                <a:gd name="connsiteX2" fmla="*/ 183426 w 337330"/>
                <a:gd name="connsiteY2" fmla="*/ 201943 h 347493"/>
                <a:gd name="connsiteX3" fmla="*/ 2754 w 337330"/>
                <a:gd name="connsiteY3" fmla="*/ 16461 h 347493"/>
                <a:gd name="connsiteX4" fmla="*/ 2944 w 337330"/>
                <a:gd name="connsiteY4" fmla="*/ 2760 h 347493"/>
                <a:gd name="connsiteX5" fmla="*/ 16613 w 337330"/>
                <a:gd name="connsiteY5" fmla="*/ 2918 h 347493"/>
                <a:gd name="connsiteX6" fmla="*/ 197539 w 337330"/>
                <a:gd name="connsiteY6" fmla="*/ 188717 h 347493"/>
                <a:gd name="connsiteX7" fmla="*/ 199691 w 337330"/>
                <a:gd name="connsiteY7" fmla="*/ 188717 h 347493"/>
                <a:gd name="connsiteX8" fmla="*/ 266580 w 337330"/>
                <a:gd name="connsiteY8" fmla="*/ 192514 h 347493"/>
                <a:gd name="connsiteX9" fmla="*/ 337331 w 337330"/>
                <a:gd name="connsiteY9" fmla="*/ 265163 h 347493"/>
                <a:gd name="connsiteX10" fmla="*/ 256835 w 337330"/>
                <a:gd name="connsiteY10" fmla="*/ 260606 h 347493"/>
                <a:gd name="connsiteX11" fmla="*/ 204627 w 337330"/>
                <a:gd name="connsiteY11" fmla="*/ 263454 h 347493"/>
                <a:gd name="connsiteX12" fmla="*/ 238610 w 337330"/>
                <a:gd name="connsiteY12" fmla="*/ 298323 h 347493"/>
                <a:gd name="connsiteX13" fmla="*/ 236838 w 337330"/>
                <a:gd name="connsiteY13" fmla="*/ 240229 h 347493"/>
                <a:gd name="connsiteX14" fmla="*/ 288729 w 337330"/>
                <a:gd name="connsiteY14" fmla="*/ 243140 h 347493"/>
                <a:gd name="connsiteX15" fmla="*/ 257974 w 337330"/>
                <a:gd name="connsiteY15" fmla="*/ 211499 h 347493"/>
                <a:gd name="connsiteX16" fmla="*/ 202981 w 337330"/>
                <a:gd name="connsiteY16" fmla="*/ 208335 h 34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30" h="347493">
                  <a:moveTo>
                    <a:pt x="259493" y="347494"/>
                  </a:moveTo>
                  <a:lnTo>
                    <a:pt x="185515" y="271554"/>
                  </a:lnTo>
                  <a:lnTo>
                    <a:pt x="183426" y="201943"/>
                  </a:lnTo>
                  <a:lnTo>
                    <a:pt x="2754" y="16461"/>
                  </a:lnTo>
                  <a:cubicBezTo>
                    <a:pt x="-980" y="12632"/>
                    <a:pt x="-917" y="6500"/>
                    <a:pt x="2944" y="2760"/>
                  </a:cubicBezTo>
                  <a:cubicBezTo>
                    <a:pt x="6741" y="-980"/>
                    <a:pt x="12879" y="-910"/>
                    <a:pt x="16613" y="2918"/>
                  </a:cubicBezTo>
                  <a:lnTo>
                    <a:pt x="197539" y="188717"/>
                  </a:lnTo>
                  <a:cubicBezTo>
                    <a:pt x="198235" y="188622"/>
                    <a:pt x="198995" y="188622"/>
                    <a:pt x="199691" y="188717"/>
                  </a:cubicBezTo>
                  <a:lnTo>
                    <a:pt x="266580" y="192514"/>
                  </a:lnTo>
                  <a:lnTo>
                    <a:pt x="337331" y="265163"/>
                  </a:lnTo>
                  <a:lnTo>
                    <a:pt x="256835" y="260606"/>
                  </a:lnTo>
                  <a:close/>
                  <a:moveTo>
                    <a:pt x="204627" y="263454"/>
                  </a:moveTo>
                  <a:lnTo>
                    <a:pt x="238610" y="298323"/>
                  </a:lnTo>
                  <a:lnTo>
                    <a:pt x="236838" y="240229"/>
                  </a:lnTo>
                  <a:lnTo>
                    <a:pt x="288729" y="243140"/>
                  </a:lnTo>
                  <a:lnTo>
                    <a:pt x="257974" y="211499"/>
                  </a:lnTo>
                  <a:lnTo>
                    <a:pt x="202981" y="208335"/>
                  </a:lnTo>
                  <a:close/>
                </a:path>
              </a:pathLst>
            </a:custGeom>
            <a:grpFill/>
            <a:ln w="6325" cap="flat">
              <a:noFill/>
              <a:prstDash val="solid"/>
              <a:miter/>
            </a:ln>
          </p:spPr>
          <p:txBody>
            <a:bodyPr rtlCol="0" anchor="ctr"/>
            <a:lstStyle/>
            <a:p>
              <a:endParaRPr lang="es-CO"/>
            </a:p>
          </p:txBody>
        </p:sp>
      </p:grpSp>
      <p:grpSp>
        <p:nvGrpSpPr>
          <p:cNvPr id="13" name="Group 12">
            <a:extLst>
              <a:ext uri="{FF2B5EF4-FFF2-40B4-BE49-F238E27FC236}">
                <a16:creationId xmlns:a16="http://schemas.microsoft.com/office/drawing/2014/main" id="{3C36A0CE-9E21-7C0D-23E0-AE4200FE38DD}"/>
              </a:ext>
            </a:extLst>
          </p:cNvPr>
          <p:cNvGrpSpPr/>
          <p:nvPr/>
        </p:nvGrpSpPr>
        <p:grpSpPr>
          <a:xfrm>
            <a:off x="2143853" y="4791210"/>
            <a:ext cx="482948" cy="583235"/>
            <a:chOff x="2143853" y="4791210"/>
            <a:chExt cx="482948" cy="583235"/>
          </a:xfrm>
          <a:solidFill>
            <a:schemeClr val="accent5"/>
          </a:solidFill>
        </p:grpSpPr>
        <p:sp>
          <p:nvSpPr>
            <p:cNvPr id="29" name="Forma libre: forma 28">
              <a:extLst>
                <a:ext uri="{FF2B5EF4-FFF2-40B4-BE49-F238E27FC236}">
                  <a16:creationId xmlns:a16="http://schemas.microsoft.com/office/drawing/2014/main" id="{401077F6-9CC9-4714-0B64-E6006FAFDCB2}"/>
                </a:ext>
              </a:extLst>
            </p:cNvPr>
            <p:cNvSpPr/>
            <p:nvPr/>
          </p:nvSpPr>
          <p:spPr>
            <a:xfrm>
              <a:off x="2223589" y="4791210"/>
              <a:ext cx="403212" cy="482615"/>
            </a:xfrm>
            <a:custGeom>
              <a:avLst/>
              <a:gdLst>
                <a:gd name="connsiteX0" fmla="*/ 143146 w 403212"/>
                <a:gd name="connsiteY0" fmla="*/ 482616 h 482615"/>
                <a:gd name="connsiteX1" fmla="*/ 0 w 403212"/>
                <a:gd name="connsiteY1" fmla="*/ 375414 h 482615"/>
                <a:gd name="connsiteX2" fmla="*/ 2468 w 403212"/>
                <a:gd name="connsiteY2" fmla="*/ 368643 h 482615"/>
                <a:gd name="connsiteX3" fmla="*/ 244082 w 403212"/>
                <a:gd name="connsiteY3" fmla="*/ 43432 h 482615"/>
                <a:gd name="connsiteX4" fmla="*/ 385963 w 403212"/>
                <a:gd name="connsiteY4" fmla="*/ 20 h 482615"/>
                <a:gd name="connsiteX5" fmla="*/ 392734 w 403212"/>
                <a:gd name="connsiteY5" fmla="*/ 20 h 482615"/>
                <a:gd name="connsiteX6" fmla="*/ 394822 w 403212"/>
                <a:gd name="connsiteY6" fmla="*/ 6348 h 482615"/>
                <a:gd name="connsiteX7" fmla="*/ 393050 w 403212"/>
                <a:gd name="connsiteY7" fmla="*/ 154747 h 482615"/>
                <a:gd name="connsiteX8" fmla="*/ 148968 w 403212"/>
                <a:gd name="connsiteY8" fmla="*/ 478059 h 482615"/>
                <a:gd name="connsiteX9" fmla="*/ 22908 w 403212"/>
                <a:gd name="connsiteY9" fmla="*/ 368706 h 482615"/>
                <a:gd name="connsiteX10" fmla="*/ 143146 w 403212"/>
                <a:gd name="connsiteY10" fmla="*/ 458695 h 482615"/>
                <a:gd name="connsiteX11" fmla="*/ 373812 w 403212"/>
                <a:gd name="connsiteY11" fmla="*/ 152026 h 482615"/>
                <a:gd name="connsiteX12" fmla="*/ 378116 w 403212"/>
                <a:gd name="connsiteY12" fmla="*/ 19764 h 482615"/>
                <a:gd name="connsiteX13" fmla="*/ 252436 w 403212"/>
                <a:gd name="connsiteY13" fmla="*/ 61088 h 482615"/>
                <a:gd name="connsiteX14" fmla="*/ 23098 w 403212"/>
                <a:gd name="connsiteY14" fmla="*/ 368516 h 48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212" h="482615">
                  <a:moveTo>
                    <a:pt x="143146" y="482616"/>
                  </a:moveTo>
                  <a:lnTo>
                    <a:pt x="0" y="375414"/>
                  </a:lnTo>
                  <a:lnTo>
                    <a:pt x="2468" y="368643"/>
                  </a:lnTo>
                  <a:cubicBezTo>
                    <a:pt x="72712" y="174428"/>
                    <a:pt x="172636" y="84629"/>
                    <a:pt x="244082" y="43432"/>
                  </a:cubicBezTo>
                  <a:cubicBezTo>
                    <a:pt x="322363" y="-1626"/>
                    <a:pt x="383305" y="-44"/>
                    <a:pt x="385963" y="20"/>
                  </a:cubicBezTo>
                  <a:lnTo>
                    <a:pt x="392734" y="20"/>
                  </a:lnTo>
                  <a:lnTo>
                    <a:pt x="394822" y="6348"/>
                  </a:lnTo>
                  <a:cubicBezTo>
                    <a:pt x="395645" y="8753"/>
                    <a:pt x="414377" y="66973"/>
                    <a:pt x="393050" y="154747"/>
                  </a:cubicBezTo>
                  <a:cubicBezTo>
                    <a:pt x="373686" y="234863"/>
                    <a:pt x="315592" y="355986"/>
                    <a:pt x="148968" y="478059"/>
                  </a:cubicBezTo>
                  <a:close/>
                  <a:moveTo>
                    <a:pt x="22908" y="368706"/>
                  </a:moveTo>
                  <a:lnTo>
                    <a:pt x="143146" y="458695"/>
                  </a:lnTo>
                  <a:cubicBezTo>
                    <a:pt x="299961" y="342064"/>
                    <a:pt x="355144" y="227775"/>
                    <a:pt x="373812" y="152026"/>
                  </a:cubicBezTo>
                  <a:cubicBezTo>
                    <a:pt x="390076" y="85958"/>
                    <a:pt x="382103" y="37103"/>
                    <a:pt x="378116" y="19764"/>
                  </a:cubicBezTo>
                  <a:cubicBezTo>
                    <a:pt x="360396" y="20840"/>
                    <a:pt x="311226" y="26915"/>
                    <a:pt x="252436" y="61088"/>
                  </a:cubicBezTo>
                  <a:cubicBezTo>
                    <a:pt x="185103" y="100133"/>
                    <a:pt x="90938" y="185249"/>
                    <a:pt x="23098" y="368516"/>
                  </a:cubicBezTo>
                  <a:close/>
                </a:path>
              </a:pathLst>
            </a:custGeom>
            <a:grpFill/>
            <a:ln w="6325" cap="flat">
              <a:noFill/>
              <a:prstDash val="solid"/>
              <a:miter/>
            </a:ln>
          </p:spPr>
          <p:txBody>
            <a:bodyPr rtlCol="0" anchor="ctr"/>
            <a:lstStyle/>
            <a:p>
              <a:endParaRPr lang="es-CO"/>
            </a:p>
          </p:txBody>
        </p:sp>
        <p:sp>
          <p:nvSpPr>
            <p:cNvPr id="30" name="Forma libre: forma 29">
              <a:extLst>
                <a:ext uri="{FF2B5EF4-FFF2-40B4-BE49-F238E27FC236}">
                  <a16:creationId xmlns:a16="http://schemas.microsoft.com/office/drawing/2014/main" id="{D31D2F4A-2B30-484E-CCB8-F265677502F3}"/>
                </a:ext>
              </a:extLst>
            </p:cNvPr>
            <p:cNvSpPr/>
            <p:nvPr/>
          </p:nvSpPr>
          <p:spPr>
            <a:xfrm>
              <a:off x="2143853" y="4971930"/>
              <a:ext cx="191877" cy="153923"/>
            </a:xfrm>
            <a:custGeom>
              <a:avLst/>
              <a:gdLst>
                <a:gd name="connsiteX0" fmla="*/ 109733 w 191877"/>
                <a:gd name="connsiteY0" fmla="*/ 153876 h 153923"/>
                <a:gd name="connsiteX1" fmla="*/ 107897 w 191877"/>
                <a:gd name="connsiteY1" fmla="*/ 153876 h 153923"/>
                <a:gd name="connsiteX2" fmla="*/ 16517 w 191877"/>
                <a:gd name="connsiteY2" fmla="*/ 136221 h 153923"/>
                <a:gd name="connsiteX3" fmla="*/ 0 w 191877"/>
                <a:gd name="connsiteY3" fmla="*/ 98251 h 153923"/>
                <a:gd name="connsiteX4" fmla="*/ 177572 w 191877"/>
                <a:gd name="connsiteY4" fmla="*/ 1174 h 153923"/>
                <a:gd name="connsiteX5" fmla="*/ 190703 w 191877"/>
                <a:gd name="connsiteY5" fmla="*/ 5066 h 153923"/>
                <a:gd name="connsiteX6" fmla="*/ 186811 w 191877"/>
                <a:gd name="connsiteY6" fmla="*/ 18198 h 153923"/>
                <a:gd name="connsiteX7" fmla="*/ 24807 w 191877"/>
                <a:gd name="connsiteY7" fmla="*/ 106224 h 153923"/>
                <a:gd name="connsiteX8" fmla="*/ 30186 w 191877"/>
                <a:gd name="connsiteY8" fmla="*/ 118881 h 153923"/>
                <a:gd name="connsiteX9" fmla="*/ 111505 w 191877"/>
                <a:gd name="connsiteY9" fmla="*/ 134575 h 153923"/>
                <a:gd name="connsiteX10" fmla="*/ 118270 w 191877"/>
                <a:gd name="connsiteY10" fmla="*/ 146479 h 153923"/>
                <a:gd name="connsiteX11" fmla="*/ 109733 w 191877"/>
                <a:gd name="connsiteY11" fmla="*/ 153560 h 15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877" h="153923">
                  <a:moveTo>
                    <a:pt x="109733" y="153876"/>
                  </a:moveTo>
                  <a:cubicBezTo>
                    <a:pt x="109125" y="153940"/>
                    <a:pt x="108505" y="153940"/>
                    <a:pt x="107897" y="153876"/>
                  </a:cubicBezTo>
                  <a:lnTo>
                    <a:pt x="16517" y="136221"/>
                  </a:lnTo>
                  <a:lnTo>
                    <a:pt x="0" y="98251"/>
                  </a:lnTo>
                  <a:lnTo>
                    <a:pt x="177572" y="1174"/>
                  </a:lnTo>
                  <a:cubicBezTo>
                    <a:pt x="182274" y="-1376"/>
                    <a:pt x="188153" y="365"/>
                    <a:pt x="190703" y="5066"/>
                  </a:cubicBezTo>
                  <a:cubicBezTo>
                    <a:pt x="193254" y="9768"/>
                    <a:pt x="191513" y="15647"/>
                    <a:pt x="186811" y="18198"/>
                  </a:cubicBezTo>
                  <a:lnTo>
                    <a:pt x="24807" y="106224"/>
                  </a:lnTo>
                  <a:lnTo>
                    <a:pt x="30186" y="118881"/>
                  </a:lnTo>
                  <a:lnTo>
                    <a:pt x="111505" y="134575"/>
                  </a:lnTo>
                  <a:cubicBezTo>
                    <a:pt x="116662" y="135993"/>
                    <a:pt x="119687" y="141321"/>
                    <a:pt x="118270" y="146479"/>
                  </a:cubicBezTo>
                  <a:cubicBezTo>
                    <a:pt x="117194" y="150396"/>
                    <a:pt x="113783" y="153224"/>
                    <a:pt x="109733" y="153560"/>
                  </a:cubicBezTo>
                  <a:close/>
                </a:path>
              </a:pathLst>
            </a:custGeom>
            <a:grpFill/>
            <a:ln w="6325" cap="flat">
              <a:noFill/>
              <a:prstDash val="solid"/>
              <a:miter/>
            </a:ln>
          </p:spPr>
          <p:txBody>
            <a:bodyPr rtlCol="0" anchor="ctr"/>
            <a:lstStyle/>
            <a:p>
              <a:endParaRPr lang="es-CO"/>
            </a:p>
          </p:txBody>
        </p:sp>
        <p:sp>
          <p:nvSpPr>
            <p:cNvPr id="31" name="Forma libre: forma 30">
              <a:extLst>
                <a:ext uri="{FF2B5EF4-FFF2-40B4-BE49-F238E27FC236}">
                  <a16:creationId xmlns:a16="http://schemas.microsoft.com/office/drawing/2014/main" id="{83750A04-17EF-F43A-D667-151C08EF8050}"/>
                </a:ext>
              </a:extLst>
            </p:cNvPr>
            <p:cNvSpPr/>
            <p:nvPr/>
          </p:nvSpPr>
          <p:spPr>
            <a:xfrm>
              <a:off x="2397099" y="5113819"/>
              <a:ext cx="127933" cy="209366"/>
            </a:xfrm>
            <a:custGeom>
              <a:avLst/>
              <a:gdLst>
                <a:gd name="connsiteX0" fmla="*/ 85002 w 127933"/>
                <a:gd name="connsiteY0" fmla="*/ 209366 h 209366"/>
                <a:gd name="connsiteX1" fmla="*/ 43741 w 127933"/>
                <a:gd name="connsiteY1" fmla="*/ 204177 h 209366"/>
                <a:gd name="connsiteX2" fmla="*/ 1088 w 127933"/>
                <a:gd name="connsiteY2" fmla="*/ 121529 h 209366"/>
                <a:gd name="connsiteX3" fmla="*/ 5234 w 127933"/>
                <a:gd name="connsiteY3" fmla="*/ 108461 h 209366"/>
                <a:gd name="connsiteX4" fmla="*/ 18301 w 127933"/>
                <a:gd name="connsiteY4" fmla="*/ 112607 h 209366"/>
                <a:gd name="connsiteX5" fmla="*/ 56271 w 127933"/>
                <a:gd name="connsiteY5" fmla="*/ 186268 h 209366"/>
                <a:gd name="connsiteX6" fmla="*/ 69814 w 127933"/>
                <a:gd name="connsiteY6" fmla="*/ 187913 h 209366"/>
                <a:gd name="connsiteX7" fmla="*/ 108733 w 127933"/>
                <a:gd name="connsiteY7" fmla="*/ 7683 h 209366"/>
                <a:gd name="connsiteX8" fmla="*/ 120250 w 127933"/>
                <a:gd name="connsiteY8" fmla="*/ 216 h 209366"/>
                <a:gd name="connsiteX9" fmla="*/ 127718 w 127933"/>
                <a:gd name="connsiteY9" fmla="*/ 11734 h 20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933" h="209366">
                  <a:moveTo>
                    <a:pt x="85002" y="209366"/>
                  </a:moveTo>
                  <a:lnTo>
                    <a:pt x="43741" y="204177"/>
                  </a:lnTo>
                  <a:lnTo>
                    <a:pt x="1088" y="121529"/>
                  </a:lnTo>
                  <a:cubicBezTo>
                    <a:pt x="-1373" y="116777"/>
                    <a:pt x="481" y="110923"/>
                    <a:pt x="5234" y="108461"/>
                  </a:cubicBezTo>
                  <a:cubicBezTo>
                    <a:pt x="9986" y="106000"/>
                    <a:pt x="15840" y="107854"/>
                    <a:pt x="18301" y="112607"/>
                  </a:cubicBezTo>
                  <a:lnTo>
                    <a:pt x="56271" y="186268"/>
                  </a:lnTo>
                  <a:lnTo>
                    <a:pt x="69814" y="187913"/>
                  </a:lnTo>
                  <a:lnTo>
                    <a:pt x="108733" y="7683"/>
                  </a:lnTo>
                  <a:cubicBezTo>
                    <a:pt x="109853" y="2443"/>
                    <a:pt x="115010" y="-904"/>
                    <a:pt x="120250" y="216"/>
                  </a:cubicBezTo>
                  <a:cubicBezTo>
                    <a:pt x="125490" y="1336"/>
                    <a:pt x="128838" y="6494"/>
                    <a:pt x="127718" y="11734"/>
                  </a:cubicBezTo>
                  <a:close/>
                </a:path>
              </a:pathLst>
            </a:custGeom>
            <a:grpFill/>
            <a:ln w="6325" cap="flat">
              <a:noFill/>
              <a:prstDash val="solid"/>
              <a:miter/>
            </a:ln>
          </p:spPr>
          <p:txBody>
            <a:bodyPr rtlCol="0" anchor="ctr"/>
            <a:lstStyle/>
            <a:p>
              <a:endParaRPr lang="es-CO"/>
            </a:p>
          </p:txBody>
        </p:sp>
        <p:sp>
          <p:nvSpPr>
            <p:cNvPr id="32" name="Forma libre: forma 31">
              <a:extLst>
                <a:ext uri="{FF2B5EF4-FFF2-40B4-BE49-F238E27FC236}">
                  <a16:creationId xmlns:a16="http://schemas.microsoft.com/office/drawing/2014/main" id="{86B8A340-3504-C33A-0F03-A4DF911B0A3B}"/>
                </a:ext>
              </a:extLst>
            </p:cNvPr>
            <p:cNvSpPr/>
            <p:nvPr/>
          </p:nvSpPr>
          <p:spPr>
            <a:xfrm>
              <a:off x="2168597" y="5200169"/>
              <a:ext cx="64791" cy="79985"/>
            </a:xfrm>
            <a:custGeom>
              <a:avLst/>
              <a:gdLst>
                <a:gd name="connsiteX0" fmla="*/ 9682 w 64791"/>
                <a:gd name="connsiteY0" fmla="*/ 79985 h 79985"/>
                <a:gd name="connsiteX1" fmla="*/ 0 w 64791"/>
                <a:gd name="connsiteY1" fmla="*/ 70430 h 79985"/>
                <a:gd name="connsiteX2" fmla="*/ 1962 w 64791"/>
                <a:gd name="connsiteY2" fmla="*/ 64544 h 79985"/>
                <a:gd name="connsiteX3" fmla="*/ 47146 w 64791"/>
                <a:gd name="connsiteY3" fmla="*/ 4172 h 79985"/>
                <a:gd name="connsiteX4" fmla="*/ 60619 w 64791"/>
                <a:gd name="connsiteY4" fmla="*/ 1723 h 79985"/>
                <a:gd name="connsiteX5" fmla="*/ 63068 w 64791"/>
                <a:gd name="connsiteY5" fmla="*/ 15190 h 79985"/>
                <a:gd name="connsiteX6" fmla="*/ 62650 w 64791"/>
                <a:gd name="connsiteY6" fmla="*/ 15753 h 79985"/>
                <a:gd name="connsiteX7" fmla="*/ 17466 w 64791"/>
                <a:gd name="connsiteY7" fmla="*/ 76125 h 79985"/>
                <a:gd name="connsiteX8" fmla="*/ 9682 w 64791"/>
                <a:gd name="connsiteY8" fmla="*/ 79985 h 7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91" h="79985">
                  <a:moveTo>
                    <a:pt x="9682" y="79985"/>
                  </a:moveTo>
                  <a:cubicBezTo>
                    <a:pt x="4373" y="80023"/>
                    <a:pt x="38" y="75745"/>
                    <a:pt x="0" y="70430"/>
                  </a:cubicBezTo>
                  <a:cubicBezTo>
                    <a:pt x="-12" y="68303"/>
                    <a:pt x="677" y="66234"/>
                    <a:pt x="1962" y="64544"/>
                  </a:cubicBezTo>
                  <a:lnTo>
                    <a:pt x="47146" y="4172"/>
                  </a:lnTo>
                  <a:cubicBezTo>
                    <a:pt x="50190" y="-226"/>
                    <a:pt x="56221" y="-1321"/>
                    <a:pt x="60619" y="1723"/>
                  </a:cubicBezTo>
                  <a:cubicBezTo>
                    <a:pt x="65017" y="4767"/>
                    <a:pt x="66112" y="10798"/>
                    <a:pt x="63068" y="15190"/>
                  </a:cubicBezTo>
                  <a:cubicBezTo>
                    <a:pt x="62935" y="15386"/>
                    <a:pt x="62796" y="15569"/>
                    <a:pt x="62650" y="15753"/>
                  </a:cubicBezTo>
                  <a:lnTo>
                    <a:pt x="17466" y="76125"/>
                  </a:lnTo>
                  <a:cubicBezTo>
                    <a:pt x="15625" y="78568"/>
                    <a:pt x="12739" y="79998"/>
                    <a:pt x="9682" y="79985"/>
                  </a:cubicBezTo>
                  <a:close/>
                </a:path>
              </a:pathLst>
            </a:custGeom>
            <a:grpFill/>
            <a:ln w="6325" cap="flat">
              <a:noFill/>
              <a:prstDash val="solid"/>
              <a:miter/>
            </a:ln>
          </p:spPr>
          <p:txBody>
            <a:bodyPr rtlCol="0" anchor="ctr"/>
            <a:lstStyle/>
            <a:p>
              <a:endParaRPr lang="es-CO"/>
            </a:p>
          </p:txBody>
        </p:sp>
        <p:sp>
          <p:nvSpPr>
            <p:cNvPr id="33" name="Forma libre: forma 32">
              <a:extLst>
                <a:ext uri="{FF2B5EF4-FFF2-40B4-BE49-F238E27FC236}">
                  <a16:creationId xmlns:a16="http://schemas.microsoft.com/office/drawing/2014/main" id="{74D4ACDF-AA9E-737A-2F4D-90BC577E86AC}"/>
                </a:ext>
              </a:extLst>
            </p:cNvPr>
            <p:cNvSpPr/>
            <p:nvPr/>
          </p:nvSpPr>
          <p:spPr>
            <a:xfrm>
              <a:off x="2272889" y="5278521"/>
              <a:ext cx="64545" cy="79722"/>
            </a:xfrm>
            <a:custGeom>
              <a:avLst/>
              <a:gdLst>
                <a:gd name="connsiteX0" fmla="*/ 9681 w 64545"/>
                <a:gd name="connsiteY0" fmla="*/ 79723 h 79722"/>
                <a:gd name="connsiteX1" fmla="*/ 3859 w 64545"/>
                <a:gd name="connsiteY1" fmla="*/ 77824 h 79722"/>
                <a:gd name="connsiteX2" fmla="*/ 1897 w 64545"/>
                <a:gd name="connsiteY2" fmla="*/ 64282 h 79722"/>
                <a:gd name="connsiteX3" fmla="*/ 47144 w 64545"/>
                <a:gd name="connsiteY3" fmla="*/ 3910 h 79722"/>
                <a:gd name="connsiteX4" fmla="*/ 60598 w 64545"/>
                <a:gd name="connsiteY4" fmla="*/ 1879 h 79722"/>
                <a:gd name="connsiteX5" fmla="*/ 60687 w 64545"/>
                <a:gd name="connsiteY5" fmla="*/ 1948 h 79722"/>
                <a:gd name="connsiteX6" fmla="*/ 62649 w 64545"/>
                <a:gd name="connsiteY6" fmla="*/ 15491 h 79722"/>
                <a:gd name="connsiteX7" fmla="*/ 17401 w 64545"/>
                <a:gd name="connsiteY7" fmla="*/ 75863 h 79722"/>
                <a:gd name="connsiteX8" fmla="*/ 9681 w 64545"/>
                <a:gd name="connsiteY8" fmla="*/ 79723 h 7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45" h="79722">
                  <a:moveTo>
                    <a:pt x="9681" y="79723"/>
                  </a:moveTo>
                  <a:cubicBezTo>
                    <a:pt x="7592" y="79717"/>
                    <a:pt x="5555" y="79052"/>
                    <a:pt x="3859" y="77824"/>
                  </a:cubicBezTo>
                  <a:cubicBezTo>
                    <a:pt x="-388" y="74604"/>
                    <a:pt x="-1261" y="68573"/>
                    <a:pt x="1897" y="64282"/>
                  </a:cubicBezTo>
                  <a:lnTo>
                    <a:pt x="47144" y="3910"/>
                  </a:lnTo>
                  <a:cubicBezTo>
                    <a:pt x="50296" y="-368"/>
                    <a:pt x="56320" y="-1273"/>
                    <a:pt x="60598" y="1879"/>
                  </a:cubicBezTo>
                  <a:cubicBezTo>
                    <a:pt x="60623" y="1904"/>
                    <a:pt x="60655" y="1923"/>
                    <a:pt x="60687" y="1948"/>
                  </a:cubicBezTo>
                  <a:cubicBezTo>
                    <a:pt x="64933" y="5169"/>
                    <a:pt x="65806" y="11200"/>
                    <a:pt x="62649" y="15491"/>
                  </a:cubicBezTo>
                  <a:lnTo>
                    <a:pt x="17401" y="75863"/>
                  </a:lnTo>
                  <a:cubicBezTo>
                    <a:pt x="15585" y="78299"/>
                    <a:pt x="12718" y="79729"/>
                    <a:pt x="9681" y="79723"/>
                  </a:cubicBezTo>
                  <a:close/>
                </a:path>
              </a:pathLst>
            </a:custGeom>
            <a:grpFill/>
            <a:ln w="6325" cap="flat">
              <a:noFill/>
              <a:prstDash val="solid"/>
              <a:miter/>
            </a:ln>
          </p:spPr>
          <p:txBody>
            <a:bodyPr rtlCol="0" anchor="ctr"/>
            <a:lstStyle/>
            <a:p>
              <a:endParaRPr lang="es-CO"/>
            </a:p>
          </p:txBody>
        </p:sp>
        <p:sp>
          <p:nvSpPr>
            <p:cNvPr id="34" name="Forma libre: forma 33">
              <a:extLst>
                <a:ext uri="{FF2B5EF4-FFF2-40B4-BE49-F238E27FC236}">
                  <a16:creationId xmlns:a16="http://schemas.microsoft.com/office/drawing/2014/main" id="{1324B39B-650D-38D6-ED0E-72F18FDCC37D}"/>
                </a:ext>
              </a:extLst>
            </p:cNvPr>
            <p:cNvSpPr/>
            <p:nvPr/>
          </p:nvSpPr>
          <p:spPr>
            <a:xfrm>
              <a:off x="2177279" y="5238202"/>
              <a:ext cx="106861" cy="136243"/>
            </a:xfrm>
            <a:custGeom>
              <a:avLst/>
              <a:gdLst>
                <a:gd name="connsiteX0" fmla="*/ 9670 w 106861"/>
                <a:gd name="connsiteY0" fmla="*/ 136244 h 136243"/>
                <a:gd name="connsiteX1" fmla="*/ 0 w 106861"/>
                <a:gd name="connsiteY1" fmla="*/ 126422 h 136243"/>
                <a:gd name="connsiteX2" fmla="*/ 1886 w 106861"/>
                <a:gd name="connsiteY2" fmla="*/ 120739 h 136243"/>
                <a:gd name="connsiteX3" fmla="*/ 89217 w 106861"/>
                <a:gd name="connsiteY3" fmla="*/ 4172 h 136243"/>
                <a:gd name="connsiteX4" fmla="*/ 102690 w 106861"/>
                <a:gd name="connsiteY4" fmla="*/ 1723 h 136243"/>
                <a:gd name="connsiteX5" fmla="*/ 105139 w 106861"/>
                <a:gd name="connsiteY5" fmla="*/ 15196 h 136243"/>
                <a:gd name="connsiteX6" fmla="*/ 104721 w 106861"/>
                <a:gd name="connsiteY6" fmla="*/ 15753 h 136243"/>
                <a:gd name="connsiteX7" fmla="*/ 17390 w 106861"/>
                <a:gd name="connsiteY7" fmla="*/ 132320 h 136243"/>
                <a:gd name="connsiteX8" fmla="*/ 9670 w 106861"/>
                <a:gd name="connsiteY8" fmla="*/ 136244 h 13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61" h="136243">
                  <a:moveTo>
                    <a:pt x="9670" y="136244"/>
                  </a:moveTo>
                  <a:cubicBezTo>
                    <a:pt x="4285" y="136200"/>
                    <a:pt x="-38" y="131801"/>
                    <a:pt x="0" y="126422"/>
                  </a:cubicBezTo>
                  <a:cubicBezTo>
                    <a:pt x="19" y="124378"/>
                    <a:pt x="677" y="122391"/>
                    <a:pt x="1886" y="120739"/>
                  </a:cubicBezTo>
                  <a:lnTo>
                    <a:pt x="89217" y="4172"/>
                  </a:lnTo>
                  <a:cubicBezTo>
                    <a:pt x="92261" y="-226"/>
                    <a:pt x="98291" y="-1321"/>
                    <a:pt x="102690" y="1723"/>
                  </a:cubicBezTo>
                  <a:cubicBezTo>
                    <a:pt x="107088" y="4767"/>
                    <a:pt x="108182" y="10798"/>
                    <a:pt x="105139" y="15196"/>
                  </a:cubicBezTo>
                  <a:cubicBezTo>
                    <a:pt x="105006" y="15386"/>
                    <a:pt x="104866" y="15569"/>
                    <a:pt x="104721" y="15753"/>
                  </a:cubicBezTo>
                  <a:lnTo>
                    <a:pt x="17390" y="132320"/>
                  </a:lnTo>
                  <a:cubicBezTo>
                    <a:pt x="15593" y="134788"/>
                    <a:pt x="12720" y="136244"/>
                    <a:pt x="9670" y="136244"/>
                  </a:cubicBezTo>
                  <a:close/>
                </a:path>
              </a:pathLst>
            </a:custGeom>
            <a:grpFill/>
            <a:ln w="6325" cap="flat">
              <a:noFill/>
              <a:prstDash val="solid"/>
              <a:miter/>
            </a:ln>
          </p:spPr>
          <p:txBody>
            <a:bodyPr rtlCol="0" anchor="ctr"/>
            <a:lstStyle/>
            <a:p>
              <a:endParaRPr lang="es-CO"/>
            </a:p>
          </p:txBody>
        </p:sp>
        <p:sp>
          <p:nvSpPr>
            <p:cNvPr id="35" name="Forma libre: forma 34">
              <a:extLst>
                <a:ext uri="{FF2B5EF4-FFF2-40B4-BE49-F238E27FC236}">
                  <a16:creationId xmlns:a16="http://schemas.microsoft.com/office/drawing/2014/main" id="{D763A0C7-F4E5-A0FA-A6C3-04C5A9D714DA}"/>
                </a:ext>
              </a:extLst>
            </p:cNvPr>
            <p:cNvSpPr/>
            <p:nvPr/>
          </p:nvSpPr>
          <p:spPr>
            <a:xfrm>
              <a:off x="2342648" y="5052516"/>
              <a:ext cx="89377" cy="89363"/>
            </a:xfrm>
            <a:custGeom>
              <a:avLst/>
              <a:gdLst>
                <a:gd name="connsiteX0" fmla="*/ 44591 w 89377"/>
                <a:gd name="connsiteY0" fmla="*/ 89364 h 89363"/>
                <a:gd name="connsiteX1" fmla="*/ 17886 w 89377"/>
                <a:gd name="connsiteY1" fmla="*/ 80441 h 89363"/>
                <a:gd name="connsiteX2" fmla="*/ 8931 w 89377"/>
                <a:gd name="connsiteY2" fmla="*/ 17886 h 89363"/>
                <a:gd name="connsiteX3" fmla="*/ 71487 w 89377"/>
                <a:gd name="connsiteY3" fmla="*/ 8931 h 89363"/>
                <a:gd name="connsiteX4" fmla="*/ 80454 w 89377"/>
                <a:gd name="connsiteY4" fmla="*/ 71474 h 89363"/>
                <a:gd name="connsiteX5" fmla="*/ 44591 w 89377"/>
                <a:gd name="connsiteY5" fmla="*/ 89364 h 89363"/>
                <a:gd name="connsiteX6" fmla="*/ 44591 w 89377"/>
                <a:gd name="connsiteY6" fmla="*/ 19373 h 89363"/>
                <a:gd name="connsiteX7" fmla="*/ 19278 w 89377"/>
                <a:gd name="connsiteY7" fmla="*/ 44686 h 89363"/>
                <a:gd name="connsiteX8" fmla="*/ 44591 w 89377"/>
                <a:gd name="connsiteY8" fmla="*/ 69999 h 89363"/>
                <a:gd name="connsiteX9" fmla="*/ 64842 w 89377"/>
                <a:gd name="connsiteY9" fmla="*/ 59874 h 89363"/>
                <a:gd name="connsiteX10" fmla="*/ 64842 w 89377"/>
                <a:gd name="connsiteY10" fmla="*/ 59874 h 89363"/>
                <a:gd name="connsiteX11" fmla="*/ 59729 w 89377"/>
                <a:gd name="connsiteY11" fmla="*/ 24442 h 89363"/>
                <a:gd name="connsiteX12" fmla="*/ 59716 w 89377"/>
                <a:gd name="connsiteY12" fmla="*/ 24436 h 89363"/>
                <a:gd name="connsiteX13" fmla="*/ 44971 w 89377"/>
                <a:gd name="connsiteY13" fmla="*/ 19373 h 8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77" h="89363">
                  <a:moveTo>
                    <a:pt x="44591" y="89364"/>
                  </a:moveTo>
                  <a:cubicBezTo>
                    <a:pt x="34953" y="89370"/>
                    <a:pt x="25581" y="86238"/>
                    <a:pt x="17886" y="80441"/>
                  </a:cubicBezTo>
                  <a:cubicBezTo>
                    <a:pt x="-1858" y="65639"/>
                    <a:pt x="-5871" y="37630"/>
                    <a:pt x="8931" y="17886"/>
                  </a:cubicBezTo>
                  <a:cubicBezTo>
                    <a:pt x="23733" y="-1858"/>
                    <a:pt x="51742" y="-5871"/>
                    <a:pt x="71487" y="8931"/>
                  </a:cubicBezTo>
                  <a:cubicBezTo>
                    <a:pt x="91231" y="23727"/>
                    <a:pt x="95249" y="51730"/>
                    <a:pt x="80454" y="71474"/>
                  </a:cubicBezTo>
                  <a:cubicBezTo>
                    <a:pt x="71993" y="82764"/>
                    <a:pt x="58697" y="89396"/>
                    <a:pt x="44591" y="89364"/>
                  </a:cubicBezTo>
                  <a:close/>
                  <a:moveTo>
                    <a:pt x="44591" y="19373"/>
                  </a:moveTo>
                  <a:cubicBezTo>
                    <a:pt x="30612" y="19373"/>
                    <a:pt x="19278" y="30707"/>
                    <a:pt x="19278" y="44686"/>
                  </a:cubicBezTo>
                  <a:cubicBezTo>
                    <a:pt x="19278" y="58665"/>
                    <a:pt x="30612" y="69999"/>
                    <a:pt x="44591" y="69999"/>
                  </a:cubicBezTo>
                  <a:cubicBezTo>
                    <a:pt x="52559" y="69999"/>
                    <a:pt x="60064" y="66247"/>
                    <a:pt x="64842" y="59874"/>
                  </a:cubicBezTo>
                  <a:lnTo>
                    <a:pt x="64842" y="59874"/>
                  </a:lnTo>
                  <a:cubicBezTo>
                    <a:pt x="73214" y="48680"/>
                    <a:pt x="70923" y="32814"/>
                    <a:pt x="59729" y="24442"/>
                  </a:cubicBezTo>
                  <a:cubicBezTo>
                    <a:pt x="59722" y="24442"/>
                    <a:pt x="59722" y="24436"/>
                    <a:pt x="59716" y="24436"/>
                  </a:cubicBezTo>
                  <a:cubicBezTo>
                    <a:pt x="55457" y="21240"/>
                    <a:pt x="50293" y="19468"/>
                    <a:pt x="44971" y="19373"/>
                  </a:cubicBezTo>
                  <a:close/>
                </a:path>
              </a:pathLst>
            </a:custGeom>
            <a:grpFill/>
            <a:ln w="6325" cap="flat">
              <a:noFill/>
              <a:prstDash val="solid"/>
              <a:miter/>
            </a:ln>
          </p:spPr>
          <p:txBody>
            <a:bodyPr rtlCol="0" anchor="ctr"/>
            <a:lstStyle/>
            <a:p>
              <a:endParaRPr lang="es-CO"/>
            </a:p>
          </p:txBody>
        </p:sp>
      </p:grpSp>
      <p:grpSp>
        <p:nvGrpSpPr>
          <p:cNvPr id="10" name="Group 9">
            <a:extLst>
              <a:ext uri="{FF2B5EF4-FFF2-40B4-BE49-F238E27FC236}">
                <a16:creationId xmlns:a16="http://schemas.microsoft.com/office/drawing/2014/main" id="{2196AB5D-D555-E61B-C9E5-6A521695C35F}"/>
              </a:ext>
            </a:extLst>
          </p:cNvPr>
          <p:cNvGrpSpPr/>
          <p:nvPr/>
        </p:nvGrpSpPr>
        <p:grpSpPr>
          <a:xfrm>
            <a:off x="9742918" y="2353633"/>
            <a:ext cx="625567" cy="625551"/>
            <a:chOff x="9742918" y="2353633"/>
            <a:chExt cx="625567" cy="625551"/>
          </a:xfrm>
          <a:solidFill>
            <a:schemeClr val="accent1"/>
          </a:solidFill>
        </p:grpSpPr>
        <p:sp>
          <p:nvSpPr>
            <p:cNvPr id="36" name="Forma libre: forma 35">
              <a:extLst>
                <a:ext uri="{FF2B5EF4-FFF2-40B4-BE49-F238E27FC236}">
                  <a16:creationId xmlns:a16="http://schemas.microsoft.com/office/drawing/2014/main" id="{0A22E44D-6ED8-52EC-A23C-97C734685C34}"/>
                </a:ext>
              </a:extLst>
            </p:cNvPr>
            <p:cNvSpPr/>
            <p:nvPr/>
          </p:nvSpPr>
          <p:spPr>
            <a:xfrm>
              <a:off x="9751831" y="2861454"/>
              <a:ext cx="108342" cy="108681"/>
            </a:xfrm>
            <a:custGeom>
              <a:avLst/>
              <a:gdLst>
                <a:gd name="connsiteX0" fmla="*/ 98684 w 108342"/>
                <a:gd name="connsiteY0" fmla="*/ 108682 h 108681"/>
                <a:gd name="connsiteX1" fmla="*/ 91849 w 108342"/>
                <a:gd name="connsiteY1" fmla="*/ 105834 h 108681"/>
                <a:gd name="connsiteX2" fmla="*/ 3253 w 108342"/>
                <a:gd name="connsiteY2" fmla="*/ 16921 h 108681"/>
                <a:gd name="connsiteX3" fmla="*/ 2430 w 108342"/>
                <a:gd name="connsiteY3" fmla="*/ 3252 h 108681"/>
                <a:gd name="connsiteX4" fmla="*/ 16100 w 108342"/>
                <a:gd name="connsiteY4" fmla="*/ 2449 h 108681"/>
                <a:gd name="connsiteX5" fmla="*/ 16923 w 108342"/>
                <a:gd name="connsiteY5" fmla="*/ 3252 h 108681"/>
                <a:gd name="connsiteX6" fmla="*/ 105519 w 108342"/>
                <a:gd name="connsiteY6" fmla="*/ 92165 h 108681"/>
                <a:gd name="connsiteX7" fmla="*/ 105519 w 108342"/>
                <a:gd name="connsiteY7" fmla="*/ 105859 h 108681"/>
                <a:gd name="connsiteX8" fmla="*/ 98684 w 108342"/>
                <a:gd name="connsiteY8" fmla="*/ 108682 h 10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342" h="108681">
                  <a:moveTo>
                    <a:pt x="98684" y="108682"/>
                  </a:moveTo>
                  <a:cubicBezTo>
                    <a:pt x="96090" y="108682"/>
                    <a:pt x="93685" y="107656"/>
                    <a:pt x="91849" y="105834"/>
                  </a:cubicBezTo>
                  <a:lnTo>
                    <a:pt x="3253" y="16921"/>
                  </a:lnTo>
                  <a:cubicBezTo>
                    <a:pt x="-734" y="13371"/>
                    <a:pt x="-1113" y="7252"/>
                    <a:pt x="2430" y="3252"/>
                  </a:cubicBezTo>
                  <a:cubicBezTo>
                    <a:pt x="5975" y="-747"/>
                    <a:pt x="12113" y="-1108"/>
                    <a:pt x="16100" y="2449"/>
                  </a:cubicBezTo>
                  <a:cubicBezTo>
                    <a:pt x="16417" y="2702"/>
                    <a:pt x="16669" y="2967"/>
                    <a:pt x="16923" y="3252"/>
                  </a:cubicBezTo>
                  <a:lnTo>
                    <a:pt x="105519" y="92165"/>
                  </a:lnTo>
                  <a:cubicBezTo>
                    <a:pt x="109315" y="95955"/>
                    <a:pt x="109252" y="102081"/>
                    <a:pt x="105519" y="105859"/>
                  </a:cubicBezTo>
                  <a:cubicBezTo>
                    <a:pt x="103683" y="107663"/>
                    <a:pt x="101215" y="108675"/>
                    <a:pt x="98684" y="108682"/>
                  </a:cubicBezTo>
                  <a:close/>
                </a:path>
              </a:pathLst>
            </a:custGeom>
            <a:grpFill/>
            <a:ln w="6325" cap="flat">
              <a:noFill/>
              <a:prstDash val="solid"/>
              <a:miter/>
            </a:ln>
          </p:spPr>
          <p:txBody>
            <a:bodyPr rtlCol="0" anchor="ctr"/>
            <a:lstStyle/>
            <a:p>
              <a:endParaRPr lang="es-CO"/>
            </a:p>
          </p:txBody>
        </p:sp>
        <p:sp>
          <p:nvSpPr>
            <p:cNvPr id="37" name="Forma libre: forma 36">
              <a:extLst>
                <a:ext uri="{FF2B5EF4-FFF2-40B4-BE49-F238E27FC236}">
                  <a16:creationId xmlns:a16="http://schemas.microsoft.com/office/drawing/2014/main" id="{2DFCE28C-94DA-B36E-6E21-9316C64B09B1}"/>
                </a:ext>
              </a:extLst>
            </p:cNvPr>
            <p:cNvSpPr/>
            <p:nvPr/>
          </p:nvSpPr>
          <p:spPr>
            <a:xfrm>
              <a:off x="9742918" y="2885968"/>
              <a:ext cx="93144" cy="93216"/>
            </a:xfrm>
            <a:custGeom>
              <a:avLst/>
              <a:gdLst>
                <a:gd name="connsiteX0" fmla="*/ 83486 w 93144"/>
                <a:gd name="connsiteY0" fmla="*/ 93217 h 93216"/>
                <a:gd name="connsiteX1" fmla="*/ 76652 w 93144"/>
                <a:gd name="connsiteY1" fmla="*/ 90369 h 93216"/>
                <a:gd name="connsiteX2" fmla="*/ 2800 w 93144"/>
                <a:gd name="connsiteY2" fmla="*/ 16518 h 93216"/>
                <a:gd name="connsiteX3" fmla="*/ 2800 w 93144"/>
                <a:gd name="connsiteY3" fmla="*/ 2849 h 93216"/>
                <a:gd name="connsiteX4" fmla="*/ 16406 w 93144"/>
                <a:gd name="connsiteY4" fmla="*/ 2785 h 93216"/>
                <a:gd name="connsiteX5" fmla="*/ 16469 w 93144"/>
                <a:gd name="connsiteY5" fmla="*/ 2849 h 93216"/>
                <a:gd name="connsiteX6" fmla="*/ 90321 w 93144"/>
                <a:gd name="connsiteY6" fmla="*/ 76700 h 93216"/>
                <a:gd name="connsiteX7" fmla="*/ 90321 w 93144"/>
                <a:gd name="connsiteY7" fmla="*/ 90394 h 93216"/>
                <a:gd name="connsiteX8" fmla="*/ 83486 w 93144"/>
                <a:gd name="connsiteY8" fmla="*/ 93217 h 9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44" h="93216">
                  <a:moveTo>
                    <a:pt x="83486" y="93217"/>
                  </a:moveTo>
                  <a:cubicBezTo>
                    <a:pt x="80891" y="93217"/>
                    <a:pt x="78486" y="92191"/>
                    <a:pt x="76652" y="90369"/>
                  </a:cubicBezTo>
                  <a:lnTo>
                    <a:pt x="2800" y="16518"/>
                  </a:lnTo>
                  <a:cubicBezTo>
                    <a:pt x="-933" y="12727"/>
                    <a:pt x="-933" y="6639"/>
                    <a:pt x="2800" y="2849"/>
                  </a:cubicBezTo>
                  <a:cubicBezTo>
                    <a:pt x="6534" y="-923"/>
                    <a:pt x="12609" y="-955"/>
                    <a:pt x="16406" y="2785"/>
                  </a:cubicBezTo>
                  <a:cubicBezTo>
                    <a:pt x="16406" y="2804"/>
                    <a:pt x="16469" y="2830"/>
                    <a:pt x="16469" y="2849"/>
                  </a:cubicBezTo>
                  <a:lnTo>
                    <a:pt x="90321" y="76700"/>
                  </a:lnTo>
                  <a:cubicBezTo>
                    <a:pt x="94118" y="80490"/>
                    <a:pt x="94054" y="86616"/>
                    <a:pt x="90321" y="90394"/>
                  </a:cubicBezTo>
                  <a:cubicBezTo>
                    <a:pt x="88485" y="92198"/>
                    <a:pt x="86017" y="93210"/>
                    <a:pt x="83486" y="93217"/>
                  </a:cubicBezTo>
                  <a:close/>
                </a:path>
              </a:pathLst>
            </a:custGeom>
            <a:grpFill/>
            <a:ln w="6325" cap="flat">
              <a:noFill/>
              <a:prstDash val="solid"/>
              <a:miter/>
            </a:ln>
          </p:spPr>
          <p:txBody>
            <a:bodyPr rtlCol="0" anchor="ctr"/>
            <a:lstStyle/>
            <a:p>
              <a:endParaRPr lang="es-CO"/>
            </a:p>
          </p:txBody>
        </p:sp>
        <p:sp>
          <p:nvSpPr>
            <p:cNvPr id="38" name="Forma libre: forma 37">
              <a:extLst>
                <a:ext uri="{FF2B5EF4-FFF2-40B4-BE49-F238E27FC236}">
                  <a16:creationId xmlns:a16="http://schemas.microsoft.com/office/drawing/2014/main" id="{349C7004-2531-B6FA-9186-4DFB402D5166}"/>
                </a:ext>
              </a:extLst>
            </p:cNvPr>
            <p:cNvSpPr/>
            <p:nvPr/>
          </p:nvSpPr>
          <p:spPr>
            <a:xfrm>
              <a:off x="9801936" y="2487648"/>
              <a:ext cx="433427" cy="433697"/>
            </a:xfrm>
            <a:custGeom>
              <a:avLst/>
              <a:gdLst>
                <a:gd name="connsiteX0" fmla="*/ 111356 w 433427"/>
                <a:gd name="connsiteY0" fmla="*/ 433697 h 433697"/>
                <a:gd name="connsiteX1" fmla="*/ 104522 w 433427"/>
                <a:gd name="connsiteY1" fmla="*/ 430849 h 433697"/>
                <a:gd name="connsiteX2" fmla="*/ 2826 w 433427"/>
                <a:gd name="connsiteY2" fmla="*/ 329217 h 433697"/>
                <a:gd name="connsiteX3" fmla="*/ 1434 w 433427"/>
                <a:gd name="connsiteY3" fmla="*/ 317256 h 433697"/>
                <a:gd name="connsiteX4" fmla="*/ 34151 w 433427"/>
                <a:gd name="connsiteY4" fmla="*/ 264921 h 433697"/>
                <a:gd name="connsiteX5" fmla="*/ 53136 w 433427"/>
                <a:gd name="connsiteY5" fmla="*/ 193222 h 433697"/>
                <a:gd name="connsiteX6" fmla="*/ 240200 w 433427"/>
                <a:gd name="connsiteY6" fmla="*/ 25 h 433697"/>
                <a:gd name="connsiteX7" fmla="*/ 433403 w 433427"/>
                <a:gd name="connsiteY7" fmla="*/ 187108 h 433697"/>
                <a:gd name="connsiteX8" fmla="*/ 377778 w 433427"/>
                <a:gd name="connsiteY8" fmla="*/ 324597 h 433697"/>
                <a:gd name="connsiteX9" fmla="*/ 377778 w 433427"/>
                <a:gd name="connsiteY9" fmla="*/ 324597 h 433697"/>
                <a:gd name="connsiteX10" fmla="*/ 238555 w 433427"/>
                <a:gd name="connsiteY10" fmla="*/ 380160 h 433697"/>
                <a:gd name="connsiteX11" fmla="*/ 167931 w 433427"/>
                <a:gd name="connsiteY11" fmla="*/ 399904 h 433697"/>
                <a:gd name="connsiteX12" fmla="*/ 116166 w 433427"/>
                <a:gd name="connsiteY12" fmla="*/ 432241 h 433697"/>
                <a:gd name="connsiteX13" fmla="*/ 111356 w 433427"/>
                <a:gd name="connsiteY13" fmla="*/ 433697 h 433697"/>
                <a:gd name="connsiteX14" fmla="*/ 21937 w 433427"/>
                <a:gd name="connsiteY14" fmla="*/ 321180 h 433697"/>
                <a:gd name="connsiteX15" fmla="*/ 112749 w 433427"/>
                <a:gd name="connsiteY15" fmla="*/ 411991 h 433697"/>
                <a:gd name="connsiteX16" fmla="*/ 157996 w 433427"/>
                <a:gd name="connsiteY16" fmla="*/ 383703 h 433697"/>
                <a:gd name="connsiteX17" fmla="*/ 239377 w 433427"/>
                <a:gd name="connsiteY17" fmla="*/ 361111 h 433697"/>
                <a:gd name="connsiteX18" fmla="*/ 414482 w 433427"/>
                <a:gd name="connsiteY18" fmla="*/ 194582 h 433697"/>
                <a:gd name="connsiteX19" fmla="*/ 247921 w 433427"/>
                <a:gd name="connsiteY19" fmla="*/ 19491 h 433697"/>
                <a:gd name="connsiteX20" fmla="*/ 72817 w 433427"/>
                <a:gd name="connsiteY20" fmla="*/ 186020 h 433697"/>
                <a:gd name="connsiteX21" fmla="*/ 72817 w 433427"/>
                <a:gd name="connsiteY21" fmla="*/ 193158 h 433697"/>
                <a:gd name="connsiteX22" fmla="*/ 50541 w 433427"/>
                <a:gd name="connsiteY22" fmla="*/ 275426 h 4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3427" h="433697">
                  <a:moveTo>
                    <a:pt x="111356" y="433697"/>
                  </a:moveTo>
                  <a:cubicBezTo>
                    <a:pt x="108762" y="433722"/>
                    <a:pt x="106294" y="432691"/>
                    <a:pt x="104522" y="430849"/>
                  </a:cubicBezTo>
                  <a:lnTo>
                    <a:pt x="2826" y="329217"/>
                  </a:lnTo>
                  <a:cubicBezTo>
                    <a:pt x="-338" y="326027"/>
                    <a:pt x="-908" y="321085"/>
                    <a:pt x="1434" y="317256"/>
                  </a:cubicBezTo>
                  <a:lnTo>
                    <a:pt x="34151" y="264921"/>
                  </a:lnTo>
                  <a:cubicBezTo>
                    <a:pt x="47314" y="243361"/>
                    <a:pt x="53895" y="218453"/>
                    <a:pt x="53136" y="193222"/>
                  </a:cubicBezTo>
                  <a:cubicBezTo>
                    <a:pt x="51427" y="88210"/>
                    <a:pt x="135214" y="1715"/>
                    <a:pt x="240200" y="25"/>
                  </a:cubicBezTo>
                  <a:cubicBezTo>
                    <a:pt x="345250" y="-1665"/>
                    <a:pt x="431758" y="82097"/>
                    <a:pt x="433403" y="187108"/>
                  </a:cubicBezTo>
                  <a:cubicBezTo>
                    <a:pt x="434226" y="238576"/>
                    <a:pt x="414166" y="288184"/>
                    <a:pt x="377778" y="324597"/>
                  </a:cubicBezTo>
                  <a:lnTo>
                    <a:pt x="377778" y="324597"/>
                  </a:lnTo>
                  <a:cubicBezTo>
                    <a:pt x="341074" y="361586"/>
                    <a:pt x="290637" y="381704"/>
                    <a:pt x="238555" y="380160"/>
                  </a:cubicBezTo>
                  <a:cubicBezTo>
                    <a:pt x="213558" y="379666"/>
                    <a:pt x="189004" y="386538"/>
                    <a:pt x="167931" y="399904"/>
                  </a:cubicBezTo>
                  <a:lnTo>
                    <a:pt x="116166" y="432241"/>
                  </a:lnTo>
                  <a:cubicBezTo>
                    <a:pt x="114710" y="433153"/>
                    <a:pt x="113065" y="433653"/>
                    <a:pt x="111356" y="433697"/>
                  </a:cubicBezTo>
                  <a:close/>
                  <a:moveTo>
                    <a:pt x="21937" y="321180"/>
                  </a:moveTo>
                  <a:lnTo>
                    <a:pt x="112749" y="411991"/>
                  </a:lnTo>
                  <a:lnTo>
                    <a:pt x="157996" y="383703"/>
                  </a:lnTo>
                  <a:cubicBezTo>
                    <a:pt x="182297" y="368326"/>
                    <a:pt x="210647" y="360466"/>
                    <a:pt x="239377" y="361111"/>
                  </a:cubicBezTo>
                  <a:cubicBezTo>
                    <a:pt x="333732" y="363472"/>
                    <a:pt x="412077" y="288918"/>
                    <a:pt x="414482" y="194582"/>
                  </a:cubicBezTo>
                  <a:cubicBezTo>
                    <a:pt x="416823" y="100246"/>
                    <a:pt x="342276" y="21851"/>
                    <a:pt x="247921" y="19491"/>
                  </a:cubicBezTo>
                  <a:cubicBezTo>
                    <a:pt x="153629" y="17124"/>
                    <a:pt x="75222" y="91684"/>
                    <a:pt x="72817" y="186020"/>
                  </a:cubicBezTo>
                  <a:cubicBezTo>
                    <a:pt x="72817" y="188400"/>
                    <a:pt x="72754" y="190779"/>
                    <a:pt x="72817" y="193158"/>
                  </a:cubicBezTo>
                  <a:cubicBezTo>
                    <a:pt x="73513" y="222161"/>
                    <a:pt x="65793" y="250739"/>
                    <a:pt x="50541" y="275426"/>
                  </a:cubicBezTo>
                  <a:close/>
                </a:path>
              </a:pathLst>
            </a:custGeom>
            <a:grpFill/>
            <a:ln w="6325" cap="flat">
              <a:noFill/>
              <a:prstDash val="solid"/>
              <a:miter/>
            </a:ln>
          </p:spPr>
          <p:txBody>
            <a:bodyPr rtlCol="0" anchor="ctr"/>
            <a:lstStyle/>
            <a:p>
              <a:endParaRPr lang="es-CO"/>
            </a:p>
          </p:txBody>
        </p:sp>
        <p:sp>
          <p:nvSpPr>
            <p:cNvPr id="39" name="Forma libre: forma 38">
              <a:extLst>
                <a:ext uri="{FF2B5EF4-FFF2-40B4-BE49-F238E27FC236}">
                  <a16:creationId xmlns:a16="http://schemas.microsoft.com/office/drawing/2014/main" id="{83E064FB-4CBA-DF42-DFC4-A7A8268B55AF}"/>
                </a:ext>
              </a:extLst>
            </p:cNvPr>
            <p:cNvSpPr/>
            <p:nvPr/>
          </p:nvSpPr>
          <p:spPr>
            <a:xfrm>
              <a:off x="9781004" y="2821570"/>
              <a:ext cx="118404" cy="118442"/>
            </a:xfrm>
            <a:custGeom>
              <a:avLst/>
              <a:gdLst>
                <a:gd name="connsiteX0" fmla="*/ 108683 w 118404"/>
                <a:gd name="connsiteY0" fmla="*/ 118442 h 118442"/>
                <a:gd name="connsiteX1" fmla="*/ 101849 w 118404"/>
                <a:gd name="connsiteY1" fmla="*/ 115594 h 118442"/>
                <a:gd name="connsiteX2" fmla="*/ 2430 w 118404"/>
                <a:gd name="connsiteY2" fmla="*/ 16113 h 118442"/>
                <a:gd name="connsiteX3" fmla="*/ 3253 w 118404"/>
                <a:gd name="connsiteY3" fmla="*/ 2444 h 118442"/>
                <a:gd name="connsiteX4" fmla="*/ 16100 w 118404"/>
                <a:gd name="connsiteY4" fmla="*/ 2444 h 118442"/>
                <a:gd name="connsiteX5" fmla="*/ 115580 w 118404"/>
                <a:gd name="connsiteY5" fmla="*/ 101925 h 118442"/>
                <a:gd name="connsiteX6" fmla="*/ 115580 w 118404"/>
                <a:gd name="connsiteY6" fmla="*/ 115620 h 118442"/>
                <a:gd name="connsiteX7" fmla="*/ 108683 w 118404"/>
                <a:gd name="connsiteY7" fmla="*/ 118442 h 11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404" h="118442">
                  <a:moveTo>
                    <a:pt x="108683" y="118442"/>
                  </a:moveTo>
                  <a:cubicBezTo>
                    <a:pt x="106088" y="118442"/>
                    <a:pt x="103683" y="117417"/>
                    <a:pt x="101849" y="115594"/>
                  </a:cubicBezTo>
                  <a:lnTo>
                    <a:pt x="2430" y="16113"/>
                  </a:lnTo>
                  <a:cubicBezTo>
                    <a:pt x="-1113" y="12114"/>
                    <a:pt x="-734" y="5994"/>
                    <a:pt x="3253" y="2444"/>
                  </a:cubicBezTo>
                  <a:cubicBezTo>
                    <a:pt x="6924" y="-815"/>
                    <a:pt x="12430" y="-815"/>
                    <a:pt x="16100" y="2444"/>
                  </a:cubicBezTo>
                  <a:lnTo>
                    <a:pt x="115580" y="101925"/>
                  </a:lnTo>
                  <a:cubicBezTo>
                    <a:pt x="119378" y="105716"/>
                    <a:pt x="119315" y="111842"/>
                    <a:pt x="115580" y="115620"/>
                  </a:cubicBezTo>
                  <a:cubicBezTo>
                    <a:pt x="113746" y="117436"/>
                    <a:pt x="111278" y="118455"/>
                    <a:pt x="108683" y="118442"/>
                  </a:cubicBezTo>
                  <a:close/>
                </a:path>
              </a:pathLst>
            </a:custGeom>
            <a:grpFill/>
            <a:ln w="6325" cap="flat">
              <a:noFill/>
              <a:prstDash val="solid"/>
              <a:miter/>
            </a:ln>
          </p:spPr>
          <p:txBody>
            <a:bodyPr rtlCol="0" anchor="ctr"/>
            <a:lstStyle/>
            <a:p>
              <a:endParaRPr lang="es-CO"/>
            </a:p>
          </p:txBody>
        </p:sp>
        <p:sp>
          <p:nvSpPr>
            <p:cNvPr id="40" name="Forma libre: forma 39">
              <a:extLst>
                <a:ext uri="{FF2B5EF4-FFF2-40B4-BE49-F238E27FC236}">
                  <a16:creationId xmlns:a16="http://schemas.microsoft.com/office/drawing/2014/main" id="{BCDAB0F5-2DE2-438A-9F1E-D8804669044D}"/>
                </a:ext>
              </a:extLst>
            </p:cNvPr>
            <p:cNvSpPr/>
            <p:nvPr/>
          </p:nvSpPr>
          <p:spPr>
            <a:xfrm>
              <a:off x="9762084" y="2838861"/>
              <a:ext cx="119227" cy="119376"/>
            </a:xfrm>
            <a:custGeom>
              <a:avLst/>
              <a:gdLst>
                <a:gd name="connsiteX0" fmla="*/ 109569 w 119227"/>
                <a:gd name="connsiteY0" fmla="*/ 119186 h 119376"/>
                <a:gd name="connsiteX1" fmla="*/ 102735 w 119227"/>
                <a:gd name="connsiteY1" fmla="*/ 116402 h 119376"/>
                <a:gd name="connsiteX2" fmla="*/ 3253 w 119227"/>
                <a:gd name="connsiteY2" fmla="*/ 16921 h 119376"/>
                <a:gd name="connsiteX3" fmla="*/ 2430 w 119227"/>
                <a:gd name="connsiteY3" fmla="*/ 3252 h 119376"/>
                <a:gd name="connsiteX4" fmla="*/ 16100 w 119227"/>
                <a:gd name="connsiteY4" fmla="*/ 2448 h 119376"/>
                <a:gd name="connsiteX5" fmla="*/ 16923 w 119227"/>
                <a:gd name="connsiteY5" fmla="*/ 3252 h 119376"/>
                <a:gd name="connsiteX6" fmla="*/ 116403 w 119227"/>
                <a:gd name="connsiteY6" fmla="*/ 102860 h 119376"/>
                <a:gd name="connsiteX7" fmla="*/ 116403 w 119227"/>
                <a:gd name="connsiteY7" fmla="*/ 116554 h 119376"/>
                <a:gd name="connsiteX8" fmla="*/ 109569 w 119227"/>
                <a:gd name="connsiteY8" fmla="*/ 119376 h 11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27" h="119376">
                  <a:moveTo>
                    <a:pt x="109569" y="119186"/>
                  </a:moveTo>
                  <a:cubicBezTo>
                    <a:pt x="107037" y="119193"/>
                    <a:pt x="104569" y="118193"/>
                    <a:pt x="102735" y="116402"/>
                  </a:cubicBezTo>
                  <a:lnTo>
                    <a:pt x="3253" y="16921"/>
                  </a:lnTo>
                  <a:cubicBezTo>
                    <a:pt x="-734" y="13371"/>
                    <a:pt x="-1113" y="7252"/>
                    <a:pt x="2430" y="3252"/>
                  </a:cubicBezTo>
                  <a:cubicBezTo>
                    <a:pt x="5975" y="-747"/>
                    <a:pt x="12113" y="-1108"/>
                    <a:pt x="16100" y="2448"/>
                  </a:cubicBezTo>
                  <a:cubicBezTo>
                    <a:pt x="16417" y="2702"/>
                    <a:pt x="16669" y="2967"/>
                    <a:pt x="16923" y="3252"/>
                  </a:cubicBezTo>
                  <a:lnTo>
                    <a:pt x="116403" y="102860"/>
                  </a:lnTo>
                  <a:cubicBezTo>
                    <a:pt x="120201" y="106650"/>
                    <a:pt x="120137" y="112776"/>
                    <a:pt x="116403" y="116554"/>
                  </a:cubicBezTo>
                  <a:cubicBezTo>
                    <a:pt x="114568" y="118358"/>
                    <a:pt x="112100" y="119370"/>
                    <a:pt x="109569" y="119376"/>
                  </a:cubicBezTo>
                  <a:close/>
                </a:path>
              </a:pathLst>
            </a:custGeom>
            <a:grpFill/>
            <a:ln w="6325" cap="flat">
              <a:noFill/>
              <a:prstDash val="solid"/>
              <a:miter/>
            </a:ln>
          </p:spPr>
          <p:txBody>
            <a:bodyPr rtlCol="0" anchor="ctr"/>
            <a:lstStyle/>
            <a:p>
              <a:endParaRPr lang="es-CO"/>
            </a:p>
          </p:txBody>
        </p:sp>
        <p:sp>
          <p:nvSpPr>
            <p:cNvPr id="41" name="Forma libre: forma 40">
              <a:extLst>
                <a:ext uri="{FF2B5EF4-FFF2-40B4-BE49-F238E27FC236}">
                  <a16:creationId xmlns:a16="http://schemas.microsoft.com/office/drawing/2014/main" id="{76F0A02A-1B86-00D7-BED7-7ABF723DCD19}"/>
                </a:ext>
              </a:extLst>
            </p:cNvPr>
            <p:cNvSpPr/>
            <p:nvPr/>
          </p:nvSpPr>
          <p:spPr>
            <a:xfrm>
              <a:off x="9841530" y="2616287"/>
              <a:ext cx="193709" cy="241521"/>
            </a:xfrm>
            <a:custGeom>
              <a:avLst/>
              <a:gdLst>
                <a:gd name="connsiteX0" fmla="*/ 9682 w 193709"/>
                <a:gd name="connsiteY0" fmla="*/ 241522 h 241521"/>
                <a:gd name="connsiteX1" fmla="*/ 0 w 193709"/>
                <a:gd name="connsiteY1" fmla="*/ 231814 h 241521"/>
                <a:gd name="connsiteX2" fmla="*/ 2847 w 193709"/>
                <a:gd name="connsiteY2" fmla="*/ 225005 h 241521"/>
                <a:gd name="connsiteX3" fmla="*/ 136564 w 193709"/>
                <a:gd name="connsiteY3" fmla="*/ 91288 h 241521"/>
                <a:gd name="connsiteX4" fmla="*/ 119478 w 193709"/>
                <a:gd name="connsiteY4" fmla="*/ 74202 h 241521"/>
                <a:gd name="connsiteX5" fmla="*/ 119478 w 193709"/>
                <a:gd name="connsiteY5" fmla="*/ 12716 h 241521"/>
                <a:gd name="connsiteX6" fmla="*/ 180989 w 193709"/>
                <a:gd name="connsiteY6" fmla="*/ 12747 h 241521"/>
                <a:gd name="connsiteX7" fmla="*/ 180989 w 193709"/>
                <a:gd name="connsiteY7" fmla="*/ 74202 h 241521"/>
                <a:gd name="connsiteX8" fmla="*/ 16453 w 193709"/>
                <a:gd name="connsiteY8" fmla="*/ 238737 h 241521"/>
                <a:gd name="connsiteX9" fmla="*/ 9682 w 193709"/>
                <a:gd name="connsiteY9" fmla="*/ 241522 h 241521"/>
                <a:gd name="connsiteX10" fmla="*/ 150234 w 193709"/>
                <a:gd name="connsiteY10" fmla="*/ 19335 h 241521"/>
                <a:gd name="connsiteX11" fmla="*/ 126123 w 193709"/>
                <a:gd name="connsiteY11" fmla="*/ 43585 h 241521"/>
                <a:gd name="connsiteX12" fmla="*/ 133148 w 193709"/>
                <a:gd name="connsiteY12" fmla="*/ 60533 h 241521"/>
                <a:gd name="connsiteX13" fmla="*/ 150234 w 193709"/>
                <a:gd name="connsiteY13" fmla="*/ 77556 h 241521"/>
                <a:gd name="connsiteX14" fmla="*/ 167321 w 193709"/>
                <a:gd name="connsiteY14" fmla="*/ 60533 h 241521"/>
                <a:gd name="connsiteX15" fmla="*/ 167383 w 193709"/>
                <a:gd name="connsiteY15" fmla="*/ 26436 h 241521"/>
                <a:gd name="connsiteX16" fmla="*/ 150234 w 193709"/>
                <a:gd name="connsiteY16" fmla="*/ 19335 h 24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709" h="241521">
                  <a:moveTo>
                    <a:pt x="9682" y="241522"/>
                  </a:moveTo>
                  <a:cubicBezTo>
                    <a:pt x="4367" y="241509"/>
                    <a:pt x="0" y="237162"/>
                    <a:pt x="0" y="231814"/>
                  </a:cubicBezTo>
                  <a:cubicBezTo>
                    <a:pt x="0" y="229264"/>
                    <a:pt x="1076" y="226815"/>
                    <a:pt x="2847" y="225005"/>
                  </a:cubicBezTo>
                  <a:lnTo>
                    <a:pt x="136564" y="91288"/>
                  </a:lnTo>
                  <a:lnTo>
                    <a:pt x="119478" y="74202"/>
                  </a:lnTo>
                  <a:cubicBezTo>
                    <a:pt x="102518" y="57216"/>
                    <a:pt x="102518" y="29688"/>
                    <a:pt x="119478" y="12716"/>
                  </a:cubicBezTo>
                  <a:cubicBezTo>
                    <a:pt x="136501" y="-4250"/>
                    <a:pt x="164030" y="-4238"/>
                    <a:pt x="180989" y="12747"/>
                  </a:cubicBezTo>
                  <a:cubicBezTo>
                    <a:pt x="197949" y="29720"/>
                    <a:pt x="197949" y="57229"/>
                    <a:pt x="180989" y="74202"/>
                  </a:cubicBezTo>
                  <a:lnTo>
                    <a:pt x="16453" y="238737"/>
                  </a:lnTo>
                  <a:cubicBezTo>
                    <a:pt x="14681" y="240522"/>
                    <a:pt x="12214" y="241522"/>
                    <a:pt x="9682" y="241522"/>
                  </a:cubicBezTo>
                  <a:close/>
                  <a:moveTo>
                    <a:pt x="150234" y="19335"/>
                  </a:moveTo>
                  <a:cubicBezTo>
                    <a:pt x="136881" y="19380"/>
                    <a:pt x="126123" y="30239"/>
                    <a:pt x="126123" y="43585"/>
                  </a:cubicBezTo>
                  <a:cubicBezTo>
                    <a:pt x="126187" y="49939"/>
                    <a:pt x="128654" y="56027"/>
                    <a:pt x="133148" y="60533"/>
                  </a:cubicBezTo>
                  <a:lnTo>
                    <a:pt x="150234" y="77556"/>
                  </a:lnTo>
                  <a:lnTo>
                    <a:pt x="167321" y="60533"/>
                  </a:lnTo>
                  <a:cubicBezTo>
                    <a:pt x="176750" y="51135"/>
                    <a:pt x="176813" y="35871"/>
                    <a:pt x="167383" y="26436"/>
                  </a:cubicBezTo>
                  <a:cubicBezTo>
                    <a:pt x="162827" y="21873"/>
                    <a:pt x="156689" y="19316"/>
                    <a:pt x="150234" y="19335"/>
                  </a:cubicBezTo>
                  <a:close/>
                </a:path>
              </a:pathLst>
            </a:custGeom>
            <a:grpFill/>
            <a:ln w="6325" cap="flat">
              <a:noFill/>
              <a:prstDash val="solid"/>
              <a:miter/>
            </a:ln>
          </p:spPr>
          <p:txBody>
            <a:bodyPr rtlCol="0" anchor="ctr"/>
            <a:lstStyle/>
            <a:p>
              <a:endParaRPr lang="es-CO"/>
            </a:p>
          </p:txBody>
        </p:sp>
        <p:sp>
          <p:nvSpPr>
            <p:cNvPr id="42" name="Forma libre: forma 41">
              <a:extLst>
                <a:ext uri="{FF2B5EF4-FFF2-40B4-BE49-F238E27FC236}">
                  <a16:creationId xmlns:a16="http://schemas.microsoft.com/office/drawing/2014/main" id="{D5D8EFB6-F38D-B026-A0F9-62C26BF9CBE6}"/>
                </a:ext>
              </a:extLst>
            </p:cNvPr>
            <p:cNvSpPr/>
            <p:nvPr/>
          </p:nvSpPr>
          <p:spPr>
            <a:xfrm>
              <a:off x="9862785" y="2685233"/>
              <a:ext cx="241677" cy="193774"/>
            </a:xfrm>
            <a:custGeom>
              <a:avLst/>
              <a:gdLst>
                <a:gd name="connsiteX0" fmla="*/ 9690 w 241677"/>
                <a:gd name="connsiteY0" fmla="*/ 193774 h 193774"/>
                <a:gd name="connsiteX1" fmla="*/ 2856 w 241677"/>
                <a:gd name="connsiteY1" fmla="*/ 190990 h 193774"/>
                <a:gd name="connsiteX2" fmla="*/ 2793 w 241677"/>
                <a:gd name="connsiteY2" fmla="*/ 177295 h 193774"/>
                <a:gd name="connsiteX3" fmla="*/ 2856 w 241677"/>
                <a:gd name="connsiteY3" fmla="*/ 177257 h 193774"/>
                <a:gd name="connsiteX4" fmla="*/ 136573 w 241677"/>
                <a:gd name="connsiteY4" fmla="*/ 43540 h 193774"/>
                <a:gd name="connsiteX5" fmla="*/ 118980 w 241677"/>
                <a:gd name="connsiteY5" fmla="*/ 25948 h 193774"/>
                <a:gd name="connsiteX6" fmla="*/ 119803 w 241677"/>
                <a:gd name="connsiteY6" fmla="*/ 12279 h 193774"/>
                <a:gd name="connsiteX7" fmla="*/ 132649 w 241677"/>
                <a:gd name="connsiteY7" fmla="*/ 12279 h 193774"/>
                <a:gd name="connsiteX8" fmla="*/ 150242 w 241677"/>
                <a:gd name="connsiteY8" fmla="*/ 29871 h 193774"/>
                <a:gd name="connsiteX9" fmla="*/ 167329 w 241677"/>
                <a:gd name="connsiteY9" fmla="*/ 12785 h 193774"/>
                <a:gd name="connsiteX10" fmla="*/ 228903 w 241677"/>
                <a:gd name="connsiteY10" fmla="*/ 12722 h 193774"/>
                <a:gd name="connsiteX11" fmla="*/ 228966 w 241677"/>
                <a:gd name="connsiteY11" fmla="*/ 74296 h 193774"/>
                <a:gd name="connsiteX12" fmla="*/ 167392 w 241677"/>
                <a:gd name="connsiteY12" fmla="*/ 74359 h 193774"/>
                <a:gd name="connsiteX13" fmla="*/ 167329 w 241677"/>
                <a:gd name="connsiteY13" fmla="*/ 74296 h 193774"/>
                <a:gd name="connsiteX14" fmla="*/ 150242 w 241677"/>
                <a:gd name="connsiteY14" fmla="*/ 57273 h 193774"/>
                <a:gd name="connsiteX15" fmla="*/ 16525 w 241677"/>
                <a:gd name="connsiteY15" fmla="*/ 190990 h 193774"/>
                <a:gd name="connsiteX16" fmla="*/ 9690 w 241677"/>
                <a:gd name="connsiteY16" fmla="*/ 193774 h 193774"/>
                <a:gd name="connsiteX17" fmla="*/ 163911 w 241677"/>
                <a:gd name="connsiteY17" fmla="*/ 43540 h 193774"/>
                <a:gd name="connsiteX18" fmla="*/ 180997 w 241677"/>
                <a:gd name="connsiteY18" fmla="*/ 60627 h 193774"/>
                <a:gd name="connsiteX19" fmla="*/ 215170 w 241677"/>
                <a:gd name="connsiteY19" fmla="*/ 60703 h 193774"/>
                <a:gd name="connsiteX20" fmla="*/ 215233 w 241677"/>
                <a:gd name="connsiteY20" fmla="*/ 26517 h 193774"/>
                <a:gd name="connsiteX21" fmla="*/ 181060 w 241677"/>
                <a:gd name="connsiteY21" fmla="*/ 26441 h 193774"/>
                <a:gd name="connsiteX22" fmla="*/ 180997 w 241677"/>
                <a:gd name="connsiteY22" fmla="*/ 26517 h 19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1677" h="193774">
                  <a:moveTo>
                    <a:pt x="9690" y="193774"/>
                  </a:moveTo>
                  <a:cubicBezTo>
                    <a:pt x="7159" y="193774"/>
                    <a:pt x="4691" y="192774"/>
                    <a:pt x="2856" y="190990"/>
                  </a:cubicBezTo>
                  <a:cubicBezTo>
                    <a:pt x="-941" y="187218"/>
                    <a:pt x="-941" y="181086"/>
                    <a:pt x="2793" y="177295"/>
                  </a:cubicBezTo>
                  <a:cubicBezTo>
                    <a:pt x="2856" y="177283"/>
                    <a:pt x="2856" y="177270"/>
                    <a:pt x="2856" y="177257"/>
                  </a:cubicBezTo>
                  <a:lnTo>
                    <a:pt x="136573" y="43540"/>
                  </a:lnTo>
                  <a:lnTo>
                    <a:pt x="118980" y="25948"/>
                  </a:lnTo>
                  <a:cubicBezTo>
                    <a:pt x="115436" y="21948"/>
                    <a:pt x="115816" y="15829"/>
                    <a:pt x="119803" y="12279"/>
                  </a:cubicBezTo>
                  <a:cubicBezTo>
                    <a:pt x="123473" y="9019"/>
                    <a:pt x="128979" y="9019"/>
                    <a:pt x="132649" y="12279"/>
                  </a:cubicBezTo>
                  <a:lnTo>
                    <a:pt x="150242" y="29871"/>
                  </a:lnTo>
                  <a:lnTo>
                    <a:pt x="167329" y="12785"/>
                  </a:lnTo>
                  <a:cubicBezTo>
                    <a:pt x="184288" y="-4238"/>
                    <a:pt x="211879" y="-4264"/>
                    <a:pt x="228903" y="12722"/>
                  </a:cubicBezTo>
                  <a:cubicBezTo>
                    <a:pt x="245925" y="29707"/>
                    <a:pt x="245925" y="57273"/>
                    <a:pt x="228966" y="74296"/>
                  </a:cubicBezTo>
                  <a:cubicBezTo>
                    <a:pt x="212006" y="91319"/>
                    <a:pt x="184415" y="91344"/>
                    <a:pt x="167392" y="74359"/>
                  </a:cubicBezTo>
                  <a:cubicBezTo>
                    <a:pt x="167392" y="74340"/>
                    <a:pt x="167329" y="74315"/>
                    <a:pt x="167329" y="74296"/>
                  </a:cubicBezTo>
                  <a:lnTo>
                    <a:pt x="150242" y="57273"/>
                  </a:lnTo>
                  <a:lnTo>
                    <a:pt x="16525" y="190990"/>
                  </a:lnTo>
                  <a:cubicBezTo>
                    <a:pt x="14690" y="192774"/>
                    <a:pt x="12222" y="193774"/>
                    <a:pt x="9690" y="193774"/>
                  </a:cubicBezTo>
                  <a:close/>
                  <a:moveTo>
                    <a:pt x="163911" y="43540"/>
                  </a:moveTo>
                  <a:lnTo>
                    <a:pt x="180997" y="60627"/>
                  </a:lnTo>
                  <a:cubicBezTo>
                    <a:pt x="190426" y="70088"/>
                    <a:pt x="205741" y="70125"/>
                    <a:pt x="215170" y="60703"/>
                  </a:cubicBezTo>
                  <a:cubicBezTo>
                    <a:pt x="224662" y="51286"/>
                    <a:pt x="224662" y="35978"/>
                    <a:pt x="215233" y="26517"/>
                  </a:cubicBezTo>
                  <a:cubicBezTo>
                    <a:pt x="205868" y="17056"/>
                    <a:pt x="190553" y="17018"/>
                    <a:pt x="181060" y="26441"/>
                  </a:cubicBezTo>
                  <a:cubicBezTo>
                    <a:pt x="181060" y="26467"/>
                    <a:pt x="180997" y="26492"/>
                    <a:pt x="180997" y="26517"/>
                  </a:cubicBezTo>
                  <a:close/>
                </a:path>
              </a:pathLst>
            </a:custGeom>
            <a:grpFill/>
            <a:ln w="6325" cap="flat">
              <a:noFill/>
              <a:prstDash val="solid"/>
              <a:miter/>
            </a:ln>
          </p:spPr>
          <p:txBody>
            <a:bodyPr rtlCol="0" anchor="ctr"/>
            <a:lstStyle/>
            <a:p>
              <a:endParaRPr lang="es-CO"/>
            </a:p>
          </p:txBody>
        </p:sp>
        <p:sp>
          <p:nvSpPr>
            <p:cNvPr id="43" name="Forma libre: forma 42">
              <a:extLst>
                <a:ext uri="{FF2B5EF4-FFF2-40B4-BE49-F238E27FC236}">
                  <a16:creationId xmlns:a16="http://schemas.microsoft.com/office/drawing/2014/main" id="{DD3D6B84-09A6-1776-407A-66655575C7D5}"/>
                </a:ext>
              </a:extLst>
            </p:cNvPr>
            <p:cNvSpPr/>
            <p:nvPr/>
          </p:nvSpPr>
          <p:spPr>
            <a:xfrm>
              <a:off x="10193382" y="2450051"/>
              <a:ext cx="76724" cy="77040"/>
            </a:xfrm>
            <a:custGeom>
              <a:avLst/>
              <a:gdLst>
                <a:gd name="connsiteX0" fmla="*/ 9682 w 76724"/>
                <a:gd name="connsiteY0" fmla="*/ 77040 h 77040"/>
                <a:gd name="connsiteX1" fmla="*/ 0 w 76724"/>
                <a:gd name="connsiteY1" fmla="*/ 67333 h 77040"/>
                <a:gd name="connsiteX2" fmla="*/ 2848 w 76724"/>
                <a:gd name="connsiteY2" fmla="*/ 60523 h 77040"/>
                <a:gd name="connsiteX3" fmla="*/ 59803 w 76724"/>
                <a:gd name="connsiteY3" fmla="*/ 3252 h 77040"/>
                <a:gd name="connsiteX4" fmla="*/ 73471 w 76724"/>
                <a:gd name="connsiteY4" fmla="*/ 2448 h 77040"/>
                <a:gd name="connsiteX5" fmla="*/ 74294 w 76724"/>
                <a:gd name="connsiteY5" fmla="*/ 16118 h 77040"/>
                <a:gd name="connsiteX6" fmla="*/ 73471 w 76724"/>
                <a:gd name="connsiteY6" fmla="*/ 16921 h 77040"/>
                <a:gd name="connsiteX7" fmla="*/ 16201 w 76724"/>
                <a:gd name="connsiteY7" fmla="*/ 73876 h 77040"/>
                <a:gd name="connsiteX8" fmla="*/ 9682 w 76724"/>
                <a:gd name="connsiteY8" fmla="*/ 77040 h 7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24" h="77040">
                  <a:moveTo>
                    <a:pt x="9682" y="77040"/>
                  </a:moveTo>
                  <a:cubicBezTo>
                    <a:pt x="4367" y="77027"/>
                    <a:pt x="0" y="72680"/>
                    <a:pt x="0" y="67333"/>
                  </a:cubicBezTo>
                  <a:cubicBezTo>
                    <a:pt x="0" y="64782"/>
                    <a:pt x="1076" y="62333"/>
                    <a:pt x="2848" y="60523"/>
                  </a:cubicBezTo>
                  <a:lnTo>
                    <a:pt x="59803" y="3252"/>
                  </a:lnTo>
                  <a:cubicBezTo>
                    <a:pt x="63346" y="-747"/>
                    <a:pt x="69485" y="-1108"/>
                    <a:pt x="73471" y="2448"/>
                  </a:cubicBezTo>
                  <a:cubicBezTo>
                    <a:pt x="77458" y="5999"/>
                    <a:pt x="77838" y="12118"/>
                    <a:pt x="74294" y="16118"/>
                  </a:cubicBezTo>
                  <a:cubicBezTo>
                    <a:pt x="74042" y="16402"/>
                    <a:pt x="73725" y="16668"/>
                    <a:pt x="73471" y="16921"/>
                  </a:cubicBezTo>
                  <a:lnTo>
                    <a:pt x="16201" y="73876"/>
                  </a:lnTo>
                  <a:cubicBezTo>
                    <a:pt x="14555" y="75743"/>
                    <a:pt x="12214" y="76876"/>
                    <a:pt x="9682" y="77040"/>
                  </a:cubicBezTo>
                  <a:close/>
                </a:path>
              </a:pathLst>
            </a:custGeom>
            <a:grpFill/>
            <a:ln w="6325" cap="flat">
              <a:noFill/>
              <a:prstDash val="solid"/>
              <a:miter/>
            </a:ln>
          </p:spPr>
          <p:txBody>
            <a:bodyPr rtlCol="0" anchor="ctr"/>
            <a:lstStyle/>
            <a:p>
              <a:endParaRPr lang="es-CO"/>
            </a:p>
          </p:txBody>
        </p:sp>
        <p:sp>
          <p:nvSpPr>
            <p:cNvPr id="44" name="Forma libre: forma 43">
              <a:extLst>
                <a:ext uri="{FF2B5EF4-FFF2-40B4-BE49-F238E27FC236}">
                  <a16:creationId xmlns:a16="http://schemas.microsoft.com/office/drawing/2014/main" id="{737F0385-DDFB-DF72-7AFF-614357283FB1}"/>
                </a:ext>
              </a:extLst>
            </p:cNvPr>
            <p:cNvSpPr/>
            <p:nvPr/>
          </p:nvSpPr>
          <p:spPr>
            <a:xfrm>
              <a:off x="9989294" y="2353633"/>
              <a:ext cx="19364" cy="100303"/>
            </a:xfrm>
            <a:custGeom>
              <a:avLst/>
              <a:gdLst>
                <a:gd name="connsiteX0" fmla="*/ 9682 w 19364"/>
                <a:gd name="connsiteY0" fmla="*/ 100304 h 100303"/>
                <a:gd name="connsiteX1" fmla="*/ 0 w 19364"/>
                <a:gd name="connsiteY1" fmla="*/ 90748 h 100303"/>
                <a:gd name="connsiteX2" fmla="*/ 0 w 19364"/>
                <a:gd name="connsiteY2" fmla="*/ 90621 h 100303"/>
                <a:gd name="connsiteX3" fmla="*/ 0 w 19364"/>
                <a:gd name="connsiteY3" fmla="*/ 9682 h 100303"/>
                <a:gd name="connsiteX4" fmla="*/ 9682 w 19364"/>
                <a:gd name="connsiteY4" fmla="*/ 0 h 100303"/>
                <a:gd name="connsiteX5" fmla="*/ 19365 w 19364"/>
                <a:gd name="connsiteY5" fmla="*/ 9682 h 100303"/>
                <a:gd name="connsiteX6" fmla="*/ 19365 w 19364"/>
                <a:gd name="connsiteY6" fmla="*/ 90621 h 100303"/>
                <a:gd name="connsiteX7" fmla="*/ 9682 w 19364"/>
                <a:gd name="connsiteY7" fmla="*/ 100304 h 10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64" h="100303">
                  <a:moveTo>
                    <a:pt x="9682" y="100304"/>
                  </a:moveTo>
                  <a:cubicBezTo>
                    <a:pt x="4367" y="100341"/>
                    <a:pt x="63" y="96063"/>
                    <a:pt x="0" y="90748"/>
                  </a:cubicBezTo>
                  <a:cubicBezTo>
                    <a:pt x="0" y="90704"/>
                    <a:pt x="0" y="90665"/>
                    <a:pt x="0" y="90621"/>
                  </a:cubicBezTo>
                  <a:lnTo>
                    <a:pt x="0" y="9682"/>
                  </a:lnTo>
                  <a:cubicBezTo>
                    <a:pt x="0" y="4335"/>
                    <a:pt x="4367" y="0"/>
                    <a:pt x="9682" y="0"/>
                  </a:cubicBezTo>
                  <a:cubicBezTo>
                    <a:pt x="14998" y="0"/>
                    <a:pt x="19365" y="4335"/>
                    <a:pt x="19365" y="9682"/>
                  </a:cubicBezTo>
                  <a:lnTo>
                    <a:pt x="19365" y="90621"/>
                  </a:lnTo>
                  <a:cubicBezTo>
                    <a:pt x="19365" y="95968"/>
                    <a:pt x="14998" y="100304"/>
                    <a:pt x="9682" y="100304"/>
                  </a:cubicBezTo>
                  <a:close/>
                </a:path>
              </a:pathLst>
            </a:custGeom>
            <a:grpFill/>
            <a:ln w="6325" cap="flat">
              <a:noFill/>
              <a:prstDash val="solid"/>
              <a:miter/>
            </a:ln>
          </p:spPr>
          <p:txBody>
            <a:bodyPr rtlCol="0" anchor="ctr"/>
            <a:lstStyle/>
            <a:p>
              <a:endParaRPr lang="es-CO"/>
            </a:p>
          </p:txBody>
        </p:sp>
        <p:sp>
          <p:nvSpPr>
            <p:cNvPr id="45" name="Forma libre: forma 44">
              <a:extLst>
                <a:ext uri="{FF2B5EF4-FFF2-40B4-BE49-F238E27FC236}">
                  <a16:creationId xmlns:a16="http://schemas.microsoft.com/office/drawing/2014/main" id="{1165AF4D-B9EA-44F4-E350-003C10EC888A}"/>
                </a:ext>
              </a:extLst>
            </p:cNvPr>
            <p:cNvSpPr/>
            <p:nvPr/>
          </p:nvSpPr>
          <p:spPr>
            <a:xfrm>
              <a:off x="10268119" y="2713522"/>
              <a:ext cx="100366" cy="19364"/>
            </a:xfrm>
            <a:custGeom>
              <a:avLst/>
              <a:gdLst>
                <a:gd name="connsiteX0" fmla="*/ 90684 w 100366"/>
                <a:gd name="connsiteY0" fmla="*/ 19365 h 19364"/>
                <a:gd name="connsiteX1" fmla="*/ 9682 w 100366"/>
                <a:gd name="connsiteY1" fmla="*/ 19365 h 19364"/>
                <a:gd name="connsiteX2" fmla="*/ 0 w 100366"/>
                <a:gd name="connsiteY2" fmla="*/ 9682 h 19364"/>
                <a:gd name="connsiteX3" fmla="*/ 9682 w 100366"/>
                <a:gd name="connsiteY3" fmla="*/ 0 h 19364"/>
                <a:gd name="connsiteX4" fmla="*/ 90684 w 100366"/>
                <a:gd name="connsiteY4" fmla="*/ 0 h 19364"/>
                <a:gd name="connsiteX5" fmla="*/ 100367 w 100366"/>
                <a:gd name="connsiteY5" fmla="*/ 9682 h 19364"/>
                <a:gd name="connsiteX6" fmla="*/ 90684 w 100366"/>
                <a:gd name="connsiteY6" fmla="*/ 19365 h 1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66" h="19364">
                  <a:moveTo>
                    <a:pt x="90684" y="19365"/>
                  </a:moveTo>
                  <a:lnTo>
                    <a:pt x="9682" y="19365"/>
                  </a:lnTo>
                  <a:cubicBezTo>
                    <a:pt x="4366" y="19365"/>
                    <a:pt x="0" y="15030"/>
                    <a:pt x="0" y="9682"/>
                  </a:cubicBezTo>
                  <a:cubicBezTo>
                    <a:pt x="0" y="4335"/>
                    <a:pt x="4366" y="0"/>
                    <a:pt x="9682" y="0"/>
                  </a:cubicBezTo>
                  <a:lnTo>
                    <a:pt x="90684" y="0"/>
                  </a:lnTo>
                  <a:cubicBezTo>
                    <a:pt x="96000" y="0"/>
                    <a:pt x="100367" y="4335"/>
                    <a:pt x="100367" y="9682"/>
                  </a:cubicBezTo>
                  <a:cubicBezTo>
                    <a:pt x="100367" y="15030"/>
                    <a:pt x="96000" y="19365"/>
                    <a:pt x="90684" y="19365"/>
                  </a:cubicBezTo>
                  <a:close/>
                </a:path>
              </a:pathLst>
            </a:custGeom>
            <a:grpFill/>
            <a:ln w="6325" cap="flat">
              <a:noFill/>
              <a:prstDash val="solid"/>
              <a:miter/>
            </a:ln>
          </p:spPr>
          <p:txBody>
            <a:bodyPr rtlCol="0" anchor="ctr"/>
            <a:lstStyle/>
            <a:p>
              <a:endParaRPr lang="es-CO"/>
            </a:p>
          </p:txBody>
        </p:sp>
        <p:sp>
          <p:nvSpPr>
            <p:cNvPr id="46" name="Forma libre: forma 45">
              <a:extLst>
                <a:ext uri="{FF2B5EF4-FFF2-40B4-BE49-F238E27FC236}">
                  <a16:creationId xmlns:a16="http://schemas.microsoft.com/office/drawing/2014/main" id="{7DF60ED9-0D2D-0BDA-4CCD-A79EC0CBA3FB}"/>
                </a:ext>
              </a:extLst>
            </p:cNvPr>
            <p:cNvSpPr/>
            <p:nvPr/>
          </p:nvSpPr>
          <p:spPr>
            <a:xfrm>
              <a:off x="10142432" y="2881441"/>
              <a:ext cx="76335" cy="76607"/>
            </a:xfrm>
            <a:custGeom>
              <a:avLst/>
              <a:gdLst>
                <a:gd name="connsiteX0" fmla="*/ 66961 w 76335"/>
                <a:gd name="connsiteY0" fmla="*/ 76608 h 76607"/>
                <a:gd name="connsiteX1" fmla="*/ 60127 w 76335"/>
                <a:gd name="connsiteY1" fmla="*/ 73824 h 76607"/>
                <a:gd name="connsiteX2" fmla="*/ 2856 w 76335"/>
                <a:gd name="connsiteY2" fmla="*/ 16552 h 76607"/>
                <a:gd name="connsiteX3" fmla="*/ 2792 w 76335"/>
                <a:gd name="connsiteY3" fmla="*/ 2852 h 76607"/>
                <a:gd name="connsiteX4" fmla="*/ 16525 w 76335"/>
                <a:gd name="connsiteY4" fmla="*/ 2820 h 76607"/>
                <a:gd name="connsiteX5" fmla="*/ 73480 w 76335"/>
                <a:gd name="connsiteY5" fmla="*/ 60091 h 76607"/>
                <a:gd name="connsiteX6" fmla="*/ 73543 w 76335"/>
                <a:gd name="connsiteY6" fmla="*/ 73786 h 76607"/>
                <a:gd name="connsiteX7" fmla="*/ 73480 w 76335"/>
                <a:gd name="connsiteY7" fmla="*/ 73824 h 76607"/>
                <a:gd name="connsiteX8" fmla="*/ 66961 w 76335"/>
                <a:gd name="connsiteY8" fmla="*/ 76608 h 7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35" h="76607">
                  <a:moveTo>
                    <a:pt x="66961" y="76608"/>
                  </a:moveTo>
                  <a:cubicBezTo>
                    <a:pt x="64430" y="76602"/>
                    <a:pt x="61962" y="75608"/>
                    <a:pt x="60127" y="73824"/>
                  </a:cubicBezTo>
                  <a:lnTo>
                    <a:pt x="2856" y="16552"/>
                  </a:lnTo>
                  <a:cubicBezTo>
                    <a:pt x="-941" y="12781"/>
                    <a:pt x="-941" y="6642"/>
                    <a:pt x="2792" y="2852"/>
                  </a:cubicBezTo>
                  <a:cubicBezTo>
                    <a:pt x="6589" y="-939"/>
                    <a:pt x="12728" y="-952"/>
                    <a:pt x="16525" y="2820"/>
                  </a:cubicBezTo>
                  <a:lnTo>
                    <a:pt x="73480" y="60091"/>
                  </a:lnTo>
                  <a:cubicBezTo>
                    <a:pt x="77276" y="63863"/>
                    <a:pt x="77276" y="69995"/>
                    <a:pt x="73543" y="73786"/>
                  </a:cubicBezTo>
                  <a:cubicBezTo>
                    <a:pt x="73480" y="73798"/>
                    <a:pt x="73480" y="73811"/>
                    <a:pt x="73480" y="73824"/>
                  </a:cubicBezTo>
                  <a:cubicBezTo>
                    <a:pt x="71707" y="75532"/>
                    <a:pt x="69429" y="76526"/>
                    <a:pt x="66961" y="76608"/>
                  </a:cubicBezTo>
                  <a:close/>
                </a:path>
              </a:pathLst>
            </a:custGeom>
            <a:grpFill/>
            <a:ln w="6325" cap="flat">
              <a:noFill/>
              <a:prstDash val="solid"/>
              <a:miter/>
            </a:ln>
          </p:spPr>
          <p:txBody>
            <a:bodyPr rtlCol="0" anchor="ctr"/>
            <a:lstStyle/>
            <a:p>
              <a:endParaRPr lang="es-CO"/>
            </a:p>
          </p:txBody>
        </p:sp>
        <p:sp>
          <p:nvSpPr>
            <p:cNvPr id="47" name="Forma libre: forma 46">
              <a:extLst>
                <a:ext uri="{FF2B5EF4-FFF2-40B4-BE49-F238E27FC236}">
                  <a16:creationId xmlns:a16="http://schemas.microsoft.com/office/drawing/2014/main" id="{5EB44F5B-A875-881A-00AC-5BFC8AE724FF}"/>
                </a:ext>
              </a:extLst>
            </p:cNvPr>
            <p:cNvSpPr/>
            <p:nvPr/>
          </p:nvSpPr>
          <p:spPr>
            <a:xfrm>
              <a:off x="9765804" y="2504686"/>
              <a:ext cx="76335" cy="76639"/>
            </a:xfrm>
            <a:custGeom>
              <a:avLst/>
              <a:gdLst>
                <a:gd name="connsiteX0" fmla="*/ 66614 w 76335"/>
                <a:gd name="connsiteY0" fmla="*/ 76640 h 76639"/>
                <a:gd name="connsiteX1" fmla="*/ 59779 w 76335"/>
                <a:gd name="connsiteY1" fmla="*/ 73792 h 76639"/>
                <a:gd name="connsiteX2" fmla="*/ 2824 w 76335"/>
                <a:gd name="connsiteY2" fmla="*/ 16521 h 76639"/>
                <a:gd name="connsiteX3" fmla="*/ 2824 w 76335"/>
                <a:gd name="connsiteY3" fmla="*/ 2820 h 76639"/>
                <a:gd name="connsiteX4" fmla="*/ 16557 w 76335"/>
                <a:gd name="connsiteY4" fmla="*/ 2852 h 76639"/>
                <a:gd name="connsiteX5" fmla="*/ 73511 w 76335"/>
                <a:gd name="connsiteY5" fmla="*/ 60123 h 76639"/>
                <a:gd name="connsiteX6" fmla="*/ 73511 w 76335"/>
                <a:gd name="connsiteY6" fmla="*/ 73817 h 76639"/>
                <a:gd name="connsiteX7" fmla="*/ 66614 w 76335"/>
                <a:gd name="connsiteY7" fmla="*/ 7664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35" h="76639">
                  <a:moveTo>
                    <a:pt x="66614" y="76640"/>
                  </a:moveTo>
                  <a:cubicBezTo>
                    <a:pt x="64019" y="76640"/>
                    <a:pt x="61614" y="75614"/>
                    <a:pt x="59779" y="73792"/>
                  </a:cubicBezTo>
                  <a:lnTo>
                    <a:pt x="2824" y="16521"/>
                  </a:lnTo>
                  <a:cubicBezTo>
                    <a:pt x="-973" y="12730"/>
                    <a:pt x="-910" y="6592"/>
                    <a:pt x="2824" y="2820"/>
                  </a:cubicBezTo>
                  <a:cubicBezTo>
                    <a:pt x="6621" y="-952"/>
                    <a:pt x="12760" y="-939"/>
                    <a:pt x="16557" y="2852"/>
                  </a:cubicBezTo>
                  <a:lnTo>
                    <a:pt x="73511" y="60123"/>
                  </a:lnTo>
                  <a:cubicBezTo>
                    <a:pt x="77308" y="63913"/>
                    <a:pt x="77245" y="70039"/>
                    <a:pt x="73511" y="73817"/>
                  </a:cubicBezTo>
                  <a:cubicBezTo>
                    <a:pt x="71676" y="75633"/>
                    <a:pt x="69208" y="76652"/>
                    <a:pt x="66614" y="76640"/>
                  </a:cubicBezTo>
                  <a:close/>
                </a:path>
              </a:pathLst>
            </a:custGeom>
            <a:grpFill/>
            <a:ln w="6325" cap="flat">
              <a:noFill/>
              <a:prstDash val="solid"/>
              <a:miter/>
            </a:ln>
          </p:spPr>
          <p:txBody>
            <a:bodyPr rtlCol="0" anchor="ctr"/>
            <a:lstStyle/>
            <a:p>
              <a:endParaRPr lang="es-CO"/>
            </a:p>
          </p:txBody>
        </p:sp>
      </p:grpSp>
      <p:sp>
        <p:nvSpPr>
          <p:cNvPr id="3" name="CuadroTexto 2">
            <a:extLst>
              <a:ext uri="{FF2B5EF4-FFF2-40B4-BE49-F238E27FC236}">
                <a16:creationId xmlns:a16="http://schemas.microsoft.com/office/drawing/2014/main" id="{45EF5264-CB90-6327-C98D-032136A4E234}"/>
              </a:ext>
            </a:extLst>
          </p:cNvPr>
          <p:cNvSpPr txBox="1"/>
          <p:nvPr/>
        </p:nvSpPr>
        <p:spPr>
          <a:xfrm>
            <a:off x="5044491" y="3181998"/>
            <a:ext cx="2226168" cy="1323439"/>
          </a:xfrm>
          <a:prstGeom prst="rect">
            <a:avLst/>
          </a:prstGeom>
          <a:noFill/>
        </p:spPr>
        <p:txBody>
          <a:bodyPr wrap="square" rtlCol="0">
            <a:spAutoFit/>
          </a:bodyPr>
          <a:lstStyle/>
          <a:p>
            <a:pPr algn="ctr"/>
            <a:r>
              <a:rPr lang="es-CO" sz="2400" dirty="0">
                <a:solidFill>
                  <a:schemeClr val="bg1"/>
                </a:solidFill>
                <a:latin typeface="Barlow ExtraBold" panose="00000900000000000000" pitchFamily="2" charset="0"/>
              </a:rPr>
              <a:t>DERECHOS</a:t>
            </a:r>
          </a:p>
          <a:p>
            <a:pPr algn="ctr"/>
            <a:r>
              <a:rPr lang="es-CO" sz="2400" dirty="0">
                <a:solidFill>
                  <a:schemeClr val="bg1"/>
                </a:solidFill>
                <a:latin typeface="Barlow ExtraBold" panose="00000900000000000000" pitchFamily="2" charset="0"/>
              </a:rPr>
              <a:t>Y DEBERES </a:t>
            </a:r>
            <a:r>
              <a:rPr lang="es-CO" dirty="0">
                <a:solidFill>
                  <a:schemeClr val="bg1"/>
                </a:solidFill>
                <a:latin typeface="Barlow ExtraBold" panose="00000900000000000000" pitchFamily="2" charset="0"/>
              </a:rPr>
              <a:t>OBLIGATORIOS </a:t>
            </a:r>
          </a:p>
          <a:p>
            <a:pPr algn="ctr"/>
            <a:r>
              <a:rPr lang="es-CO" sz="1100" dirty="0">
                <a:solidFill>
                  <a:schemeClr val="accent4"/>
                </a:solidFill>
                <a:latin typeface="Barlow ExtraBold" panose="00000900000000000000" pitchFamily="2" charset="0"/>
              </a:rPr>
              <a:t>PATRON –COLABORADOR </a:t>
            </a:r>
          </a:p>
        </p:txBody>
      </p:sp>
      <p:sp>
        <p:nvSpPr>
          <p:cNvPr id="4" name="CuadroTexto 3">
            <a:extLst>
              <a:ext uri="{FF2B5EF4-FFF2-40B4-BE49-F238E27FC236}">
                <a16:creationId xmlns:a16="http://schemas.microsoft.com/office/drawing/2014/main" id="{482AB4F6-1495-F7A8-350F-857F6620E00A}"/>
              </a:ext>
            </a:extLst>
          </p:cNvPr>
          <p:cNvSpPr txBox="1"/>
          <p:nvPr/>
        </p:nvSpPr>
        <p:spPr>
          <a:xfrm>
            <a:off x="2610561" y="2251190"/>
            <a:ext cx="2069012" cy="938719"/>
          </a:xfrm>
          <a:prstGeom prst="rect">
            <a:avLst/>
          </a:prstGeom>
          <a:noFill/>
        </p:spPr>
        <p:txBody>
          <a:bodyPr wrap="square" rtlCol="0">
            <a:spAutoFit/>
          </a:bodyPr>
          <a:lstStyle/>
          <a:p>
            <a:r>
              <a:rPr lang="es-CO" sz="1000" b="1" dirty="0">
                <a:solidFill>
                  <a:schemeClr val="accent4"/>
                </a:solidFill>
                <a:latin typeface="Barlow" panose="00000500000000000000" pitchFamily="2" charset="0"/>
              </a:rPr>
              <a:t>TITLE</a:t>
            </a:r>
          </a:p>
          <a:p>
            <a:endParaRPr lang="es-CO" sz="1000" dirty="0">
              <a:latin typeface="Barlow" panose="00000500000000000000" pitchFamily="2" charset="0"/>
            </a:endParaRPr>
          </a:p>
          <a:p>
            <a:pPr>
              <a:spcBef>
                <a:spcPts val="600"/>
              </a:spcBef>
            </a:pPr>
            <a:r>
              <a:rPr lang="es-ES" sz="1000" dirty="0">
                <a:latin typeface="Barlow" panose="00000500000000000000" pitchFamily="2" charset="0"/>
              </a:rPr>
              <a:t>A </a:t>
            </a:r>
            <a:r>
              <a:rPr lang="en-US" sz="1000" dirty="0">
                <a:solidFill>
                  <a:schemeClr val="tx2"/>
                </a:solidFill>
                <a:latin typeface="Calibri" panose="020F0502020204030204" pitchFamily="34" charset="0"/>
                <a:cs typeface="Calibri" panose="020F0502020204030204" pitchFamily="34" charset="0"/>
              </a:rPr>
              <a:t>Lorem ipsum dolor sit </a:t>
            </a:r>
            <a:r>
              <a:rPr lang="en-US" sz="1000" dirty="0" err="1">
                <a:solidFill>
                  <a:schemeClr val="tx2"/>
                </a:solidFill>
                <a:latin typeface="Calibri" panose="020F0502020204030204" pitchFamily="34" charset="0"/>
                <a:cs typeface="Calibri" panose="020F0502020204030204" pitchFamily="34" charset="0"/>
              </a:rPr>
              <a:t>amet</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consectetur</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adipiscing</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elit</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Phasellus</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pretium</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lacus</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eu</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nunc</a:t>
            </a:r>
            <a:endParaRPr lang="es-CO" sz="1000" dirty="0">
              <a:latin typeface="Calibri" panose="020F050202020403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78BF7BA7-0C37-7986-2DD8-B3ACE3772742}"/>
              </a:ext>
            </a:extLst>
          </p:cNvPr>
          <p:cNvSpPr txBox="1"/>
          <p:nvPr/>
        </p:nvSpPr>
        <p:spPr>
          <a:xfrm>
            <a:off x="2652389" y="4589365"/>
            <a:ext cx="2253435" cy="938719"/>
          </a:xfrm>
          <a:prstGeom prst="rect">
            <a:avLst/>
          </a:prstGeom>
          <a:noFill/>
        </p:spPr>
        <p:txBody>
          <a:bodyPr wrap="square" rtlCol="0">
            <a:spAutoFit/>
          </a:bodyPr>
          <a:lstStyle/>
          <a:p>
            <a:r>
              <a:rPr lang="es-CO" sz="1000" b="1" dirty="0">
                <a:solidFill>
                  <a:schemeClr val="tx2"/>
                </a:solidFill>
                <a:latin typeface="Barlow" panose="00000500000000000000" pitchFamily="2" charset="0"/>
              </a:rPr>
              <a:t>TITLE</a:t>
            </a:r>
          </a:p>
          <a:p>
            <a:endParaRPr lang="es-CO" sz="1000" dirty="0">
              <a:latin typeface="Barlow" panose="00000500000000000000" pitchFamily="2" charset="0"/>
            </a:endParaRPr>
          </a:p>
          <a:p>
            <a:pPr>
              <a:spcBef>
                <a:spcPts val="600"/>
              </a:spcBef>
            </a:pPr>
            <a:r>
              <a:rPr lang="es-ES" sz="1000" dirty="0">
                <a:latin typeface="Barlow" panose="00000500000000000000" pitchFamily="2" charset="0"/>
              </a:rPr>
              <a:t>A </a:t>
            </a:r>
            <a:r>
              <a:rPr lang="en-US" sz="1000" dirty="0">
                <a:solidFill>
                  <a:schemeClr val="tx2"/>
                </a:solidFill>
                <a:latin typeface="Calibri" panose="020F0502020204030204" pitchFamily="34" charset="0"/>
                <a:cs typeface="Calibri" panose="020F0502020204030204" pitchFamily="34" charset="0"/>
              </a:rPr>
              <a:t>Lorem ipsum dolor sit </a:t>
            </a:r>
            <a:r>
              <a:rPr lang="en-US" sz="1000" dirty="0" err="1">
                <a:solidFill>
                  <a:schemeClr val="tx2"/>
                </a:solidFill>
                <a:latin typeface="Calibri" panose="020F0502020204030204" pitchFamily="34" charset="0"/>
                <a:cs typeface="Calibri" panose="020F0502020204030204" pitchFamily="34" charset="0"/>
              </a:rPr>
              <a:t>amet</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consectetur</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adipiscing</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elit</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Phasellus</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pretium</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lacus</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eu</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nunc</a:t>
            </a:r>
            <a:endParaRPr lang="es-CO" sz="1000" dirty="0">
              <a:latin typeface="Calibri" panose="020F0502020204030204" pitchFamily="34" charset="0"/>
              <a:cs typeface="Calibri" panose="020F0502020204030204" pitchFamily="34" charset="0"/>
            </a:endParaRPr>
          </a:p>
        </p:txBody>
      </p:sp>
      <p:sp>
        <p:nvSpPr>
          <p:cNvPr id="8" name="CuadroTexto 7">
            <a:extLst>
              <a:ext uri="{FF2B5EF4-FFF2-40B4-BE49-F238E27FC236}">
                <a16:creationId xmlns:a16="http://schemas.microsoft.com/office/drawing/2014/main" id="{6FFA7DED-42CA-D875-DB11-D25FBE698F77}"/>
              </a:ext>
            </a:extLst>
          </p:cNvPr>
          <p:cNvSpPr txBox="1"/>
          <p:nvPr/>
        </p:nvSpPr>
        <p:spPr>
          <a:xfrm>
            <a:off x="7899000" y="2243962"/>
            <a:ext cx="1870179" cy="938719"/>
          </a:xfrm>
          <a:prstGeom prst="rect">
            <a:avLst/>
          </a:prstGeom>
          <a:noFill/>
        </p:spPr>
        <p:txBody>
          <a:bodyPr wrap="square" rtlCol="0">
            <a:spAutoFit/>
          </a:bodyPr>
          <a:lstStyle/>
          <a:p>
            <a:r>
              <a:rPr lang="es-CO" sz="1000" b="1" dirty="0">
                <a:solidFill>
                  <a:schemeClr val="accent5"/>
                </a:solidFill>
                <a:latin typeface="Barlow" panose="00000500000000000000" pitchFamily="2" charset="0"/>
              </a:rPr>
              <a:t>TITLE</a:t>
            </a:r>
          </a:p>
          <a:p>
            <a:endParaRPr lang="es-CO" sz="1000" dirty="0">
              <a:latin typeface="Barlow" panose="00000500000000000000" pitchFamily="2" charset="0"/>
            </a:endParaRPr>
          </a:p>
          <a:p>
            <a:pPr>
              <a:spcBef>
                <a:spcPts val="600"/>
              </a:spcBef>
            </a:pPr>
            <a:r>
              <a:rPr lang="es-ES" sz="1000" dirty="0">
                <a:latin typeface="Barlow" panose="00000500000000000000" pitchFamily="2" charset="0"/>
              </a:rPr>
              <a:t>A </a:t>
            </a:r>
            <a:r>
              <a:rPr lang="en-US" sz="1000" dirty="0">
                <a:solidFill>
                  <a:schemeClr val="tx2"/>
                </a:solidFill>
                <a:latin typeface="Calibri" panose="020F0502020204030204" pitchFamily="34" charset="0"/>
                <a:cs typeface="Calibri" panose="020F0502020204030204" pitchFamily="34" charset="0"/>
              </a:rPr>
              <a:t>Lorem ipsum dolor sit </a:t>
            </a:r>
            <a:r>
              <a:rPr lang="en-US" sz="1000" dirty="0" err="1">
                <a:solidFill>
                  <a:schemeClr val="tx2"/>
                </a:solidFill>
                <a:latin typeface="Calibri" panose="020F0502020204030204" pitchFamily="34" charset="0"/>
                <a:cs typeface="Calibri" panose="020F0502020204030204" pitchFamily="34" charset="0"/>
              </a:rPr>
              <a:t>amet</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consectetur</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adipiscing</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elit</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Phasellus</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pretium</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lacus</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eu</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nunc</a:t>
            </a:r>
            <a:endParaRPr lang="es-CO" sz="1000" dirty="0">
              <a:latin typeface="Calibri" panose="020F050202020403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74F64306-478A-B59C-6813-AA89C0D9E9B5}"/>
              </a:ext>
            </a:extLst>
          </p:cNvPr>
          <p:cNvSpPr txBox="1"/>
          <p:nvPr/>
        </p:nvSpPr>
        <p:spPr>
          <a:xfrm>
            <a:off x="7891904" y="4557103"/>
            <a:ext cx="1989406" cy="1092607"/>
          </a:xfrm>
          <a:prstGeom prst="rect">
            <a:avLst/>
          </a:prstGeom>
          <a:noFill/>
        </p:spPr>
        <p:txBody>
          <a:bodyPr wrap="square" rtlCol="0">
            <a:spAutoFit/>
          </a:bodyPr>
          <a:lstStyle/>
          <a:p>
            <a:r>
              <a:rPr lang="es-CO" sz="1000" b="1" dirty="0">
                <a:solidFill>
                  <a:schemeClr val="accent6"/>
                </a:solidFill>
                <a:latin typeface="Barlow" panose="00000500000000000000" pitchFamily="2" charset="0"/>
              </a:rPr>
              <a:t>TITLE</a:t>
            </a:r>
          </a:p>
          <a:p>
            <a:endParaRPr lang="es-ES" sz="1000" dirty="0">
              <a:latin typeface="Barlow" panose="00000500000000000000" pitchFamily="2" charset="0"/>
            </a:endParaRPr>
          </a:p>
          <a:p>
            <a:pPr>
              <a:spcBef>
                <a:spcPts val="600"/>
              </a:spcBef>
            </a:pPr>
            <a:r>
              <a:rPr lang="es-ES" sz="1000" dirty="0">
                <a:latin typeface="Barlow" panose="00000500000000000000" pitchFamily="2" charset="0"/>
              </a:rPr>
              <a:t>A </a:t>
            </a:r>
            <a:r>
              <a:rPr lang="en-US" sz="1000" dirty="0">
                <a:solidFill>
                  <a:schemeClr val="tx2"/>
                </a:solidFill>
                <a:latin typeface="Calibri" panose="020F0502020204030204" pitchFamily="34" charset="0"/>
                <a:cs typeface="Calibri" panose="020F0502020204030204" pitchFamily="34" charset="0"/>
              </a:rPr>
              <a:t>Lorem ipsum dolor sit </a:t>
            </a:r>
            <a:r>
              <a:rPr lang="en-US" sz="1000" dirty="0" err="1">
                <a:solidFill>
                  <a:schemeClr val="tx2"/>
                </a:solidFill>
                <a:latin typeface="Calibri" panose="020F0502020204030204" pitchFamily="34" charset="0"/>
                <a:cs typeface="Calibri" panose="020F0502020204030204" pitchFamily="34" charset="0"/>
              </a:rPr>
              <a:t>amet</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consectetur</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adipiscing</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elit</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Phasellus</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pretium</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lacus</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eu</a:t>
            </a:r>
            <a:r>
              <a:rPr lang="en-US" sz="1000" dirty="0">
                <a:solidFill>
                  <a:schemeClr val="tx2"/>
                </a:solidFill>
                <a:latin typeface="Calibri" panose="020F0502020204030204" pitchFamily="34" charset="0"/>
                <a:cs typeface="Calibri" panose="020F0502020204030204" pitchFamily="34" charset="0"/>
              </a:rPr>
              <a:t> </a:t>
            </a:r>
            <a:r>
              <a:rPr lang="en-US" sz="1000" dirty="0" err="1">
                <a:solidFill>
                  <a:schemeClr val="tx2"/>
                </a:solidFill>
                <a:latin typeface="Calibri" panose="020F0502020204030204" pitchFamily="34" charset="0"/>
                <a:cs typeface="Calibri" panose="020F0502020204030204" pitchFamily="34" charset="0"/>
              </a:rPr>
              <a:t>nunc</a:t>
            </a:r>
            <a:endParaRPr lang="es-CO" sz="1000" dirty="0">
              <a:latin typeface="Calibri" panose="020F0502020204030204" pitchFamily="34" charset="0"/>
              <a:cs typeface="Calibri" panose="020F0502020204030204" pitchFamily="34" charset="0"/>
            </a:endParaRPr>
          </a:p>
          <a:p>
            <a:endParaRPr lang="es-CO" sz="1000" dirty="0">
              <a:latin typeface="Barlow" panose="00000500000000000000" pitchFamily="2" charset="0"/>
            </a:endParaRPr>
          </a:p>
        </p:txBody>
      </p:sp>
      <p:sp>
        <p:nvSpPr>
          <p:cNvPr id="48" name="Freeform 47">
            <a:extLst>
              <a:ext uri="{FF2B5EF4-FFF2-40B4-BE49-F238E27FC236}">
                <a16:creationId xmlns:a16="http://schemas.microsoft.com/office/drawing/2014/main" id="{FC3D49A5-4E00-BA3E-1D80-D63625320DE8}"/>
              </a:ext>
            </a:extLst>
          </p:cNvPr>
          <p:cNvSpPr/>
          <p:nvPr/>
        </p:nvSpPr>
        <p:spPr>
          <a:xfrm rot="14400000">
            <a:off x="-760722" y="-262258"/>
            <a:ext cx="3174328" cy="2172882"/>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CuadroTexto 12">
            <a:extLst>
              <a:ext uri="{FF2B5EF4-FFF2-40B4-BE49-F238E27FC236}">
                <a16:creationId xmlns:a16="http://schemas.microsoft.com/office/drawing/2014/main" id="{95BA1436-5D4D-A6FE-C4EE-319DAA48CC32}"/>
              </a:ext>
            </a:extLst>
          </p:cNvPr>
          <p:cNvSpPr txBox="1"/>
          <p:nvPr/>
        </p:nvSpPr>
        <p:spPr>
          <a:xfrm>
            <a:off x="74215" y="553686"/>
            <a:ext cx="4013200" cy="745717"/>
          </a:xfrm>
          <a:prstGeom prst="rect">
            <a:avLst/>
          </a:prstGeom>
          <a:noFill/>
        </p:spPr>
        <p:txBody>
          <a:bodyPr wrap="square" rtlCol="0">
            <a:spAutoFit/>
          </a:bodyPr>
          <a:lstStyle/>
          <a:p>
            <a:pPr>
              <a:lnSpc>
                <a:spcPts val="2500"/>
              </a:lnSpc>
            </a:pPr>
            <a:r>
              <a:rPr lang="es-ES" sz="2000" dirty="0">
                <a:solidFill>
                  <a:schemeClr val="bg1"/>
                </a:solidFill>
                <a:latin typeface="Barlow "/>
              </a:rPr>
              <a:t>YOUR TITLE</a:t>
            </a:r>
            <a:endParaRPr lang="es-ES" sz="2800" dirty="0">
              <a:solidFill>
                <a:schemeClr val="bg1"/>
              </a:solidFill>
              <a:latin typeface="Barlow "/>
            </a:endParaRPr>
          </a:p>
          <a:p>
            <a:pPr>
              <a:lnSpc>
                <a:spcPts val="2500"/>
              </a:lnSpc>
            </a:pPr>
            <a:r>
              <a:rPr lang="es-ES" sz="2800" b="1" i="1" dirty="0">
                <a:solidFill>
                  <a:srgbClr val="0F2446"/>
                </a:solidFill>
                <a:latin typeface="Barlow Black" panose="00000A00000000000000" pitchFamily="2" charset="0"/>
              </a:rPr>
              <a:t>GOES HERE</a:t>
            </a:r>
            <a:endParaRPr lang="es-CO" sz="3600" b="1" i="1" dirty="0">
              <a:solidFill>
                <a:srgbClr val="0F2446"/>
              </a:solidFill>
              <a:latin typeface="Barlow Black" panose="00000A00000000000000" pitchFamily="2" charset="0"/>
            </a:endParaRPr>
          </a:p>
        </p:txBody>
      </p:sp>
    </p:spTree>
    <p:extLst>
      <p:ext uri="{BB962C8B-B14F-4D97-AF65-F5344CB8AC3E}">
        <p14:creationId xmlns:p14="http://schemas.microsoft.com/office/powerpoint/2010/main" val="3688307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BEEEC7-AEBA-D861-A5A0-F613AF4E1BDA}"/>
              </a:ext>
            </a:extLst>
          </p:cNvPr>
          <p:cNvSpPr/>
          <p:nvPr/>
        </p:nvSpPr>
        <p:spPr>
          <a:xfrm>
            <a:off x="-47065" y="0"/>
            <a:ext cx="6143066" cy="6858000"/>
          </a:xfrm>
          <a:prstGeom prst="rect">
            <a:avLst/>
          </a:prstGeom>
          <a:gradFill>
            <a:gsLst>
              <a:gs pos="0">
                <a:srgbClr val="061128"/>
              </a:gs>
              <a:gs pos="57000">
                <a:srgbClr val="23264D"/>
              </a:gs>
              <a:gs pos="100000">
                <a:srgbClr val="133968"/>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51FD910F-4857-B6A7-8171-63692F073C67}"/>
              </a:ext>
            </a:extLst>
          </p:cNvPr>
          <p:cNvSpPr/>
          <p:nvPr/>
        </p:nvSpPr>
        <p:spPr>
          <a:xfrm rot="14400000">
            <a:off x="-679089" y="-403652"/>
            <a:ext cx="4933498" cy="3377064"/>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5"/>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uadroTexto 7">
            <a:extLst>
              <a:ext uri="{FF2B5EF4-FFF2-40B4-BE49-F238E27FC236}">
                <a16:creationId xmlns:a16="http://schemas.microsoft.com/office/drawing/2014/main" id="{1EE2ACCE-14EC-6357-51E6-FC7F92969DE7}"/>
              </a:ext>
            </a:extLst>
          </p:cNvPr>
          <p:cNvSpPr txBox="1"/>
          <p:nvPr/>
        </p:nvSpPr>
        <p:spPr>
          <a:xfrm>
            <a:off x="419968" y="1713188"/>
            <a:ext cx="4013200" cy="733534"/>
          </a:xfrm>
          <a:prstGeom prst="rect">
            <a:avLst/>
          </a:prstGeom>
          <a:noFill/>
        </p:spPr>
        <p:txBody>
          <a:bodyPr wrap="square" rtlCol="0">
            <a:spAutoFit/>
          </a:bodyPr>
          <a:lstStyle/>
          <a:p>
            <a:pPr>
              <a:lnSpc>
                <a:spcPts val="2500"/>
              </a:lnSpc>
            </a:pPr>
            <a:r>
              <a:rPr lang="es-ES" sz="2000" dirty="0">
                <a:solidFill>
                  <a:schemeClr val="bg1"/>
                </a:solidFill>
                <a:latin typeface="Barlow "/>
              </a:rPr>
              <a:t>DONT </a:t>
            </a:r>
            <a:r>
              <a:rPr lang="es-ES" sz="2800" b="1" i="1" dirty="0">
                <a:solidFill>
                  <a:schemeClr val="bg1"/>
                </a:solidFill>
                <a:latin typeface="Barlow "/>
              </a:rPr>
              <a:t>FORGET TO </a:t>
            </a:r>
          </a:p>
          <a:p>
            <a:pPr>
              <a:lnSpc>
                <a:spcPts val="2500"/>
              </a:lnSpc>
            </a:pPr>
            <a:r>
              <a:rPr lang="es-ES" sz="2800" b="1" i="1" dirty="0">
                <a:solidFill>
                  <a:schemeClr val="accent6"/>
                </a:solidFill>
                <a:latin typeface="Barlow Black" panose="00000A00000000000000" pitchFamily="2" charset="0"/>
              </a:rPr>
              <a:t>ADD YOUR </a:t>
            </a:r>
            <a:r>
              <a:rPr lang="es-ES" sz="2800" b="1" i="1" dirty="0">
                <a:solidFill>
                  <a:schemeClr val="bg1"/>
                </a:solidFill>
                <a:latin typeface="Barlow Black" panose="00000A00000000000000" pitchFamily="2" charset="0"/>
              </a:rPr>
              <a:t>TITLE HERE</a:t>
            </a:r>
            <a:endParaRPr lang="es-CO" sz="2800" b="1" i="1" dirty="0">
              <a:solidFill>
                <a:schemeClr val="bg1"/>
              </a:solidFill>
              <a:latin typeface="Barlow Black" panose="00000A00000000000000" pitchFamily="2" charset="0"/>
            </a:endParaRPr>
          </a:p>
        </p:txBody>
      </p:sp>
      <p:sp>
        <p:nvSpPr>
          <p:cNvPr id="4" name="Subtitle 2">
            <a:extLst>
              <a:ext uri="{FF2B5EF4-FFF2-40B4-BE49-F238E27FC236}">
                <a16:creationId xmlns:a16="http://schemas.microsoft.com/office/drawing/2014/main" id="{FBE6EB85-D7EA-4435-80F4-6CFBB4E9FE5F}"/>
              </a:ext>
            </a:extLst>
          </p:cNvPr>
          <p:cNvSpPr txBox="1">
            <a:spLocks/>
          </p:cNvSpPr>
          <p:nvPr/>
        </p:nvSpPr>
        <p:spPr>
          <a:xfrm>
            <a:off x="419968" y="4306437"/>
            <a:ext cx="4434420" cy="155369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00"/>
              </a:lnSpc>
              <a:spcBef>
                <a:spcPts val="600"/>
              </a:spcBef>
            </a:pPr>
            <a:r>
              <a:rPr lang="en-US" sz="1200" dirty="0">
                <a:solidFill>
                  <a:schemeClr val="bg1"/>
                </a:solidFill>
                <a:latin typeface="Lato Light" panose="020F0302020204030203" pitchFamily="34" charset="77"/>
              </a:rPr>
              <a:t>Lorem ipsum dolor sit </a:t>
            </a:r>
            <a:r>
              <a:rPr lang="en-US" sz="1200" dirty="0" err="1">
                <a:solidFill>
                  <a:schemeClr val="bg1"/>
                </a:solidFill>
                <a:latin typeface="Lato Light" panose="020F0302020204030203" pitchFamily="34" charset="77"/>
              </a:rPr>
              <a:t>amet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consectetur</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adipiscing</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elit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Phasellus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pretium</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lacus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eu</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nunc</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dapibus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consectetur</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eget</a:t>
            </a:r>
            <a:r>
              <a:rPr lang="en-US" sz="1200" dirty="0">
                <a:solidFill>
                  <a:schemeClr val="bg1"/>
                </a:solidFill>
                <a:latin typeface="Lato Light" panose="020F0302020204030203" pitchFamily="34" charset="77"/>
              </a:rPr>
              <a:t> vitae </a:t>
            </a:r>
            <a:r>
              <a:rPr lang="en-US" sz="1200" dirty="0" err="1">
                <a:solidFill>
                  <a:schemeClr val="bg1"/>
                </a:solidFill>
                <a:latin typeface="Lato Light" panose="020F0302020204030203" pitchFamily="34" charset="77"/>
              </a:rPr>
              <a:t>mauris</a:t>
            </a:r>
            <a:r>
              <a:rPr lang="en-US" sz="1200" dirty="0">
                <a:solidFill>
                  <a:schemeClr val="bg1"/>
                </a:solidFill>
                <a:latin typeface="Lato Light" panose="020F0302020204030203" pitchFamily="34" charset="77"/>
              </a:rPr>
              <a:t>. Morbi </a:t>
            </a:r>
            <a:r>
              <a:rPr lang="en-US" sz="1200" dirty="0" err="1">
                <a:solidFill>
                  <a:schemeClr val="bg1"/>
                </a:solidFill>
                <a:latin typeface="Lato Light" panose="020F0302020204030203" pitchFamily="34" charset="77"/>
              </a:rPr>
              <a:t>tristique</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mauris</a:t>
            </a:r>
            <a:r>
              <a:rPr lang="en-US" sz="1200" dirty="0">
                <a:solidFill>
                  <a:schemeClr val="bg1"/>
                </a:solidFill>
                <a:latin typeface="Lato Light" panose="020F0302020204030203" pitchFamily="34" charset="77"/>
              </a:rPr>
              <a:t> at </a:t>
            </a:r>
            <a:r>
              <a:rPr lang="en-US" sz="1200" dirty="0" err="1">
                <a:solidFill>
                  <a:schemeClr val="bg1"/>
                </a:solidFill>
                <a:latin typeface="Lato Light" panose="020F0302020204030203" pitchFamily="34" charset="77"/>
              </a:rPr>
              <a:t>erat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finibus</a:t>
            </a:r>
            <a:r>
              <a:rPr lang="en-US" sz="1200" dirty="0">
                <a:solidFill>
                  <a:schemeClr val="bg1"/>
                </a:solidFill>
                <a:latin typeface="Lato Light" panose="020F0302020204030203" pitchFamily="34" charset="77"/>
              </a:rPr>
              <a:t>, at </a:t>
            </a:r>
            <a:r>
              <a:rPr lang="en-US" sz="1200" dirty="0" err="1">
                <a:solidFill>
                  <a:schemeClr val="bg1"/>
                </a:solidFill>
                <a:latin typeface="Lato Light" panose="020F0302020204030203" pitchFamily="34" charset="77"/>
              </a:rPr>
              <a:t>imperdiet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nisl</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commodo</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Pellentesque</a:t>
            </a:r>
            <a:r>
              <a:rPr lang="en-US" sz="1200" dirty="0">
                <a:solidFill>
                  <a:schemeClr val="bg1"/>
                </a:solidFill>
                <a:latin typeface="Lato Light" panose="020F0302020204030203" pitchFamily="34" charset="77"/>
              </a:rPr>
              <a:t> habitant </a:t>
            </a:r>
            <a:r>
              <a:rPr lang="en-US" sz="1200" dirty="0" err="1">
                <a:solidFill>
                  <a:schemeClr val="bg1"/>
                </a:solidFill>
                <a:latin typeface="Lato Light" panose="020F0302020204030203" pitchFamily="34" charset="77"/>
              </a:rPr>
              <a:t>morbi</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tristique</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senectus</a:t>
            </a:r>
            <a:r>
              <a:rPr lang="en-US" sz="1200" dirty="0">
                <a:solidFill>
                  <a:schemeClr val="bg1"/>
                </a:solidFill>
                <a:latin typeface="Lato Light" panose="020F0302020204030203" pitchFamily="34" charset="77"/>
              </a:rPr>
              <a:t> et </a:t>
            </a:r>
            <a:r>
              <a:rPr lang="en-US" sz="1200" dirty="0" err="1">
                <a:solidFill>
                  <a:schemeClr val="bg1"/>
                </a:solidFill>
                <a:latin typeface="Lato Light" panose="020F0302020204030203" pitchFamily="34" charset="77"/>
              </a:rPr>
              <a:t>netus</a:t>
            </a:r>
            <a:r>
              <a:rPr lang="en-US" sz="1200" dirty="0">
                <a:solidFill>
                  <a:schemeClr val="bg1"/>
                </a:solidFill>
                <a:latin typeface="Lato Light" panose="020F0302020204030203" pitchFamily="34" charset="77"/>
              </a:rPr>
              <a:t> et </a:t>
            </a:r>
            <a:r>
              <a:rPr lang="en-US" sz="1200" dirty="0" err="1">
                <a:solidFill>
                  <a:schemeClr val="bg1"/>
                </a:solidFill>
                <a:latin typeface="Lato Light" panose="020F0302020204030203" pitchFamily="34" charset="77"/>
              </a:rPr>
              <a:t>malesuada</a:t>
            </a:r>
            <a:r>
              <a:rPr lang="en-US" sz="1200" dirty="0">
                <a:solidFill>
                  <a:schemeClr val="bg1"/>
                </a:solidFill>
                <a:latin typeface="Lato Light" panose="020F0302020204030203" pitchFamily="34" charset="77"/>
              </a:rPr>
              <a:t> fames ac </a:t>
            </a:r>
            <a:r>
              <a:rPr lang="en-US" sz="1200" dirty="0" err="1">
                <a:solidFill>
                  <a:schemeClr val="bg1"/>
                </a:solidFill>
                <a:latin typeface="Lato Light" panose="020F0302020204030203" pitchFamily="34" charset="77"/>
              </a:rPr>
              <a:t>turpis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egestas</a:t>
            </a:r>
            <a:r>
              <a:rPr lang="en-US" sz="1200" dirty="0">
                <a:solidFill>
                  <a:schemeClr val="bg1"/>
                </a:solidFill>
                <a:latin typeface="Lato Light" panose="020F0302020204030203" pitchFamily="34" charset="77"/>
              </a:rPr>
              <a:t>. Nam id dolor vitae eros </a:t>
            </a:r>
            <a:r>
              <a:rPr lang="en-US" sz="1200" dirty="0" err="1">
                <a:solidFill>
                  <a:schemeClr val="bg1"/>
                </a:solidFill>
                <a:latin typeface="Lato Light" panose="020F0302020204030203" pitchFamily="34" charset="77"/>
              </a:rPr>
              <a:t>sollicitudin</a:t>
            </a:r>
            <a:r>
              <a:rPr lang="en-US" sz="1200" dirty="0">
                <a:solidFill>
                  <a:schemeClr val="bg1"/>
                </a:solidFill>
                <a:latin typeface="Lato Light" panose="020F0302020204030203" pitchFamily="34" charset="77"/>
              </a:rPr>
              <a:t> gravida sed non diam. </a:t>
            </a:r>
            <a:endParaRPr lang="en-US" sz="1200" dirty="0">
              <a:solidFill>
                <a:schemeClr val="bg1"/>
              </a:solidFill>
              <a:latin typeface="Lato Light" panose="020F0302020204030203" pitchFamily="34" charset="77"/>
              <a:ea typeface="Noto Sans Light" panose="020B0402040504020204" pitchFamily="34" charset="0"/>
              <a:cs typeface="Noto Sans Light" panose="020B0402040504020204" pitchFamily="34" charset="0"/>
            </a:endParaRPr>
          </a:p>
        </p:txBody>
      </p:sp>
      <p:sp>
        <p:nvSpPr>
          <p:cNvPr id="8" name="Picture Placeholder 7">
            <a:extLst>
              <a:ext uri="{FF2B5EF4-FFF2-40B4-BE49-F238E27FC236}">
                <a16:creationId xmlns:a16="http://schemas.microsoft.com/office/drawing/2014/main" id="{A43F01B9-C655-6E46-3349-468A3C7A6D76}"/>
              </a:ext>
            </a:extLst>
          </p:cNvPr>
          <p:cNvSpPr>
            <a:spLocks noGrp="1"/>
          </p:cNvSpPr>
          <p:nvPr>
            <p:ph type="pic" sz="quarter" idx="10"/>
          </p:nvPr>
        </p:nvSpPr>
        <p:spPr/>
        <p:txBody>
          <a:bodyPr/>
          <a:lstStyle/>
          <a:p>
            <a:endParaRPr lang="es-CO"/>
          </a:p>
        </p:txBody>
      </p:sp>
    </p:spTree>
    <p:extLst>
      <p:ext uri="{BB962C8B-B14F-4D97-AF65-F5344CB8AC3E}">
        <p14:creationId xmlns:p14="http://schemas.microsoft.com/office/powerpoint/2010/main" val="4219943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rma libre: forma 5">
            <a:extLst>
              <a:ext uri="{FF2B5EF4-FFF2-40B4-BE49-F238E27FC236}">
                <a16:creationId xmlns:a16="http://schemas.microsoft.com/office/drawing/2014/main" id="{D417BD9B-3F4D-E593-E58F-E22E59B47B90}"/>
              </a:ext>
            </a:extLst>
          </p:cNvPr>
          <p:cNvSpPr/>
          <p:nvPr/>
        </p:nvSpPr>
        <p:spPr>
          <a:xfrm>
            <a:off x="6911584" y="2500447"/>
            <a:ext cx="3169305" cy="2283992"/>
          </a:xfrm>
          <a:custGeom>
            <a:avLst/>
            <a:gdLst>
              <a:gd name="connsiteX0" fmla="*/ 970199 w 3169305"/>
              <a:gd name="connsiteY0" fmla="*/ 2283917 h 2283992"/>
              <a:gd name="connsiteX1" fmla="*/ 7562 w 3169305"/>
              <a:gd name="connsiteY1" fmla="*/ 1925163 h 2283992"/>
              <a:gd name="connsiteX2" fmla="*/ 5390 w 3169305"/>
              <a:gd name="connsiteY2" fmla="*/ 1891618 h 2283992"/>
              <a:gd name="connsiteX3" fmla="*/ 38020 w 3169305"/>
              <a:gd name="connsiteY3" fmla="*/ 1888678 h 2283992"/>
              <a:gd name="connsiteX4" fmla="*/ 1429137 w 3169305"/>
              <a:gd name="connsiteY4" fmla="*/ 2161353 h 2283992"/>
              <a:gd name="connsiteX5" fmla="*/ 2328472 w 3169305"/>
              <a:gd name="connsiteY5" fmla="*/ 1414908 h 2283992"/>
              <a:gd name="connsiteX6" fmla="*/ 2446534 w 3169305"/>
              <a:gd name="connsiteY6" fmla="*/ 277330 h 2283992"/>
              <a:gd name="connsiteX7" fmla="*/ 2460968 w 3169305"/>
              <a:gd name="connsiteY7" fmla="*/ 247533 h 2283992"/>
              <a:gd name="connsiteX8" fmla="*/ 3137689 w 3169305"/>
              <a:gd name="connsiteY8" fmla="*/ 1080 h 2283992"/>
              <a:gd name="connsiteX9" fmla="*/ 3167618 w 3169305"/>
              <a:gd name="connsiteY9" fmla="*/ 16396 h 2283992"/>
              <a:gd name="connsiteX10" fmla="*/ 3153977 w 3169305"/>
              <a:gd name="connsiteY10" fmla="*/ 45709 h 2283992"/>
              <a:gd name="connsiteX11" fmla="*/ 2498447 w 3169305"/>
              <a:gd name="connsiteY11" fmla="*/ 284084 h 2283992"/>
              <a:gd name="connsiteX12" fmla="*/ 2369791 w 3169305"/>
              <a:gd name="connsiteY12" fmla="*/ 1437620 h 2283992"/>
              <a:gd name="connsiteX13" fmla="*/ 1443770 w 3169305"/>
              <a:gd name="connsiteY13" fmla="*/ 2206180 h 2283992"/>
              <a:gd name="connsiteX14" fmla="*/ 970199 w 3169305"/>
              <a:gd name="connsiteY14" fmla="*/ 2283917 h 228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69305" h="2283992">
                <a:moveTo>
                  <a:pt x="970199" y="2283917"/>
                </a:moveTo>
                <a:cubicBezTo>
                  <a:pt x="625880" y="2283917"/>
                  <a:pt x="290301" y="2161485"/>
                  <a:pt x="7562" y="1925163"/>
                </a:cubicBezTo>
                <a:cubicBezTo>
                  <a:pt x="-2304" y="1916502"/>
                  <a:pt x="-3278" y="1901478"/>
                  <a:pt x="5390" y="1891618"/>
                </a:cubicBezTo>
                <a:cubicBezTo>
                  <a:pt x="13746" y="1882097"/>
                  <a:pt x="28095" y="1880805"/>
                  <a:pt x="38020" y="1888678"/>
                </a:cubicBezTo>
                <a:cubicBezTo>
                  <a:pt x="437034" y="2222204"/>
                  <a:pt x="944044" y="2321594"/>
                  <a:pt x="1429137" y="2161353"/>
                </a:cubicBezTo>
                <a:cubicBezTo>
                  <a:pt x="1807358" y="2036339"/>
                  <a:pt x="2135124" y="1764061"/>
                  <a:pt x="2328472" y="1414908"/>
                </a:cubicBezTo>
                <a:cubicBezTo>
                  <a:pt x="2527912" y="1054432"/>
                  <a:pt x="2569827" y="650453"/>
                  <a:pt x="2446534" y="277330"/>
                </a:cubicBezTo>
                <a:cubicBezTo>
                  <a:pt x="2442561" y="265133"/>
                  <a:pt x="2448918" y="251957"/>
                  <a:pt x="2460968" y="247533"/>
                </a:cubicBezTo>
                <a:lnTo>
                  <a:pt x="3137689" y="1080"/>
                </a:lnTo>
                <a:cubicBezTo>
                  <a:pt x="3150203" y="-2952"/>
                  <a:pt x="3163578" y="3908"/>
                  <a:pt x="3167618" y="16396"/>
                </a:cubicBezTo>
                <a:cubicBezTo>
                  <a:pt x="3171458" y="28229"/>
                  <a:pt x="3165499" y="41008"/>
                  <a:pt x="3153977" y="45709"/>
                </a:cubicBezTo>
                <a:lnTo>
                  <a:pt x="2498447" y="284084"/>
                </a:lnTo>
                <a:cubicBezTo>
                  <a:pt x="2617171" y="663762"/>
                  <a:pt x="2571813" y="1072509"/>
                  <a:pt x="2369791" y="1437620"/>
                </a:cubicBezTo>
                <a:cubicBezTo>
                  <a:pt x="2170747" y="1797368"/>
                  <a:pt x="1833447" y="2077524"/>
                  <a:pt x="1443770" y="2206180"/>
                </a:cubicBezTo>
                <a:cubicBezTo>
                  <a:pt x="1291078" y="2257206"/>
                  <a:pt x="1131168" y="2283454"/>
                  <a:pt x="970199" y="2283917"/>
                </a:cubicBezTo>
                <a:close/>
              </a:path>
            </a:pathLst>
          </a:custGeom>
          <a:solidFill>
            <a:srgbClr val="B9CF22"/>
          </a:solidFill>
          <a:ln w="6620" cap="flat">
            <a:noFill/>
            <a:prstDash val="solid"/>
            <a:miter/>
          </a:ln>
        </p:spPr>
        <p:txBody>
          <a:bodyPr rtlCol="0" anchor="ctr"/>
          <a:lstStyle/>
          <a:p>
            <a:endParaRPr lang="es-CO"/>
          </a:p>
        </p:txBody>
      </p:sp>
      <p:sp>
        <p:nvSpPr>
          <p:cNvPr id="7" name="Forma libre: forma 6">
            <a:extLst>
              <a:ext uri="{FF2B5EF4-FFF2-40B4-BE49-F238E27FC236}">
                <a16:creationId xmlns:a16="http://schemas.microsoft.com/office/drawing/2014/main" id="{83F6AAD1-051C-0CAE-440B-F95249086441}"/>
              </a:ext>
            </a:extLst>
          </p:cNvPr>
          <p:cNvSpPr/>
          <p:nvPr/>
        </p:nvSpPr>
        <p:spPr>
          <a:xfrm>
            <a:off x="6871001" y="4310139"/>
            <a:ext cx="158254" cy="158255"/>
          </a:xfrm>
          <a:custGeom>
            <a:avLst/>
            <a:gdLst>
              <a:gd name="connsiteX0" fmla="*/ 157730 w 158254"/>
              <a:gd name="connsiteY0" fmla="*/ 78987 h 158255"/>
              <a:gd name="connsiteX1" fmla="*/ 78669 w 158254"/>
              <a:gd name="connsiteY1" fmla="*/ 158180 h 158255"/>
              <a:gd name="connsiteX2" fmla="*/ -524 w 158254"/>
              <a:gd name="connsiteY2" fmla="*/ 79119 h 158255"/>
              <a:gd name="connsiteX3" fmla="*/ 78271 w 158254"/>
              <a:gd name="connsiteY3" fmla="*/ -74 h 158255"/>
              <a:gd name="connsiteX4" fmla="*/ 157730 w 158254"/>
              <a:gd name="connsiteY4" fmla="*/ 78722 h 158255"/>
              <a:gd name="connsiteX5" fmla="*/ 157730 w 158254"/>
              <a:gd name="connsiteY5" fmla="*/ 78987 h 15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254" h="158255">
                <a:moveTo>
                  <a:pt x="157730" y="78987"/>
                </a:moveTo>
                <a:cubicBezTo>
                  <a:pt x="157763" y="122689"/>
                  <a:pt x="122371" y="158141"/>
                  <a:pt x="78669" y="158180"/>
                </a:cubicBezTo>
                <a:cubicBezTo>
                  <a:pt x="34967" y="158213"/>
                  <a:pt x="-491" y="122821"/>
                  <a:pt x="-524" y="79119"/>
                </a:cubicBezTo>
                <a:cubicBezTo>
                  <a:pt x="-558" y="35523"/>
                  <a:pt x="34675" y="111"/>
                  <a:pt x="78271" y="-74"/>
                </a:cubicBezTo>
                <a:cubicBezTo>
                  <a:pt x="121974" y="-260"/>
                  <a:pt x="157544" y="35020"/>
                  <a:pt x="157730" y="78722"/>
                </a:cubicBezTo>
                <a:cubicBezTo>
                  <a:pt x="157730" y="78808"/>
                  <a:pt x="157730" y="78900"/>
                  <a:pt x="157730" y="78987"/>
                </a:cubicBezTo>
                <a:close/>
              </a:path>
            </a:pathLst>
          </a:custGeom>
          <a:solidFill>
            <a:srgbClr val="B9CF22"/>
          </a:solidFill>
          <a:ln w="6620" cap="flat">
            <a:noFill/>
            <a:prstDash val="solid"/>
            <a:miter/>
          </a:ln>
        </p:spPr>
        <p:txBody>
          <a:bodyPr rtlCol="0" anchor="ctr"/>
          <a:lstStyle/>
          <a:p>
            <a:endParaRPr lang="es-CO"/>
          </a:p>
        </p:txBody>
      </p:sp>
      <p:sp>
        <p:nvSpPr>
          <p:cNvPr id="8" name="Forma libre: forma 7">
            <a:extLst>
              <a:ext uri="{FF2B5EF4-FFF2-40B4-BE49-F238E27FC236}">
                <a16:creationId xmlns:a16="http://schemas.microsoft.com/office/drawing/2014/main" id="{5AA4AF0C-DC92-FD9C-64FB-FC17BEED8D8C}"/>
              </a:ext>
            </a:extLst>
          </p:cNvPr>
          <p:cNvSpPr/>
          <p:nvPr/>
        </p:nvSpPr>
        <p:spPr>
          <a:xfrm>
            <a:off x="7647970" y="795435"/>
            <a:ext cx="1562944" cy="3567357"/>
          </a:xfrm>
          <a:custGeom>
            <a:avLst/>
            <a:gdLst>
              <a:gd name="connsiteX0" fmla="*/ 820942 w 1562944"/>
              <a:gd name="connsiteY0" fmla="*/ 3567271 h 3567357"/>
              <a:gd name="connsiteX1" fmla="*/ 797171 w 1562944"/>
              <a:gd name="connsiteY1" fmla="*/ 3543473 h 3567357"/>
              <a:gd name="connsiteX2" fmla="*/ 808427 w 1562944"/>
              <a:gd name="connsiteY2" fmla="*/ 3523304 h 3567357"/>
              <a:gd name="connsiteX3" fmla="*/ 1514613 w 1562944"/>
              <a:gd name="connsiteY3" fmla="*/ 2324808 h 3567357"/>
              <a:gd name="connsiteX4" fmla="*/ 1077063 w 1562944"/>
              <a:gd name="connsiteY4" fmla="*/ 1217425 h 3567357"/>
              <a:gd name="connsiteX5" fmla="*/ 23247 w 1562944"/>
              <a:gd name="connsiteY5" fmla="*/ 729484 h 3567357"/>
              <a:gd name="connsiteX6" fmla="*/ -524 w 1562944"/>
              <a:gd name="connsiteY6" fmla="*/ 705713 h 3567357"/>
              <a:gd name="connsiteX7" fmla="*/ -524 w 1562944"/>
              <a:gd name="connsiteY7" fmla="*/ 23696 h 3567357"/>
              <a:gd name="connsiteX8" fmla="*/ 23247 w 1562944"/>
              <a:gd name="connsiteY8" fmla="*/ -75 h 3567357"/>
              <a:gd name="connsiteX9" fmla="*/ 47018 w 1562944"/>
              <a:gd name="connsiteY9" fmla="*/ 23696 h 3567357"/>
              <a:gd name="connsiteX10" fmla="*/ 47018 w 1562944"/>
              <a:gd name="connsiteY10" fmla="*/ 681876 h 3567357"/>
              <a:gd name="connsiteX11" fmla="*/ 1112156 w 1562944"/>
              <a:gd name="connsiteY11" fmla="*/ 1185112 h 3567357"/>
              <a:gd name="connsiteX12" fmla="*/ 1562420 w 1562944"/>
              <a:gd name="connsiteY12" fmla="*/ 2324477 h 3567357"/>
              <a:gd name="connsiteX13" fmla="*/ 834052 w 1562944"/>
              <a:gd name="connsiteY13" fmla="*/ 3563696 h 3567357"/>
              <a:gd name="connsiteX14" fmla="*/ 820942 w 1562944"/>
              <a:gd name="connsiteY14" fmla="*/ 3567271 h 356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2944" h="3567357">
                <a:moveTo>
                  <a:pt x="820942" y="3567271"/>
                </a:moveTo>
                <a:cubicBezTo>
                  <a:pt x="807831" y="3567258"/>
                  <a:pt x="797171" y="3556604"/>
                  <a:pt x="797171" y="3543473"/>
                </a:cubicBezTo>
                <a:cubicBezTo>
                  <a:pt x="797171" y="3535263"/>
                  <a:pt x="801475" y="3527635"/>
                  <a:pt x="808427" y="3523304"/>
                </a:cubicBezTo>
                <a:cubicBezTo>
                  <a:pt x="1270411" y="3236658"/>
                  <a:pt x="1514613" y="2822085"/>
                  <a:pt x="1514613" y="2324808"/>
                </a:cubicBezTo>
                <a:cubicBezTo>
                  <a:pt x="1514613" y="1925530"/>
                  <a:pt x="1355167" y="1521882"/>
                  <a:pt x="1077063" y="1217425"/>
                </a:cubicBezTo>
                <a:cubicBezTo>
                  <a:pt x="789622" y="902770"/>
                  <a:pt x="415373" y="729484"/>
                  <a:pt x="23247" y="729484"/>
                </a:cubicBezTo>
                <a:cubicBezTo>
                  <a:pt x="10116" y="729484"/>
                  <a:pt x="-524" y="718843"/>
                  <a:pt x="-524" y="705713"/>
                </a:cubicBezTo>
                <a:lnTo>
                  <a:pt x="-524" y="23696"/>
                </a:lnTo>
                <a:cubicBezTo>
                  <a:pt x="-524" y="10566"/>
                  <a:pt x="10116" y="-75"/>
                  <a:pt x="23247" y="-75"/>
                </a:cubicBezTo>
                <a:cubicBezTo>
                  <a:pt x="36377" y="-75"/>
                  <a:pt x="47018" y="10566"/>
                  <a:pt x="47018" y="23696"/>
                </a:cubicBezTo>
                <a:lnTo>
                  <a:pt x="47018" y="681876"/>
                </a:lnTo>
                <a:cubicBezTo>
                  <a:pt x="444309" y="688497"/>
                  <a:pt x="821339" y="866815"/>
                  <a:pt x="1112156" y="1185112"/>
                </a:cubicBezTo>
                <a:cubicBezTo>
                  <a:pt x="1398140" y="1498177"/>
                  <a:pt x="1562420" y="1913479"/>
                  <a:pt x="1562420" y="2324477"/>
                </a:cubicBezTo>
                <a:cubicBezTo>
                  <a:pt x="1562420" y="2839367"/>
                  <a:pt x="1310405" y="3267912"/>
                  <a:pt x="834052" y="3563696"/>
                </a:cubicBezTo>
                <a:cubicBezTo>
                  <a:pt x="830146" y="3566172"/>
                  <a:pt x="825577" y="3567417"/>
                  <a:pt x="820942" y="3567271"/>
                </a:cubicBezTo>
                <a:close/>
              </a:path>
            </a:pathLst>
          </a:custGeom>
          <a:solidFill>
            <a:srgbClr val="F29109"/>
          </a:solidFill>
          <a:ln w="6620" cap="flat">
            <a:noFill/>
            <a:prstDash val="solid"/>
            <a:miter/>
          </a:ln>
        </p:spPr>
        <p:txBody>
          <a:bodyPr rtlCol="0" anchor="ctr"/>
          <a:lstStyle/>
          <a:p>
            <a:endParaRPr lang="es-CO"/>
          </a:p>
        </p:txBody>
      </p:sp>
      <p:sp>
        <p:nvSpPr>
          <p:cNvPr id="9" name="Forma libre: forma 8">
            <a:extLst>
              <a:ext uri="{FF2B5EF4-FFF2-40B4-BE49-F238E27FC236}">
                <a16:creationId xmlns:a16="http://schemas.microsoft.com/office/drawing/2014/main" id="{EEB50534-8A83-CC5B-AA9A-1923ED6F2486}"/>
              </a:ext>
            </a:extLst>
          </p:cNvPr>
          <p:cNvSpPr/>
          <p:nvPr/>
        </p:nvSpPr>
        <p:spPr>
          <a:xfrm>
            <a:off x="8370255" y="4272478"/>
            <a:ext cx="158100" cy="158123"/>
          </a:xfrm>
          <a:custGeom>
            <a:avLst/>
            <a:gdLst>
              <a:gd name="connsiteX0" fmla="*/ 157523 w 158100"/>
              <a:gd name="connsiteY0" fmla="*/ 76058 h 158123"/>
              <a:gd name="connsiteX1" fmla="*/ 81442 w 158100"/>
              <a:gd name="connsiteY1" fmla="*/ 157993 h 158123"/>
              <a:gd name="connsiteX2" fmla="*/ -467 w 158100"/>
              <a:gd name="connsiteY2" fmla="*/ 81911 h 158123"/>
              <a:gd name="connsiteX3" fmla="*/ 75615 w 158100"/>
              <a:gd name="connsiteY3" fmla="*/ -24 h 158123"/>
              <a:gd name="connsiteX4" fmla="*/ 75615 w 158100"/>
              <a:gd name="connsiteY4" fmla="*/ -24 h 158123"/>
              <a:gd name="connsiteX5" fmla="*/ 157523 w 158100"/>
              <a:gd name="connsiteY5" fmla="*/ 76058 h 15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100" h="158123">
                <a:moveTo>
                  <a:pt x="157523" y="76058"/>
                </a:moveTo>
                <a:cubicBezTo>
                  <a:pt x="159112" y="119694"/>
                  <a:pt x="125077" y="156377"/>
                  <a:pt x="81442" y="157993"/>
                </a:cubicBezTo>
                <a:cubicBezTo>
                  <a:pt x="37806" y="159608"/>
                  <a:pt x="1122" y="125547"/>
                  <a:pt x="-467" y="81911"/>
                </a:cubicBezTo>
                <a:cubicBezTo>
                  <a:pt x="-2122" y="38275"/>
                  <a:pt x="31979" y="1592"/>
                  <a:pt x="75615" y="-24"/>
                </a:cubicBezTo>
                <a:cubicBezTo>
                  <a:pt x="75615" y="-24"/>
                  <a:pt x="75615" y="-24"/>
                  <a:pt x="75615" y="-24"/>
                </a:cubicBezTo>
                <a:cubicBezTo>
                  <a:pt x="119250" y="-1586"/>
                  <a:pt x="155867" y="32448"/>
                  <a:pt x="157523" y="76058"/>
                </a:cubicBezTo>
                <a:close/>
              </a:path>
            </a:pathLst>
          </a:custGeom>
          <a:solidFill>
            <a:srgbClr val="F29109"/>
          </a:solidFill>
          <a:ln w="6620" cap="flat">
            <a:noFill/>
            <a:prstDash val="solid"/>
            <a:miter/>
          </a:ln>
        </p:spPr>
        <p:txBody>
          <a:bodyPr rtlCol="0" anchor="ctr"/>
          <a:lstStyle/>
          <a:p>
            <a:endParaRPr lang="es-CO"/>
          </a:p>
        </p:txBody>
      </p:sp>
      <p:sp>
        <p:nvSpPr>
          <p:cNvPr id="10" name="Forma libre: forma 9">
            <a:extLst>
              <a:ext uri="{FF2B5EF4-FFF2-40B4-BE49-F238E27FC236}">
                <a16:creationId xmlns:a16="http://schemas.microsoft.com/office/drawing/2014/main" id="{466DE28E-0D80-5B26-F2A5-E6C54BB986BF}"/>
              </a:ext>
            </a:extLst>
          </p:cNvPr>
          <p:cNvSpPr/>
          <p:nvPr/>
        </p:nvSpPr>
        <p:spPr>
          <a:xfrm>
            <a:off x="5260021" y="1695755"/>
            <a:ext cx="3672748" cy="1200559"/>
          </a:xfrm>
          <a:custGeom>
            <a:avLst/>
            <a:gdLst>
              <a:gd name="connsiteX0" fmla="*/ 3648229 w 3672748"/>
              <a:gd name="connsiteY0" fmla="*/ 1200482 h 1200559"/>
              <a:gd name="connsiteX1" fmla="*/ 3625186 w 3672748"/>
              <a:gd name="connsiteY1" fmla="*/ 1182405 h 1200559"/>
              <a:gd name="connsiteX2" fmla="*/ 2671157 w 3672748"/>
              <a:gd name="connsiteY2" fmla="*/ 119717 h 1200559"/>
              <a:gd name="connsiteX3" fmla="*/ 1498220 w 3672748"/>
              <a:gd name="connsiteY3" fmla="*/ 210432 h 1200559"/>
              <a:gd name="connsiteX4" fmla="*/ 723502 w 3672748"/>
              <a:gd name="connsiteY4" fmla="*/ 1078845 h 1200559"/>
              <a:gd name="connsiteX5" fmla="*/ 693580 w 3672748"/>
              <a:gd name="connsiteY5" fmla="*/ 1094167 h 1200559"/>
              <a:gd name="connsiteX6" fmla="*/ 692911 w 3672748"/>
              <a:gd name="connsiteY6" fmla="*/ 1093942 h 1200559"/>
              <a:gd name="connsiteX7" fmla="*/ 14602 w 3672748"/>
              <a:gd name="connsiteY7" fmla="*/ 851726 h 1200559"/>
              <a:gd name="connsiteX8" fmla="*/ 1114 w 3672748"/>
              <a:gd name="connsiteY8" fmla="*/ 820936 h 1200559"/>
              <a:gd name="connsiteX9" fmla="*/ 30559 w 3672748"/>
              <a:gd name="connsiteY9" fmla="*/ 806965 h 1200559"/>
              <a:gd name="connsiteX10" fmla="*/ 686090 w 3672748"/>
              <a:gd name="connsiteY10" fmla="*/ 1041036 h 1200559"/>
              <a:gd name="connsiteX11" fmla="*/ 1477628 w 3672748"/>
              <a:gd name="connsiteY11" fmla="*/ 167657 h 1200559"/>
              <a:gd name="connsiteX12" fmla="*/ 2685989 w 3672748"/>
              <a:gd name="connsiteY12" fmla="*/ 74558 h 1200559"/>
              <a:gd name="connsiteX13" fmla="*/ 3671537 w 3672748"/>
              <a:gd name="connsiteY13" fmla="*/ 1171083 h 1200559"/>
              <a:gd name="connsiteX14" fmla="*/ 3654188 w 3672748"/>
              <a:gd name="connsiteY14" fmla="*/ 1199820 h 1200559"/>
              <a:gd name="connsiteX15" fmla="*/ 3648229 w 3672748"/>
              <a:gd name="connsiteY15" fmla="*/ 1200482 h 120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748" h="1200559">
                <a:moveTo>
                  <a:pt x="3648229" y="1200482"/>
                </a:moveTo>
                <a:cubicBezTo>
                  <a:pt x="3637304" y="1200462"/>
                  <a:pt x="3627835" y="1193006"/>
                  <a:pt x="3625186" y="1182405"/>
                </a:cubicBezTo>
                <a:cubicBezTo>
                  <a:pt x="3496728" y="661887"/>
                  <a:pt x="3149032" y="274528"/>
                  <a:pt x="2671157" y="119717"/>
                </a:cubicBezTo>
                <a:cubicBezTo>
                  <a:pt x="2294989" y="-2185"/>
                  <a:pt x="1867437" y="30922"/>
                  <a:pt x="1498220" y="210432"/>
                </a:cubicBezTo>
                <a:cubicBezTo>
                  <a:pt x="1120794" y="394047"/>
                  <a:pt x="845338" y="702477"/>
                  <a:pt x="723502" y="1078845"/>
                </a:cubicBezTo>
                <a:cubicBezTo>
                  <a:pt x="719470" y="1091339"/>
                  <a:pt x="706074" y="1098199"/>
                  <a:pt x="693580" y="1094167"/>
                </a:cubicBezTo>
                <a:cubicBezTo>
                  <a:pt x="693354" y="1094094"/>
                  <a:pt x="693136" y="1094021"/>
                  <a:pt x="692911" y="1093942"/>
                </a:cubicBezTo>
                <a:lnTo>
                  <a:pt x="14602" y="851726"/>
                </a:lnTo>
                <a:cubicBezTo>
                  <a:pt x="2372" y="846945"/>
                  <a:pt x="-3667" y="833159"/>
                  <a:pt x="1114" y="820936"/>
                </a:cubicBezTo>
                <a:cubicBezTo>
                  <a:pt x="5689" y="809223"/>
                  <a:pt x="18594" y="803098"/>
                  <a:pt x="30559" y="806965"/>
                </a:cubicBezTo>
                <a:lnTo>
                  <a:pt x="686090" y="1041036"/>
                </a:lnTo>
                <a:cubicBezTo>
                  <a:pt x="815674" y="662748"/>
                  <a:pt x="1095963" y="353258"/>
                  <a:pt x="1477628" y="167657"/>
                </a:cubicBezTo>
                <a:cubicBezTo>
                  <a:pt x="1857835" y="-17150"/>
                  <a:pt x="2298233" y="-50854"/>
                  <a:pt x="2685989" y="74558"/>
                </a:cubicBezTo>
                <a:cubicBezTo>
                  <a:pt x="3179822" y="234534"/>
                  <a:pt x="3539040" y="634209"/>
                  <a:pt x="3671537" y="1171083"/>
                </a:cubicBezTo>
                <a:cubicBezTo>
                  <a:pt x="3674649" y="1183802"/>
                  <a:pt x="3666902" y="1196661"/>
                  <a:pt x="3654188" y="1199820"/>
                </a:cubicBezTo>
                <a:cubicBezTo>
                  <a:pt x="3652268" y="1200283"/>
                  <a:pt x="3650216" y="1200509"/>
                  <a:pt x="3648229" y="1200482"/>
                </a:cubicBezTo>
                <a:close/>
              </a:path>
            </a:pathLst>
          </a:custGeom>
          <a:solidFill>
            <a:srgbClr val="B9CF23"/>
          </a:solidFill>
          <a:ln w="6620" cap="flat">
            <a:noFill/>
            <a:prstDash val="solid"/>
            <a:miter/>
          </a:ln>
        </p:spPr>
        <p:txBody>
          <a:bodyPr rtlCol="0" anchor="ctr"/>
          <a:lstStyle/>
          <a:p>
            <a:endParaRPr lang="es-CO"/>
          </a:p>
        </p:txBody>
      </p:sp>
      <p:sp>
        <p:nvSpPr>
          <p:cNvPr id="11" name="Forma libre: forma 10">
            <a:extLst>
              <a:ext uri="{FF2B5EF4-FFF2-40B4-BE49-F238E27FC236}">
                <a16:creationId xmlns:a16="http://schemas.microsoft.com/office/drawing/2014/main" id="{F0688BA0-44AA-B180-19DC-CD10583CEC53}"/>
              </a:ext>
            </a:extLst>
          </p:cNvPr>
          <p:cNvSpPr/>
          <p:nvPr/>
        </p:nvSpPr>
        <p:spPr>
          <a:xfrm>
            <a:off x="8835474" y="2816324"/>
            <a:ext cx="158122" cy="158123"/>
          </a:xfrm>
          <a:custGeom>
            <a:avLst/>
            <a:gdLst>
              <a:gd name="connsiteX0" fmla="*/ 157598 w 158122"/>
              <a:gd name="connsiteY0" fmla="*/ 79383 h 158123"/>
              <a:gd name="connsiteX1" fmla="*/ 78140 w 158122"/>
              <a:gd name="connsiteY1" fmla="*/ 158047 h 158123"/>
              <a:gd name="connsiteX2" fmla="*/ -524 w 158122"/>
              <a:gd name="connsiteY2" fmla="*/ 78589 h 158123"/>
              <a:gd name="connsiteX3" fmla="*/ 78537 w 158122"/>
              <a:gd name="connsiteY3" fmla="*/ -75 h 158123"/>
              <a:gd name="connsiteX4" fmla="*/ 157598 w 158122"/>
              <a:gd name="connsiteY4" fmla="*/ 78986 h 158123"/>
              <a:gd name="connsiteX5" fmla="*/ 157598 w 158122"/>
              <a:gd name="connsiteY5" fmla="*/ 79383 h 15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122" h="158123">
                <a:moveTo>
                  <a:pt x="157598" y="79383"/>
                </a:moveTo>
                <a:cubicBezTo>
                  <a:pt x="157400" y="123045"/>
                  <a:pt x="121776" y="158265"/>
                  <a:pt x="78140" y="158047"/>
                </a:cubicBezTo>
                <a:cubicBezTo>
                  <a:pt x="34505" y="157828"/>
                  <a:pt x="-722" y="122251"/>
                  <a:pt x="-524" y="78589"/>
                </a:cubicBezTo>
                <a:cubicBezTo>
                  <a:pt x="-325" y="35078"/>
                  <a:pt x="35034" y="-75"/>
                  <a:pt x="78537" y="-75"/>
                </a:cubicBezTo>
                <a:cubicBezTo>
                  <a:pt x="122173" y="-75"/>
                  <a:pt x="157598" y="35324"/>
                  <a:pt x="157598" y="78986"/>
                </a:cubicBezTo>
                <a:cubicBezTo>
                  <a:pt x="157598" y="79118"/>
                  <a:pt x="157598" y="79251"/>
                  <a:pt x="157598" y="79383"/>
                </a:cubicBezTo>
                <a:close/>
              </a:path>
            </a:pathLst>
          </a:custGeom>
          <a:solidFill>
            <a:srgbClr val="B9CF23"/>
          </a:solidFill>
          <a:ln w="6620" cap="flat">
            <a:noFill/>
            <a:prstDash val="solid"/>
            <a:miter/>
          </a:ln>
        </p:spPr>
        <p:txBody>
          <a:bodyPr rtlCol="0" anchor="ctr"/>
          <a:lstStyle/>
          <a:p>
            <a:endParaRPr lang="es-CO"/>
          </a:p>
        </p:txBody>
      </p:sp>
      <p:sp>
        <p:nvSpPr>
          <p:cNvPr id="12" name="Forma libre: forma 11">
            <a:extLst>
              <a:ext uri="{FF2B5EF4-FFF2-40B4-BE49-F238E27FC236}">
                <a16:creationId xmlns:a16="http://schemas.microsoft.com/office/drawing/2014/main" id="{379EE742-A325-BBCF-EDA2-030839343C75}"/>
              </a:ext>
            </a:extLst>
          </p:cNvPr>
          <p:cNvSpPr/>
          <p:nvPr/>
        </p:nvSpPr>
        <p:spPr>
          <a:xfrm>
            <a:off x="6024673" y="1978578"/>
            <a:ext cx="1693713" cy="3372805"/>
          </a:xfrm>
          <a:custGeom>
            <a:avLst/>
            <a:gdLst>
              <a:gd name="connsiteX0" fmla="*/ 161801 w 1693713"/>
              <a:gd name="connsiteY0" fmla="*/ 3372722 h 3372805"/>
              <a:gd name="connsiteX1" fmla="*/ 137884 w 1693713"/>
              <a:gd name="connsiteY1" fmla="*/ 3349229 h 3372805"/>
              <a:gd name="connsiteX2" fmla="*/ 144121 w 1693713"/>
              <a:gd name="connsiteY2" fmla="*/ 3332993 h 3372805"/>
              <a:gd name="connsiteX3" fmla="*/ 597100 w 1693713"/>
              <a:gd name="connsiteY3" fmla="*/ 2826579 h 3372805"/>
              <a:gd name="connsiteX4" fmla="*/ 15399 w 1693713"/>
              <a:gd name="connsiteY4" fmla="*/ 1777928 h 3372805"/>
              <a:gd name="connsiteX5" fmla="*/ 305356 w 1693713"/>
              <a:gd name="connsiteY5" fmla="*/ 584530 h 3372805"/>
              <a:gd name="connsiteX6" fmla="*/ 1672170 w 1693713"/>
              <a:gd name="connsiteY6" fmla="*/ 6670 h 3372805"/>
              <a:gd name="connsiteX7" fmla="*/ 1693028 w 1693713"/>
              <a:gd name="connsiteY7" fmla="*/ 33037 h 3372805"/>
              <a:gd name="connsiteX8" fmla="*/ 1668065 w 1693713"/>
              <a:gd name="connsiteY8" fmla="*/ 54014 h 3372805"/>
              <a:gd name="connsiteX9" fmla="*/ 343760 w 1693713"/>
              <a:gd name="connsiteY9" fmla="*/ 612937 h 3372805"/>
              <a:gd name="connsiteX10" fmla="*/ 62809 w 1693713"/>
              <a:gd name="connsiteY10" fmla="*/ 1771704 h 3372805"/>
              <a:gd name="connsiteX11" fmla="*/ 646496 w 1693713"/>
              <a:gd name="connsiteY11" fmla="*/ 2804661 h 3372805"/>
              <a:gd name="connsiteX12" fmla="*/ 655899 w 1693713"/>
              <a:gd name="connsiteY12" fmla="*/ 2821282 h 3372805"/>
              <a:gd name="connsiteX13" fmla="*/ 649939 w 1693713"/>
              <a:gd name="connsiteY13" fmla="*/ 2839491 h 3372805"/>
              <a:gd name="connsiteX14" fmla="*/ 179811 w 1693713"/>
              <a:gd name="connsiteY14" fmla="*/ 3365174 h 3372805"/>
              <a:gd name="connsiteX15" fmla="*/ 161801 w 1693713"/>
              <a:gd name="connsiteY15" fmla="*/ 3372722 h 337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3713" h="3372805">
                <a:moveTo>
                  <a:pt x="161801" y="3372722"/>
                </a:moveTo>
                <a:cubicBezTo>
                  <a:pt x="148710" y="3372841"/>
                  <a:pt x="138003" y="3362320"/>
                  <a:pt x="137884" y="3349229"/>
                </a:cubicBezTo>
                <a:cubicBezTo>
                  <a:pt x="137831" y="3343223"/>
                  <a:pt x="140062" y="3337416"/>
                  <a:pt x="144121" y="3332993"/>
                </a:cubicBezTo>
                <a:lnTo>
                  <a:pt x="597100" y="2826579"/>
                </a:lnTo>
                <a:cubicBezTo>
                  <a:pt x="284895" y="2584032"/>
                  <a:pt x="73006" y="2203427"/>
                  <a:pt x="15399" y="1777928"/>
                </a:cubicBezTo>
                <a:cubicBezTo>
                  <a:pt x="-43400" y="1345013"/>
                  <a:pt x="62279" y="910045"/>
                  <a:pt x="305356" y="584530"/>
                </a:cubicBezTo>
                <a:cubicBezTo>
                  <a:pt x="615507" y="169162"/>
                  <a:pt x="1113711" y="-41402"/>
                  <a:pt x="1672170" y="6670"/>
                </a:cubicBezTo>
                <a:cubicBezTo>
                  <a:pt x="1685208" y="8193"/>
                  <a:pt x="1694544" y="19999"/>
                  <a:pt x="1693028" y="33037"/>
                </a:cubicBezTo>
                <a:cubicBezTo>
                  <a:pt x="1691565" y="45532"/>
                  <a:pt x="1680626" y="54729"/>
                  <a:pt x="1668065" y="54014"/>
                </a:cubicBezTo>
                <a:cubicBezTo>
                  <a:pt x="1126425" y="7332"/>
                  <a:pt x="643583" y="211010"/>
                  <a:pt x="343760" y="612937"/>
                </a:cubicBezTo>
                <a:cubicBezTo>
                  <a:pt x="108100" y="928585"/>
                  <a:pt x="5665" y="1350839"/>
                  <a:pt x="62809" y="1771704"/>
                </a:cubicBezTo>
                <a:cubicBezTo>
                  <a:pt x="120151" y="2193892"/>
                  <a:pt x="332901" y="2570326"/>
                  <a:pt x="646496" y="2804661"/>
                </a:cubicBezTo>
                <a:cubicBezTo>
                  <a:pt x="651814" y="2808641"/>
                  <a:pt x="655223" y="2814673"/>
                  <a:pt x="655899" y="2821282"/>
                </a:cubicBezTo>
                <a:cubicBezTo>
                  <a:pt x="656587" y="2827923"/>
                  <a:pt x="654422" y="2834544"/>
                  <a:pt x="649939" y="2839491"/>
                </a:cubicBezTo>
                <a:lnTo>
                  <a:pt x="179811" y="3365174"/>
                </a:lnTo>
                <a:cubicBezTo>
                  <a:pt x="175163" y="3370153"/>
                  <a:pt x="168608" y="3372901"/>
                  <a:pt x="161801" y="3372722"/>
                </a:cubicBezTo>
                <a:close/>
              </a:path>
            </a:pathLst>
          </a:custGeom>
          <a:solidFill>
            <a:srgbClr val="3DA8E0"/>
          </a:solidFill>
          <a:ln w="6620" cap="flat">
            <a:noFill/>
            <a:prstDash val="solid"/>
            <a:miter/>
          </a:ln>
        </p:spPr>
        <p:txBody>
          <a:bodyPr rtlCol="0" anchor="ctr"/>
          <a:lstStyle/>
          <a:p>
            <a:endParaRPr lang="es-CO"/>
          </a:p>
        </p:txBody>
      </p:sp>
      <p:sp>
        <p:nvSpPr>
          <p:cNvPr id="13" name="Forma libre: forma 12">
            <a:extLst>
              <a:ext uri="{FF2B5EF4-FFF2-40B4-BE49-F238E27FC236}">
                <a16:creationId xmlns:a16="http://schemas.microsoft.com/office/drawing/2014/main" id="{E8D2EE3C-ABF6-3638-2E55-820D5F65955A}"/>
              </a:ext>
            </a:extLst>
          </p:cNvPr>
          <p:cNvSpPr/>
          <p:nvPr/>
        </p:nvSpPr>
        <p:spPr>
          <a:xfrm>
            <a:off x="7639826" y="1932019"/>
            <a:ext cx="158254" cy="158255"/>
          </a:xfrm>
          <a:custGeom>
            <a:avLst/>
            <a:gdLst>
              <a:gd name="connsiteX0" fmla="*/ 157730 w 158254"/>
              <a:gd name="connsiteY0" fmla="*/ 78987 h 158255"/>
              <a:gd name="connsiteX1" fmla="*/ 78669 w 158254"/>
              <a:gd name="connsiteY1" fmla="*/ 158180 h 158255"/>
              <a:gd name="connsiteX2" fmla="*/ -524 w 158254"/>
              <a:gd name="connsiteY2" fmla="*/ 79119 h 158255"/>
              <a:gd name="connsiteX3" fmla="*/ 78271 w 158254"/>
              <a:gd name="connsiteY3" fmla="*/ -74 h 158255"/>
              <a:gd name="connsiteX4" fmla="*/ 157730 w 158254"/>
              <a:gd name="connsiteY4" fmla="*/ 78589 h 158255"/>
              <a:gd name="connsiteX5" fmla="*/ 157730 w 158254"/>
              <a:gd name="connsiteY5" fmla="*/ 78987 h 15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254" h="158255">
                <a:moveTo>
                  <a:pt x="157730" y="78987"/>
                </a:moveTo>
                <a:cubicBezTo>
                  <a:pt x="157763" y="122689"/>
                  <a:pt x="122371" y="158140"/>
                  <a:pt x="78669" y="158180"/>
                </a:cubicBezTo>
                <a:cubicBezTo>
                  <a:pt x="34967" y="158213"/>
                  <a:pt x="-491" y="122821"/>
                  <a:pt x="-524" y="79119"/>
                </a:cubicBezTo>
                <a:cubicBezTo>
                  <a:pt x="-558" y="35523"/>
                  <a:pt x="34675" y="111"/>
                  <a:pt x="78271" y="-74"/>
                </a:cubicBezTo>
                <a:cubicBezTo>
                  <a:pt x="121934" y="-293"/>
                  <a:pt x="157512" y="34927"/>
                  <a:pt x="157730" y="78589"/>
                </a:cubicBezTo>
                <a:cubicBezTo>
                  <a:pt x="157730" y="78722"/>
                  <a:pt x="157730" y="78854"/>
                  <a:pt x="157730" y="78987"/>
                </a:cubicBezTo>
                <a:close/>
              </a:path>
            </a:pathLst>
          </a:custGeom>
          <a:solidFill>
            <a:srgbClr val="3DA8E0"/>
          </a:solidFill>
          <a:ln w="6620" cap="flat">
            <a:noFill/>
            <a:prstDash val="solid"/>
            <a:miter/>
          </a:ln>
        </p:spPr>
        <p:txBody>
          <a:bodyPr rtlCol="0" anchor="ctr"/>
          <a:lstStyle/>
          <a:p>
            <a:endParaRPr lang="es-CO"/>
          </a:p>
        </p:txBody>
      </p:sp>
      <p:sp>
        <p:nvSpPr>
          <p:cNvPr id="14" name="Forma libre: forma 13">
            <a:extLst>
              <a:ext uri="{FF2B5EF4-FFF2-40B4-BE49-F238E27FC236}">
                <a16:creationId xmlns:a16="http://schemas.microsoft.com/office/drawing/2014/main" id="{39582244-3175-233D-B1C0-9487A2C6D5B6}"/>
              </a:ext>
            </a:extLst>
          </p:cNvPr>
          <p:cNvSpPr/>
          <p:nvPr/>
        </p:nvSpPr>
        <p:spPr>
          <a:xfrm>
            <a:off x="6279036" y="2876323"/>
            <a:ext cx="2894836" cy="2478298"/>
          </a:xfrm>
          <a:custGeom>
            <a:avLst/>
            <a:gdLst>
              <a:gd name="connsiteX0" fmla="*/ 2871165 w 2894836"/>
              <a:gd name="connsiteY0" fmla="*/ 2478220 h 2478298"/>
              <a:gd name="connsiteX1" fmla="*/ 2851301 w 2894836"/>
              <a:gd name="connsiteY1" fmla="*/ 2468023 h 2478298"/>
              <a:gd name="connsiteX2" fmla="*/ 2471755 w 2894836"/>
              <a:gd name="connsiteY2" fmla="*/ 1922012 h 2478298"/>
              <a:gd name="connsiteX3" fmla="*/ 272217 w 2894836"/>
              <a:gd name="connsiteY3" fmla="*/ 1500883 h 2478298"/>
              <a:gd name="connsiteX4" fmla="*/ 125352 w 2894836"/>
              <a:gd name="connsiteY4" fmla="*/ 14152 h 2478298"/>
              <a:gd name="connsiteX5" fmla="*/ 156671 w 2894836"/>
              <a:gd name="connsiteY5" fmla="*/ 1935 h 2478298"/>
              <a:gd name="connsiteX6" fmla="*/ 169384 w 2894836"/>
              <a:gd name="connsiteY6" fmla="*/ 32030 h 2478298"/>
              <a:gd name="connsiteX7" fmla="*/ 310622 w 2894836"/>
              <a:gd name="connsiteY7" fmla="*/ 1472940 h 2478298"/>
              <a:gd name="connsiteX8" fmla="*/ 1625524 w 2894836"/>
              <a:gd name="connsiteY8" fmla="*/ 2131981 h 2478298"/>
              <a:gd name="connsiteX9" fmla="*/ 2463544 w 2894836"/>
              <a:gd name="connsiteY9" fmla="*/ 1869503 h 2478298"/>
              <a:gd name="connsiteX10" fmla="*/ 2496586 w 2894836"/>
              <a:gd name="connsiteY10" fmla="*/ 1875065 h 2478298"/>
              <a:gd name="connsiteX11" fmla="*/ 2496651 w 2894836"/>
              <a:gd name="connsiteY11" fmla="*/ 1875132 h 2478298"/>
              <a:gd name="connsiteX12" fmla="*/ 2890036 w 2894836"/>
              <a:gd name="connsiteY12" fmla="*/ 2440941 h 2478298"/>
              <a:gd name="connsiteX13" fmla="*/ 2884209 w 2894836"/>
              <a:gd name="connsiteY13" fmla="*/ 2473956 h 2478298"/>
              <a:gd name="connsiteX14" fmla="*/ 2884077 w 2894836"/>
              <a:gd name="connsiteY14" fmla="*/ 2474049 h 2478298"/>
              <a:gd name="connsiteX15" fmla="*/ 2871165 w 2894836"/>
              <a:gd name="connsiteY15" fmla="*/ 2478220 h 247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4836" h="2478298">
                <a:moveTo>
                  <a:pt x="2871165" y="2478220"/>
                </a:moveTo>
                <a:cubicBezTo>
                  <a:pt x="2863286" y="2478346"/>
                  <a:pt x="2855804" y="2474525"/>
                  <a:pt x="2851301" y="2468023"/>
                </a:cubicBezTo>
                <a:lnTo>
                  <a:pt x="2471755" y="1922012"/>
                </a:lnTo>
                <a:cubicBezTo>
                  <a:pt x="1802054" y="2391611"/>
                  <a:pt x="780286" y="2198262"/>
                  <a:pt x="272217" y="1500883"/>
                </a:cubicBezTo>
                <a:cubicBezTo>
                  <a:pt x="-29592" y="1086508"/>
                  <a:pt x="-84485" y="530763"/>
                  <a:pt x="125352" y="14152"/>
                </a:cubicBezTo>
                <a:cubicBezTo>
                  <a:pt x="130629" y="2128"/>
                  <a:pt x="144647" y="-3342"/>
                  <a:pt x="156671" y="1935"/>
                </a:cubicBezTo>
                <a:cubicBezTo>
                  <a:pt x="168226" y="7008"/>
                  <a:pt x="173801" y="20218"/>
                  <a:pt x="169384" y="32030"/>
                </a:cubicBezTo>
                <a:cubicBezTo>
                  <a:pt x="-34227" y="533280"/>
                  <a:pt x="18546" y="1072206"/>
                  <a:pt x="310622" y="1472940"/>
                </a:cubicBezTo>
                <a:cubicBezTo>
                  <a:pt x="621303" y="1899366"/>
                  <a:pt x="1129638" y="2131981"/>
                  <a:pt x="1625524" y="2131981"/>
                </a:cubicBezTo>
                <a:cubicBezTo>
                  <a:pt x="1924750" y="2131981"/>
                  <a:pt x="2219343" y="2047358"/>
                  <a:pt x="2463544" y="1869503"/>
                </a:cubicBezTo>
                <a:cubicBezTo>
                  <a:pt x="2474205" y="1861908"/>
                  <a:pt x="2489037" y="1864398"/>
                  <a:pt x="2496586" y="1875065"/>
                </a:cubicBezTo>
                <a:cubicBezTo>
                  <a:pt x="2496651" y="1875085"/>
                  <a:pt x="2496651" y="1875112"/>
                  <a:pt x="2496651" y="1875132"/>
                </a:cubicBezTo>
                <a:lnTo>
                  <a:pt x="2890036" y="2440941"/>
                </a:lnTo>
                <a:cubicBezTo>
                  <a:pt x="2897519" y="2451668"/>
                  <a:pt x="2894936" y="2466447"/>
                  <a:pt x="2884209" y="2473956"/>
                </a:cubicBezTo>
                <a:cubicBezTo>
                  <a:pt x="2884143" y="2473989"/>
                  <a:pt x="2884143" y="2474016"/>
                  <a:pt x="2884077" y="2474049"/>
                </a:cubicBezTo>
                <a:cubicBezTo>
                  <a:pt x="2880303" y="2476691"/>
                  <a:pt x="2875800" y="2478141"/>
                  <a:pt x="2871165" y="2478220"/>
                </a:cubicBezTo>
                <a:close/>
              </a:path>
            </a:pathLst>
          </a:custGeom>
          <a:solidFill>
            <a:srgbClr val="01243C"/>
          </a:solidFill>
          <a:ln w="6620" cap="flat">
            <a:noFill/>
            <a:prstDash val="solid"/>
            <a:miter/>
          </a:ln>
        </p:spPr>
        <p:txBody>
          <a:bodyPr rtlCol="0" anchor="ctr"/>
          <a:lstStyle/>
          <a:p>
            <a:endParaRPr lang="es-CO"/>
          </a:p>
        </p:txBody>
      </p:sp>
      <p:sp>
        <p:nvSpPr>
          <p:cNvPr id="15" name="Forma libre: forma 14">
            <a:extLst>
              <a:ext uri="{FF2B5EF4-FFF2-40B4-BE49-F238E27FC236}">
                <a16:creationId xmlns:a16="http://schemas.microsoft.com/office/drawing/2014/main" id="{116C5719-5CED-C821-760E-91FC67A5E090}"/>
              </a:ext>
            </a:extLst>
          </p:cNvPr>
          <p:cNvSpPr/>
          <p:nvPr/>
        </p:nvSpPr>
        <p:spPr>
          <a:xfrm>
            <a:off x="6369884" y="2829567"/>
            <a:ext cx="158122" cy="158122"/>
          </a:xfrm>
          <a:custGeom>
            <a:avLst/>
            <a:gdLst>
              <a:gd name="connsiteX0" fmla="*/ 157597 w 158122"/>
              <a:gd name="connsiteY0" fmla="*/ 78787 h 158122"/>
              <a:gd name="connsiteX1" fmla="*/ 78735 w 158122"/>
              <a:gd name="connsiteY1" fmla="*/ 158047 h 158122"/>
              <a:gd name="connsiteX2" fmla="*/ -524 w 158122"/>
              <a:gd name="connsiteY2" fmla="*/ 79184 h 158122"/>
              <a:gd name="connsiteX3" fmla="*/ 78338 w 158122"/>
              <a:gd name="connsiteY3" fmla="*/ -75 h 158122"/>
              <a:gd name="connsiteX4" fmla="*/ 78735 w 158122"/>
              <a:gd name="connsiteY4" fmla="*/ -75 h 158122"/>
              <a:gd name="connsiteX5" fmla="*/ 157597 w 158122"/>
              <a:gd name="connsiteY5" fmla="*/ 78787 h 15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122" h="158122">
                <a:moveTo>
                  <a:pt x="157597" y="78787"/>
                </a:moveTo>
                <a:cubicBezTo>
                  <a:pt x="157710" y="122449"/>
                  <a:pt x="122398" y="157934"/>
                  <a:pt x="78735" y="158047"/>
                </a:cubicBezTo>
                <a:cubicBezTo>
                  <a:pt x="35073" y="158153"/>
                  <a:pt x="-412" y="122847"/>
                  <a:pt x="-524" y="79184"/>
                </a:cubicBezTo>
                <a:cubicBezTo>
                  <a:pt x="-630" y="35522"/>
                  <a:pt x="34676" y="37"/>
                  <a:pt x="78338" y="-75"/>
                </a:cubicBezTo>
                <a:cubicBezTo>
                  <a:pt x="78471" y="-75"/>
                  <a:pt x="78603" y="-75"/>
                  <a:pt x="78735" y="-75"/>
                </a:cubicBezTo>
                <a:cubicBezTo>
                  <a:pt x="122245" y="31"/>
                  <a:pt x="157485" y="35277"/>
                  <a:pt x="157597" y="78787"/>
                </a:cubicBezTo>
                <a:close/>
              </a:path>
            </a:pathLst>
          </a:custGeom>
          <a:solidFill>
            <a:srgbClr val="01243C"/>
          </a:solidFill>
          <a:ln w="6620" cap="flat">
            <a:noFill/>
            <a:prstDash val="solid"/>
            <a:miter/>
          </a:ln>
        </p:spPr>
        <p:txBody>
          <a:bodyPr rtlCol="0" anchor="ctr"/>
          <a:lstStyle/>
          <a:p>
            <a:endParaRPr lang="es-CO"/>
          </a:p>
        </p:txBody>
      </p:sp>
      <p:sp>
        <p:nvSpPr>
          <p:cNvPr id="16" name="Forma libre: forma 15">
            <a:extLst>
              <a:ext uri="{FF2B5EF4-FFF2-40B4-BE49-F238E27FC236}">
                <a16:creationId xmlns:a16="http://schemas.microsoft.com/office/drawing/2014/main" id="{0B760FA1-FF5E-D73C-EEA5-E9D150FA9FF7}"/>
              </a:ext>
            </a:extLst>
          </p:cNvPr>
          <p:cNvSpPr/>
          <p:nvPr/>
        </p:nvSpPr>
        <p:spPr>
          <a:xfrm>
            <a:off x="6550460" y="2172446"/>
            <a:ext cx="2253977" cy="2253969"/>
          </a:xfrm>
          <a:custGeom>
            <a:avLst/>
            <a:gdLst>
              <a:gd name="connsiteX0" fmla="*/ 1923353 w 2253977"/>
              <a:gd name="connsiteY0" fmla="*/ 1923810 h 2253969"/>
              <a:gd name="connsiteX1" fmla="*/ 329559 w 2253977"/>
              <a:gd name="connsiteY1" fmla="*/ 1923804 h 2253969"/>
              <a:gd name="connsiteX2" fmla="*/ 329566 w 2253977"/>
              <a:gd name="connsiteY2" fmla="*/ 330009 h 2253969"/>
              <a:gd name="connsiteX3" fmla="*/ 1923353 w 2253977"/>
              <a:gd name="connsiteY3" fmla="*/ 330009 h 2253969"/>
              <a:gd name="connsiteX4" fmla="*/ 1923353 w 2253977"/>
              <a:gd name="connsiteY4" fmla="*/ 1923804 h 2253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3977" h="2253969">
                <a:moveTo>
                  <a:pt x="1923353" y="1923810"/>
                </a:moveTo>
                <a:cubicBezTo>
                  <a:pt x="1483221" y="2363923"/>
                  <a:pt x="769672" y="2363923"/>
                  <a:pt x="329559" y="1923804"/>
                </a:cubicBezTo>
                <a:cubicBezTo>
                  <a:pt x="-110553" y="1483691"/>
                  <a:pt x="-110553" y="770122"/>
                  <a:pt x="329566" y="330009"/>
                </a:cubicBezTo>
                <a:cubicBezTo>
                  <a:pt x="769679" y="-110103"/>
                  <a:pt x="1483221" y="-110103"/>
                  <a:pt x="1923353" y="330009"/>
                </a:cubicBezTo>
                <a:cubicBezTo>
                  <a:pt x="2363486" y="770122"/>
                  <a:pt x="2363486" y="1483691"/>
                  <a:pt x="1923353" y="1923804"/>
                </a:cubicBezTo>
                <a:close/>
              </a:path>
            </a:pathLst>
          </a:custGeom>
          <a:gradFill>
            <a:gsLst>
              <a:gs pos="0">
                <a:srgbClr val="88A1BF"/>
              </a:gs>
              <a:gs pos="50000">
                <a:srgbClr val="C3D0DF"/>
              </a:gs>
              <a:gs pos="100000">
                <a:srgbClr val="FFFFFF"/>
              </a:gs>
            </a:gsLst>
            <a:lin ang="13500000" scaled="1"/>
          </a:gradFill>
          <a:ln w="6620" cap="flat">
            <a:noFill/>
            <a:prstDash val="solid"/>
            <a:miter/>
          </a:ln>
        </p:spPr>
        <p:txBody>
          <a:bodyPr rtlCol="0" anchor="ctr"/>
          <a:lstStyle/>
          <a:p>
            <a:endParaRPr lang="es-CO"/>
          </a:p>
        </p:txBody>
      </p:sp>
      <p:sp>
        <p:nvSpPr>
          <p:cNvPr id="17" name="Forma libre: forma 16">
            <a:extLst>
              <a:ext uri="{FF2B5EF4-FFF2-40B4-BE49-F238E27FC236}">
                <a16:creationId xmlns:a16="http://schemas.microsoft.com/office/drawing/2014/main" id="{058F0969-D301-96C4-BCF0-2A5228D74430}"/>
              </a:ext>
            </a:extLst>
          </p:cNvPr>
          <p:cNvSpPr/>
          <p:nvPr/>
        </p:nvSpPr>
        <p:spPr>
          <a:xfrm>
            <a:off x="6624284" y="2246211"/>
            <a:ext cx="2106307" cy="2106307"/>
          </a:xfrm>
          <a:custGeom>
            <a:avLst/>
            <a:gdLst>
              <a:gd name="connsiteX0" fmla="*/ -524 w 2106307"/>
              <a:gd name="connsiteY0" fmla="*/ 1053409 h 2106307"/>
              <a:gd name="connsiteX1" fmla="*/ 1052298 w 2106307"/>
              <a:gd name="connsiteY1" fmla="*/ -75 h 2106307"/>
              <a:gd name="connsiteX2" fmla="*/ 2105783 w 2106307"/>
              <a:gd name="connsiteY2" fmla="*/ 1052747 h 2106307"/>
              <a:gd name="connsiteX3" fmla="*/ 1052960 w 2106307"/>
              <a:gd name="connsiteY3" fmla="*/ 2106232 h 2106307"/>
              <a:gd name="connsiteX4" fmla="*/ 1052298 w 2106307"/>
              <a:gd name="connsiteY4" fmla="*/ 2106232 h 2106307"/>
              <a:gd name="connsiteX5" fmla="*/ -524 w 2106307"/>
              <a:gd name="connsiteY5" fmla="*/ 1053409 h 210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307" h="2106307">
                <a:moveTo>
                  <a:pt x="-524" y="1053409"/>
                </a:moveTo>
                <a:cubicBezTo>
                  <a:pt x="-710" y="471768"/>
                  <a:pt x="470657" y="110"/>
                  <a:pt x="1052298" y="-75"/>
                </a:cubicBezTo>
                <a:cubicBezTo>
                  <a:pt x="1633933" y="-260"/>
                  <a:pt x="2105584" y="471106"/>
                  <a:pt x="2105783" y="1052747"/>
                </a:cubicBezTo>
                <a:cubicBezTo>
                  <a:pt x="2105981" y="1634389"/>
                  <a:pt x="1634595" y="2106046"/>
                  <a:pt x="1052960" y="2106232"/>
                </a:cubicBezTo>
                <a:cubicBezTo>
                  <a:pt x="1052742" y="2106232"/>
                  <a:pt x="1052516" y="2106232"/>
                  <a:pt x="1052298" y="2106232"/>
                </a:cubicBezTo>
                <a:cubicBezTo>
                  <a:pt x="470842" y="2106232"/>
                  <a:pt x="-524" y="1634865"/>
                  <a:pt x="-524" y="1053409"/>
                </a:cubicBezTo>
                <a:close/>
              </a:path>
            </a:pathLst>
          </a:custGeom>
          <a:gradFill>
            <a:gsLst>
              <a:gs pos="0">
                <a:srgbClr val="C8D3E1"/>
              </a:gs>
              <a:gs pos="50000">
                <a:srgbClr val="E3E9F0"/>
              </a:gs>
              <a:gs pos="100000">
                <a:srgbClr val="FFFFFF"/>
              </a:gs>
            </a:gsLst>
            <a:lin ang="5400000" scaled="1"/>
          </a:gradFill>
          <a:ln w="6620" cap="flat">
            <a:noFill/>
            <a:prstDash val="solid"/>
            <a:miter/>
          </a:ln>
        </p:spPr>
        <p:txBody>
          <a:bodyPr rtlCol="0" anchor="ctr"/>
          <a:lstStyle/>
          <a:p>
            <a:endParaRPr lang="es-CO"/>
          </a:p>
        </p:txBody>
      </p:sp>
      <p:sp>
        <p:nvSpPr>
          <p:cNvPr id="18" name="Forma libre: forma 17">
            <a:extLst>
              <a:ext uri="{FF2B5EF4-FFF2-40B4-BE49-F238E27FC236}">
                <a16:creationId xmlns:a16="http://schemas.microsoft.com/office/drawing/2014/main" id="{95366DC9-6A31-5EE3-0CD5-BBB84A6FE62C}"/>
              </a:ext>
            </a:extLst>
          </p:cNvPr>
          <p:cNvSpPr/>
          <p:nvPr/>
        </p:nvSpPr>
        <p:spPr>
          <a:xfrm>
            <a:off x="7059383" y="3302411"/>
            <a:ext cx="1236172" cy="28075"/>
          </a:xfrm>
          <a:custGeom>
            <a:avLst/>
            <a:gdLst>
              <a:gd name="connsiteX0" fmla="*/ 0 w 1236172"/>
              <a:gd name="connsiteY0" fmla="*/ 0 h 28075"/>
              <a:gd name="connsiteX1" fmla="*/ 1236172 w 1236172"/>
              <a:gd name="connsiteY1" fmla="*/ 0 h 28075"/>
              <a:gd name="connsiteX2" fmla="*/ 1236172 w 1236172"/>
              <a:gd name="connsiteY2" fmla="*/ 28075 h 28075"/>
              <a:gd name="connsiteX3" fmla="*/ 0 w 1236172"/>
              <a:gd name="connsiteY3" fmla="*/ 28075 h 28075"/>
            </a:gdLst>
            <a:ahLst/>
            <a:cxnLst>
              <a:cxn ang="0">
                <a:pos x="connsiteX0" y="connsiteY0"/>
              </a:cxn>
              <a:cxn ang="0">
                <a:pos x="connsiteX1" y="connsiteY1"/>
              </a:cxn>
              <a:cxn ang="0">
                <a:pos x="connsiteX2" y="connsiteY2"/>
              </a:cxn>
              <a:cxn ang="0">
                <a:pos x="connsiteX3" y="connsiteY3"/>
              </a:cxn>
            </a:cxnLst>
            <a:rect l="l" t="t" r="r" b="b"/>
            <a:pathLst>
              <a:path w="1236172" h="28075">
                <a:moveTo>
                  <a:pt x="0" y="0"/>
                </a:moveTo>
                <a:lnTo>
                  <a:pt x="1236172" y="0"/>
                </a:lnTo>
                <a:lnTo>
                  <a:pt x="1236172" y="28075"/>
                </a:lnTo>
                <a:lnTo>
                  <a:pt x="0" y="28075"/>
                </a:lnTo>
                <a:close/>
              </a:path>
            </a:pathLst>
          </a:custGeom>
          <a:gradFill>
            <a:gsLst>
              <a:gs pos="0">
                <a:srgbClr val="5669D1"/>
              </a:gs>
              <a:gs pos="50000">
                <a:srgbClr val="6A99DE"/>
              </a:gs>
              <a:gs pos="100000">
                <a:srgbClr val="7FCAEB"/>
              </a:gs>
            </a:gsLst>
            <a:lin ang="0" scaled="1"/>
          </a:gradFill>
          <a:ln w="6620" cap="flat">
            <a:noFill/>
            <a:prstDash val="solid"/>
            <a:miter/>
          </a:ln>
        </p:spPr>
        <p:txBody>
          <a:bodyPr rtlCol="0" anchor="ctr"/>
          <a:lstStyle/>
          <a:p>
            <a:endParaRPr lang="es-CO"/>
          </a:p>
        </p:txBody>
      </p:sp>
      <p:sp>
        <p:nvSpPr>
          <p:cNvPr id="19" name="Forma libre: forma 18">
            <a:extLst>
              <a:ext uri="{FF2B5EF4-FFF2-40B4-BE49-F238E27FC236}">
                <a16:creationId xmlns:a16="http://schemas.microsoft.com/office/drawing/2014/main" id="{D9D4CD0B-F9C0-D10A-92B1-816FFA5E502A}"/>
              </a:ext>
            </a:extLst>
          </p:cNvPr>
          <p:cNvSpPr/>
          <p:nvPr/>
        </p:nvSpPr>
        <p:spPr>
          <a:xfrm>
            <a:off x="8134056" y="1042021"/>
            <a:ext cx="1306956" cy="4899"/>
          </a:xfrm>
          <a:custGeom>
            <a:avLst/>
            <a:gdLst>
              <a:gd name="connsiteX0" fmla="*/ 0 w 1306956"/>
              <a:gd name="connsiteY0" fmla="*/ 0 h 4899"/>
              <a:gd name="connsiteX1" fmla="*/ 1306957 w 1306956"/>
              <a:gd name="connsiteY1" fmla="*/ 0 h 4899"/>
              <a:gd name="connsiteX2" fmla="*/ 1306957 w 1306956"/>
              <a:gd name="connsiteY2" fmla="*/ 4900 h 4899"/>
              <a:gd name="connsiteX3" fmla="*/ 0 w 1306956"/>
              <a:gd name="connsiteY3" fmla="*/ 4900 h 4899"/>
            </a:gdLst>
            <a:ahLst/>
            <a:cxnLst>
              <a:cxn ang="0">
                <a:pos x="connsiteX0" y="connsiteY0"/>
              </a:cxn>
              <a:cxn ang="0">
                <a:pos x="connsiteX1" y="connsiteY1"/>
              </a:cxn>
              <a:cxn ang="0">
                <a:pos x="connsiteX2" y="connsiteY2"/>
              </a:cxn>
              <a:cxn ang="0">
                <a:pos x="connsiteX3" y="connsiteY3"/>
              </a:cxn>
            </a:cxnLst>
            <a:rect l="l" t="t" r="r" b="b"/>
            <a:pathLst>
              <a:path w="1306956" h="4899">
                <a:moveTo>
                  <a:pt x="0" y="0"/>
                </a:moveTo>
                <a:lnTo>
                  <a:pt x="1306957" y="0"/>
                </a:lnTo>
                <a:lnTo>
                  <a:pt x="1306957" y="4900"/>
                </a:lnTo>
                <a:lnTo>
                  <a:pt x="0" y="4900"/>
                </a:lnTo>
                <a:close/>
              </a:path>
            </a:pathLst>
          </a:custGeom>
          <a:solidFill>
            <a:srgbClr val="F29109"/>
          </a:solidFill>
          <a:ln w="6620" cap="flat">
            <a:noFill/>
            <a:prstDash val="solid"/>
            <a:miter/>
          </a:ln>
        </p:spPr>
        <p:txBody>
          <a:bodyPr rtlCol="0" anchor="ctr"/>
          <a:lstStyle/>
          <a:p>
            <a:endParaRPr lang="es-CO"/>
          </a:p>
        </p:txBody>
      </p:sp>
      <p:sp>
        <p:nvSpPr>
          <p:cNvPr id="20" name="Forma libre: forma 19">
            <a:extLst>
              <a:ext uri="{FF2B5EF4-FFF2-40B4-BE49-F238E27FC236}">
                <a16:creationId xmlns:a16="http://schemas.microsoft.com/office/drawing/2014/main" id="{B684E557-B94B-A696-6167-81D7C4C11403}"/>
              </a:ext>
            </a:extLst>
          </p:cNvPr>
          <p:cNvSpPr/>
          <p:nvPr/>
        </p:nvSpPr>
        <p:spPr>
          <a:xfrm>
            <a:off x="9568080" y="3313137"/>
            <a:ext cx="1306956" cy="4899"/>
          </a:xfrm>
          <a:custGeom>
            <a:avLst/>
            <a:gdLst>
              <a:gd name="connsiteX0" fmla="*/ 0 w 1306956"/>
              <a:gd name="connsiteY0" fmla="*/ 0 h 4899"/>
              <a:gd name="connsiteX1" fmla="*/ 1306956 w 1306956"/>
              <a:gd name="connsiteY1" fmla="*/ 0 h 4899"/>
              <a:gd name="connsiteX2" fmla="*/ 1306956 w 1306956"/>
              <a:gd name="connsiteY2" fmla="*/ 4900 h 4899"/>
              <a:gd name="connsiteX3" fmla="*/ 0 w 1306956"/>
              <a:gd name="connsiteY3" fmla="*/ 4900 h 4899"/>
            </a:gdLst>
            <a:ahLst/>
            <a:cxnLst>
              <a:cxn ang="0">
                <a:pos x="connsiteX0" y="connsiteY0"/>
              </a:cxn>
              <a:cxn ang="0">
                <a:pos x="connsiteX1" y="connsiteY1"/>
              </a:cxn>
              <a:cxn ang="0">
                <a:pos x="connsiteX2" y="connsiteY2"/>
              </a:cxn>
              <a:cxn ang="0">
                <a:pos x="connsiteX3" y="connsiteY3"/>
              </a:cxn>
            </a:cxnLst>
            <a:rect l="l" t="t" r="r" b="b"/>
            <a:pathLst>
              <a:path w="1306956" h="4899">
                <a:moveTo>
                  <a:pt x="0" y="0"/>
                </a:moveTo>
                <a:lnTo>
                  <a:pt x="1306956" y="0"/>
                </a:lnTo>
                <a:lnTo>
                  <a:pt x="1306956" y="4900"/>
                </a:lnTo>
                <a:lnTo>
                  <a:pt x="0" y="4900"/>
                </a:lnTo>
                <a:close/>
              </a:path>
            </a:pathLst>
          </a:custGeom>
          <a:solidFill>
            <a:srgbClr val="B9CF22"/>
          </a:solidFill>
          <a:ln w="6620" cap="flat">
            <a:noFill/>
            <a:prstDash val="solid"/>
            <a:miter/>
          </a:ln>
        </p:spPr>
        <p:txBody>
          <a:bodyPr rtlCol="0" anchor="ctr"/>
          <a:lstStyle/>
          <a:p>
            <a:endParaRPr lang="es-CO"/>
          </a:p>
        </p:txBody>
      </p:sp>
      <p:sp>
        <p:nvSpPr>
          <p:cNvPr id="21" name="Forma libre: forma 20">
            <a:extLst>
              <a:ext uri="{FF2B5EF4-FFF2-40B4-BE49-F238E27FC236}">
                <a16:creationId xmlns:a16="http://schemas.microsoft.com/office/drawing/2014/main" id="{65D73183-9BCE-17DE-F8B0-04929BF99C48}"/>
              </a:ext>
            </a:extLst>
          </p:cNvPr>
          <p:cNvSpPr/>
          <p:nvPr/>
        </p:nvSpPr>
        <p:spPr>
          <a:xfrm>
            <a:off x="7298221" y="5362698"/>
            <a:ext cx="1306956" cy="4899"/>
          </a:xfrm>
          <a:custGeom>
            <a:avLst/>
            <a:gdLst>
              <a:gd name="connsiteX0" fmla="*/ 0 w 1306956"/>
              <a:gd name="connsiteY0" fmla="*/ 0 h 4899"/>
              <a:gd name="connsiteX1" fmla="*/ 1306956 w 1306956"/>
              <a:gd name="connsiteY1" fmla="*/ 0 h 4899"/>
              <a:gd name="connsiteX2" fmla="*/ 1306956 w 1306956"/>
              <a:gd name="connsiteY2" fmla="*/ 4900 h 4899"/>
              <a:gd name="connsiteX3" fmla="*/ 0 w 1306956"/>
              <a:gd name="connsiteY3" fmla="*/ 4900 h 4899"/>
            </a:gdLst>
            <a:ahLst/>
            <a:cxnLst>
              <a:cxn ang="0">
                <a:pos x="connsiteX0" y="connsiteY0"/>
              </a:cxn>
              <a:cxn ang="0">
                <a:pos x="connsiteX1" y="connsiteY1"/>
              </a:cxn>
              <a:cxn ang="0">
                <a:pos x="connsiteX2" y="connsiteY2"/>
              </a:cxn>
              <a:cxn ang="0">
                <a:pos x="connsiteX3" y="connsiteY3"/>
              </a:cxn>
            </a:cxnLst>
            <a:rect l="l" t="t" r="r" b="b"/>
            <a:pathLst>
              <a:path w="1306956" h="4899">
                <a:moveTo>
                  <a:pt x="0" y="0"/>
                </a:moveTo>
                <a:lnTo>
                  <a:pt x="1306956" y="0"/>
                </a:lnTo>
                <a:lnTo>
                  <a:pt x="1306956" y="4900"/>
                </a:lnTo>
                <a:lnTo>
                  <a:pt x="0" y="4900"/>
                </a:lnTo>
                <a:close/>
              </a:path>
            </a:pathLst>
          </a:custGeom>
          <a:solidFill>
            <a:srgbClr val="01243C"/>
          </a:solidFill>
          <a:ln w="6620" cap="flat">
            <a:noFill/>
            <a:prstDash val="solid"/>
            <a:miter/>
          </a:ln>
        </p:spPr>
        <p:txBody>
          <a:bodyPr rtlCol="0" anchor="ctr"/>
          <a:lstStyle/>
          <a:p>
            <a:endParaRPr lang="es-CO"/>
          </a:p>
        </p:txBody>
      </p:sp>
      <p:sp>
        <p:nvSpPr>
          <p:cNvPr id="22" name="Forma libre: forma 21">
            <a:extLst>
              <a:ext uri="{FF2B5EF4-FFF2-40B4-BE49-F238E27FC236}">
                <a16:creationId xmlns:a16="http://schemas.microsoft.com/office/drawing/2014/main" id="{C1902EE1-24E3-F435-FAFA-2A74E5AD5CB1}"/>
              </a:ext>
            </a:extLst>
          </p:cNvPr>
          <p:cNvSpPr/>
          <p:nvPr/>
        </p:nvSpPr>
        <p:spPr>
          <a:xfrm>
            <a:off x="4905070" y="4505939"/>
            <a:ext cx="1306956" cy="4899"/>
          </a:xfrm>
          <a:custGeom>
            <a:avLst/>
            <a:gdLst>
              <a:gd name="connsiteX0" fmla="*/ 0 w 1306956"/>
              <a:gd name="connsiteY0" fmla="*/ 0 h 4899"/>
              <a:gd name="connsiteX1" fmla="*/ 1306956 w 1306956"/>
              <a:gd name="connsiteY1" fmla="*/ 0 h 4899"/>
              <a:gd name="connsiteX2" fmla="*/ 1306956 w 1306956"/>
              <a:gd name="connsiteY2" fmla="*/ 4900 h 4899"/>
              <a:gd name="connsiteX3" fmla="*/ 0 w 1306956"/>
              <a:gd name="connsiteY3" fmla="*/ 4900 h 4899"/>
            </a:gdLst>
            <a:ahLst/>
            <a:cxnLst>
              <a:cxn ang="0">
                <a:pos x="connsiteX0" y="connsiteY0"/>
              </a:cxn>
              <a:cxn ang="0">
                <a:pos x="connsiteX1" y="connsiteY1"/>
              </a:cxn>
              <a:cxn ang="0">
                <a:pos x="connsiteX2" y="connsiteY2"/>
              </a:cxn>
              <a:cxn ang="0">
                <a:pos x="connsiteX3" y="connsiteY3"/>
              </a:cxn>
            </a:cxnLst>
            <a:rect l="l" t="t" r="r" b="b"/>
            <a:pathLst>
              <a:path w="1306956" h="4899">
                <a:moveTo>
                  <a:pt x="0" y="0"/>
                </a:moveTo>
                <a:lnTo>
                  <a:pt x="1306956" y="0"/>
                </a:lnTo>
                <a:lnTo>
                  <a:pt x="1306956" y="4900"/>
                </a:lnTo>
                <a:lnTo>
                  <a:pt x="0" y="4900"/>
                </a:lnTo>
                <a:close/>
              </a:path>
            </a:pathLst>
          </a:custGeom>
          <a:solidFill>
            <a:srgbClr val="3DA8E0"/>
          </a:solidFill>
          <a:ln w="6620" cap="flat">
            <a:noFill/>
            <a:prstDash val="solid"/>
            <a:miter/>
          </a:ln>
        </p:spPr>
        <p:txBody>
          <a:bodyPr rtlCol="0" anchor="ctr"/>
          <a:lstStyle/>
          <a:p>
            <a:endParaRPr lang="es-CO"/>
          </a:p>
        </p:txBody>
      </p:sp>
      <p:sp>
        <p:nvSpPr>
          <p:cNvPr id="23" name="Forma libre: forma 22">
            <a:extLst>
              <a:ext uri="{FF2B5EF4-FFF2-40B4-BE49-F238E27FC236}">
                <a16:creationId xmlns:a16="http://schemas.microsoft.com/office/drawing/2014/main" id="{7441C745-E015-31A5-1883-D4ADC743A7C4}"/>
              </a:ext>
            </a:extLst>
          </p:cNvPr>
          <p:cNvSpPr/>
          <p:nvPr/>
        </p:nvSpPr>
        <p:spPr>
          <a:xfrm>
            <a:off x="5296204" y="1514665"/>
            <a:ext cx="1306956" cy="4899"/>
          </a:xfrm>
          <a:custGeom>
            <a:avLst/>
            <a:gdLst>
              <a:gd name="connsiteX0" fmla="*/ 0 w 1306956"/>
              <a:gd name="connsiteY0" fmla="*/ 0 h 4899"/>
              <a:gd name="connsiteX1" fmla="*/ 1306956 w 1306956"/>
              <a:gd name="connsiteY1" fmla="*/ 0 h 4899"/>
              <a:gd name="connsiteX2" fmla="*/ 1306956 w 1306956"/>
              <a:gd name="connsiteY2" fmla="*/ 4900 h 4899"/>
              <a:gd name="connsiteX3" fmla="*/ 0 w 1306956"/>
              <a:gd name="connsiteY3" fmla="*/ 4900 h 4899"/>
            </a:gdLst>
            <a:ahLst/>
            <a:cxnLst>
              <a:cxn ang="0">
                <a:pos x="connsiteX0" y="connsiteY0"/>
              </a:cxn>
              <a:cxn ang="0">
                <a:pos x="connsiteX1" y="connsiteY1"/>
              </a:cxn>
              <a:cxn ang="0">
                <a:pos x="connsiteX2" y="connsiteY2"/>
              </a:cxn>
              <a:cxn ang="0">
                <a:pos x="connsiteX3" y="connsiteY3"/>
              </a:cxn>
            </a:cxnLst>
            <a:rect l="l" t="t" r="r" b="b"/>
            <a:pathLst>
              <a:path w="1306956" h="4899">
                <a:moveTo>
                  <a:pt x="0" y="0"/>
                </a:moveTo>
                <a:lnTo>
                  <a:pt x="1306956" y="0"/>
                </a:lnTo>
                <a:lnTo>
                  <a:pt x="1306956" y="4900"/>
                </a:lnTo>
                <a:lnTo>
                  <a:pt x="0" y="4900"/>
                </a:lnTo>
                <a:close/>
              </a:path>
            </a:pathLst>
          </a:custGeom>
          <a:solidFill>
            <a:srgbClr val="B9CF23"/>
          </a:solidFill>
          <a:ln w="6620" cap="flat">
            <a:noFill/>
            <a:prstDash val="solid"/>
            <a:miter/>
          </a:ln>
        </p:spPr>
        <p:txBody>
          <a:bodyPr rtlCol="0" anchor="ctr"/>
          <a:lstStyle/>
          <a:p>
            <a:endParaRPr lang="es-CO"/>
          </a:p>
        </p:txBody>
      </p:sp>
      <p:sp>
        <p:nvSpPr>
          <p:cNvPr id="24" name="Forma libre: forma 23">
            <a:extLst>
              <a:ext uri="{FF2B5EF4-FFF2-40B4-BE49-F238E27FC236}">
                <a16:creationId xmlns:a16="http://schemas.microsoft.com/office/drawing/2014/main" id="{EF28B65F-921A-651C-E0EB-43921F460A66}"/>
              </a:ext>
            </a:extLst>
          </p:cNvPr>
          <p:cNvSpPr/>
          <p:nvPr/>
        </p:nvSpPr>
        <p:spPr>
          <a:xfrm>
            <a:off x="9726798" y="2106797"/>
            <a:ext cx="895088" cy="782695"/>
          </a:xfrm>
          <a:custGeom>
            <a:avLst/>
            <a:gdLst>
              <a:gd name="connsiteX0" fmla="*/ 615609 w 895088"/>
              <a:gd name="connsiteY0" fmla="*/ 766067 h 782695"/>
              <a:gd name="connsiteX1" fmla="*/ 877953 w 895088"/>
              <a:gd name="connsiteY1" fmla="*/ 278888 h 782695"/>
              <a:gd name="connsiteX2" fmla="*/ 390807 w 895088"/>
              <a:gd name="connsiteY2" fmla="*/ 16523 h 782695"/>
              <a:gd name="connsiteX3" fmla="*/ 112041 w 895088"/>
              <a:gd name="connsiteY3" fmla="*/ 400360 h 782695"/>
              <a:gd name="connsiteX4" fmla="*/ -524 w 895088"/>
              <a:gd name="connsiteY4" fmla="*/ 542590 h 782695"/>
              <a:gd name="connsiteX5" fmla="*/ 171635 w 895088"/>
              <a:gd name="connsiteY5" fmla="*/ 599337 h 782695"/>
              <a:gd name="connsiteX6" fmla="*/ 615609 w 895088"/>
              <a:gd name="connsiteY6" fmla="*/ 766067 h 78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088" h="782695">
                <a:moveTo>
                  <a:pt x="615609" y="766067"/>
                </a:moveTo>
                <a:cubicBezTo>
                  <a:pt x="822598" y="703983"/>
                  <a:pt x="940063" y="485870"/>
                  <a:pt x="877953" y="278888"/>
                </a:cubicBezTo>
                <a:cubicBezTo>
                  <a:pt x="815910" y="71906"/>
                  <a:pt x="597796" y="-45560"/>
                  <a:pt x="390807" y="16523"/>
                </a:cubicBezTo>
                <a:cubicBezTo>
                  <a:pt x="222091" y="67132"/>
                  <a:pt x="107936" y="224254"/>
                  <a:pt x="112041" y="400360"/>
                </a:cubicBezTo>
                <a:lnTo>
                  <a:pt x="-524" y="542590"/>
                </a:lnTo>
                <a:lnTo>
                  <a:pt x="171635" y="599337"/>
                </a:lnTo>
                <a:cubicBezTo>
                  <a:pt x="265264" y="748454"/>
                  <a:pt x="446958" y="816682"/>
                  <a:pt x="615609" y="766067"/>
                </a:cubicBezTo>
                <a:close/>
              </a:path>
            </a:pathLst>
          </a:custGeom>
          <a:solidFill>
            <a:srgbClr val="B9CF22"/>
          </a:solidFill>
          <a:ln w="6620" cap="flat">
            <a:noFill/>
            <a:prstDash val="solid"/>
            <a:miter/>
          </a:ln>
        </p:spPr>
        <p:txBody>
          <a:bodyPr rtlCol="0" anchor="ctr"/>
          <a:lstStyle/>
          <a:p>
            <a:endParaRPr lang="es-CO"/>
          </a:p>
        </p:txBody>
      </p:sp>
      <p:sp>
        <p:nvSpPr>
          <p:cNvPr id="25" name="Forma libre: forma 24">
            <a:extLst>
              <a:ext uri="{FF2B5EF4-FFF2-40B4-BE49-F238E27FC236}">
                <a16:creationId xmlns:a16="http://schemas.microsoft.com/office/drawing/2014/main" id="{90352D55-095C-7503-5E9F-8A41F137A9EC}"/>
              </a:ext>
            </a:extLst>
          </p:cNvPr>
          <p:cNvSpPr/>
          <p:nvPr/>
        </p:nvSpPr>
        <p:spPr>
          <a:xfrm>
            <a:off x="10166069" y="2298123"/>
            <a:ext cx="132430" cy="132430"/>
          </a:xfrm>
          <a:custGeom>
            <a:avLst/>
            <a:gdLst>
              <a:gd name="connsiteX0" fmla="*/ 131906 w 132430"/>
              <a:gd name="connsiteY0" fmla="*/ 66140 h 132430"/>
              <a:gd name="connsiteX1" fmla="*/ 65691 w 132430"/>
              <a:gd name="connsiteY1" fmla="*/ 132355 h 132430"/>
              <a:gd name="connsiteX2" fmla="*/ -524 w 132430"/>
              <a:gd name="connsiteY2" fmla="*/ 66140 h 132430"/>
              <a:gd name="connsiteX3" fmla="*/ 65691 w 132430"/>
              <a:gd name="connsiteY3" fmla="*/ -75 h 132430"/>
              <a:gd name="connsiteX4" fmla="*/ 131906 w 132430"/>
              <a:gd name="connsiteY4" fmla="*/ 66140 h 13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30" h="132430">
                <a:moveTo>
                  <a:pt x="131906" y="66140"/>
                </a:moveTo>
                <a:cubicBezTo>
                  <a:pt x="131906" y="102711"/>
                  <a:pt x="102242" y="132355"/>
                  <a:pt x="65691" y="132355"/>
                </a:cubicBezTo>
                <a:cubicBezTo>
                  <a:pt x="29140" y="132355"/>
                  <a:pt x="-524" y="102711"/>
                  <a:pt x="-524" y="66140"/>
                </a:cubicBezTo>
                <a:cubicBezTo>
                  <a:pt x="-524" y="29569"/>
                  <a:pt x="29140" y="-75"/>
                  <a:pt x="65691" y="-75"/>
                </a:cubicBezTo>
                <a:cubicBezTo>
                  <a:pt x="102242" y="-75"/>
                  <a:pt x="131906" y="29569"/>
                  <a:pt x="131906" y="66140"/>
                </a:cubicBezTo>
                <a:close/>
              </a:path>
            </a:pathLst>
          </a:custGeom>
          <a:solidFill>
            <a:srgbClr val="FFFFFF"/>
          </a:solidFill>
          <a:ln w="6620" cap="flat">
            <a:noFill/>
            <a:prstDash val="solid"/>
            <a:miter/>
          </a:ln>
        </p:spPr>
        <p:txBody>
          <a:bodyPr rtlCol="0" anchor="ctr"/>
          <a:lstStyle/>
          <a:p>
            <a:endParaRPr lang="es-CO"/>
          </a:p>
        </p:txBody>
      </p:sp>
      <p:sp>
        <p:nvSpPr>
          <p:cNvPr id="26" name="Forma libre: forma 25">
            <a:extLst>
              <a:ext uri="{FF2B5EF4-FFF2-40B4-BE49-F238E27FC236}">
                <a16:creationId xmlns:a16="http://schemas.microsoft.com/office/drawing/2014/main" id="{09C0F9BF-CC45-331C-D24F-8C058810DA6F}"/>
              </a:ext>
            </a:extLst>
          </p:cNvPr>
          <p:cNvSpPr/>
          <p:nvPr/>
        </p:nvSpPr>
        <p:spPr>
          <a:xfrm>
            <a:off x="10122897" y="2453792"/>
            <a:ext cx="219826" cy="218976"/>
          </a:xfrm>
          <a:custGeom>
            <a:avLst/>
            <a:gdLst>
              <a:gd name="connsiteX0" fmla="*/ 1727 w 219826"/>
              <a:gd name="connsiteY0" fmla="*/ 218901 h 218976"/>
              <a:gd name="connsiteX1" fmla="*/ 217060 w 219826"/>
              <a:gd name="connsiteY1" fmla="*/ 218901 h 218976"/>
              <a:gd name="connsiteX2" fmla="*/ 219244 w 219826"/>
              <a:gd name="connsiteY2" fmla="*/ 69255 h 218976"/>
              <a:gd name="connsiteX3" fmla="*/ 155413 w 219826"/>
              <a:gd name="connsiteY3" fmla="*/ -20 h 218976"/>
              <a:gd name="connsiteX4" fmla="*/ 152367 w 219826"/>
              <a:gd name="connsiteY4" fmla="*/ -72 h 218976"/>
              <a:gd name="connsiteX5" fmla="*/ 66287 w 219826"/>
              <a:gd name="connsiteY5" fmla="*/ -72 h 218976"/>
              <a:gd name="connsiteX6" fmla="*/ -524 w 219826"/>
              <a:gd name="connsiteY6" fmla="*/ 65540 h 218976"/>
              <a:gd name="connsiteX7" fmla="*/ -458 w 219826"/>
              <a:gd name="connsiteY7" fmla="*/ 69255 h 21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826" h="218976">
                <a:moveTo>
                  <a:pt x="1727" y="218901"/>
                </a:moveTo>
                <a:lnTo>
                  <a:pt x="217060" y="218901"/>
                </a:lnTo>
                <a:lnTo>
                  <a:pt x="219244" y="69255"/>
                </a:lnTo>
                <a:cubicBezTo>
                  <a:pt x="220767" y="32499"/>
                  <a:pt x="192163" y="1484"/>
                  <a:pt x="155413" y="-20"/>
                </a:cubicBezTo>
                <a:cubicBezTo>
                  <a:pt x="154419" y="-59"/>
                  <a:pt x="153361" y="-79"/>
                  <a:pt x="152367" y="-72"/>
                </a:cubicBezTo>
                <a:lnTo>
                  <a:pt x="66287" y="-72"/>
                </a:lnTo>
                <a:cubicBezTo>
                  <a:pt x="29736" y="-403"/>
                  <a:pt x="-193" y="28969"/>
                  <a:pt x="-524" y="65540"/>
                </a:cubicBezTo>
                <a:cubicBezTo>
                  <a:pt x="-524" y="66779"/>
                  <a:pt x="-524" y="68017"/>
                  <a:pt x="-458" y="69255"/>
                </a:cubicBezTo>
                <a:close/>
              </a:path>
            </a:pathLst>
          </a:custGeom>
          <a:solidFill>
            <a:srgbClr val="FFFFFF"/>
          </a:solidFill>
          <a:ln w="6620" cap="flat">
            <a:noFill/>
            <a:prstDash val="solid"/>
            <a:miter/>
          </a:ln>
        </p:spPr>
        <p:txBody>
          <a:bodyPr rtlCol="0" anchor="ctr"/>
          <a:lstStyle/>
          <a:p>
            <a:endParaRPr lang="es-CO"/>
          </a:p>
        </p:txBody>
      </p:sp>
      <p:sp>
        <p:nvSpPr>
          <p:cNvPr id="27" name="Forma libre: forma 26">
            <a:extLst>
              <a:ext uri="{FF2B5EF4-FFF2-40B4-BE49-F238E27FC236}">
                <a16:creationId xmlns:a16="http://schemas.microsoft.com/office/drawing/2014/main" id="{BF78721D-FBC0-E424-0F0F-FD64EA2EC4D2}"/>
              </a:ext>
            </a:extLst>
          </p:cNvPr>
          <p:cNvSpPr/>
          <p:nvPr/>
        </p:nvSpPr>
        <p:spPr>
          <a:xfrm>
            <a:off x="10327172" y="2451477"/>
            <a:ext cx="93733" cy="204538"/>
          </a:xfrm>
          <a:custGeom>
            <a:avLst/>
            <a:gdLst>
              <a:gd name="connsiteX0" fmla="*/ 41390 w 93733"/>
              <a:gd name="connsiteY0" fmla="*/ -75 h 204538"/>
              <a:gd name="connsiteX1" fmla="*/ -524 w 93733"/>
              <a:gd name="connsiteY1" fmla="*/ -75 h 204538"/>
              <a:gd name="connsiteX2" fmla="*/ 41058 w 93733"/>
              <a:gd name="connsiteY2" fmla="*/ 71636 h 204538"/>
              <a:gd name="connsiteX3" fmla="*/ 37946 w 93733"/>
              <a:gd name="connsiteY3" fmla="*/ 204464 h 204538"/>
              <a:gd name="connsiteX4" fmla="*/ 89396 w 93733"/>
              <a:gd name="connsiteY4" fmla="*/ 184996 h 204538"/>
              <a:gd name="connsiteX5" fmla="*/ 92773 w 93733"/>
              <a:gd name="connsiteY5" fmla="*/ 61571 h 204538"/>
              <a:gd name="connsiteX6" fmla="*/ 41390 w 93733"/>
              <a:gd name="connsiteY6" fmla="*/ -75 h 20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3" h="204538">
                <a:moveTo>
                  <a:pt x="41390" y="-75"/>
                </a:moveTo>
                <a:lnTo>
                  <a:pt x="-524" y="-75"/>
                </a:lnTo>
                <a:cubicBezTo>
                  <a:pt x="23776" y="11181"/>
                  <a:pt x="41919" y="40978"/>
                  <a:pt x="41058" y="71636"/>
                </a:cubicBezTo>
                <a:lnTo>
                  <a:pt x="37946" y="204464"/>
                </a:lnTo>
                <a:lnTo>
                  <a:pt x="89396" y="184996"/>
                </a:lnTo>
                <a:lnTo>
                  <a:pt x="92773" y="61571"/>
                </a:lnTo>
                <a:cubicBezTo>
                  <a:pt x="96547" y="25285"/>
                  <a:pt x="75557" y="-75"/>
                  <a:pt x="41390" y="-75"/>
                </a:cubicBezTo>
                <a:close/>
              </a:path>
            </a:pathLst>
          </a:custGeom>
          <a:solidFill>
            <a:srgbClr val="FFFFFF"/>
          </a:solidFill>
          <a:ln w="6620" cap="flat">
            <a:noFill/>
            <a:prstDash val="solid"/>
            <a:miter/>
          </a:ln>
        </p:spPr>
        <p:txBody>
          <a:bodyPr rtlCol="0" anchor="ctr"/>
          <a:lstStyle/>
          <a:p>
            <a:endParaRPr lang="es-CO"/>
          </a:p>
        </p:txBody>
      </p:sp>
      <p:sp>
        <p:nvSpPr>
          <p:cNvPr id="28" name="Forma libre: forma 27">
            <a:extLst>
              <a:ext uri="{FF2B5EF4-FFF2-40B4-BE49-F238E27FC236}">
                <a16:creationId xmlns:a16="http://schemas.microsoft.com/office/drawing/2014/main" id="{5CD54CB4-EADE-8FC2-5BC2-B2756ED99A41}"/>
              </a:ext>
            </a:extLst>
          </p:cNvPr>
          <p:cNvSpPr/>
          <p:nvPr/>
        </p:nvSpPr>
        <p:spPr>
          <a:xfrm>
            <a:off x="10300421" y="2335403"/>
            <a:ext cx="87519" cy="98927"/>
          </a:xfrm>
          <a:custGeom>
            <a:avLst/>
            <a:gdLst>
              <a:gd name="connsiteX0" fmla="*/ 37350 w 87519"/>
              <a:gd name="connsiteY0" fmla="*/ -75 h 98927"/>
              <a:gd name="connsiteX1" fmla="*/ 15632 w 87519"/>
              <a:gd name="connsiteY1" fmla="*/ 4958 h 98927"/>
              <a:gd name="connsiteX2" fmla="*/ 19340 w 87519"/>
              <a:gd name="connsiteY2" fmla="*/ 28861 h 98927"/>
              <a:gd name="connsiteX3" fmla="*/ -524 w 87519"/>
              <a:gd name="connsiteY3" fmla="*/ 80972 h 98927"/>
              <a:gd name="connsiteX4" fmla="*/ 69134 w 87519"/>
              <a:gd name="connsiteY4" fmla="*/ 87455 h 98927"/>
              <a:gd name="connsiteX5" fmla="*/ 75623 w 87519"/>
              <a:gd name="connsiteY5" fmla="*/ 17803 h 98927"/>
              <a:gd name="connsiteX6" fmla="*/ 37483 w 87519"/>
              <a:gd name="connsiteY6" fmla="*/ -75 h 9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19" h="98927">
                <a:moveTo>
                  <a:pt x="37350" y="-75"/>
                </a:moveTo>
                <a:cubicBezTo>
                  <a:pt x="29802" y="-101"/>
                  <a:pt x="22386" y="1627"/>
                  <a:pt x="15632" y="4958"/>
                </a:cubicBezTo>
                <a:cubicBezTo>
                  <a:pt x="18082" y="12691"/>
                  <a:pt x="19340" y="20750"/>
                  <a:pt x="19340" y="28861"/>
                </a:cubicBezTo>
                <a:cubicBezTo>
                  <a:pt x="19406" y="48097"/>
                  <a:pt x="12321" y="66670"/>
                  <a:pt x="-524" y="80972"/>
                </a:cubicBezTo>
                <a:cubicBezTo>
                  <a:pt x="16890" y="101996"/>
                  <a:pt x="48077" y="104896"/>
                  <a:pt x="69134" y="87455"/>
                </a:cubicBezTo>
                <a:cubicBezTo>
                  <a:pt x="90124" y="70007"/>
                  <a:pt x="93038" y="38827"/>
                  <a:pt x="75623" y="17803"/>
                </a:cubicBezTo>
                <a:cubicBezTo>
                  <a:pt x="66220" y="6461"/>
                  <a:pt x="52249" y="-95"/>
                  <a:pt x="37483" y="-75"/>
                </a:cubicBezTo>
                <a:close/>
              </a:path>
            </a:pathLst>
          </a:custGeom>
          <a:solidFill>
            <a:srgbClr val="FFFFFF"/>
          </a:solidFill>
          <a:ln w="6620" cap="flat">
            <a:noFill/>
            <a:prstDash val="solid"/>
            <a:miter/>
          </a:ln>
        </p:spPr>
        <p:txBody>
          <a:bodyPr rtlCol="0" anchor="ctr"/>
          <a:lstStyle/>
          <a:p>
            <a:endParaRPr lang="es-CO"/>
          </a:p>
        </p:txBody>
      </p:sp>
      <p:sp>
        <p:nvSpPr>
          <p:cNvPr id="29" name="Forma libre: forma 28">
            <a:extLst>
              <a:ext uri="{FF2B5EF4-FFF2-40B4-BE49-F238E27FC236}">
                <a16:creationId xmlns:a16="http://schemas.microsoft.com/office/drawing/2014/main" id="{35ED53CA-B008-E60C-81D4-D427C2D6D4A6}"/>
              </a:ext>
            </a:extLst>
          </p:cNvPr>
          <p:cNvSpPr/>
          <p:nvPr/>
        </p:nvSpPr>
        <p:spPr>
          <a:xfrm>
            <a:off x="10048712" y="2451477"/>
            <a:ext cx="88621" cy="204538"/>
          </a:xfrm>
          <a:custGeom>
            <a:avLst/>
            <a:gdLst>
              <a:gd name="connsiteX0" fmla="*/ 51083 w 88621"/>
              <a:gd name="connsiteY0" fmla="*/ -75 h 204538"/>
              <a:gd name="connsiteX1" fmla="*/ 88097 w 88621"/>
              <a:gd name="connsiteY1" fmla="*/ -75 h 204538"/>
              <a:gd name="connsiteX2" fmla="*/ 46513 w 88621"/>
              <a:gd name="connsiteY2" fmla="*/ 71636 h 204538"/>
              <a:gd name="connsiteX3" fmla="*/ 49625 w 88621"/>
              <a:gd name="connsiteY3" fmla="*/ 204464 h 204538"/>
              <a:gd name="connsiteX4" fmla="*/ 3275 w 88621"/>
              <a:gd name="connsiteY4" fmla="*/ 184996 h 204538"/>
              <a:gd name="connsiteX5" fmla="*/ -102 w 88621"/>
              <a:gd name="connsiteY5" fmla="*/ 61571 h 204538"/>
              <a:gd name="connsiteX6" fmla="*/ 51083 w 88621"/>
              <a:gd name="connsiteY6" fmla="*/ -75 h 20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21" h="204538">
                <a:moveTo>
                  <a:pt x="51083" y="-75"/>
                </a:moveTo>
                <a:lnTo>
                  <a:pt x="88097" y="-75"/>
                </a:lnTo>
                <a:cubicBezTo>
                  <a:pt x="63795" y="11181"/>
                  <a:pt x="45652" y="40978"/>
                  <a:pt x="46513" y="71636"/>
                </a:cubicBezTo>
                <a:lnTo>
                  <a:pt x="49625" y="204464"/>
                </a:lnTo>
                <a:lnTo>
                  <a:pt x="3275" y="184996"/>
                </a:lnTo>
                <a:lnTo>
                  <a:pt x="-102" y="61571"/>
                </a:lnTo>
                <a:cubicBezTo>
                  <a:pt x="-3810" y="25285"/>
                  <a:pt x="17180" y="-75"/>
                  <a:pt x="51083" y="-75"/>
                </a:cubicBezTo>
                <a:close/>
              </a:path>
            </a:pathLst>
          </a:custGeom>
          <a:solidFill>
            <a:srgbClr val="FFFFFF"/>
          </a:solidFill>
          <a:ln w="6620" cap="flat">
            <a:noFill/>
            <a:prstDash val="solid"/>
            <a:miter/>
          </a:ln>
        </p:spPr>
        <p:txBody>
          <a:bodyPr rtlCol="0" anchor="ctr"/>
          <a:lstStyle/>
          <a:p>
            <a:endParaRPr lang="es-CO"/>
          </a:p>
        </p:txBody>
      </p:sp>
      <p:sp>
        <p:nvSpPr>
          <p:cNvPr id="30" name="Forma libre: forma 29">
            <a:extLst>
              <a:ext uri="{FF2B5EF4-FFF2-40B4-BE49-F238E27FC236}">
                <a16:creationId xmlns:a16="http://schemas.microsoft.com/office/drawing/2014/main" id="{B5E97D4E-F87F-908E-1E96-E496323E23C1}"/>
              </a:ext>
            </a:extLst>
          </p:cNvPr>
          <p:cNvSpPr/>
          <p:nvPr/>
        </p:nvSpPr>
        <p:spPr>
          <a:xfrm>
            <a:off x="10080661" y="2335357"/>
            <a:ext cx="85475" cy="98942"/>
          </a:xfrm>
          <a:custGeom>
            <a:avLst/>
            <a:gdLst>
              <a:gd name="connsiteX0" fmla="*/ 62769 w 85475"/>
              <a:gd name="connsiteY0" fmla="*/ 28906 h 98942"/>
              <a:gd name="connsiteX1" fmla="*/ 67007 w 85475"/>
              <a:gd name="connsiteY1" fmla="*/ 3347 h 98942"/>
              <a:gd name="connsiteX2" fmla="*/ 2910 w 85475"/>
              <a:gd name="connsiteY2" fmla="*/ 31356 h 98942"/>
              <a:gd name="connsiteX3" fmla="*/ 30919 w 85475"/>
              <a:gd name="connsiteY3" fmla="*/ 95459 h 98942"/>
              <a:gd name="connsiteX4" fmla="*/ 84951 w 85475"/>
              <a:gd name="connsiteY4" fmla="*/ 83335 h 98942"/>
              <a:gd name="connsiteX5" fmla="*/ 62769 w 85475"/>
              <a:gd name="connsiteY5" fmla="*/ 28906 h 9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75" h="98942">
                <a:moveTo>
                  <a:pt x="62769" y="28906"/>
                </a:moveTo>
                <a:cubicBezTo>
                  <a:pt x="62769" y="20212"/>
                  <a:pt x="64159" y="11571"/>
                  <a:pt x="67007" y="3347"/>
                </a:cubicBezTo>
                <a:cubicBezTo>
                  <a:pt x="41581" y="-6619"/>
                  <a:pt x="12843" y="5922"/>
                  <a:pt x="2910" y="31356"/>
                </a:cubicBezTo>
                <a:cubicBezTo>
                  <a:pt x="-7088" y="56796"/>
                  <a:pt x="5493" y="85493"/>
                  <a:pt x="30919" y="95459"/>
                </a:cubicBezTo>
                <a:cubicBezTo>
                  <a:pt x="49725" y="102822"/>
                  <a:pt x="71112" y="98021"/>
                  <a:pt x="84951" y="83335"/>
                </a:cubicBezTo>
                <a:cubicBezTo>
                  <a:pt x="70715" y="68814"/>
                  <a:pt x="62703" y="49260"/>
                  <a:pt x="62769" y="28906"/>
                </a:cubicBezTo>
                <a:close/>
              </a:path>
            </a:pathLst>
          </a:custGeom>
          <a:solidFill>
            <a:srgbClr val="FFFFFF"/>
          </a:solidFill>
          <a:ln w="6620" cap="flat">
            <a:noFill/>
            <a:prstDash val="solid"/>
            <a:miter/>
          </a:ln>
        </p:spPr>
        <p:txBody>
          <a:bodyPr rtlCol="0" anchor="ctr"/>
          <a:lstStyle/>
          <a:p>
            <a:endParaRPr lang="es-CO"/>
          </a:p>
        </p:txBody>
      </p:sp>
      <p:sp>
        <p:nvSpPr>
          <p:cNvPr id="31" name="Forma libre: forma 30">
            <a:extLst>
              <a:ext uri="{FF2B5EF4-FFF2-40B4-BE49-F238E27FC236}">
                <a16:creationId xmlns:a16="http://schemas.microsoft.com/office/drawing/2014/main" id="{B2ECE57E-0C68-F6DD-779A-2ACA3255483D}"/>
              </a:ext>
            </a:extLst>
          </p:cNvPr>
          <p:cNvSpPr/>
          <p:nvPr/>
        </p:nvSpPr>
        <p:spPr>
          <a:xfrm>
            <a:off x="4730508" y="2057400"/>
            <a:ext cx="881013" cy="782654"/>
          </a:xfrm>
          <a:custGeom>
            <a:avLst/>
            <a:gdLst>
              <a:gd name="connsiteX0" fmla="*/ 248134 w 881013"/>
              <a:gd name="connsiteY0" fmla="*/ 755604 h 782654"/>
              <a:gd name="connsiteX1" fmla="*/ 26538 w 881013"/>
              <a:gd name="connsiteY1" fmla="*/ 248580 h 782654"/>
              <a:gd name="connsiteX2" fmla="*/ 533561 w 881013"/>
              <a:gd name="connsiteY2" fmla="*/ 26984 h 782654"/>
              <a:gd name="connsiteX3" fmla="*/ 779975 w 881013"/>
              <a:gd name="connsiteY3" fmla="*/ 432142 h 782654"/>
              <a:gd name="connsiteX4" fmla="*/ 880489 w 881013"/>
              <a:gd name="connsiteY4" fmla="*/ 583113 h 782654"/>
              <a:gd name="connsiteX5" fmla="*/ 704158 w 881013"/>
              <a:gd name="connsiteY5" fmla="*/ 625623 h 782654"/>
              <a:gd name="connsiteX6" fmla="*/ 248134 w 881013"/>
              <a:gd name="connsiteY6" fmla="*/ 755604 h 78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13" h="782654">
                <a:moveTo>
                  <a:pt x="248134" y="755604"/>
                </a:moveTo>
                <a:cubicBezTo>
                  <a:pt x="46932" y="676788"/>
                  <a:pt x="-52285" y="449782"/>
                  <a:pt x="26538" y="248580"/>
                </a:cubicBezTo>
                <a:cubicBezTo>
                  <a:pt x="105354" y="47379"/>
                  <a:pt x="332359" y="-51832"/>
                  <a:pt x="533561" y="26984"/>
                </a:cubicBezTo>
                <a:cubicBezTo>
                  <a:pt x="697503" y="91206"/>
                  <a:pt x="798356" y="257029"/>
                  <a:pt x="779975" y="432142"/>
                </a:cubicBezTo>
                <a:lnTo>
                  <a:pt x="880489" y="583113"/>
                </a:lnTo>
                <a:lnTo>
                  <a:pt x="704158" y="625623"/>
                </a:lnTo>
                <a:cubicBezTo>
                  <a:pt x="598710" y="766615"/>
                  <a:pt x="412076" y="819813"/>
                  <a:pt x="248134" y="755604"/>
                </a:cubicBezTo>
                <a:close/>
              </a:path>
            </a:pathLst>
          </a:custGeom>
          <a:solidFill>
            <a:srgbClr val="B9CF23"/>
          </a:solidFill>
          <a:ln w="6620" cap="flat">
            <a:noFill/>
            <a:prstDash val="solid"/>
            <a:miter/>
          </a:ln>
        </p:spPr>
        <p:txBody>
          <a:bodyPr rtlCol="0" anchor="ctr"/>
          <a:lstStyle/>
          <a:p>
            <a:endParaRPr lang="es-CO"/>
          </a:p>
        </p:txBody>
      </p:sp>
      <p:sp>
        <p:nvSpPr>
          <p:cNvPr id="32" name="Forma libre: forma 31">
            <a:extLst>
              <a:ext uri="{FF2B5EF4-FFF2-40B4-BE49-F238E27FC236}">
                <a16:creationId xmlns:a16="http://schemas.microsoft.com/office/drawing/2014/main" id="{A7C3F7B9-3B16-14BE-72F0-74C16BBC3264}"/>
              </a:ext>
            </a:extLst>
          </p:cNvPr>
          <p:cNvSpPr/>
          <p:nvPr/>
        </p:nvSpPr>
        <p:spPr>
          <a:xfrm>
            <a:off x="4925089" y="2243376"/>
            <a:ext cx="402534" cy="402265"/>
          </a:xfrm>
          <a:custGeom>
            <a:avLst/>
            <a:gdLst>
              <a:gd name="connsiteX0" fmla="*/ 355957 w 402534"/>
              <a:gd name="connsiteY0" fmla="*/ 268284 h 402265"/>
              <a:gd name="connsiteX1" fmla="*/ 355977 w 402534"/>
              <a:gd name="connsiteY1" fmla="*/ 45979 h 402265"/>
              <a:gd name="connsiteX2" fmla="*/ 133672 w 402534"/>
              <a:gd name="connsiteY2" fmla="*/ 45953 h 402265"/>
              <a:gd name="connsiteX3" fmla="*/ 122482 w 402534"/>
              <a:gd name="connsiteY3" fmla="*/ 255835 h 402265"/>
              <a:gd name="connsiteX4" fmla="*/ 105266 w 402534"/>
              <a:gd name="connsiteY4" fmla="*/ 273051 h 402265"/>
              <a:gd name="connsiteX5" fmla="*/ 89639 w 402534"/>
              <a:gd name="connsiteY5" fmla="*/ 270005 h 402265"/>
              <a:gd name="connsiteX6" fmla="*/ 88514 w 402534"/>
              <a:gd name="connsiteY6" fmla="*/ 270005 h 402265"/>
              <a:gd name="connsiteX7" fmla="*/ 87851 w 402534"/>
              <a:gd name="connsiteY7" fmla="*/ 270402 h 402265"/>
              <a:gd name="connsiteX8" fmla="*/ 86262 w 402534"/>
              <a:gd name="connsiteY8" fmla="*/ 271263 h 402265"/>
              <a:gd name="connsiteX9" fmla="*/ 85666 w 402534"/>
              <a:gd name="connsiteY9" fmla="*/ 271793 h 402265"/>
              <a:gd name="connsiteX10" fmla="*/ 85666 w 402534"/>
              <a:gd name="connsiteY10" fmla="*/ 271793 h 402265"/>
              <a:gd name="connsiteX11" fmla="*/ 6671 w 402534"/>
              <a:gd name="connsiteY11" fmla="*/ 350854 h 402265"/>
              <a:gd name="connsiteX12" fmla="*/ 6671 w 402534"/>
              <a:gd name="connsiteY12" fmla="*/ 385816 h 402265"/>
              <a:gd name="connsiteX13" fmla="*/ 15875 w 402534"/>
              <a:gd name="connsiteY13" fmla="*/ 395020 h 402265"/>
              <a:gd name="connsiteX14" fmla="*/ 50837 w 402534"/>
              <a:gd name="connsiteY14" fmla="*/ 395020 h 402265"/>
              <a:gd name="connsiteX15" fmla="*/ 130296 w 402534"/>
              <a:gd name="connsiteY15" fmla="*/ 315561 h 402265"/>
              <a:gd name="connsiteX16" fmla="*/ 132017 w 402534"/>
              <a:gd name="connsiteY16" fmla="*/ 311257 h 402265"/>
              <a:gd name="connsiteX17" fmla="*/ 128772 w 402534"/>
              <a:gd name="connsiteY17" fmla="*/ 296557 h 402265"/>
              <a:gd name="connsiteX18" fmla="*/ 145989 w 402534"/>
              <a:gd name="connsiteY18" fmla="*/ 279342 h 402265"/>
              <a:gd name="connsiteX19" fmla="*/ 355957 w 402534"/>
              <a:gd name="connsiteY19" fmla="*/ 268284 h 402265"/>
              <a:gd name="connsiteX20" fmla="*/ 157311 w 402534"/>
              <a:gd name="connsiteY20" fmla="*/ 244512 h 402265"/>
              <a:gd name="connsiteX21" fmla="*/ 157291 w 402534"/>
              <a:gd name="connsiteY21" fmla="*/ 69684 h 402265"/>
              <a:gd name="connsiteX22" fmla="*/ 332119 w 402534"/>
              <a:gd name="connsiteY22" fmla="*/ 69658 h 402265"/>
              <a:gd name="connsiteX23" fmla="*/ 332139 w 402534"/>
              <a:gd name="connsiteY23" fmla="*/ 244492 h 402265"/>
              <a:gd name="connsiteX24" fmla="*/ 332119 w 402534"/>
              <a:gd name="connsiteY24" fmla="*/ 244512 h 402265"/>
              <a:gd name="connsiteX25" fmla="*/ 157377 w 402534"/>
              <a:gd name="connsiteY25" fmla="*/ 244512 h 40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2534" h="402265">
                <a:moveTo>
                  <a:pt x="355957" y="268284"/>
                </a:moveTo>
                <a:cubicBezTo>
                  <a:pt x="417352" y="206902"/>
                  <a:pt x="417365" y="107374"/>
                  <a:pt x="355977" y="45979"/>
                </a:cubicBezTo>
                <a:cubicBezTo>
                  <a:pt x="294595" y="-15416"/>
                  <a:pt x="195067" y="-15429"/>
                  <a:pt x="133672" y="45953"/>
                </a:cubicBezTo>
                <a:cubicBezTo>
                  <a:pt x="76846" y="102772"/>
                  <a:pt x="72019" y="193301"/>
                  <a:pt x="122482" y="255835"/>
                </a:cubicBezTo>
                <a:lnTo>
                  <a:pt x="105266" y="273051"/>
                </a:lnTo>
                <a:cubicBezTo>
                  <a:pt x="100585" y="270204"/>
                  <a:pt x="95042" y="269125"/>
                  <a:pt x="89639" y="270005"/>
                </a:cubicBezTo>
                <a:lnTo>
                  <a:pt x="88514" y="270005"/>
                </a:lnTo>
                <a:lnTo>
                  <a:pt x="87851" y="270402"/>
                </a:lnTo>
                <a:cubicBezTo>
                  <a:pt x="87262" y="270568"/>
                  <a:pt x="86719" y="270859"/>
                  <a:pt x="86262" y="271263"/>
                </a:cubicBezTo>
                <a:lnTo>
                  <a:pt x="85666" y="271793"/>
                </a:lnTo>
                <a:lnTo>
                  <a:pt x="85666" y="271793"/>
                </a:lnTo>
                <a:lnTo>
                  <a:pt x="6671" y="350854"/>
                </a:lnTo>
                <a:cubicBezTo>
                  <a:pt x="-2923" y="360535"/>
                  <a:pt x="-2923" y="376135"/>
                  <a:pt x="6671" y="385816"/>
                </a:cubicBezTo>
                <a:lnTo>
                  <a:pt x="15875" y="395020"/>
                </a:lnTo>
                <a:cubicBezTo>
                  <a:pt x="25569" y="404581"/>
                  <a:pt x="41143" y="404581"/>
                  <a:pt x="50837" y="395020"/>
                </a:cubicBezTo>
                <a:lnTo>
                  <a:pt x="130296" y="315561"/>
                </a:lnTo>
                <a:cubicBezTo>
                  <a:pt x="131368" y="314383"/>
                  <a:pt x="131977" y="312853"/>
                  <a:pt x="132017" y="311257"/>
                </a:cubicBezTo>
                <a:cubicBezTo>
                  <a:pt x="132527" y="306139"/>
                  <a:pt x="131394" y="300987"/>
                  <a:pt x="128772" y="296557"/>
                </a:cubicBezTo>
                <a:lnTo>
                  <a:pt x="145989" y="279342"/>
                </a:lnTo>
                <a:cubicBezTo>
                  <a:pt x="208509" y="329897"/>
                  <a:pt x="299091" y="325123"/>
                  <a:pt x="355957" y="268284"/>
                </a:cubicBezTo>
                <a:close/>
                <a:moveTo>
                  <a:pt x="157311" y="244512"/>
                </a:moveTo>
                <a:cubicBezTo>
                  <a:pt x="109027" y="196241"/>
                  <a:pt x="109014" y="117968"/>
                  <a:pt x="157291" y="69684"/>
                </a:cubicBezTo>
                <a:cubicBezTo>
                  <a:pt x="205562" y="21400"/>
                  <a:pt x="283835" y="21387"/>
                  <a:pt x="332119" y="69658"/>
                </a:cubicBezTo>
                <a:cubicBezTo>
                  <a:pt x="380404" y="117929"/>
                  <a:pt x="380417" y="196208"/>
                  <a:pt x="332139" y="244492"/>
                </a:cubicBezTo>
                <a:cubicBezTo>
                  <a:pt x="332133" y="244499"/>
                  <a:pt x="332126" y="244506"/>
                  <a:pt x="332119" y="244512"/>
                </a:cubicBezTo>
                <a:cubicBezTo>
                  <a:pt x="283849" y="292730"/>
                  <a:pt x="205648" y="292730"/>
                  <a:pt x="157377" y="244512"/>
                </a:cubicBezTo>
                <a:close/>
              </a:path>
            </a:pathLst>
          </a:custGeom>
          <a:solidFill>
            <a:srgbClr val="FFFFFF"/>
          </a:solidFill>
          <a:ln w="6620" cap="flat">
            <a:noFill/>
            <a:prstDash val="solid"/>
            <a:miter/>
          </a:ln>
        </p:spPr>
        <p:txBody>
          <a:bodyPr rtlCol="0" anchor="ctr"/>
          <a:lstStyle/>
          <a:p>
            <a:endParaRPr lang="es-CO"/>
          </a:p>
        </p:txBody>
      </p:sp>
      <p:sp>
        <p:nvSpPr>
          <p:cNvPr id="33" name="Forma libre: forma 32">
            <a:extLst>
              <a:ext uri="{FF2B5EF4-FFF2-40B4-BE49-F238E27FC236}">
                <a16:creationId xmlns:a16="http://schemas.microsoft.com/office/drawing/2014/main" id="{0E16371C-53FA-94FB-4E65-57C806A09CB3}"/>
              </a:ext>
            </a:extLst>
          </p:cNvPr>
          <p:cNvSpPr/>
          <p:nvPr/>
        </p:nvSpPr>
        <p:spPr>
          <a:xfrm>
            <a:off x="5203985" y="2324396"/>
            <a:ext cx="49757" cy="140485"/>
          </a:xfrm>
          <a:custGeom>
            <a:avLst/>
            <a:gdLst>
              <a:gd name="connsiteX0" fmla="*/ 14488 w 49757"/>
              <a:gd name="connsiteY0" fmla="*/ 138462 h 140485"/>
              <a:gd name="connsiteX1" fmla="*/ 34214 w 49757"/>
              <a:gd name="connsiteY1" fmla="*/ 133212 h 140485"/>
              <a:gd name="connsiteX2" fmla="*/ 34353 w 49757"/>
              <a:gd name="connsiteY2" fmla="*/ 132966 h 140485"/>
              <a:gd name="connsiteX3" fmla="*/ 25281 w 49757"/>
              <a:gd name="connsiteY3" fmla="*/ 5568 h 140485"/>
              <a:gd name="connsiteX4" fmla="*/ 5119 w 49757"/>
              <a:gd name="connsiteY4" fmla="*/ 2887 h 140485"/>
              <a:gd name="connsiteX5" fmla="*/ 2437 w 49757"/>
              <a:gd name="connsiteY5" fmla="*/ 23049 h 140485"/>
              <a:gd name="connsiteX6" fmla="*/ 9059 w 49757"/>
              <a:gd name="connsiteY6" fmla="*/ 118796 h 140485"/>
              <a:gd name="connsiteX7" fmla="*/ 11443 w 49757"/>
              <a:gd name="connsiteY7" fmla="*/ 136079 h 140485"/>
              <a:gd name="connsiteX8" fmla="*/ 14488 w 49757"/>
              <a:gd name="connsiteY8" fmla="*/ 138462 h 1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57" h="140485">
                <a:moveTo>
                  <a:pt x="14488" y="138462"/>
                </a:moveTo>
                <a:cubicBezTo>
                  <a:pt x="21388" y="142462"/>
                  <a:pt x="30221" y="140104"/>
                  <a:pt x="34214" y="133212"/>
                </a:cubicBezTo>
                <a:cubicBezTo>
                  <a:pt x="34260" y="133132"/>
                  <a:pt x="34307" y="133046"/>
                  <a:pt x="34353" y="132966"/>
                </a:cubicBezTo>
                <a:cubicBezTo>
                  <a:pt x="57098" y="92509"/>
                  <a:pt x="53529" y="42391"/>
                  <a:pt x="25281" y="5568"/>
                </a:cubicBezTo>
                <a:cubicBezTo>
                  <a:pt x="20454" y="-742"/>
                  <a:pt x="11429" y="-1941"/>
                  <a:pt x="5119" y="2887"/>
                </a:cubicBezTo>
                <a:cubicBezTo>
                  <a:pt x="-1191" y="7714"/>
                  <a:pt x="-2390" y="16739"/>
                  <a:pt x="2437" y="23049"/>
                </a:cubicBezTo>
                <a:cubicBezTo>
                  <a:pt x="23573" y="50780"/>
                  <a:pt x="26175" y="88423"/>
                  <a:pt x="9059" y="118796"/>
                </a:cubicBezTo>
                <a:cubicBezTo>
                  <a:pt x="5914" y="124445"/>
                  <a:pt x="6887" y="131497"/>
                  <a:pt x="11443" y="136079"/>
                </a:cubicBezTo>
                <a:cubicBezTo>
                  <a:pt x="12343" y="137012"/>
                  <a:pt x="13370" y="137814"/>
                  <a:pt x="14488" y="138462"/>
                </a:cubicBezTo>
                <a:close/>
              </a:path>
            </a:pathLst>
          </a:custGeom>
          <a:solidFill>
            <a:srgbClr val="FFFFFF"/>
          </a:solidFill>
          <a:ln w="6620" cap="flat">
            <a:noFill/>
            <a:prstDash val="solid"/>
            <a:miter/>
          </a:ln>
        </p:spPr>
        <p:txBody>
          <a:bodyPr rtlCol="0" anchor="ctr"/>
          <a:lstStyle/>
          <a:p>
            <a:endParaRPr lang="es-CO"/>
          </a:p>
        </p:txBody>
      </p:sp>
      <p:sp>
        <p:nvSpPr>
          <p:cNvPr id="34" name="Forma libre: forma 33">
            <a:extLst>
              <a:ext uri="{FF2B5EF4-FFF2-40B4-BE49-F238E27FC236}">
                <a16:creationId xmlns:a16="http://schemas.microsoft.com/office/drawing/2014/main" id="{BD9FB431-9B0C-1A88-20E5-EBF77A2AD979}"/>
              </a:ext>
            </a:extLst>
          </p:cNvPr>
          <p:cNvSpPr/>
          <p:nvPr/>
        </p:nvSpPr>
        <p:spPr>
          <a:xfrm>
            <a:off x="8823992" y="5035197"/>
            <a:ext cx="782643" cy="840195"/>
          </a:xfrm>
          <a:custGeom>
            <a:avLst/>
            <a:gdLst>
              <a:gd name="connsiteX0" fmla="*/ 56978 w 782643"/>
              <a:gd name="connsiteY0" fmla="*/ 652874 h 840195"/>
              <a:gd name="connsiteX1" fmla="*/ 594911 w 782643"/>
              <a:gd name="connsiteY1" fmla="*/ 782629 h 840195"/>
              <a:gd name="connsiteX2" fmla="*/ 724627 w 782643"/>
              <a:gd name="connsiteY2" fmla="*/ 244723 h 840195"/>
              <a:gd name="connsiteX3" fmla="*/ 282706 w 782643"/>
              <a:gd name="connsiteY3" fmla="*/ 72762 h 840195"/>
              <a:gd name="connsiteX4" fmla="*/ 116572 w 782643"/>
              <a:gd name="connsiteY4" fmla="*/ -75 h 840195"/>
              <a:gd name="connsiteX5" fmla="*/ 105382 w 782643"/>
              <a:gd name="connsiteY5" fmla="*/ 180957 h 840195"/>
              <a:gd name="connsiteX6" fmla="*/ 56978 w 782643"/>
              <a:gd name="connsiteY6" fmla="*/ 652874 h 8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643" h="840195">
                <a:moveTo>
                  <a:pt x="56978" y="652874"/>
                </a:moveTo>
                <a:cubicBezTo>
                  <a:pt x="169677" y="837243"/>
                  <a:pt x="410501" y="895334"/>
                  <a:pt x="594911" y="782629"/>
                </a:cubicBezTo>
                <a:cubicBezTo>
                  <a:pt x="779254" y="669917"/>
                  <a:pt x="837325" y="429092"/>
                  <a:pt x="724627" y="244723"/>
                </a:cubicBezTo>
                <a:cubicBezTo>
                  <a:pt x="632786" y="94494"/>
                  <a:pt x="451952" y="24113"/>
                  <a:pt x="282706" y="72762"/>
                </a:cubicBezTo>
                <a:lnTo>
                  <a:pt x="116572" y="-75"/>
                </a:lnTo>
                <a:lnTo>
                  <a:pt x="105382" y="180957"/>
                </a:lnTo>
                <a:cubicBezTo>
                  <a:pt x="-15130" y="309448"/>
                  <a:pt x="-34929" y="502598"/>
                  <a:pt x="56978" y="652874"/>
                </a:cubicBezTo>
                <a:close/>
              </a:path>
            </a:pathLst>
          </a:custGeom>
          <a:solidFill>
            <a:srgbClr val="01243C"/>
          </a:solidFill>
          <a:ln w="6620" cap="flat">
            <a:noFill/>
            <a:prstDash val="solid"/>
            <a:miter/>
          </a:ln>
        </p:spPr>
        <p:txBody>
          <a:bodyPr rtlCol="0" anchor="ctr"/>
          <a:lstStyle/>
          <a:p>
            <a:endParaRPr lang="es-CO"/>
          </a:p>
        </p:txBody>
      </p:sp>
      <p:sp>
        <p:nvSpPr>
          <p:cNvPr id="35" name="Forma libre: forma 34">
            <a:extLst>
              <a:ext uri="{FF2B5EF4-FFF2-40B4-BE49-F238E27FC236}">
                <a16:creationId xmlns:a16="http://schemas.microsoft.com/office/drawing/2014/main" id="{E843F982-5FD9-6688-DD17-41CA0EA316F0}"/>
              </a:ext>
            </a:extLst>
          </p:cNvPr>
          <p:cNvSpPr/>
          <p:nvPr/>
        </p:nvSpPr>
        <p:spPr>
          <a:xfrm>
            <a:off x="8995760" y="5413153"/>
            <a:ext cx="395899" cy="241746"/>
          </a:xfrm>
          <a:custGeom>
            <a:avLst/>
            <a:gdLst>
              <a:gd name="connsiteX0" fmla="*/ 391360 w 395899"/>
              <a:gd name="connsiteY0" fmla="*/ 1713 h 241746"/>
              <a:gd name="connsiteX1" fmla="*/ 245687 w 395899"/>
              <a:gd name="connsiteY1" fmla="*/ 208702 h 241746"/>
              <a:gd name="connsiteX2" fmla="*/ 208142 w 395899"/>
              <a:gd name="connsiteY2" fmla="*/ 220223 h 241746"/>
              <a:gd name="connsiteX3" fmla="*/ 12410 w 395899"/>
              <a:gd name="connsiteY3" fmla="*/ 145400 h 241746"/>
              <a:gd name="connsiteX4" fmla="*/ 2412 w 395899"/>
              <a:gd name="connsiteY4" fmla="*/ 137586 h 241746"/>
              <a:gd name="connsiteX5" fmla="*/ 7841 w 395899"/>
              <a:gd name="connsiteY5" fmla="*/ 162947 h 241746"/>
              <a:gd name="connsiteX6" fmla="*/ 12410 w 395899"/>
              <a:gd name="connsiteY6" fmla="*/ 165066 h 241746"/>
              <a:gd name="connsiteX7" fmla="*/ 208142 w 395899"/>
              <a:gd name="connsiteY7" fmla="*/ 239889 h 241746"/>
              <a:gd name="connsiteX8" fmla="*/ 245687 w 395899"/>
              <a:gd name="connsiteY8" fmla="*/ 228434 h 241746"/>
              <a:gd name="connsiteX9" fmla="*/ 391360 w 395899"/>
              <a:gd name="connsiteY9" fmla="*/ 21378 h 241746"/>
              <a:gd name="connsiteX10" fmla="*/ 392485 w 395899"/>
              <a:gd name="connsiteY10" fmla="*/ -75 h 24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899" h="241746">
                <a:moveTo>
                  <a:pt x="391360" y="1713"/>
                </a:moveTo>
                <a:lnTo>
                  <a:pt x="245687" y="208702"/>
                </a:lnTo>
                <a:cubicBezTo>
                  <a:pt x="236946" y="220170"/>
                  <a:pt x="221849" y="224805"/>
                  <a:pt x="208142" y="220223"/>
                </a:cubicBezTo>
                <a:lnTo>
                  <a:pt x="12410" y="145400"/>
                </a:lnTo>
                <a:cubicBezTo>
                  <a:pt x="8371" y="143903"/>
                  <a:pt x="4862" y="141168"/>
                  <a:pt x="2412" y="137586"/>
                </a:cubicBezTo>
                <a:cubicBezTo>
                  <a:pt x="-3085" y="146095"/>
                  <a:pt x="-635" y="157451"/>
                  <a:pt x="7841" y="162947"/>
                </a:cubicBezTo>
                <a:cubicBezTo>
                  <a:pt x="9298" y="163860"/>
                  <a:pt x="10821" y="164569"/>
                  <a:pt x="12410" y="165066"/>
                </a:cubicBezTo>
                <a:lnTo>
                  <a:pt x="208142" y="239889"/>
                </a:lnTo>
                <a:cubicBezTo>
                  <a:pt x="221849" y="244524"/>
                  <a:pt x="236946" y="239915"/>
                  <a:pt x="245687" y="228434"/>
                </a:cubicBezTo>
                <a:lnTo>
                  <a:pt x="391360" y="21378"/>
                </a:lnTo>
                <a:cubicBezTo>
                  <a:pt x="396260" y="15187"/>
                  <a:pt x="396723" y="6593"/>
                  <a:pt x="392485" y="-75"/>
                </a:cubicBezTo>
                <a:close/>
              </a:path>
            </a:pathLst>
          </a:custGeom>
          <a:solidFill>
            <a:srgbClr val="FFFFFF"/>
          </a:solidFill>
          <a:ln w="6620" cap="flat">
            <a:noFill/>
            <a:prstDash val="solid"/>
            <a:miter/>
          </a:ln>
        </p:spPr>
        <p:txBody>
          <a:bodyPr rtlCol="0" anchor="ctr"/>
          <a:lstStyle/>
          <a:p>
            <a:endParaRPr lang="es-CO"/>
          </a:p>
        </p:txBody>
      </p:sp>
      <p:sp>
        <p:nvSpPr>
          <p:cNvPr id="36" name="Forma libre: forma 35">
            <a:extLst>
              <a:ext uri="{FF2B5EF4-FFF2-40B4-BE49-F238E27FC236}">
                <a16:creationId xmlns:a16="http://schemas.microsoft.com/office/drawing/2014/main" id="{D969DE87-A2B4-828A-9AE3-4EF2858B9561}"/>
              </a:ext>
            </a:extLst>
          </p:cNvPr>
          <p:cNvSpPr/>
          <p:nvPr/>
        </p:nvSpPr>
        <p:spPr>
          <a:xfrm>
            <a:off x="8995705" y="5454605"/>
            <a:ext cx="395961" cy="243203"/>
          </a:xfrm>
          <a:custGeom>
            <a:avLst/>
            <a:gdLst>
              <a:gd name="connsiteX0" fmla="*/ 391415 w 395961"/>
              <a:gd name="connsiteY0" fmla="*/ 256 h 243203"/>
              <a:gd name="connsiteX1" fmla="*/ 245741 w 395961"/>
              <a:gd name="connsiteY1" fmla="*/ 207311 h 243203"/>
              <a:gd name="connsiteX2" fmla="*/ 208197 w 395961"/>
              <a:gd name="connsiteY2" fmla="*/ 218766 h 243203"/>
              <a:gd name="connsiteX3" fmla="*/ 12465 w 395961"/>
              <a:gd name="connsiteY3" fmla="*/ 143943 h 243203"/>
              <a:gd name="connsiteX4" fmla="*/ 3525 w 395961"/>
              <a:gd name="connsiteY4" fmla="*/ 137321 h 243203"/>
              <a:gd name="connsiteX5" fmla="*/ 6373 w 395961"/>
              <a:gd name="connsiteY5" fmla="*/ 163291 h 243203"/>
              <a:gd name="connsiteX6" fmla="*/ 12465 w 395961"/>
              <a:gd name="connsiteY6" fmla="*/ 166522 h 243203"/>
              <a:gd name="connsiteX7" fmla="*/ 208197 w 395961"/>
              <a:gd name="connsiteY7" fmla="*/ 241346 h 243203"/>
              <a:gd name="connsiteX8" fmla="*/ 245741 w 395961"/>
              <a:gd name="connsiteY8" fmla="*/ 229890 h 243203"/>
              <a:gd name="connsiteX9" fmla="*/ 391415 w 395961"/>
              <a:gd name="connsiteY9" fmla="*/ 22835 h 243203"/>
              <a:gd name="connsiteX10" fmla="*/ 391415 w 395961"/>
              <a:gd name="connsiteY10" fmla="*/ -75 h 24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961" h="243203">
                <a:moveTo>
                  <a:pt x="391415" y="256"/>
                </a:moveTo>
                <a:lnTo>
                  <a:pt x="245741" y="207311"/>
                </a:lnTo>
                <a:cubicBezTo>
                  <a:pt x="237000" y="218773"/>
                  <a:pt x="221904" y="223381"/>
                  <a:pt x="208197" y="218766"/>
                </a:cubicBezTo>
                <a:lnTo>
                  <a:pt x="12465" y="143943"/>
                </a:lnTo>
                <a:cubicBezTo>
                  <a:pt x="8955" y="142566"/>
                  <a:pt x="5843" y="140281"/>
                  <a:pt x="3525" y="137321"/>
                </a:cubicBezTo>
                <a:cubicBezTo>
                  <a:pt x="-2831" y="145281"/>
                  <a:pt x="-1573" y="156908"/>
                  <a:pt x="6373" y="163291"/>
                </a:cubicBezTo>
                <a:cubicBezTo>
                  <a:pt x="8161" y="164741"/>
                  <a:pt x="10279" y="165834"/>
                  <a:pt x="12465" y="166522"/>
                </a:cubicBezTo>
                <a:lnTo>
                  <a:pt x="208197" y="241346"/>
                </a:lnTo>
                <a:cubicBezTo>
                  <a:pt x="221904" y="245980"/>
                  <a:pt x="237000" y="241372"/>
                  <a:pt x="245741" y="229890"/>
                </a:cubicBezTo>
                <a:lnTo>
                  <a:pt x="391415" y="22835"/>
                </a:lnTo>
                <a:cubicBezTo>
                  <a:pt x="396778" y="16141"/>
                  <a:pt x="396778" y="6626"/>
                  <a:pt x="391415" y="-75"/>
                </a:cubicBezTo>
                <a:close/>
              </a:path>
            </a:pathLst>
          </a:custGeom>
          <a:solidFill>
            <a:srgbClr val="FFFFFF"/>
          </a:solidFill>
          <a:ln w="6620" cap="flat">
            <a:noFill/>
            <a:prstDash val="solid"/>
            <a:miter/>
          </a:ln>
        </p:spPr>
        <p:txBody>
          <a:bodyPr rtlCol="0" anchor="ctr"/>
          <a:lstStyle/>
          <a:p>
            <a:endParaRPr lang="es-CO"/>
          </a:p>
        </p:txBody>
      </p:sp>
      <p:sp>
        <p:nvSpPr>
          <p:cNvPr id="37" name="Forma libre: forma 36">
            <a:extLst>
              <a:ext uri="{FF2B5EF4-FFF2-40B4-BE49-F238E27FC236}">
                <a16:creationId xmlns:a16="http://schemas.microsoft.com/office/drawing/2014/main" id="{E6246827-3588-D05D-423D-DAE75913E48E}"/>
              </a:ext>
            </a:extLst>
          </p:cNvPr>
          <p:cNvSpPr/>
          <p:nvPr/>
        </p:nvSpPr>
        <p:spPr>
          <a:xfrm>
            <a:off x="8995625" y="5285177"/>
            <a:ext cx="396083" cy="326141"/>
          </a:xfrm>
          <a:custGeom>
            <a:avLst/>
            <a:gdLst>
              <a:gd name="connsiteX0" fmla="*/ 382556 w 396083"/>
              <a:gd name="connsiteY0" fmla="*/ 76519 h 326141"/>
              <a:gd name="connsiteX1" fmla="*/ 186823 w 396083"/>
              <a:gd name="connsiteY1" fmla="*/ 1696 h 326141"/>
              <a:gd name="connsiteX2" fmla="*/ 149279 w 396083"/>
              <a:gd name="connsiteY2" fmla="*/ 13151 h 326141"/>
              <a:gd name="connsiteX3" fmla="*/ 3605 w 396083"/>
              <a:gd name="connsiteY3" fmla="*/ 220206 h 326141"/>
              <a:gd name="connsiteX4" fmla="*/ 6321 w 396083"/>
              <a:gd name="connsiteY4" fmla="*/ 246189 h 326141"/>
              <a:gd name="connsiteX5" fmla="*/ 12479 w 396083"/>
              <a:gd name="connsiteY5" fmla="*/ 249473 h 326141"/>
              <a:gd name="connsiteX6" fmla="*/ 208211 w 396083"/>
              <a:gd name="connsiteY6" fmla="*/ 324297 h 326141"/>
              <a:gd name="connsiteX7" fmla="*/ 245755 w 396083"/>
              <a:gd name="connsiteY7" fmla="*/ 312775 h 326141"/>
              <a:gd name="connsiteX8" fmla="*/ 391429 w 396083"/>
              <a:gd name="connsiteY8" fmla="*/ 105786 h 326141"/>
              <a:gd name="connsiteX9" fmla="*/ 388714 w 396083"/>
              <a:gd name="connsiteY9" fmla="*/ 79803 h 326141"/>
              <a:gd name="connsiteX10" fmla="*/ 382556 w 396083"/>
              <a:gd name="connsiteY10" fmla="*/ 76519 h 326141"/>
              <a:gd name="connsiteX11" fmla="*/ 227943 w 396083"/>
              <a:gd name="connsiteY11" fmla="*/ 192462 h 326141"/>
              <a:gd name="connsiteX12" fmla="*/ 115377 w 396083"/>
              <a:gd name="connsiteY12" fmla="*/ 147038 h 326141"/>
              <a:gd name="connsiteX13" fmla="*/ 165899 w 396083"/>
              <a:gd name="connsiteY13" fmla="*/ 72480 h 326141"/>
              <a:gd name="connsiteX14" fmla="*/ 278995 w 396083"/>
              <a:gd name="connsiteY14" fmla="*/ 117506 h 3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6083" h="326141">
                <a:moveTo>
                  <a:pt x="382556" y="76519"/>
                </a:moveTo>
                <a:lnTo>
                  <a:pt x="186823" y="1696"/>
                </a:lnTo>
                <a:cubicBezTo>
                  <a:pt x="173117" y="-2920"/>
                  <a:pt x="158020" y="1689"/>
                  <a:pt x="149279" y="13151"/>
                </a:cubicBezTo>
                <a:lnTo>
                  <a:pt x="3605" y="220206"/>
                </a:lnTo>
                <a:cubicBezTo>
                  <a:pt x="-2817" y="228139"/>
                  <a:pt x="-1625" y="239766"/>
                  <a:pt x="6321" y="246189"/>
                </a:cubicBezTo>
                <a:cubicBezTo>
                  <a:pt x="8175" y="247666"/>
                  <a:pt x="10227" y="248778"/>
                  <a:pt x="12479" y="249473"/>
                </a:cubicBezTo>
                <a:lnTo>
                  <a:pt x="208211" y="324297"/>
                </a:lnTo>
                <a:cubicBezTo>
                  <a:pt x="221918" y="328919"/>
                  <a:pt x="237014" y="324283"/>
                  <a:pt x="245755" y="312775"/>
                </a:cubicBezTo>
                <a:lnTo>
                  <a:pt x="391429" y="105786"/>
                </a:lnTo>
                <a:cubicBezTo>
                  <a:pt x="397851" y="97860"/>
                  <a:pt x="396660" y="86226"/>
                  <a:pt x="388714" y="79803"/>
                </a:cubicBezTo>
                <a:cubicBezTo>
                  <a:pt x="386859" y="78327"/>
                  <a:pt x="384807" y="77214"/>
                  <a:pt x="382556" y="76519"/>
                </a:cubicBezTo>
                <a:close/>
                <a:moveTo>
                  <a:pt x="227943" y="192462"/>
                </a:moveTo>
                <a:lnTo>
                  <a:pt x="115377" y="147038"/>
                </a:lnTo>
                <a:lnTo>
                  <a:pt x="165899" y="72480"/>
                </a:lnTo>
                <a:lnTo>
                  <a:pt x="278995" y="117506"/>
                </a:lnTo>
                <a:close/>
              </a:path>
            </a:pathLst>
          </a:custGeom>
          <a:solidFill>
            <a:srgbClr val="FFFFFF"/>
          </a:solidFill>
          <a:ln w="6620" cap="flat">
            <a:noFill/>
            <a:prstDash val="solid"/>
            <a:miter/>
          </a:ln>
        </p:spPr>
        <p:txBody>
          <a:bodyPr rtlCol="0" anchor="ctr"/>
          <a:lstStyle/>
          <a:p>
            <a:endParaRPr lang="es-CO"/>
          </a:p>
        </p:txBody>
      </p:sp>
      <p:sp>
        <p:nvSpPr>
          <p:cNvPr id="38" name="Forma libre: forma 37">
            <a:extLst>
              <a:ext uri="{FF2B5EF4-FFF2-40B4-BE49-F238E27FC236}">
                <a16:creationId xmlns:a16="http://schemas.microsoft.com/office/drawing/2014/main" id="{2D1CA0A6-04BB-85BE-C6B3-B0BA88963CE3}"/>
              </a:ext>
            </a:extLst>
          </p:cNvPr>
          <p:cNvSpPr/>
          <p:nvPr/>
        </p:nvSpPr>
        <p:spPr>
          <a:xfrm>
            <a:off x="5781930" y="5035197"/>
            <a:ext cx="782633" cy="840195"/>
          </a:xfrm>
          <a:custGeom>
            <a:avLst/>
            <a:gdLst>
              <a:gd name="connsiteX0" fmla="*/ 724628 w 782633"/>
              <a:gd name="connsiteY0" fmla="*/ 652874 h 840195"/>
              <a:gd name="connsiteX1" fmla="*/ 186722 w 782633"/>
              <a:gd name="connsiteY1" fmla="*/ 782629 h 840195"/>
              <a:gd name="connsiteX2" fmla="*/ 56967 w 782633"/>
              <a:gd name="connsiteY2" fmla="*/ 244723 h 840195"/>
              <a:gd name="connsiteX3" fmla="*/ 498900 w 782633"/>
              <a:gd name="connsiteY3" fmla="*/ 72762 h 840195"/>
              <a:gd name="connsiteX4" fmla="*/ 665034 w 782633"/>
              <a:gd name="connsiteY4" fmla="*/ -75 h 840195"/>
              <a:gd name="connsiteX5" fmla="*/ 676158 w 782633"/>
              <a:gd name="connsiteY5" fmla="*/ 180957 h 840195"/>
              <a:gd name="connsiteX6" fmla="*/ 724628 w 782633"/>
              <a:gd name="connsiteY6" fmla="*/ 652874 h 8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633" h="840195">
                <a:moveTo>
                  <a:pt x="724628" y="652874"/>
                </a:moveTo>
                <a:cubicBezTo>
                  <a:pt x="611923" y="837243"/>
                  <a:pt x="371091" y="895334"/>
                  <a:pt x="186722" y="782629"/>
                </a:cubicBezTo>
                <a:cubicBezTo>
                  <a:pt x="2352" y="669917"/>
                  <a:pt x="-55739" y="429092"/>
                  <a:pt x="56967" y="244723"/>
                </a:cubicBezTo>
                <a:cubicBezTo>
                  <a:pt x="148807" y="94494"/>
                  <a:pt x="329681" y="24113"/>
                  <a:pt x="498900" y="72762"/>
                </a:cubicBezTo>
                <a:lnTo>
                  <a:pt x="665034" y="-75"/>
                </a:lnTo>
                <a:lnTo>
                  <a:pt x="676158" y="180957"/>
                </a:lnTo>
                <a:cubicBezTo>
                  <a:pt x="796690" y="309422"/>
                  <a:pt x="816528" y="502591"/>
                  <a:pt x="724628" y="652874"/>
                </a:cubicBezTo>
                <a:close/>
              </a:path>
            </a:pathLst>
          </a:custGeom>
          <a:solidFill>
            <a:srgbClr val="3DA8E0"/>
          </a:solidFill>
          <a:ln w="6620" cap="flat">
            <a:noFill/>
            <a:prstDash val="solid"/>
            <a:miter/>
          </a:ln>
        </p:spPr>
        <p:txBody>
          <a:bodyPr rtlCol="0" anchor="ctr"/>
          <a:lstStyle/>
          <a:p>
            <a:endParaRPr lang="es-CO"/>
          </a:p>
        </p:txBody>
      </p:sp>
      <p:sp>
        <p:nvSpPr>
          <p:cNvPr id="39" name="Forma libre: forma 38">
            <a:extLst>
              <a:ext uri="{FF2B5EF4-FFF2-40B4-BE49-F238E27FC236}">
                <a16:creationId xmlns:a16="http://schemas.microsoft.com/office/drawing/2014/main" id="{E54009FE-7F5D-62AD-460B-9D2302B4930A}"/>
              </a:ext>
            </a:extLst>
          </p:cNvPr>
          <p:cNvSpPr/>
          <p:nvPr/>
        </p:nvSpPr>
        <p:spPr>
          <a:xfrm>
            <a:off x="5954186" y="5506781"/>
            <a:ext cx="432915" cy="98462"/>
          </a:xfrm>
          <a:custGeom>
            <a:avLst/>
            <a:gdLst>
              <a:gd name="connsiteX0" fmla="*/ 359488 w 432915"/>
              <a:gd name="connsiteY0" fmla="*/ -75 h 98462"/>
              <a:gd name="connsiteX1" fmla="*/ 72312 w 432915"/>
              <a:gd name="connsiteY1" fmla="*/ -75 h 98462"/>
              <a:gd name="connsiteX2" fmla="*/ -524 w 432915"/>
              <a:gd name="connsiteY2" fmla="*/ 98387 h 98462"/>
              <a:gd name="connsiteX3" fmla="*/ 432391 w 432915"/>
              <a:gd name="connsiteY3" fmla="*/ 98387 h 98462"/>
              <a:gd name="connsiteX4" fmla="*/ 90786 w 432915"/>
              <a:gd name="connsiteY4" fmla="*/ 13168 h 98462"/>
              <a:gd name="connsiteX5" fmla="*/ 336379 w 432915"/>
              <a:gd name="connsiteY5" fmla="*/ 13168 h 98462"/>
              <a:gd name="connsiteX6" fmla="*/ 371009 w 432915"/>
              <a:gd name="connsiteY6" fmla="*/ 56936 h 98462"/>
              <a:gd name="connsiteX7" fmla="*/ 60857 w 432915"/>
              <a:gd name="connsiteY7" fmla="*/ 56936 h 98462"/>
              <a:gd name="connsiteX8" fmla="*/ 173158 w 432915"/>
              <a:gd name="connsiteY8" fmla="*/ 86667 h 98462"/>
              <a:gd name="connsiteX9" fmla="*/ 181435 w 432915"/>
              <a:gd name="connsiteY9" fmla="*/ 71768 h 98462"/>
              <a:gd name="connsiteX10" fmla="*/ 249438 w 432915"/>
              <a:gd name="connsiteY10" fmla="*/ 71768 h 98462"/>
              <a:gd name="connsiteX11" fmla="*/ 258907 w 432915"/>
              <a:gd name="connsiteY11" fmla="*/ 86667 h 9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915" h="98462">
                <a:moveTo>
                  <a:pt x="359488" y="-75"/>
                </a:moveTo>
                <a:lnTo>
                  <a:pt x="72312" y="-75"/>
                </a:lnTo>
                <a:lnTo>
                  <a:pt x="-524" y="98387"/>
                </a:lnTo>
                <a:lnTo>
                  <a:pt x="432391" y="98387"/>
                </a:lnTo>
                <a:close/>
                <a:moveTo>
                  <a:pt x="90786" y="13168"/>
                </a:moveTo>
                <a:lnTo>
                  <a:pt x="336379" y="13168"/>
                </a:lnTo>
                <a:lnTo>
                  <a:pt x="371009" y="56936"/>
                </a:lnTo>
                <a:lnTo>
                  <a:pt x="60857" y="56936"/>
                </a:lnTo>
                <a:close/>
                <a:moveTo>
                  <a:pt x="173158" y="86667"/>
                </a:moveTo>
                <a:lnTo>
                  <a:pt x="181435" y="71768"/>
                </a:lnTo>
                <a:lnTo>
                  <a:pt x="249438" y="71768"/>
                </a:lnTo>
                <a:lnTo>
                  <a:pt x="258907" y="86667"/>
                </a:lnTo>
                <a:close/>
              </a:path>
            </a:pathLst>
          </a:custGeom>
          <a:solidFill>
            <a:srgbClr val="FFFFFF"/>
          </a:solidFill>
          <a:ln w="6620" cap="flat">
            <a:noFill/>
            <a:prstDash val="solid"/>
            <a:miter/>
          </a:ln>
        </p:spPr>
        <p:txBody>
          <a:bodyPr rtlCol="0" anchor="ctr"/>
          <a:lstStyle/>
          <a:p>
            <a:endParaRPr lang="es-CO"/>
          </a:p>
        </p:txBody>
      </p:sp>
      <p:sp>
        <p:nvSpPr>
          <p:cNvPr id="40" name="Forma libre: forma 39">
            <a:extLst>
              <a:ext uri="{FF2B5EF4-FFF2-40B4-BE49-F238E27FC236}">
                <a16:creationId xmlns:a16="http://schemas.microsoft.com/office/drawing/2014/main" id="{02FCDCBF-1211-98AE-A93D-CE0037C57B74}"/>
              </a:ext>
            </a:extLst>
          </p:cNvPr>
          <p:cNvSpPr/>
          <p:nvPr/>
        </p:nvSpPr>
        <p:spPr>
          <a:xfrm>
            <a:off x="6027022" y="5290722"/>
            <a:ext cx="287175" cy="198645"/>
          </a:xfrm>
          <a:custGeom>
            <a:avLst/>
            <a:gdLst>
              <a:gd name="connsiteX0" fmla="*/ 286651 w 287175"/>
              <a:gd name="connsiteY0" fmla="*/ -75 h 198645"/>
              <a:gd name="connsiteX1" fmla="*/ -524 w 287175"/>
              <a:gd name="connsiteY1" fmla="*/ -75 h 198645"/>
              <a:gd name="connsiteX2" fmla="*/ -524 w 287175"/>
              <a:gd name="connsiteY2" fmla="*/ 198571 h 198645"/>
              <a:gd name="connsiteX3" fmla="*/ 286651 w 287175"/>
              <a:gd name="connsiteY3" fmla="*/ 198571 h 198645"/>
              <a:gd name="connsiteX4" fmla="*/ 263740 w 287175"/>
              <a:gd name="connsiteY4" fmla="*/ 174733 h 198645"/>
              <a:gd name="connsiteX5" fmla="*/ 22386 w 287175"/>
              <a:gd name="connsiteY5" fmla="*/ 174733 h 198645"/>
              <a:gd name="connsiteX6" fmla="*/ 22386 w 287175"/>
              <a:gd name="connsiteY6" fmla="*/ 23762 h 198645"/>
              <a:gd name="connsiteX7" fmla="*/ 263740 w 287175"/>
              <a:gd name="connsiteY7" fmla="*/ 23762 h 19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175" h="198645">
                <a:moveTo>
                  <a:pt x="286651" y="-75"/>
                </a:moveTo>
                <a:lnTo>
                  <a:pt x="-524" y="-75"/>
                </a:lnTo>
                <a:lnTo>
                  <a:pt x="-524" y="198571"/>
                </a:lnTo>
                <a:lnTo>
                  <a:pt x="286651" y="198571"/>
                </a:lnTo>
                <a:close/>
                <a:moveTo>
                  <a:pt x="263740" y="174733"/>
                </a:moveTo>
                <a:lnTo>
                  <a:pt x="22386" y="174733"/>
                </a:lnTo>
                <a:lnTo>
                  <a:pt x="22386" y="23762"/>
                </a:lnTo>
                <a:lnTo>
                  <a:pt x="263740" y="23762"/>
                </a:lnTo>
                <a:close/>
              </a:path>
            </a:pathLst>
          </a:custGeom>
          <a:solidFill>
            <a:srgbClr val="FFFFFF"/>
          </a:solidFill>
          <a:ln w="6620" cap="flat">
            <a:noFill/>
            <a:prstDash val="solid"/>
            <a:miter/>
          </a:ln>
        </p:spPr>
        <p:txBody>
          <a:bodyPr rtlCol="0" anchor="ctr"/>
          <a:lstStyle/>
          <a:p>
            <a:endParaRPr lang="es-CO"/>
          </a:p>
        </p:txBody>
      </p:sp>
      <p:sp>
        <p:nvSpPr>
          <p:cNvPr id="41" name="Forma libre: forma 40">
            <a:extLst>
              <a:ext uri="{FF2B5EF4-FFF2-40B4-BE49-F238E27FC236}">
                <a16:creationId xmlns:a16="http://schemas.microsoft.com/office/drawing/2014/main" id="{4529DCD3-6B65-711A-8000-4823C4303C41}"/>
              </a:ext>
            </a:extLst>
          </p:cNvPr>
          <p:cNvSpPr/>
          <p:nvPr/>
        </p:nvSpPr>
        <p:spPr>
          <a:xfrm>
            <a:off x="5953125" y="5621996"/>
            <a:ext cx="435166" cy="19268"/>
          </a:xfrm>
          <a:custGeom>
            <a:avLst/>
            <a:gdLst>
              <a:gd name="connsiteX0" fmla="*/ 0 w 435166"/>
              <a:gd name="connsiteY0" fmla="*/ 0 h 19268"/>
              <a:gd name="connsiteX1" fmla="*/ 435167 w 435166"/>
              <a:gd name="connsiteY1" fmla="*/ 0 h 19268"/>
              <a:gd name="connsiteX2" fmla="*/ 435167 w 435166"/>
              <a:gd name="connsiteY2" fmla="*/ 19268 h 19268"/>
              <a:gd name="connsiteX3" fmla="*/ 0 w 435166"/>
              <a:gd name="connsiteY3" fmla="*/ 19268 h 19268"/>
            </a:gdLst>
            <a:ahLst/>
            <a:cxnLst>
              <a:cxn ang="0">
                <a:pos x="connsiteX0" y="connsiteY0"/>
              </a:cxn>
              <a:cxn ang="0">
                <a:pos x="connsiteX1" y="connsiteY1"/>
              </a:cxn>
              <a:cxn ang="0">
                <a:pos x="connsiteX2" y="connsiteY2"/>
              </a:cxn>
              <a:cxn ang="0">
                <a:pos x="connsiteX3" y="connsiteY3"/>
              </a:cxn>
            </a:cxnLst>
            <a:rect l="l" t="t" r="r" b="b"/>
            <a:pathLst>
              <a:path w="435166" h="19268">
                <a:moveTo>
                  <a:pt x="0" y="0"/>
                </a:moveTo>
                <a:lnTo>
                  <a:pt x="435167" y="0"/>
                </a:lnTo>
                <a:lnTo>
                  <a:pt x="435167" y="19268"/>
                </a:lnTo>
                <a:lnTo>
                  <a:pt x="0" y="19268"/>
                </a:lnTo>
                <a:close/>
              </a:path>
            </a:pathLst>
          </a:custGeom>
          <a:solidFill>
            <a:srgbClr val="FFFFFF"/>
          </a:solidFill>
          <a:ln w="6620" cap="flat">
            <a:noFill/>
            <a:prstDash val="solid"/>
            <a:miter/>
          </a:ln>
        </p:spPr>
        <p:txBody>
          <a:bodyPr rtlCol="0" anchor="ctr"/>
          <a:lstStyle/>
          <a:p>
            <a:endParaRPr lang="es-CO"/>
          </a:p>
        </p:txBody>
      </p:sp>
      <p:sp>
        <p:nvSpPr>
          <p:cNvPr id="42" name="Forma libre: forma 41">
            <a:extLst>
              <a:ext uri="{FF2B5EF4-FFF2-40B4-BE49-F238E27FC236}">
                <a16:creationId xmlns:a16="http://schemas.microsoft.com/office/drawing/2014/main" id="{BDCFF0E3-95E1-4EA3-BC9E-30CC71BD31F6}"/>
              </a:ext>
            </a:extLst>
          </p:cNvPr>
          <p:cNvSpPr/>
          <p:nvPr/>
        </p:nvSpPr>
        <p:spPr>
          <a:xfrm>
            <a:off x="7285708" y="195862"/>
            <a:ext cx="782531" cy="917140"/>
          </a:xfrm>
          <a:custGeom>
            <a:avLst/>
            <a:gdLst>
              <a:gd name="connsiteX0" fmla="*/ 782007 w 782531"/>
              <a:gd name="connsiteY0" fmla="*/ 390985 h 917140"/>
              <a:gd name="connsiteX1" fmla="*/ 390536 w 782531"/>
              <a:gd name="connsiteY1" fmla="*/ -75 h 917140"/>
              <a:gd name="connsiteX2" fmla="*/ -524 w 782531"/>
              <a:gd name="connsiteY2" fmla="*/ 391395 h 917140"/>
              <a:gd name="connsiteX3" fmla="*/ 286850 w 782531"/>
              <a:gd name="connsiteY3" fmla="*/ 768412 h 917140"/>
              <a:gd name="connsiteX4" fmla="*/ 390741 w 782531"/>
              <a:gd name="connsiteY4" fmla="*/ 917065 h 917140"/>
              <a:gd name="connsiteX5" fmla="*/ 494633 w 782531"/>
              <a:gd name="connsiteY5" fmla="*/ 768412 h 917140"/>
              <a:gd name="connsiteX6" fmla="*/ 782007 w 782531"/>
              <a:gd name="connsiteY6" fmla="*/ 390985 h 91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531" h="917140">
                <a:moveTo>
                  <a:pt x="782007" y="390985"/>
                </a:moveTo>
                <a:cubicBezTo>
                  <a:pt x="781875" y="174891"/>
                  <a:pt x="606603" y="-189"/>
                  <a:pt x="390536" y="-75"/>
                </a:cubicBezTo>
                <a:cubicBezTo>
                  <a:pt x="174442" y="39"/>
                  <a:pt x="-637" y="175309"/>
                  <a:pt x="-524" y="391395"/>
                </a:cubicBezTo>
                <a:cubicBezTo>
                  <a:pt x="-432" y="567402"/>
                  <a:pt x="117167" y="721677"/>
                  <a:pt x="286850" y="768412"/>
                </a:cubicBezTo>
                <a:lnTo>
                  <a:pt x="390741" y="917065"/>
                </a:lnTo>
                <a:lnTo>
                  <a:pt x="494633" y="768412"/>
                </a:lnTo>
                <a:cubicBezTo>
                  <a:pt x="664409" y="721598"/>
                  <a:pt x="782074" y="567124"/>
                  <a:pt x="782007" y="390985"/>
                </a:cubicBezTo>
                <a:close/>
              </a:path>
            </a:pathLst>
          </a:custGeom>
          <a:solidFill>
            <a:srgbClr val="F29109"/>
          </a:solidFill>
          <a:ln w="6620" cap="flat">
            <a:noFill/>
            <a:prstDash val="solid"/>
            <a:miter/>
          </a:ln>
        </p:spPr>
        <p:txBody>
          <a:bodyPr rtlCol="0" anchor="ctr"/>
          <a:lstStyle/>
          <a:p>
            <a:endParaRPr lang="es-CO"/>
          </a:p>
        </p:txBody>
      </p:sp>
      <p:sp>
        <p:nvSpPr>
          <p:cNvPr id="43" name="Forma libre: forma 42">
            <a:extLst>
              <a:ext uri="{FF2B5EF4-FFF2-40B4-BE49-F238E27FC236}">
                <a16:creationId xmlns:a16="http://schemas.microsoft.com/office/drawing/2014/main" id="{75889E94-278C-DC8B-740B-B709F98D5FC6}"/>
              </a:ext>
            </a:extLst>
          </p:cNvPr>
          <p:cNvSpPr/>
          <p:nvPr/>
        </p:nvSpPr>
        <p:spPr>
          <a:xfrm>
            <a:off x="7680813" y="593479"/>
            <a:ext cx="183482" cy="208379"/>
          </a:xfrm>
          <a:custGeom>
            <a:avLst/>
            <a:gdLst>
              <a:gd name="connsiteX0" fmla="*/ 183483 w 183482"/>
              <a:gd name="connsiteY0" fmla="*/ 97999 h 208379"/>
              <a:gd name="connsiteX1" fmla="*/ 0 w 183482"/>
              <a:gd name="connsiteY1" fmla="*/ 0 h 208379"/>
              <a:gd name="connsiteX2" fmla="*/ 52707 w 183482"/>
              <a:gd name="connsiteY2" fmla="*/ 201294 h 208379"/>
              <a:gd name="connsiteX3" fmla="*/ 89391 w 183482"/>
              <a:gd name="connsiteY3" fmla="*/ 141237 h 208379"/>
              <a:gd name="connsiteX4" fmla="*/ 147660 w 183482"/>
              <a:gd name="connsiteY4" fmla="*/ 208379 h 208379"/>
              <a:gd name="connsiteX5" fmla="*/ 174543 w 183482"/>
              <a:gd name="connsiteY5" fmla="*/ 185270 h 208379"/>
              <a:gd name="connsiteX6" fmla="*/ 118923 w 183482"/>
              <a:gd name="connsiteY6" fmla="*/ 121041 h 208379"/>
              <a:gd name="connsiteX7" fmla="*/ 183483 w 183482"/>
              <a:gd name="connsiteY7" fmla="*/ 97999 h 20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482" h="208379">
                <a:moveTo>
                  <a:pt x="183483" y="97999"/>
                </a:moveTo>
                <a:lnTo>
                  <a:pt x="0" y="0"/>
                </a:lnTo>
                <a:lnTo>
                  <a:pt x="52707" y="201294"/>
                </a:lnTo>
                <a:lnTo>
                  <a:pt x="89391" y="141237"/>
                </a:lnTo>
                <a:lnTo>
                  <a:pt x="147660" y="208379"/>
                </a:lnTo>
                <a:lnTo>
                  <a:pt x="174543" y="185270"/>
                </a:lnTo>
                <a:lnTo>
                  <a:pt x="118923" y="121041"/>
                </a:lnTo>
                <a:lnTo>
                  <a:pt x="183483" y="97999"/>
                </a:lnTo>
                <a:close/>
              </a:path>
            </a:pathLst>
          </a:custGeom>
          <a:solidFill>
            <a:srgbClr val="FFFFFF"/>
          </a:solidFill>
          <a:ln w="6620" cap="flat">
            <a:noFill/>
            <a:prstDash val="solid"/>
            <a:miter/>
          </a:ln>
        </p:spPr>
        <p:txBody>
          <a:bodyPr rtlCol="0" anchor="ctr"/>
          <a:lstStyle/>
          <a:p>
            <a:endParaRPr lang="es-CO"/>
          </a:p>
        </p:txBody>
      </p:sp>
      <p:sp>
        <p:nvSpPr>
          <p:cNvPr id="44" name="Forma libre: forma 43">
            <a:extLst>
              <a:ext uri="{FF2B5EF4-FFF2-40B4-BE49-F238E27FC236}">
                <a16:creationId xmlns:a16="http://schemas.microsoft.com/office/drawing/2014/main" id="{222B66A3-C8F3-1C20-0265-D18CB798714D}"/>
              </a:ext>
            </a:extLst>
          </p:cNvPr>
          <p:cNvSpPr/>
          <p:nvPr/>
        </p:nvSpPr>
        <p:spPr>
          <a:xfrm>
            <a:off x="7574405" y="480975"/>
            <a:ext cx="175228" cy="175208"/>
          </a:xfrm>
          <a:custGeom>
            <a:avLst/>
            <a:gdLst>
              <a:gd name="connsiteX0" fmla="*/ 83966 w 175228"/>
              <a:gd name="connsiteY0" fmla="*/ 141099 h 175208"/>
              <a:gd name="connsiteX1" fmla="*/ 33470 w 175228"/>
              <a:gd name="connsiteY1" fmla="*/ 84247 h 175208"/>
              <a:gd name="connsiteX2" fmla="*/ 90323 w 175228"/>
              <a:gd name="connsiteY2" fmla="*/ 33751 h 175208"/>
              <a:gd name="connsiteX3" fmla="*/ 140911 w 175228"/>
              <a:gd name="connsiteY3" fmla="*/ 87465 h 175208"/>
              <a:gd name="connsiteX4" fmla="*/ 138528 w 175228"/>
              <a:gd name="connsiteY4" fmla="*/ 103555 h 175208"/>
              <a:gd name="connsiteX5" fmla="*/ 168589 w 175228"/>
              <a:gd name="connsiteY5" fmla="*/ 119645 h 175208"/>
              <a:gd name="connsiteX6" fmla="*/ 119173 w 175228"/>
              <a:gd name="connsiteY6" fmla="*/ 6040 h 175208"/>
              <a:gd name="connsiteX7" fmla="*/ 5567 w 175228"/>
              <a:gd name="connsiteY7" fmla="*/ 55450 h 175208"/>
              <a:gd name="connsiteX8" fmla="*/ -524 w 175228"/>
              <a:gd name="connsiteY8" fmla="*/ 87398 h 175208"/>
              <a:gd name="connsiteX9" fmla="*/ 87144 w 175228"/>
              <a:gd name="connsiteY9" fmla="*/ 175134 h 175208"/>
              <a:gd name="connsiteX10" fmla="*/ 92773 w 175228"/>
              <a:gd name="connsiteY10" fmla="*/ 174803 h 17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28" h="175208">
                <a:moveTo>
                  <a:pt x="83966" y="141099"/>
                </a:moveTo>
                <a:cubicBezTo>
                  <a:pt x="54322" y="139344"/>
                  <a:pt x="31716" y="113891"/>
                  <a:pt x="33470" y="84247"/>
                </a:cubicBezTo>
                <a:cubicBezTo>
                  <a:pt x="35225" y="54602"/>
                  <a:pt x="60678" y="31996"/>
                  <a:pt x="90323" y="33751"/>
                </a:cubicBezTo>
                <a:cubicBezTo>
                  <a:pt x="118749" y="35439"/>
                  <a:pt x="140931" y="58992"/>
                  <a:pt x="140911" y="87465"/>
                </a:cubicBezTo>
                <a:cubicBezTo>
                  <a:pt x="140964" y="92921"/>
                  <a:pt x="140163" y="98350"/>
                  <a:pt x="138528" y="103555"/>
                </a:cubicBezTo>
                <a:lnTo>
                  <a:pt x="168589" y="119645"/>
                </a:lnTo>
                <a:cubicBezTo>
                  <a:pt x="186315" y="74626"/>
                  <a:pt x="164192" y="23766"/>
                  <a:pt x="119173" y="6040"/>
                </a:cubicBezTo>
                <a:cubicBezTo>
                  <a:pt x="74160" y="-11686"/>
                  <a:pt x="23293" y="10436"/>
                  <a:pt x="5567" y="55450"/>
                </a:cubicBezTo>
                <a:cubicBezTo>
                  <a:pt x="1561" y="65627"/>
                  <a:pt x="-505" y="76460"/>
                  <a:pt x="-524" y="87398"/>
                </a:cubicBezTo>
                <a:cubicBezTo>
                  <a:pt x="-524" y="135828"/>
                  <a:pt x="38715" y="175094"/>
                  <a:pt x="87144" y="175134"/>
                </a:cubicBezTo>
                <a:cubicBezTo>
                  <a:pt x="89065" y="175134"/>
                  <a:pt x="90919" y="175134"/>
                  <a:pt x="92773" y="174803"/>
                </a:cubicBezTo>
                <a:close/>
              </a:path>
            </a:pathLst>
          </a:custGeom>
          <a:solidFill>
            <a:srgbClr val="FFFFFF"/>
          </a:solidFill>
          <a:ln w="6620" cap="flat">
            <a:noFill/>
            <a:prstDash val="solid"/>
            <a:miter/>
          </a:ln>
        </p:spPr>
        <p:txBody>
          <a:bodyPr rtlCol="0" anchor="ctr"/>
          <a:lstStyle/>
          <a:p>
            <a:endParaRPr lang="es-CO"/>
          </a:p>
        </p:txBody>
      </p:sp>
      <p:sp>
        <p:nvSpPr>
          <p:cNvPr id="45" name="Forma libre: forma 44">
            <a:extLst>
              <a:ext uri="{FF2B5EF4-FFF2-40B4-BE49-F238E27FC236}">
                <a16:creationId xmlns:a16="http://schemas.microsoft.com/office/drawing/2014/main" id="{9F0E361D-0BE4-935D-6B9C-243091A30468}"/>
              </a:ext>
            </a:extLst>
          </p:cNvPr>
          <p:cNvSpPr/>
          <p:nvPr/>
        </p:nvSpPr>
        <p:spPr>
          <a:xfrm>
            <a:off x="7470027" y="376709"/>
            <a:ext cx="384137" cy="384095"/>
          </a:xfrm>
          <a:custGeom>
            <a:avLst/>
            <a:gdLst>
              <a:gd name="connsiteX0" fmla="*/ 208475 w 384137"/>
              <a:gd name="connsiteY0" fmla="*/ 344490 h 384095"/>
              <a:gd name="connsiteX1" fmla="*/ 191524 w 384137"/>
              <a:gd name="connsiteY1" fmla="*/ 345483 h 384095"/>
              <a:gd name="connsiteX2" fmla="*/ 37891 w 384137"/>
              <a:gd name="connsiteY2" fmla="*/ 191744 h 384095"/>
              <a:gd name="connsiteX3" fmla="*/ 191636 w 384137"/>
              <a:gd name="connsiteY3" fmla="*/ 38112 h 384095"/>
              <a:gd name="connsiteX4" fmla="*/ 345262 w 384137"/>
              <a:gd name="connsiteY4" fmla="*/ 191850 h 384095"/>
              <a:gd name="connsiteX5" fmla="*/ 332959 w 384137"/>
              <a:gd name="connsiteY5" fmla="*/ 252053 h 384095"/>
              <a:gd name="connsiteX6" fmla="*/ 366928 w 384137"/>
              <a:gd name="connsiteY6" fmla="*/ 270196 h 384095"/>
              <a:gd name="connsiteX7" fmla="*/ 269750 w 384137"/>
              <a:gd name="connsiteY7" fmla="*/ 16618 h 384095"/>
              <a:gd name="connsiteX8" fmla="*/ 16166 w 384137"/>
              <a:gd name="connsiteY8" fmla="*/ 113796 h 384095"/>
              <a:gd name="connsiteX9" fmla="*/ 113350 w 384137"/>
              <a:gd name="connsiteY9" fmla="*/ 367374 h 384095"/>
              <a:gd name="connsiteX10" fmla="*/ 191524 w 384137"/>
              <a:gd name="connsiteY10" fmla="*/ 384020 h 384095"/>
              <a:gd name="connsiteX11" fmla="*/ 218010 w 384137"/>
              <a:gd name="connsiteY11" fmla="*/ 381901 h 38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137" h="384095">
                <a:moveTo>
                  <a:pt x="208475" y="344490"/>
                </a:moveTo>
                <a:cubicBezTo>
                  <a:pt x="202846" y="345125"/>
                  <a:pt x="197185" y="345457"/>
                  <a:pt x="191524" y="345483"/>
                </a:cubicBezTo>
                <a:cubicBezTo>
                  <a:pt x="106642" y="345450"/>
                  <a:pt x="37865" y="276619"/>
                  <a:pt x="37891" y="191744"/>
                </a:cubicBezTo>
                <a:cubicBezTo>
                  <a:pt x="37924" y="106863"/>
                  <a:pt x="106755" y="38079"/>
                  <a:pt x="191636" y="38112"/>
                </a:cubicBezTo>
                <a:cubicBezTo>
                  <a:pt x="276511" y="38145"/>
                  <a:pt x="345295" y="106976"/>
                  <a:pt x="345262" y="191850"/>
                </a:cubicBezTo>
                <a:cubicBezTo>
                  <a:pt x="345255" y="212543"/>
                  <a:pt x="341071" y="233016"/>
                  <a:pt x="332959" y="252053"/>
                </a:cubicBezTo>
                <a:lnTo>
                  <a:pt x="366928" y="270196"/>
                </a:lnTo>
                <a:cubicBezTo>
                  <a:pt x="410100" y="173337"/>
                  <a:pt x="366610" y="59804"/>
                  <a:pt x="269750" y="16618"/>
                </a:cubicBezTo>
                <a:cubicBezTo>
                  <a:pt x="172891" y="-26572"/>
                  <a:pt x="59358" y="16936"/>
                  <a:pt x="16166" y="113796"/>
                </a:cubicBezTo>
                <a:cubicBezTo>
                  <a:pt x="-27020" y="210656"/>
                  <a:pt x="16490" y="324188"/>
                  <a:pt x="113350" y="367374"/>
                </a:cubicBezTo>
                <a:cubicBezTo>
                  <a:pt x="137949" y="378346"/>
                  <a:pt x="164587" y="384014"/>
                  <a:pt x="191524" y="384020"/>
                </a:cubicBezTo>
                <a:cubicBezTo>
                  <a:pt x="200390" y="383941"/>
                  <a:pt x="209243" y="383232"/>
                  <a:pt x="218010" y="381901"/>
                </a:cubicBezTo>
                <a:close/>
              </a:path>
            </a:pathLst>
          </a:custGeom>
          <a:solidFill>
            <a:srgbClr val="FFFFFF"/>
          </a:solidFill>
          <a:ln w="6620" cap="flat">
            <a:noFill/>
            <a:prstDash val="solid"/>
            <a:miter/>
          </a:ln>
        </p:spPr>
        <p:txBody>
          <a:bodyPr rtlCol="0" anchor="ctr"/>
          <a:lstStyle/>
          <a:p>
            <a:endParaRPr lang="es-CO"/>
          </a:p>
        </p:txBody>
      </p:sp>
      <p:sp>
        <p:nvSpPr>
          <p:cNvPr id="47" name="CuadroTexto 46">
            <a:extLst>
              <a:ext uri="{FF2B5EF4-FFF2-40B4-BE49-F238E27FC236}">
                <a16:creationId xmlns:a16="http://schemas.microsoft.com/office/drawing/2014/main" id="{4264E46C-6207-AC06-C2D8-8B421054C3FB}"/>
              </a:ext>
            </a:extLst>
          </p:cNvPr>
          <p:cNvSpPr txBox="1"/>
          <p:nvPr/>
        </p:nvSpPr>
        <p:spPr>
          <a:xfrm>
            <a:off x="5290847" y="531319"/>
            <a:ext cx="1496633" cy="1200329"/>
          </a:xfrm>
          <a:prstGeom prst="rect">
            <a:avLst/>
          </a:prstGeom>
          <a:noFill/>
        </p:spPr>
        <p:txBody>
          <a:bodyPr wrap="square" rtlCol="0">
            <a:spAutoFit/>
          </a:bodyPr>
          <a:lstStyle/>
          <a:p>
            <a:pPr>
              <a:spcBef>
                <a:spcPts val="600"/>
              </a:spcBef>
            </a:pPr>
            <a:r>
              <a:rPr lang="es-ES" sz="1200" dirty="0">
                <a:latin typeface="Barlow" panose="00000500000000000000" pitchFamily="2" charset="0"/>
              </a:rPr>
              <a:t>A </a:t>
            </a:r>
            <a:r>
              <a:rPr lang="en-US" sz="1200" dirty="0">
                <a:solidFill>
                  <a:schemeClr val="tx2"/>
                </a:solidFill>
                <a:latin typeface="Calibri" panose="020F0502020204030204" pitchFamily="34" charset="0"/>
                <a:cs typeface="Calibri" panose="020F0502020204030204" pitchFamily="34" charset="0"/>
              </a:rPr>
              <a:t>Lorem ipsum dolor sit </a:t>
            </a:r>
            <a:r>
              <a:rPr lang="en-US" sz="1200" dirty="0" err="1">
                <a:solidFill>
                  <a:schemeClr val="tx2"/>
                </a:solidFill>
                <a:latin typeface="Calibri" panose="020F0502020204030204" pitchFamily="34" charset="0"/>
                <a:cs typeface="Calibri" panose="020F0502020204030204" pitchFamily="34" charset="0"/>
              </a:rPr>
              <a:t>amet</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consectetur</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adipiscing</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elit</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Phasellus</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pretium</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lacus</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eu</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nunc</a:t>
            </a:r>
            <a:endParaRPr lang="es-CO" sz="1200" dirty="0">
              <a:latin typeface="Calibri" panose="020F0502020204030204" pitchFamily="34" charset="0"/>
              <a:cs typeface="Calibri" panose="020F0502020204030204" pitchFamily="34" charset="0"/>
            </a:endParaRPr>
          </a:p>
          <a:p>
            <a:endParaRPr lang="es-CO" sz="1200" dirty="0">
              <a:latin typeface="Barlow" panose="00000500000000000000" pitchFamily="2" charset="0"/>
            </a:endParaRPr>
          </a:p>
        </p:txBody>
      </p:sp>
      <p:sp>
        <p:nvSpPr>
          <p:cNvPr id="48" name="CuadroTexto 47">
            <a:extLst>
              <a:ext uri="{FF2B5EF4-FFF2-40B4-BE49-F238E27FC236}">
                <a16:creationId xmlns:a16="http://schemas.microsoft.com/office/drawing/2014/main" id="{9724735A-4D9C-476B-3DE5-F577BF613919}"/>
              </a:ext>
            </a:extLst>
          </p:cNvPr>
          <p:cNvSpPr txBox="1"/>
          <p:nvPr/>
        </p:nvSpPr>
        <p:spPr>
          <a:xfrm>
            <a:off x="8172617" y="268571"/>
            <a:ext cx="1759288" cy="830997"/>
          </a:xfrm>
          <a:prstGeom prst="rect">
            <a:avLst/>
          </a:prstGeom>
          <a:noFill/>
        </p:spPr>
        <p:txBody>
          <a:bodyPr wrap="square" rtlCol="0">
            <a:spAutoFit/>
          </a:bodyPr>
          <a:lstStyle/>
          <a:p>
            <a:pPr>
              <a:spcBef>
                <a:spcPts val="600"/>
              </a:spcBef>
            </a:pPr>
            <a:r>
              <a:rPr lang="es-ES" sz="1200" dirty="0">
                <a:latin typeface="Barlow" panose="00000500000000000000" pitchFamily="2" charset="0"/>
              </a:rPr>
              <a:t>A </a:t>
            </a:r>
            <a:r>
              <a:rPr lang="en-US" sz="1200" dirty="0">
                <a:solidFill>
                  <a:schemeClr val="tx2"/>
                </a:solidFill>
                <a:latin typeface="Calibri" panose="020F0502020204030204" pitchFamily="34" charset="0"/>
                <a:cs typeface="Calibri" panose="020F0502020204030204" pitchFamily="34" charset="0"/>
              </a:rPr>
              <a:t>Lorem ipsum dolor sit </a:t>
            </a:r>
            <a:r>
              <a:rPr lang="en-US" sz="1200" dirty="0" err="1">
                <a:solidFill>
                  <a:schemeClr val="tx2"/>
                </a:solidFill>
                <a:latin typeface="Calibri" panose="020F0502020204030204" pitchFamily="34" charset="0"/>
                <a:cs typeface="Calibri" panose="020F0502020204030204" pitchFamily="34" charset="0"/>
              </a:rPr>
              <a:t>amet</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consectetur</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adipiscing</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elit</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Phasellus</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pretium</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lacus</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eu</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nunc</a:t>
            </a:r>
            <a:endParaRPr lang="es-CO" sz="1200" dirty="0">
              <a:latin typeface="Calibri" panose="020F0502020204030204" pitchFamily="34" charset="0"/>
              <a:cs typeface="Calibri" panose="020F0502020204030204" pitchFamily="34" charset="0"/>
            </a:endParaRPr>
          </a:p>
        </p:txBody>
      </p:sp>
      <p:sp>
        <p:nvSpPr>
          <p:cNvPr id="49" name="CuadroTexto 48">
            <a:extLst>
              <a:ext uri="{FF2B5EF4-FFF2-40B4-BE49-F238E27FC236}">
                <a16:creationId xmlns:a16="http://schemas.microsoft.com/office/drawing/2014/main" id="{5B69B11D-4228-5ACC-C744-A9B7F2842C3D}"/>
              </a:ext>
            </a:extLst>
          </p:cNvPr>
          <p:cNvSpPr txBox="1"/>
          <p:nvPr/>
        </p:nvSpPr>
        <p:spPr>
          <a:xfrm>
            <a:off x="9426026" y="3418660"/>
            <a:ext cx="1496633" cy="1015663"/>
          </a:xfrm>
          <a:prstGeom prst="rect">
            <a:avLst/>
          </a:prstGeom>
          <a:noFill/>
        </p:spPr>
        <p:txBody>
          <a:bodyPr wrap="square" rtlCol="0">
            <a:spAutoFit/>
          </a:bodyPr>
          <a:lstStyle/>
          <a:p>
            <a:pPr>
              <a:spcBef>
                <a:spcPts val="600"/>
              </a:spcBef>
            </a:pPr>
            <a:r>
              <a:rPr lang="es-ES" sz="1200" dirty="0">
                <a:latin typeface="Barlow" panose="00000500000000000000" pitchFamily="2" charset="0"/>
              </a:rPr>
              <a:t>A </a:t>
            </a:r>
            <a:r>
              <a:rPr lang="en-US" sz="1200" dirty="0">
                <a:solidFill>
                  <a:schemeClr val="tx2"/>
                </a:solidFill>
                <a:latin typeface="Calibri" panose="020F0502020204030204" pitchFamily="34" charset="0"/>
                <a:cs typeface="Calibri" panose="020F0502020204030204" pitchFamily="34" charset="0"/>
              </a:rPr>
              <a:t>Lorem ipsum dolor sit </a:t>
            </a:r>
            <a:r>
              <a:rPr lang="en-US" sz="1200" dirty="0" err="1">
                <a:solidFill>
                  <a:schemeClr val="tx2"/>
                </a:solidFill>
                <a:latin typeface="Calibri" panose="020F0502020204030204" pitchFamily="34" charset="0"/>
                <a:cs typeface="Calibri" panose="020F0502020204030204" pitchFamily="34" charset="0"/>
              </a:rPr>
              <a:t>amet</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consectetur</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adipiscing</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elit</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Phasellus</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pretium</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lacus</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eu</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nunc</a:t>
            </a:r>
            <a:endParaRPr lang="es-CO" sz="1200" dirty="0">
              <a:latin typeface="Calibri" panose="020F0502020204030204" pitchFamily="34" charset="0"/>
              <a:cs typeface="Calibri" panose="020F0502020204030204" pitchFamily="34" charset="0"/>
            </a:endParaRPr>
          </a:p>
        </p:txBody>
      </p:sp>
      <p:sp>
        <p:nvSpPr>
          <p:cNvPr id="50" name="CuadroTexto 49">
            <a:extLst>
              <a:ext uri="{FF2B5EF4-FFF2-40B4-BE49-F238E27FC236}">
                <a16:creationId xmlns:a16="http://schemas.microsoft.com/office/drawing/2014/main" id="{52A8D023-5820-C852-A079-16CFE3192196}"/>
              </a:ext>
            </a:extLst>
          </p:cNvPr>
          <p:cNvSpPr txBox="1"/>
          <p:nvPr/>
        </p:nvSpPr>
        <p:spPr>
          <a:xfrm>
            <a:off x="6911584" y="5488318"/>
            <a:ext cx="1693594" cy="830997"/>
          </a:xfrm>
          <a:prstGeom prst="rect">
            <a:avLst/>
          </a:prstGeom>
          <a:noFill/>
        </p:spPr>
        <p:txBody>
          <a:bodyPr wrap="square" rtlCol="0">
            <a:spAutoFit/>
          </a:bodyPr>
          <a:lstStyle/>
          <a:p>
            <a:pPr>
              <a:spcBef>
                <a:spcPts val="600"/>
              </a:spcBef>
            </a:pPr>
            <a:r>
              <a:rPr lang="es-ES" sz="1200" dirty="0">
                <a:latin typeface="Barlow" panose="00000500000000000000" pitchFamily="2" charset="0"/>
              </a:rPr>
              <a:t>A </a:t>
            </a:r>
            <a:r>
              <a:rPr lang="en-US" sz="1200" dirty="0">
                <a:solidFill>
                  <a:schemeClr val="tx2"/>
                </a:solidFill>
                <a:latin typeface="Calibri" panose="020F0502020204030204" pitchFamily="34" charset="0"/>
                <a:cs typeface="Calibri" panose="020F0502020204030204" pitchFamily="34" charset="0"/>
              </a:rPr>
              <a:t>Lorem ipsum dolor sit </a:t>
            </a:r>
            <a:r>
              <a:rPr lang="en-US" sz="1200" dirty="0" err="1">
                <a:solidFill>
                  <a:schemeClr val="tx2"/>
                </a:solidFill>
                <a:latin typeface="Calibri" panose="020F0502020204030204" pitchFamily="34" charset="0"/>
                <a:cs typeface="Calibri" panose="020F0502020204030204" pitchFamily="34" charset="0"/>
              </a:rPr>
              <a:t>amet</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consectetur</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adipiscing</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elit</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Phasellus</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pretium</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lacus</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eu</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nunc</a:t>
            </a:r>
            <a:endParaRPr lang="es-CO" sz="1200" dirty="0">
              <a:latin typeface="Calibri" panose="020F0502020204030204" pitchFamily="34" charset="0"/>
              <a:cs typeface="Calibri" panose="020F0502020204030204" pitchFamily="34" charset="0"/>
            </a:endParaRPr>
          </a:p>
        </p:txBody>
      </p:sp>
      <p:sp>
        <p:nvSpPr>
          <p:cNvPr id="51" name="CuadroTexto 50">
            <a:extLst>
              <a:ext uri="{FF2B5EF4-FFF2-40B4-BE49-F238E27FC236}">
                <a16:creationId xmlns:a16="http://schemas.microsoft.com/office/drawing/2014/main" id="{3CC2856A-E72D-2A45-F3C3-C194D7E05121}"/>
              </a:ext>
            </a:extLst>
          </p:cNvPr>
          <p:cNvSpPr txBox="1"/>
          <p:nvPr/>
        </p:nvSpPr>
        <p:spPr>
          <a:xfrm>
            <a:off x="4175261" y="3326328"/>
            <a:ext cx="1693713" cy="830997"/>
          </a:xfrm>
          <a:prstGeom prst="rect">
            <a:avLst/>
          </a:prstGeom>
          <a:noFill/>
        </p:spPr>
        <p:txBody>
          <a:bodyPr wrap="square" rtlCol="0">
            <a:spAutoFit/>
          </a:bodyPr>
          <a:lstStyle/>
          <a:p>
            <a:pPr>
              <a:spcBef>
                <a:spcPts val="600"/>
              </a:spcBef>
            </a:pPr>
            <a:r>
              <a:rPr lang="es-ES" sz="1200" dirty="0">
                <a:latin typeface="Barlow" panose="00000500000000000000" pitchFamily="2" charset="0"/>
              </a:rPr>
              <a:t>A </a:t>
            </a:r>
            <a:r>
              <a:rPr lang="en-US" sz="1200" dirty="0">
                <a:solidFill>
                  <a:schemeClr val="tx2"/>
                </a:solidFill>
                <a:latin typeface="Calibri" panose="020F0502020204030204" pitchFamily="34" charset="0"/>
                <a:cs typeface="Calibri" panose="020F0502020204030204" pitchFamily="34" charset="0"/>
              </a:rPr>
              <a:t>Lorem ipsum dolor sit </a:t>
            </a:r>
            <a:r>
              <a:rPr lang="en-US" sz="1200" dirty="0" err="1">
                <a:solidFill>
                  <a:schemeClr val="tx2"/>
                </a:solidFill>
                <a:latin typeface="Calibri" panose="020F0502020204030204" pitchFamily="34" charset="0"/>
                <a:cs typeface="Calibri" panose="020F0502020204030204" pitchFamily="34" charset="0"/>
              </a:rPr>
              <a:t>amet</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consectetur</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adipiscing</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elit</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Phasellus</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pretium</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lacus</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eu</a:t>
            </a:r>
            <a:r>
              <a:rPr lang="en-US" sz="1200" dirty="0">
                <a:solidFill>
                  <a:schemeClr val="tx2"/>
                </a:solidFill>
                <a:latin typeface="Calibri" panose="020F0502020204030204" pitchFamily="34" charset="0"/>
                <a:cs typeface="Calibri" panose="020F0502020204030204" pitchFamily="34" charset="0"/>
              </a:rPr>
              <a:t> </a:t>
            </a:r>
            <a:r>
              <a:rPr lang="en-US" sz="1200" dirty="0" err="1">
                <a:solidFill>
                  <a:schemeClr val="tx2"/>
                </a:solidFill>
                <a:latin typeface="Calibri" panose="020F0502020204030204" pitchFamily="34" charset="0"/>
                <a:cs typeface="Calibri" panose="020F0502020204030204" pitchFamily="34" charset="0"/>
              </a:rPr>
              <a:t>nunc</a:t>
            </a:r>
            <a:endParaRPr lang="es-CO" sz="1200"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5ECF0368-4C59-D41B-90AF-BA42A83F435A}"/>
              </a:ext>
            </a:extLst>
          </p:cNvPr>
          <p:cNvSpPr/>
          <p:nvPr/>
        </p:nvSpPr>
        <p:spPr>
          <a:xfrm rot="14400000">
            <a:off x="-679089" y="-403652"/>
            <a:ext cx="4933498" cy="3377064"/>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6">
              <a:lumMod val="5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uadroTexto 7">
            <a:extLst>
              <a:ext uri="{FF2B5EF4-FFF2-40B4-BE49-F238E27FC236}">
                <a16:creationId xmlns:a16="http://schemas.microsoft.com/office/drawing/2014/main" id="{9AAD1E51-5371-EF36-2975-49794EF6E253}"/>
              </a:ext>
            </a:extLst>
          </p:cNvPr>
          <p:cNvSpPr txBox="1"/>
          <p:nvPr/>
        </p:nvSpPr>
        <p:spPr>
          <a:xfrm>
            <a:off x="419968" y="1713188"/>
            <a:ext cx="4013200" cy="733534"/>
          </a:xfrm>
          <a:prstGeom prst="rect">
            <a:avLst/>
          </a:prstGeom>
          <a:noFill/>
        </p:spPr>
        <p:txBody>
          <a:bodyPr wrap="square" rtlCol="0">
            <a:spAutoFit/>
          </a:bodyPr>
          <a:lstStyle/>
          <a:p>
            <a:pPr>
              <a:lnSpc>
                <a:spcPts val="2500"/>
              </a:lnSpc>
            </a:pPr>
            <a:r>
              <a:rPr lang="es-ES" sz="2000" dirty="0">
                <a:solidFill>
                  <a:schemeClr val="bg1"/>
                </a:solidFill>
                <a:latin typeface="Barlow "/>
              </a:rPr>
              <a:t>DONT </a:t>
            </a:r>
            <a:r>
              <a:rPr lang="es-ES" sz="2800" b="1" i="1" dirty="0">
                <a:solidFill>
                  <a:schemeClr val="bg1"/>
                </a:solidFill>
                <a:latin typeface="Barlow "/>
              </a:rPr>
              <a:t>FORGET TO </a:t>
            </a:r>
          </a:p>
          <a:p>
            <a:pPr>
              <a:lnSpc>
                <a:spcPts val="2500"/>
              </a:lnSpc>
            </a:pPr>
            <a:r>
              <a:rPr lang="es-ES" sz="2800" b="1" i="1" dirty="0">
                <a:solidFill>
                  <a:schemeClr val="accent4"/>
                </a:solidFill>
                <a:latin typeface="Barlow Black" panose="00000A00000000000000" pitchFamily="2" charset="0"/>
              </a:rPr>
              <a:t>ADD YOUR </a:t>
            </a:r>
            <a:r>
              <a:rPr lang="es-ES" sz="2800" b="1" i="1" dirty="0">
                <a:solidFill>
                  <a:schemeClr val="bg1"/>
                </a:solidFill>
                <a:latin typeface="Barlow Black" panose="00000A00000000000000" pitchFamily="2" charset="0"/>
              </a:rPr>
              <a:t>TITLE HERE</a:t>
            </a:r>
            <a:endParaRPr lang="es-CO" sz="2800" b="1" i="1" dirty="0">
              <a:solidFill>
                <a:schemeClr val="bg1"/>
              </a:solidFill>
              <a:latin typeface="Barlow Black" panose="00000A00000000000000" pitchFamily="2" charset="0"/>
            </a:endParaRPr>
          </a:p>
        </p:txBody>
      </p:sp>
    </p:spTree>
    <p:extLst>
      <p:ext uri="{BB962C8B-B14F-4D97-AF65-F5344CB8AC3E}">
        <p14:creationId xmlns:p14="http://schemas.microsoft.com/office/powerpoint/2010/main" val="2680683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7FEC13-D51B-43D1-98E7-06168BCBFEE0}"/>
              </a:ext>
            </a:extLst>
          </p:cNvPr>
          <p:cNvSpPr/>
          <p:nvPr/>
        </p:nvSpPr>
        <p:spPr>
          <a:xfrm>
            <a:off x="-47066" y="0"/>
            <a:ext cx="12239065" cy="6858000"/>
          </a:xfrm>
          <a:prstGeom prst="rect">
            <a:avLst/>
          </a:prstGeom>
          <a:gradFill>
            <a:gsLst>
              <a:gs pos="0">
                <a:srgbClr val="061128"/>
              </a:gs>
              <a:gs pos="57000">
                <a:srgbClr val="23264D"/>
              </a:gs>
              <a:gs pos="100000">
                <a:srgbClr val="133968"/>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upo 32">
            <a:extLst>
              <a:ext uri="{FF2B5EF4-FFF2-40B4-BE49-F238E27FC236}">
                <a16:creationId xmlns:a16="http://schemas.microsoft.com/office/drawing/2014/main" id="{321F4E12-C335-71E7-46DB-90A54BAC02F8}"/>
              </a:ext>
            </a:extLst>
          </p:cNvPr>
          <p:cNvGrpSpPr/>
          <p:nvPr/>
        </p:nvGrpSpPr>
        <p:grpSpPr>
          <a:xfrm>
            <a:off x="9247617" y="695831"/>
            <a:ext cx="1416496" cy="5466337"/>
            <a:chOff x="7910148" y="618321"/>
            <a:chExt cx="1416496" cy="5466337"/>
          </a:xfrm>
        </p:grpSpPr>
        <p:sp>
          <p:nvSpPr>
            <p:cNvPr id="10" name="Forma libre: forma 9">
              <a:extLst>
                <a:ext uri="{FF2B5EF4-FFF2-40B4-BE49-F238E27FC236}">
                  <a16:creationId xmlns:a16="http://schemas.microsoft.com/office/drawing/2014/main" id="{1B97E167-6ECB-A223-9289-49C050E2CD54}"/>
                </a:ext>
              </a:extLst>
            </p:cNvPr>
            <p:cNvSpPr/>
            <p:nvPr/>
          </p:nvSpPr>
          <p:spPr>
            <a:xfrm>
              <a:off x="7990709" y="618321"/>
              <a:ext cx="1254943" cy="3629411"/>
            </a:xfrm>
            <a:custGeom>
              <a:avLst/>
              <a:gdLst>
                <a:gd name="connsiteX0" fmla="*/ 598071 w 1254943"/>
                <a:gd name="connsiteY0" fmla="*/ 0 h 3629411"/>
                <a:gd name="connsiteX1" fmla="*/ 657058 w 1254943"/>
                <a:gd name="connsiteY1" fmla="*/ 0 h 3629411"/>
                <a:gd name="connsiteX2" fmla="*/ 1254943 w 1254943"/>
                <a:gd name="connsiteY2" fmla="*/ 597886 h 3629411"/>
                <a:gd name="connsiteX3" fmla="*/ 1254943 w 1254943"/>
                <a:gd name="connsiteY3" fmla="*/ 3629412 h 3629411"/>
                <a:gd name="connsiteX4" fmla="*/ 1254943 w 1254943"/>
                <a:gd name="connsiteY4" fmla="*/ 3629412 h 3629411"/>
                <a:gd name="connsiteX5" fmla="*/ 0 w 1254943"/>
                <a:gd name="connsiteY5" fmla="*/ 3629412 h 3629411"/>
                <a:gd name="connsiteX6" fmla="*/ 0 w 1254943"/>
                <a:gd name="connsiteY6" fmla="*/ 3629412 h 3629411"/>
                <a:gd name="connsiteX7" fmla="*/ 0 w 1254943"/>
                <a:gd name="connsiteY7" fmla="*/ 597886 h 3629411"/>
                <a:gd name="connsiteX8" fmla="*/ 597886 w 1254943"/>
                <a:gd name="connsiteY8" fmla="*/ 0 h 362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943" h="3629411">
                  <a:moveTo>
                    <a:pt x="598071" y="0"/>
                  </a:moveTo>
                  <a:lnTo>
                    <a:pt x="657058" y="0"/>
                  </a:lnTo>
                  <a:cubicBezTo>
                    <a:pt x="987250" y="0"/>
                    <a:pt x="1254943" y="267680"/>
                    <a:pt x="1254943" y="597886"/>
                  </a:cubicBezTo>
                  <a:lnTo>
                    <a:pt x="1254943" y="3629412"/>
                  </a:lnTo>
                  <a:lnTo>
                    <a:pt x="1254943" y="3629412"/>
                  </a:lnTo>
                  <a:lnTo>
                    <a:pt x="0" y="3629412"/>
                  </a:lnTo>
                  <a:lnTo>
                    <a:pt x="0" y="3629412"/>
                  </a:lnTo>
                  <a:lnTo>
                    <a:pt x="0" y="597886"/>
                  </a:lnTo>
                  <a:cubicBezTo>
                    <a:pt x="0" y="267680"/>
                    <a:pt x="267692" y="0"/>
                    <a:pt x="597886" y="0"/>
                  </a:cubicBezTo>
                  <a:close/>
                </a:path>
              </a:pathLst>
            </a:custGeom>
            <a:solidFill>
              <a:srgbClr val="95C123"/>
            </a:solidFill>
            <a:ln w="6161" cap="flat">
              <a:noFill/>
              <a:prstDash val="solid"/>
              <a:miter/>
            </a:ln>
          </p:spPr>
          <p:txBody>
            <a:bodyPr rtlCol="0" anchor="ctr"/>
            <a:lstStyle/>
            <a:p>
              <a:endParaRPr lang="es-CO"/>
            </a:p>
          </p:txBody>
        </p:sp>
        <p:sp>
          <p:nvSpPr>
            <p:cNvPr id="11" name="Forma libre: forma 10">
              <a:extLst>
                <a:ext uri="{FF2B5EF4-FFF2-40B4-BE49-F238E27FC236}">
                  <a16:creationId xmlns:a16="http://schemas.microsoft.com/office/drawing/2014/main" id="{65C9F59A-C6F6-D658-1666-6C20ECCBDE41}"/>
                </a:ext>
              </a:extLst>
            </p:cNvPr>
            <p:cNvSpPr/>
            <p:nvPr/>
          </p:nvSpPr>
          <p:spPr>
            <a:xfrm>
              <a:off x="8553461" y="618321"/>
              <a:ext cx="682760" cy="3629411"/>
            </a:xfrm>
            <a:custGeom>
              <a:avLst/>
              <a:gdLst>
                <a:gd name="connsiteX0" fmla="*/ 84690 w 682760"/>
                <a:gd name="connsiteY0" fmla="*/ 0 h 3629411"/>
                <a:gd name="connsiteX1" fmla="*/ 25395 w 682760"/>
                <a:gd name="connsiteY1" fmla="*/ 0 h 3629411"/>
                <a:gd name="connsiteX2" fmla="*/ 0 w 682760"/>
                <a:gd name="connsiteY2" fmla="*/ 616 h 3629411"/>
                <a:gd name="connsiteX3" fmla="*/ 572676 w 682760"/>
                <a:gd name="connsiteY3" fmla="*/ 597886 h 3629411"/>
                <a:gd name="connsiteX4" fmla="*/ 572676 w 682760"/>
                <a:gd name="connsiteY4" fmla="*/ 3629412 h 3629411"/>
                <a:gd name="connsiteX5" fmla="*/ 682761 w 682760"/>
                <a:gd name="connsiteY5" fmla="*/ 3629412 h 3629411"/>
                <a:gd name="connsiteX6" fmla="*/ 682761 w 682760"/>
                <a:gd name="connsiteY6" fmla="*/ 597886 h 3629411"/>
                <a:gd name="connsiteX7" fmla="*/ 84875 w 682760"/>
                <a:gd name="connsiteY7" fmla="*/ 0 h 3629411"/>
                <a:gd name="connsiteX8" fmla="*/ 84690 w 682760"/>
                <a:gd name="connsiteY8" fmla="*/ 0 h 362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760" h="3629411">
                  <a:moveTo>
                    <a:pt x="84690" y="0"/>
                  </a:moveTo>
                  <a:lnTo>
                    <a:pt x="25395" y="0"/>
                  </a:lnTo>
                  <a:cubicBezTo>
                    <a:pt x="16889" y="0"/>
                    <a:pt x="8444" y="0"/>
                    <a:pt x="0" y="616"/>
                  </a:cubicBezTo>
                  <a:cubicBezTo>
                    <a:pt x="320085" y="14124"/>
                    <a:pt x="572614" y="277524"/>
                    <a:pt x="572676" y="597886"/>
                  </a:cubicBezTo>
                  <a:lnTo>
                    <a:pt x="572676" y="3629412"/>
                  </a:lnTo>
                  <a:lnTo>
                    <a:pt x="682761" y="3629412"/>
                  </a:lnTo>
                  <a:lnTo>
                    <a:pt x="682761" y="597886"/>
                  </a:lnTo>
                  <a:cubicBezTo>
                    <a:pt x="682761" y="267680"/>
                    <a:pt x="415069" y="0"/>
                    <a:pt x="84875" y="0"/>
                  </a:cubicBezTo>
                  <a:cubicBezTo>
                    <a:pt x="84814" y="0"/>
                    <a:pt x="84752" y="0"/>
                    <a:pt x="84690" y="0"/>
                  </a:cubicBezTo>
                  <a:close/>
                </a:path>
              </a:pathLst>
            </a:custGeom>
            <a:solidFill>
              <a:srgbClr val="000000">
                <a:alpha val="10000"/>
              </a:srgbClr>
            </a:solidFill>
            <a:ln w="6161" cap="flat">
              <a:noFill/>
              <a:prstDash val="solid"/>
              <a:miter/>
            </a:ln>
          </p:spPr>
          <p:txBody>
            <a:bodyPr rtlCol="0" anchor="ctr"/>
            <a:lstStyle/>
            <a:p>
              <a:endParaRPr lang="es-CO"/>
            </a:p>
          </p:txBody>
        </p:sp>
        <p:sp>
          <p:nvSpPr>
            <p:cNvPr id="12" name="Forma libre: forma 11">
              <a:extLst>
                <a:ext uri="{FF2B5EF4-FFF2-40B4-BE49-F238E27FC236}">
                  <a16:creationId xmlns:a16="http://schemas.microsoft.com/office/drawing/2014/main" id="{444151BB-0B66-95D2-4228-FBC552FCE60B}"/>
                </a:ext>
              </a:extLst>
            </p:cNvPr>
            <p:cNvSpPr/>
            <p:nvPr/>
          </p:nvSpPr>
          <p:spPr>
            <a:xfrm>
              <a:off x="7910148" y="1387744"/>
              <a:ext cx="1416496" cy="2786023"/>
            </a:xfrm>
            <a:custGeom>
              <a:avLst/>
              <a:gdLst>
                <a:gd name="connsiteX0" fmla="*/ 1416496 w 1416496"/>
                <a:gd name="connsiteY0" fmla="*/ 1140297 h 2786023"/>
                <a:gd name="connsiteX1" fmla="*/ 1416496 w 1416496"/>
                <a:gd name="connsiteY1" fmla="*/ 0 h 2786023"/>
                <a:gd name="connsiteX2" fmla="*/ 995510 w 1416496"/>
                <a:gd name="connsiteY2" fmla="*/ 0 h 2786023"/>
                <a:gd name="connsiteX3" fmla="*/ 708279 w 1416496"/>
                <a:gd name="connsiteY3" fmla="*/ 287232 h 2786023"/>
                <a:gd name="connsiteX4" fmla="*/ 421047 w 1416496"/>
                <a:gd name="connsiteY4" fmla="*/ 0 h 2786023"/>
                <a:gd name="connsiteX5" fmla="*/ 0 w 1416496"/>
                <a:gd name="connsiteY5" fmla="*/ 0 h 2786023"/>
                <a:gd name="connsiteX6" fmla="*/ 0 w 1416496"/>
                <a:gd name="connsiteY6" fmla="*/ 2786023 h 2786023"/>
                <a:gd name="connsiteX7" fmla="*/ 1416496 w 1416496"/>
                <a:gd name="connsiteY7" fmla="*/ 2786023 h 2786023"/>
                <a:gd name="connsiteX8" fmla="*/ 1416496 w 1416496"/>
                <a:gd name="connsiteY8" fmla="*/ 1140297 h 27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496" h="2786023">
                  <a:moveTo>
                    <a:pt x="1416496" y="1140297"/>
                  </a:moveTo>
                  <a:lnTo>
                    <a:pt x="1416496" y="0"/>
                  </a:lnTo>
                  <a:lnTo>
                    <a:pt x="995510" y="0"/>
                  </a:lnTo>
                  <a:cubicBezTo>
                    <a:pt x="995510" y="158631"/>
                    <a:pt x="866934" y="287232"/>
                    <a:pt x="708279" y="287232"/>
                  </a:cubicBezTo>
                  <a:cubicBezTo>
                    <a:pt x="549624" y="287232"/>
                    <a:pt x="421047" y="158631"/>
                    <a:pt x="421047" y="0"/>
                  </a:cubicBezTo>
                  <a:lnTo>
                    <a:pt x="0" y="0"/>
                  </a:lnTo>
                  <a:lnTo>
                    <a:pt x="0" y="2786023"/>
                  </a:lnTo>
                  <a:lnTo>
                    <a:pt x="1416496" y="2786023"/>
                  </a:lnTo>
                  <a:lnTo>
                    <a:pt x="1416496" y="1140297"/>
                  </a:lnTo>
                  <a:close/>
                </a:path>
              </a:pathLst>
            </a:custGeom>
            <a:solidFill>
              <a:srgbClr val="EFEFF0"/>
            </a:solidFill>
            <a:ln w="6161" cap="flat">
              <a:noFill/>
              <a:prstDash val="solid"/>
              <a:miter/>
            </a:ln>
          </p:spPr>
          <p:txBody>
            <a:bodyPr rtlCol="0" anchor="ctr"/>
            <a:lstStyle/>
            <a:p>
              <a:endParaRPr lang="es-CO"/>
            </a:p>
          </p:txBody>
        </p:sp>
        <p:sp>
          <p:nvSpPr>
            <p:cNvPr id="29" name="Forma libre: forma 28">
              <a:extLst>
                <a:ext uri="{FF2B5EF4-FFF2-40B4-BE49-F238E27FC236}">
                  <a16:creationId xmlns:a16="http://schemas.microsoft.com/office/drawing/2014/main" id="{555A5A16-2F52-8ADB-7CB4-E99C82FEB779}"/>
                </a:ext>
              </a:extLst>
            </p:cNvPr>
            <p:cNvSpPr/>
            <p:nvPr/>
          </p:nvSpPr>
          <p:spPr>
            <a:xfrm>
              <a:off x="7912121" y="4173705"/>
              <a:ext cx="1412612" cy="1910953"/>
            </a:xfrm>
            <a:custGeom>
              <a:avLst/>
              <a:gdLst>
                <a:gd name="connsiteX0" fmla="*/ 0 w 1412612"/>
                <a:gd name="connsiteY0" fmla="*/ 0 h 1910953"/>
                <a:gd name="connsiteX1" fmla="*/ 1412613 w 1412612"/>
                <a:gd name="connsiteY1" fmla="*/ 0 h 1910953"/>
                <a:gd name="connsiteX2" fmla="*/ 1412613 w 1412612"/>
                <a:gd name="connsiteY2" fmla="*/ 1910953 h 1910953"/>
                <a:gd name="connsiteX3" fmla="*/ 0 w 1412612"/>
                <a:gd name="connsiteY3" fmla="*/ 1910953 h 1910953"/>
              </a:gdLst>
              <a:ahLst/>
              <a:cxnLst>
                <a:cxn ang="0">
                  <a:pos x="connsiteX0" y="connsiteY0"/>
                </a:cxn>
                <a:cxn ang="0">
                  <a:pos x="connsiteX1" y="connsiteY1"/>
                </a:cxn>
                <a:cxn ang="0">
                  <a:pos x="connsiteX2" y="connsiteY2"/>
                </a:cxn>
                <a:cxn ang="0">
                  <a:pos x="connsiteX3" y="connsiteY3"/>
                </a:cxn>
              </a:cxnLst>
              <a:rect l="l" t="t" r="r" b="b"/>
              <a:pathLst>
                <a:path w="1412612" h="1910953">
                  <a:moveTo>
                    <a:pt x="0" y="0"/>
                  </a:moveTo>
                  <a:lnTo>
                    <a:pt x="1412613" y="0"/>
                  </a:lnTo>
                  <a:lnTo>
                    <a:pt x="1412613" y="1910953"/>
                  </a:lnTo>
                  <a:lnTo>
                    <a:pt x="0" y="1910953"/>
                  </a:lnTo>
                  <a:close/>
                </a:path>
              </a:pathLst>
            </a:custGeom>
            <a:solidFill>
              <a:srgbClr val="EFEFF0"/>
            </a:solidFill>
            <a:ln w="6161" cap="flat">
              <a:noFill/>
              <a:prstDash val="solid"/>
              <a:miter/>
            </a:ln>
          </p:spPr>
          <p:txBody>
            <a:bodyPr rtlCol="0" anchor="ctr"/>
            <a:lstStyle/>
            <a:p>
              <a:endParaRPr lang="es-CO"/>
            </a:p>
          </p:txBody>
        </p:sp>
      </p:grpSp>
      <p:grpSp>
        <p:nvGrpSpPr>
          <p:cNvPr id="32" name="Grupo 31">
            <a:extLst>
              <a:ext uri="{FF2B5EF4-FFF2-40B4-BE49-F238E27FC236}">
                <a16:creationId xmlns:a16="http://schemas.microsoft.com/office/drawing/2014/main" id="{7DCE6919-7A2F-B4CE-D979-2F80DCC1ED82}"/>
              </a:ext>
            </a:extLst>
          </p:cNvPr>
          <p:cNvGrpSpPr/>
          <p:nvPr/>
        </p:nvGrpSpPr>
        <p:grpSpPr>
          <a:xfrm>
            <a:off x="7854237" y="695831"/>
            <a:ext cx="1562083" cy="5466337"/>
            <a:chOff x="5934414" y="618321"/>
            <a:chExt cx="1562083" cy="5466337"/>
          </a:xfrm>
        </p:grpSpPr>
        <p:sp>
          <p:nvSpPr>
            <p:cNvPr id="14" name="Forma libre: forma 13">
              <a:extLst>
                <a:ext uri="{FF2B5EF4-FFF2-40B4-BE49-F238E27FC236}">
                  <a16:creationId xmlns:a16="http://schemas.microsoft.com/office/drawing/2014/main" id="{BC438356-5B6E-08C2-8CF6-07E5AD8A4DD1}"/>
                </a:ext>
              </a:extLst>
            </p:cNvPr>
            <p:cNvSpPr/>
            <p:nvPr/>
          </p:nvSpPr>
          <p:spPr>
            <a:xfrm>
              <a:off x="6014913" y="618321"/>
              <a:ext cx="1255251" cy="3629411"/>
            </a:xfrm>
            <a:custGeom>
              <a:avLst/>
              <a:gdLst>
                <a:gd name="connsiteX0" fmla="*/ 598071 w 1255251"/>
                <a:gd name="connsiteY0" fmla="*/ 0 h 3629411"/>
                <a:gd name="connsiteX1" fmla="*/ 657366 w 1255251"/>
                <a:gd name="connsiteY1" fmla="*/ 0 h 3629411"/>
                <a:gd name="connsiteX2" fmla="*/ 1255252 w 1255251"/>
                <a:gd name="connsiteY2" fmla="*/ 597886 h 3629411"/>
                <a:gd name="connsiteX3" fmla="*/ 1255252 w 1255251"/>
                <a:gd name="connsiteY3" fmla="*/ 3629412 h 3629411"/>
                <a:gd name="connsiteX4" fmla="*/ 1255252 w 1255251"/>
                <a:gd name="connsiteY4" fmla="*/ 3629412 h 3629411"/>
                <a:gd name="connsiteX5" fmla="*/ 0 w 1255251"/>
                <a:gd name="connsiteY5" fmla="*/ 3629412 h 3629411"/>
                <a:gd name="connsiteX6" fmla="*/ 0 w 1255251"/>
                <a:gd name="connsiteY6" fmla="*/ 3629412 h 3629411"/>
                <a:gd name="connsiteX7" fmla="*/ 0 w 1255251"/>
                <a:gd name="connsiteY7" fmla="*/ 597886 h 3629411"/>
                <a:gd name="connsiteX8" fmla="*/ 597886 w 1255251"/>
                <a:gd name="connsiteY8" fmla="*/ 0 h 362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251" h="3629411">
                  <a:moveTo>
                    <a:pt x="598071" y="0"/>
                  </a:moveTo>
                  <a:lnTo>
                    <a:pt x="657366" y="0"/>
                  </a:lnTo>
                  <a:cubicBezTo>
                    <a:pt x="987559" y="0"/>
                    <a:pt x="1255252" y="267680"/>
                    <a:pt x="1255252" y="597886"/>
                  </a:cubicBezTo>
                  <a:lnTo>
                    <a:pt x="1255252" y="3629412"/>
                  </a:lnTo>
                  <a:lnTo>
                    <a:pt x="1255252" y="3629412"/>
                  </a:lnTo>
                  <a:lnTo>
                    <a:pt x="0" y="3629412"/>
                  </a:lnTo>
                  <a:lnTo>
                    <a:pt x="0" y="3629412"/>
                  </a:lnTo>
                  <a:lnTo>
                    <a:pt x="0" y="597886"/>
                  </a:lnTo>
                  <a:cubicBezTo>
                    <a:pt x="0" y="267680"/>
                    <a:pt x="267693" y="0"/>
                    <a:pt x="597886" y="0"/>
                  </a:cubicBezTo>
                  <a:close/>
                </a:path>
              </a:pathLst>
            </a:custGeom>
            <a:solidFill>
              <a:srgbClr val="3DA8E0"/>
            </a:solidFill>
            <a:ln w="6161" cap="flat">
              <a:noFill/>
              <a:prstDash val="solid"/>
              <a:miter/>
            </a:ln>
          </p:spPr>
          <p:txBody>
            <a:bodyPr rtlCol="0" anchor="ctr"/>
            <a:lstStyle/>
            <a:p>
              <a:endParaRPr lang="es-CO"/>
            </a:p>
          </p:txBody>
        </p:sp>
        <p:sp>
          <p:nvSpPr>
            <p:cNvPr id="15" name="Forma libre: forma 14">
              <a:extLst>
                <a:ext uri="{FF2B5EF4-FFF2-40B4-BE49-F238E27FC236}">
                  <a16:creationId xmlns:a16="http://schemas.microsoft.com/office/drawing/2014/main" id="{142E08BD-D1BA-F112-B904-D02180F5BD0E}"/>
                </a:ext>
              </a:extLst>
            </p:cNvPr>
            <p:cNvSpPr/>
            <p:nvPr/>
          </p:nvSpPr>
          <p:spPr>
            <a:xfrm>
              <a:off x="6587712" y="618321"/>
              <a:ext cx="682760" cy="3629411"/>
            </a:xfrm>
            <a:custGeom>
              <a:avLst/>
              <a:gdLst>
                <a:gd name="connsiteX0" fmla="*/ 84690 w 682760"/>
                <a:gd name="connsiteY0" fmla="*/ 0 h 3629411"/>
                <a:gd name="connsiteX1" fmla="*/ 25333 w 682760"/>
                <a:gd name="connsiteY1" fmla="*/ 0 h 3629411"/>
                <a:gd name="connsiteX2" fmla="*/ 0 w 682760"/>
                <a:gd name="connsiteY2" fmla="*/ 616 h 3629411"/>
                <a:gd name="connsiteX3" fmla="*/ 572675 w 682760"/>
                <a:gd name="connsiteY3" fmla="*/ 597886 h 3629411"/>
                <a:gd name="connsiteX4" fmla="*/ 572675 w 682760"/>
                <a:gd name="connsiteY4" fmla="*/ 3629412 h 3629411"/>
                <a:gd name="connsiteX5" fmla="*/ 682761 w 682760"/>
                <a:gd name="connsiteY5" fmla="*/ 3629412 h 3629411"/>
                <a:gd name="connsiteX6" fmla="*/ 682761 w 682760"/>
                <a:gd name="connsiteY6" fmla="*/ 597886 h 3629411"/>
                <a:gd name="connsiteX7" fmla="*/ 84875 w 682760"/>
                <a:gd name="connsiteY7" fmla="*/ 0 h 3629411"/>
                <a:gd name="connsiteX8" fmla="*/ 84690 w 682760"/>
                <a:gd name="connsiteY8" fmla="*/ 0 h 362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760" h="3629411">
                  <a:moveTo>
                    <a:pt x="84690" y="0"/>
                  </a:moveTo>
                  <a:lnTo>
                    <a:pt x="25333" y="0"/>
                  </a:lnTo>
                  <a:cubicBezTo>
                    <a:pt x="16827" y="0"/>
                    <a:pt x="8383" y="0"/>
                    <a:pt x="0" y="616"/>
                  </a:cubicBezTo>
                  <a:cubicBezTo>
                    <a:pt x="320084" y="14124"/>
                    <a:pt x="572614" y="277524"/>
                    <a:pt x="572675" y="597886"/>
                  </a:cubicBezTo>
                  <a:lnTo>
                    <a:pt x="572675" y="3629412"/>
                  </a:lnTo>
                  <a:lnTo>
                    <a:pt x="682761" y="3629412"/>
                  </a:lnTo>
                  <a:lnTo>
                    <a:pt x="682761" y="597886"/>
                  </a:lnTo>
                  <a:cubicBezTo>
                    <a:pt x="682761" y="267680"/>
                    <a:pt x="415068" y="0"/>
                    <a:pt x="84875" y="0"/>
                  </a:cubicBezTo>
                  <a:cubicBezTo>
                    <a:pt x="84814" y="0"/>
                    <a:pt x="84752" y="0"/>
                    <a:pt x="84690" y="0"/>
                  </a:cubicBezTo>
                  <a:close/>
                </a:path>
              </a:pathLst>
            </a:custGeom>
            <a:solidFill>
              <a:srgbClr val="000000">
                <a:alpha val="10000"/>
              </a:srgbClr>
            </a:solidFill>
            <a:ln w="6161" cap="flat">
              <a:noFill/>
              <a:prstDash val="solid"/>
              <a:miter/>
            </a:ln>
          </p:spPr>
          <p:txBody>
            <a:bodyPr rtlCol="0" anchor="ctr"/>
            <a:lstStyle/>
            <a:p>
              <a:endParaRPr lang="es-CO"/>
            </a:p>
          </p:txBody>
        </p:sp>
        <p:sp>
          <p:nvSpPr>
            <p:cNvPr id="16" name="Forma libre: forma 15">
              <a:extLst>
                <a:ext uri="{FF2B5EF4-FFF2-40B4-BE49-F238E27FC236}">
                  <a16:creationId xmlns:a16="http://schemas.microsoft.com/office/drawing/2014/main" id="{D4704755-5C4C-3387-BCF1-3573E7DBA939}"/>
                </a:ext>
              </a:extLst>
            </p:cNvPr>
            <p:cNvSpPr/>
            <p:nvPr/>
          </p:nvSpPr>
          <p:spPr>
            <a:xfrm>
              <a:off x="5934414" y="1387744"/>
              <a:ext cx="1562083" cy="2786023"/>
            </a:xfrm>
            <a:custGeom>
              <a:avLst/>
              <a:gdLst>
                <a:gd name="connsiteX0" fmla="*/ 1562084 w 1562083"/>
                <a:gd name="connsiteY0" fmla="*/ 1357570 h 2786023"/>
                <a:gd name="connsiteX1" fmla="*/ 1416496 w 1562083"/>
                <a:gd name="connsiteY1" fmla="*/ 1140297 h 2786023"/>
                <a:gd name="connsiteX2" fmla="*/ 1416496 w 1562083"/>
                <a:gd name="connsiteY2" fmla="*/ 0 h 2786023"/>
                <a:gd name="connsiteX3" fmla="*/ 995511 w 1562083"/>
                <a:gd name="connsiteY3" fmla="*/ 0 h 2786023"/>
                <a:gd name="connsiteX4" fmla="*/ 704026 w 1562083"/>
                <a:gd name="connsiteY4" fmla="*/ 283053 h 2786023"/>
                <a:gd name="connsiteX5" fmla="*/ 420985 w 1562083"/>
                <a:gd name="connsiteY5" fmla="*/ 0 h 2786023"/>
                <a:gd name="connsiteX6" fmla="*/ 0 w 1562083"/>
                <a:gd name="connsiteY6" fmla="*/ 0 h 2786023"/>
                <a:gd name="connsiteX7" fmla="*/ 0 w 1562083"/>
                <a:gd name="connsiteY7" fmla="*/ 2786023 h 2786023"/>
                <a:gd name="connsiteX8" fmla="*/ 1416496 w 1562083"/>
                <a:gd name="connsiteY8" fmla="*/ 2786023 h 2786023"/>
                <a:gd name="connsiteX9" fmla="*/ 1416496 w 1562083"/>
                <a:gd name="connsiteY9" fmla="*/ 1574904 h 27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083" h="2786023">
                  <a:moveTo>
                    <a:pt x="1562084" y="1357570"/>
                  </a:moveTo>
                  <a:lnTo>
                    <a:pt x="1416496" y="1140297"/>
                  </a:lnTo>
                  <a:lnTo>
                    <a:pt x="1416496" y="0"/>
                  </a:lnTo>
                  <a:lnTo>
                    <a:pt x="995511" y="0"/>
                  </a:lnTo>
                  <a:cubicBezTo>
                    <a:pt x="993168" y="158649"/>
                    <a:pt x="862681" y="285376"/>
                    <a:pt x="704026" y="283053"/>
                  </a:cubicBezTo>
                  <a:cubicBezTo>
                    <a:pt x="548638" y="280778"/>
                    <a:pt x="423266" y="155376"/>
                    <a:pt x="420985" y="0"/>
                  </a:cubicBezTo>
                  <a:lnTo>
                    <a:pt x="0" y="0"/>
                  </a:lnTo>
                  <a:lnTo>
                    <a:pt x="0" y="2786023"/>
                  </a:lnTo>
                  <a:lnTo>
                    <a:pt x="1416496" y="2786023"/>
                  </a:lnTo>
                  <a:lnTo>
                    <a:pt x="1416496" y="1574904"/>
                  </a:lnTo>
                  <a:close/>
                </a:path>
              </a:pathLst>
            </a:custGeom>
            <a:solidFill>
              <a:srgbClr val="FFFFFF"/>
            </a:solidFill>
            <a:ln w="6161" cap="flat">
              <a:noFill/>
              <a:prstDash val="solid"/>
              <a:miter/>
            </a:ln>
          </p:spPr>
          <p:txBody>
            <a:bodyPr rtlCol="0" anchor="ctr"/>
            <a:lstStyle/>
            <a:p>
              <a:endParaRPr lang="es-CO"/>
            </a:p>
          </p:txBody>
        </p:sp>
        <p:sp>
          <p:nvSpPr>
            <p:cNvPr id="28" name="Forma libre: forma 27">
              <a:extLst>
                <a:ext uri="{FF2B5EF4-FFF2-40B4-BE49-F238E27FC236}">
                  <a16:creationId xmlns:a16="http://schemas.microsoft.com/office/drawing/2014/main" id="{BFC25129-ADA4-9150-BA86-8C6FB6EFD11D}"/>
                </a:ext>
              </a:extLst>
            </p:cNvPr>
            <p:cNvSpPr/>
            <p:nvPr/>
          </p:nvSpPr>
          <p:spPr>
            <a:xfrm>
              <a:off x="5936387" y="4173705"/>
              <a:ext cx="1412612" cy="1910953"/>
            </a:xfrm>
            <a:custGeom>
              <a:avLst/>
              <a:gdLst>
                <a:gd name="connsiteX0" fmla="*/ 0 w 1412612"/>
                <a:gd name="connsiteY0" fmla="*/ 0 h 1910953"/>
                <a:gd name="connsiteX1" fmla="*/ 1412613 w 1412612"/>
                <a:gd name="connsiteY1" fmla="*/ 0 h 1910953"/>
                <a:gd name="connsiteX2" fmla="*/ 1412613 w 1412612"/>
                <a:gd name="connsiteY2" fmla="*/ 1910953 h 1910953"/>
                <a:gd name="connsiteX3" fmla="*/ 0 w 1412612"/>
                <a:gd name="connsiteY3" fmla="*/ 1910953 h 1910953"/>
              </a:gdLst>
              <a:ahLst/>
              <a:cxnLst>
                <a:cxn ang="0">
                  <a:pos x="connsiteX0" y="connsiteY0"/>
                </a:cxn>
                <a:cxn ang="0">
                  <a:pos x="connsiteX1" y="connsiteY1"/>
                </a:cxn>
                <a:cxn ang="0">
                  <a:pos x="connsiteX2" y="connsiteY2"/>
                </a:cxn>
                <a:cxn ang="0">
                  <a:pos x="connsiteX3" y="connsiteY3"/>
                </a:cxn>
              </a:cxnLst>
              <a:rect l="l" t="t" r="r" b="b"/>
              <a:pathLst>
                <a:path w="1412612" h="1910953">
                  <a:moveTo>
                    <a:pt x="0" y="0"/>
                  </a:moveTo>
                  <a:lnTo>
                    <a:pt x="1412613" y="0"/>
                  </a:lnTo>
                  <a:lnTo>
                    <a:pt x="1412613" y="1910953"/>
                  </a:lnTo>
                  <a:lnTo>
                    <a:pt x="0" y="1910953"/>
                  </a:lnTo>
                  <a:close/>
                </a:path>
              </a:pathLst>
            </a:custGeom>
            <a:solidFill>
              <a:srgbClr val="FFFFFF"/>
            </a:solidFill>
            <a:ln w="6161" cap="flat">
              <a:noFill/>
              <a:prstDash val="solid"/>
              <a:miter/>
            </a:ln>
          </p:spPr>
          <p:txBody>
            <a:bodyPr rtlCol="0" anchor="ctr"/>
            <a:lstStyle/>
            <a:p>
              <a:endParaRPr lang="es-CO"/>
            </a:p>
          </p:txBody>
        </p:sp>
      </p:grpSp>
      <p:grpSp>
        <p:nvGrpSpPr>
          <p:cNvPr id="31" name="Grupo 30">
            <a:extLst>
              <a:ext uri="{FF2B5EF4-FFF2-40B4-BE49-F238E27FC236}">
                <a16:creationId xmlns:a16="http://schemas.microsoft.com/office/drawing/2014/main" id="{508AC170-988A-49C7-2682-39AD304380BA}"/>
              </a:ext>
            </a:extLst>
          </p:cNvPr>
          <p:cNvGrpSpPr/>
          <p:nvPr/>
        </p:nvGrpSpPr>
        <p:grpSpPr>
          <a:xfrm>
            <a:off x="6443597" y="695831"/>
            <a:ext cx="1562022" cy="5466337"/>
            <a:chOff x="3927861" y="618321"/>
            <a:chExt cx="1562022" cy="5466337"/>
          </a:xfrm>
        </p:grpSpPr>
        <p:sp>
          <p:nvSpPr>
            <p:cNvPr id="18" name="Forma libre: forma 17">
              <a:extLst>
                <a:ext uri="{FF2B5EF4-FFF2-40B4-BE49-F238E27FC236}">
                  <a16:creationId xmlns:a16="http://schemas.microsoft.com/office/drawing/2014/main" id="{693A8F27-C3DB-7E41-EAED-7B9D4977EA2B}"/>
                </a:ext>
              </a:extLst>
            </p:cNvPr>
            <p:cNvSpPr/>
            <p:nvPr/>
          </p:nvSpPr>
          <p:spPr>
            <a:xfrm>
              <a:off x="4008360" y="618321"/>
              <a:ext cx="1255498" cy="3629411"/>
            </a:xfrm>
            <a:custGeom>
              <a:avLst/>
              <a:gdLst>
                <a:gd name="connsiteX0" fmla="*/ 598071 w 1255498"/>
                <a:gd name="connsiteY0" fmla="*/ 0 h 3629411"/>
                <a:gd name="connsiteX1" fmla="*/ 657613 w 1255498"/>
                <a:gd name="connsiteY1" fmla="*/ 0 h 3629411"/>
                <a:gd name="connsiteX2" fmla="*/ 1255498 w 1255498"/>
                <a:gd name="connsiteY2" fmla="*/ 597886 h 3629411"/>
                <a:gd name="connsiteX3" fmla="*/ 1255498 w 1255498"/>
                <a:gd name="connsiteY3" fmla="*/ 3629412 h 3629411"/>
                <a:gd name="connsiteX4" fmla="*/ 1255498 w 1255498"/>
                <a:gd name="connsiteY4" fmla="*/ 3629412 h 3629411"/>
                <a:gd name="connsiteX5" fmla="*/ 0 w 1255498"/>
                <a:gd name="connsiteY5" fmla="*/ 3629412 h 3629411"/>
                <a:gd name="connsiteX6" fmla="*/ 0 w 1255498"/>
                <a:gd name="connsiteY6" fmla="*/ 3629412 h 3629411"/>
                <a:gd name="connsiteX7" fmla="*/ 0 w 1255498"/>
                <a:gd name="connsiteY7" fmla="*/ 597886 h 3629411"/>
                <a:gd name="connsiteX8" fmla="*/ 597886 w 1255498"/>
                <a:gd name="connsiteY8" fmla="*/ 0 h 3629411"/>
                <a:gd name="connsiteX9" fmla="*/ 598071 w 1255498"/>
                <a:gd name="connsiteY9" fmla="*/ 0 h 362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5498" h="3629411">
                  <a:moveTo>
                    <a:pt x="598071" y="0"/>
                  </a:moveTo>
                  <a:lnTo>
                    <a:pt x="657613" y="0"/>
                  </a:lnTo>
                  <a:cubicBezTo>
                    <a:pt x="987818" y="0"/>
                    <a:pt x="1255498" y="267680"/>
                    <a:pt x="1255498" y="597886"/>
                  </a:cubicBezTo>
                  <a:lnTo>
                    <a:pt x="1255498" y="3629412"/>
                  </a:lnTo>
                  <a:lnTo>
                    <a:pt x="1255498" y="3629412"/>
                  </a:lnTo>
                  <a:lnTo>
                    <a:pt x="0" y="3629412"/>
                  </a:lnTo>
                  <a:lnTo>
                    <a:pt x="0" y="3629412"/>
                  </a:lnTo>
                  <a:lnTo>
                    <a:pt x="0" y="597886"/>
                  </a:lnTo>
                  <a:cubicBezTo>
                    <a:pt x="0" y="267680"/>
                    <a:pt x="267680" y="0"/>
                    <a:pt x="597886" y="0"/>
                  </a:cubicBezTo>
                  <a:cubicBezTo>
                    <a:pt x="597947" y="0"/>
                    <a:pt x="598009" y="0"/>
                    <a:pt x="598071" y="0"/>
                  </a:cubicBezTo>
                  <a:close/>
                </a:path>
              </a:pathLst>
            </a:custGeom>
            <a:solidFill>
              <a:srgbClr val="B9CF23"/>
            </a:solidFill>
            <a:ln w="6161" cap="flat">
              <a:noFill/>
              <a:prstDash val="solid"/>
              <a:miter/>
            </a:ln>
          </p:spPr>
          <p:txBody>
            <a:bodyPr rtlCol="0" anchor="ctr"/>
            <a:lstStyle/>
            <a:p>
              <a:endParaRPr lang="es-CO"/>
            </a:p>
          </p:txBody>
        </p:sp>
        <p:sp>
          <p:nvSpPr>
            <p:cNvPr id="19" name="Forma libre: forma 18">
              <a:extLst>
                <a:ext uri="{FF2B5EF4-FFF2-40B4-BE49-F238E27FC236}">
                  <a16:creationId xmlns:a16="http://schemas.microsoft.com/office/drawing/2014/main" id="{80FA0A51-C35C-CD48-5ACF-52E88F1ADDB9}"/>
                </a:ext>
              </a:extLst>
            </p:cNvPr>
            <p:cNvSpPr/>
            <p:nvPr/>
          </p:nvSpPr>
          <p:spPr>
            <a:xfrm>
              <a:off x="4581282" y="618321"/>
              <a:ext cx="682575" cy="3629411"/>
            </a:xfrm>
            <a:custGeom>
              <a:avLst/>
              <a:gdLst>
                <a:gd name="connsiteX0" fmla="*/ 84690 w 682575"/>
                <a:gd name="connsiteY0" fmla="*/ 0 h 3629411"/>
                <a:gd name="connsiteX1" fmla="*/ 25395 w 682575"/>
                <a:gd name="connsiteY1" fmla="*/ 0 h 3629411"/>
                <a:gd name="connsiteX2" fmla="*/ 0 w 682575"/>
                <a:gd name="connsiteY2" fmla="*/ 616 h 3629411"/>
                <a:gd name="connsiteX3" fmla="*/ 572491 w 682575"/>
                <a:gd name="connsiteY3" fmla="*/ 597886 h 3629411"/>
                <a:gd name="connsiteX4" fmla="*/ 572491 w 682575"/>
                <a:gd name="connsiteY4" fmla="*/ 3629412 h 3629411"/>
                <a:gd name="connsiteX5" fmla="*/ 682576 w 682575"/>
                <a:gd name="connsiteY5" fmla="*/ 3629412 h 3629411"/>
                <a:gd name="connsiteX6" fmla="*/ 682576 w 682575"/>
                <a:gd name="connsiteY6" fmla="*/ 597886 h 3629411"/>
                <a:gd name="connsiteX7" fmla="*/ 84690 w 682575"/>
                <a:gd name="connsiteY7" fmla="*/ 0 h 362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575" h="3629411">
                  <a:moveTo>
                    <a:pt x="84690" y="0"/>
                  </a:moveTo>
                  <a:lnTo>
                    <a:pt x="25395" y="0"/>
                  </a:lnTo>
                  <a:cubicBezTo>
                    <a:pt x="16827" y="0"/>
                    <a:pt x="8383" y="0"/>
                    <a:pt x="0" y="616"/>
                  </a:cubicBezTo>
                  <a:cubicBezTo>
                    <a:pt x="320004" y="14220"/>
                    <a:pt x="572448" y="277591"/>
                    <a:pt x="572491" y="597886"/>
                  </a:cubicBezTo>
                  <a:lnTo>
                    <a:pt x="572491" y="3629412"/>
                  </a:lnTo>
                  <a:lnTo>
                    <a:pt x="682576" y="3629412"/>
                  </a:lnTo>
                  <a:lnTo>
                    <a:pt x="682576" y="597886"/>
                  </a:lnTo>
                  <a:cubicBezTo>
                    <a:pt x="682576" y="267680"/>
                    <a:pt x="414896" y="0"/>
                    <a:pt x="84690" y="0"/>
                  </a:cubicBezTo>
                  <a:close/>
                </a:path>
              </a:pathLst>
            </a:custGeom>
            <a:solidFill>
              <a:srgbClr val="000000">
                <a:alpha val="10000"/>
              </a:srgbClr>
            </a:solidFill>
            <a:ln w="6161" cap="flat">
              <a:noFill/>
              <a:prstDash val="solid"/>
              <a:miter/>
            </a:ln>
          </p:spPr>
          <p:txBody>
            <a:bodyPr rtlCol="0" anchor="ctr"/>
            <a:lstStyle/>
            <a:p>
              <a:endParaRPr lang="es-CO"/>
            </a:p>
          </p:txBody>
        </p:sp>
        <p:sp>
          <p:nvSpPr>
            <p:cNvPr id="20" name="Forma libre: forma 19">
              <a:extLst>
                <a:ext uri="{FF2B5EF4-FFF2-40B4-BE49-F238E27FC236}">
                  <a16:creationId xmlns:a16="http://schemas.microsoft.com/office/drawing/2014/main" id="{818CF189-64F4-BE2D-8A22-C2A53D8302EE}"/>
                </a:ext>
              </a:extLst>
            </p:cNvPr>
            <p:cNvSpPr/>
            <p:nvPr/>
          </p:nvSpPr>
          <p:spPr>
            <a:xfrm>
              <a:off x="3927861" y="1387744"/>
              <a:ext cx="1562022" cy="2786023"/>
            </a:xfrm>
            <a:custGeom>
              <a:avLst/>
              <a:gdLst>
                <a:gd name="connsiteX0" fmla="*/ 1562022 w 1562022"/>
                <a:gd name="connsiteY0" fmla="*/ 1357570 h 2786023"/>
                <a:gd name="connsiteX1" fmla="*/ 1416496 w 1562022"/>
                <a:gd name="connsiteY1" fmla="*/ 1140297 h 2786023"/>
                <a:gd name="connsiteX2" fmla="*/ 1416496 w 1562022"/>
                <a:gd name="connsiteY2" fmla="*/ 0 h 2786023"/>
                <a:gd name="connsiteX3" fmla="*/ 995510 w 1562022"/>
                <a:gd name="connsiteY3" fmla="*/ 0 h 2786023"/>
                <a:gd name="connsiteX4" fmla="*/ 704038 w 1562022"/>
                <a:gd name="connsiteY4" fmla="*/ 283053 h 2786023"/>
                <a:gd name="connsiteX5" fmla="*/ 420985 w 1562022"/>
                <a:gd name="connsiteY5" fmla="*/ 0 h 2786023"/>
                <a:gd name="connsiteX6" fmla="*/ 0 w 1562022"/>
                <a:gd name="connsiteY6" fmla="*/ 0 h 2786023"/>
                <a:gd name="connsiteX7" fmla="*/ 0 w 1562022"/>
                <a:gd name="connsiteY7" fmla="*/ 2786023 h 2786023"/>
                <a:gd name="connsiteX8" fmla="*/ 1416496 w 1562022"/>
                <a:gd name="connsiteY8" fmla="*/ 2786023 h 2786023"/>
                <a:gd name="connsiteX9" fmla="*/ 1416496 w 1562022"/>
                <a:gd name="connsiteY9" fmla="*/ 1574904 h 27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022" h="2786023">
                  <a:moveTo>
                    <a:pt x="1562022" y="1357570"/>
                  </a:moveTo>
                  <a:lnTo>
                    <a:pt x="1416496" y="1140297"/>
                  </a:lnTo>
                  <a:lnTo>
                    <a:pt x="1416496" y="0"/>
                  </a:lnTo>
                  <a:lnTo>
                    <a:pt x="995510" y="0"/>
                  </a:lnTo>
                  <a:cubicBezTo>
                    <a:pt x="993187" y="158649"/>
                    <a:pt x="862693" y="285376"/>
                    <a:pt x="704038" y="283053"/>
                  </a:cubicBezTo>
                  <a:cubicBezTo>
                    <a:pt x="548668" y="280778"/>
                    <a:pt x="423260" y="155376"/>
                    <a:pt x="420985" y="0"/>
                  </a:cubicBezTo>
                  <a:lnTo>
                    <a:pt x="0" y="0"/>
                  </a:lnTo>
                  <a:lnTo>
                    <a:pt x="0" y="2786023"/>
                  </a:lnTo>
                  <a:lnTo>
                    <a:pt x="1416496" y="2786023"/>
                  </a:lnTo>
                  <a:lnTo>
                    <a:pt x="1416496" y="1574904"/>
                  </a:lnTo>
                  <a:close/>
                </a:path>
              </a:pathLst>
            </a:custGeom>
            <a:solidFill>
              <a:srgbClr val="EFEFF0"/>
            </a:solidFill>
            <a:ln w="6161" cap="flat">
              <a:noFill/>
              <a:prstDash val="solid"/>
              <a:miter/>
            </a:ln>
          </p:spPr>
          <p:txBody>
            <a:bodyPr rtlCol="0" anchor="ctr"/>
            <a:lstStyle/>
            <a:p>
              <a:endParaRPr lang="es-CO"/>
            </a:p>
          </p:txBody>
        </p:sp>
        <p:sp>
          <p:nvSpPr>
            <p:cNvPr id="27" name="Forma libre: forma 26">
              <a:extLst>
                <a:ext uri="{FF2B5EF4-FFF2-40B4-BE49-F238E27FC236}">
                  <a16:creationId xmlns:a16="http://schemas.microsoft.com/office/drawing/2014/main" id="{626DB27D-AF40-5A7D-B13B-357E258D5EE5}"/>
                </a:ext>
              </a:extLst>
            </p:cNvPr>
            <p:cNvSpPr/>
            <p:nvPr/>
          </p:nvSpPr>
          <p:spPr>
            <a:xfrm>
              <a:off x="3929833" y="4173705"/>
              <a:ext cx="1412612" cy="1910953"/>
            </a:xfrm>
            <a:custGeom>
              <a:avLst/>
              <a:gdLst>
                <a:gd name="connsiteX0" fmla="*/ 0 w 1412612"/>
                <a:gd name="connsiteY0" fmla="*/ 0 h 1910953"/>
                <a:gd name="connsiteX1" fmla="*/ 1412613 w 1412612"/>
                <a:gd name="connsiteY1" fmla="*/ 0 h 1910953"/>
                <a:gd name="connsiteX2" fmla="*/ 1412613 w 1412612"/>
                <a:gd name="connsiteY2" fmla="*/ 1910953 h 1910953"/>
                <a:gd name="connsiteX3" fmla="*/ 0 w 1412612"/>
                <a:gd name="connsiteY3" fmla="*/ 1910953 h 1910953"/>
              </a:gdLst>
              <a:ahLst/>
              <a:cxnLst>
                <a:cxn ang="0">
                  <a:pos x="connsiteX0" y="connsiteY0"/>
                </a:cxn>
                <a:cxn ang="0">
                  <a:pos x="connsiteX1" y="connsiteY1"/>
                </a:cxn>
                <a:cxn ang="0">
                  <a:pos x="connsiteX2" y="connsiteY2"/>
                </a:cxn>
                <a:cxn ang="0">
                  <a:pos x="connsiteX3" y="connsiteY3"/>
                </a:cxn>
              </a:cxnLst>
              <a:rect l="l" t="t" r="r" b="b"/>
              <a:pathLst>
                <a:path w="1412612" h="1910953">
                  <a:moveTo>
                    <a:pt x="0" y="0"/>
                  </a:moveTo>
                  <a:lnTo>
                    <a:pt x="1412613" y="0"/>
                  </a:lnTo>
                  <a:lnTo>
                    <a:pt x="1412613" y="1910953"/>
                  </a:lnTo>
                  <a:lnTo>
                    <a:pt x="0" y="1910953"/>
                  </a:lnTo>
                  <a:close/>
                </a:path>
              </a:pathLst>
            </a:custGeom>
            <a:solidFill>
              <a:srgbClr val="EFEFF0"/>
            </a:solidFill>
            <a:ln w="6161" cap="flat">
              <a:noFill/>
              <a:prstDash val="solid"/>
              <a:miter/>
            </a:ln>
          </p:spPr>
          <p:txBody>
            <a:bodyPr rtlCol="0" anchor="ctr"/>
            <a:lstStyle/>
            <a:p>
              <a:endParaRPr lang="es-CO"/>
            </a:p>
          </p:txBody>
        </p:sp>
      </p:grpSp>
      <p:grpSp>
        <p:nvGrpSpPr>
          <p:cNvPr id="30" name="Grupo 29">
            <a:extLst>
              <a:ext uri="{FF2B5EF4-FFF2-40B4-BE49-F238E27FC236}">
                <a16:creationId xmlns:a16="http://schemas.microsoft.com/office/drawing/2014/main" id="{580FB547-A4AB-6635-4FDF-127FC6BC77AE}"/>
              </a:ext>
            </a:extLst>
          </p:cNvPr>
          <p:cNvGrpSpPr/>
          <p:nvPr/>
        </p:nvGrpSpPr>
        <p:grpSpPr>
          <a:xfrm>
            <a:off x="5033081" y="695831"/>
            <a:ext cx="1562022" cy="5466337"/>
            <a:chOff x="1687085" y="618321"/>
            <a:chExt cx="1562022" cy="5466337"/>
          </a:xfrm>
        </p:grpSpPr>
        <p:sp>
          <p:nvSpPr>
            <p:cNvPr id="22" name="Forma libre: forma 21">
              <a:extLst>
                <a:ext uri="{FF2B5EF4-FFF2-40B4-BE49-F238E27FC236}">
                  <a16:creationId xmlns:a16="http://schemas.microsoft.com/office/drawing/2014/main" id="{D8E4729F-DEA8-9083-F5AC-F72AE7E6A3A3}"/>
                </a:ext>
              </a:extLst>
            </p:cNvPr>
            <p:cNvSpPr/>
            <p:nvPr/>
          </p:nvSpPr>
          <p:spPr>
            <a:xfrm>
              <a:off x="1767583" y="618321"/>
              <a:ext cx="1255251" cy="3629411"/>
            </a:xfrm>
            <a:custGeom>
              <a:avLst/>
              <a:gdLst>
                <a:gd name="connsiteX0" fmla="*/ 598070 w 1255251"/>
                <a:gd name="connsiteY0" fmla="*/ 0 h 3629411"/>
                <a:gd name="connsiteX1" fmla="*/ 657366 w 1255251"/>
                <a:gd name="connsiteY1" fmla="*/ 0 h 3629411"/>
                <a:gd name="connsiteX2" fmla="*/ 1255252 w 1255251"/>
                <a:gd name="connsiteY2" fmla="*/ 597886 h 3629411"/>
                <a:gd name="connsiteX3" fmla="*/ 1255252 w 1255251"/>
                <a:gd name="connsiteY3" fmla="*/ 3629412 h 3629411"/>
                <a:gd name="connsiteX4" fmla="*/ 1255252 w 1255251"/>
                <a:gd name="connsiteY4" fmla="*/ 3629412 h 3629411"/>
                <a:gd name="connsiteX5" fmla="*/ 0 w 1255251"/>
                <a:gd name="connsiteY5" fmla="*/ 3629412 h 3629411"/>
                <a:gd name="connsiteX6" fmla="*/ 0 w 1255251"/>
                <a:gd name="connsiteY6" fmla="*/ 3629412 h 3629411"/>
                <a:gd name="connsiteX7" fmla="*/ 0 w 1255251"/>
                <a:gd name="connsiteY7" fmla="*/ 597886 h 3629411"/>
                <a:gd name="connsiteX8" fmla="*/ 597886 w 1255251"/>
                <a:gd name="connsiteY8" fmla="*/ 0 h 362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251" h="3629411">
                  <a:moveTo>
                    <a:pt x="598070" y="0"/>
                  </a:moveTo>
                  <a:lnTo>
                    <a:pt x="657366" y="0"/>
                  </a:lnTo>
                  <a:cubicBezTo>
                    <a:pt x="987571" y="0"/>
                    <a:pt x="1255252" y="267680"/>
                    <a:pt x="1255252" y="597886"/>
                  </a:cubicBezTo>
                  <a:lnTo>
                    <a:pt x="1255252" y="3629412"/>
                  </a:lnTo>
                  <a:lnTo>
                    <a:pt x="1255252" y="3629412"/>
                  </a:lnTo>
                  <a:lnTo>
                    <a:pt x="0" y="3629412"/>
                  </a:lnTo>
                  <a:lnTo>
                    <a:pt x="0" y="3629412"/>
                  </a:lnTo>
                  <a:lnTo>
                    <a:pt x="0" y="597886"/>
                  </a:lnTo>
                  <a:cubicBezTo>
                    <a:pt x="0" y="267680"/>
                    <a:pt x="267680" y="0"/>
                    <a:pt x="597886" y="0"/>
                  </a:cubicBezTo>
                  <a:close/>
                </a:path>
              </a:pathLst>
            </a:custGeom>
            <a:solidFill>
              <a:srgbClr val="F29109"/>
            </a:solidFill>
            <a:ln w="6161" cap="flat">
              <a:noFill/>
              <a:prstDash val="solid"/>
              <a:miter/>
            </a:ln>
          </p:spPr>
          <p:txBody>
            <a:bodyPr rtlCol="0" anchor="ctr"/>
            <a:lstStyle/>
            <a:p>
              <a:endParaRPr lang="es-CO"/>
            </a:p>
          </p:txBody>
        </p:sp>
        <p:sp>
          <p:nvSpPr>
            <p:cNvPr id="23" name="Forma libre: forma 22">
              <a:extLst>
                <a:ext uri="{FF2B5EF4-FFF2-40B4-BE49-F238E27FC236}">
                  <a16:creationId xmlns:a16="http://schemas.microsoft.com/office/drawing/2014/main" id="{F98C07B8-6437-63F3-4ED5-1289439F853E}"/>
                </a:ext>
              </a:extLst>
            </p:cNvPr>
            <p:cNvSpPr/>
            <p:nvPr/>
          </p:nvSpPr>
          <p:spPr>
            <a:xfrm>
              <a:off x="2340259" y="618321"/>
              <a:ext cx="682760" cy="3629411"/>
            </a:xfrm>
            <a:custGeom>
              <a:avLst/>
              <a:gdLst>
                <a:gd name="connsiteX0" fmla="*/ 84690 w 682760"/>
                <a:gd name="connsiteY0" fmla="*/ 0 h 3629411"/>
                <a:gd name="connsiteX1" fmla="*/ 25395 w 682760"/>
                <a:gd name="connsiteY1" fmla="*/ 0 h 3629411"/>
                <a:gd name="connsiteX2" fmla="*/ 0 w 682760"/>
                <a:gd name="connsiteY2" fmla="*/ 616 h 3629411"/>
                <a:gd name="connsiteX3" fmla="*/ 572737 w 682760"/>
                <a:gd name="connsiteY3" fmla="*/ 597886 h 3629411"/>
                <a:gd name="connsiteX4" fmla="*/ 572737 w 682760"/>
                <a:gd name="connsiteY4" fmla="*/ 3629412 h 3629411"/>
                <a:gd name="connsiteX5" fmla="*/ 682761 w 682760"/>
                <a:gd name="connsiteY5" fmla="*/ 3629412 h 3629411"/>
                <a:gd name="connsiteX6" fmla="*/ 682761 w 682760"/>
                <a:gd name="connsiteY6" fmla="*/ 597886 h 3629411"/>
                <a:gd name="connsiteX7" fmla="*/ 84875 w 682760"/>
                <a:gd name="connsiteY7" fmla="*/ 0 h 3629411"/>
                <a:gd name="connsiteX8" fmla="*/ 84690 w 682760"/>
                <a:gd name="connsiteY8" fmla="*/ 0 h 362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760" h="3629411">
                  <a:moveTo>
                    <a:pt x="84690" y="0"/>
                  </a:moveTo>
                  <a:lnTo>
                    <a:pt x="25395" y="0"/>
                  </a:lnTo>
                  <a:cubicBezTo>
                    <a:pt x="16889" y="0"/>
                    <a:pt x="8444" y="0"/>
                    <a:pt x="0" y="616"/>
                  </a:cubicBezTo>
                  <a:cubicBezTo>
                    <a:pt x="320103" y="14092"/>
                    <a:pt x="572688" y="277499"/>
                    <a:pt x="572737" y="597886"/>
                  </a:cubicBezTo>
                  <a:lnTo>
                    <a:pt x="572737" y="3629412"/>
                  </a:lnTo>
                  <a:lnTo>
                    <a:pt x="682761" y="3629412"/>
                  </a:lnTo>
                  <a:lnTo>
                    <a:pt x="682761" y="597886"/>
                  </a:lnTo>
                  <a:cubicBezTo>
                    <a:pt x="682761" y="267680"/>
                    <a:pt x="415081" y="0"/>
                    <a:pt x="84875" y="0"/>
                  </a:cubicBezTo>
                  <a:cubicBezTo>
                    <a:pt x="84814" y="0"/>
                    <a:pt x="84752" y="0"/>
                    <a:pt x="84690" y="0"/>
                  </a:cubicBezTo>
                  <a:close/>
                </a:path>
              </a:pathLst>
            </a:custGeom>
            <a:solidFill>
              <a:srgbClr val="000000">
                <a:alpha val="10000"/>
              </a:srgbClr>
            </a:solidFill>
            <a:ln w="6161" cap="flat">
              <a:noFill/>
              <a:prstDash val="solid"/>
              <a:miter/>
            </a:ln>
          </p:spPr>
          <p:txBody>
            <a:bodyPr rtlCol="0" anchor="ctr"/>
            <a:lstStyle/>
            <a:p>
              <a:endParaRPr lang="es-CO"/>
            </a:p>
          </p:txBody>
        </p:sp>
        <p:sp>
          <p:nvSpPr>
            <p:cNvPr id="24" name="Forma libre: forma 23">
              <a:extLst>
                <a:ext uri="{FF2B5EF4-FFF2-40B4-BE49-F238E27FC236}">
                  <a16:creationId xmlns:a16="http://schemas.microsoft.com/office/drawing/2014/main" id="{16345888-6B26-67BC-1FC6-D322E495B493}"/>
                </a:ext>
              </a:extLst>
            </p:cNvPr>
            <p:cNvSpPr/>
            <p:nvPr/>
          </p:nvSpPr>
          <p:spPr>
            <a:xfrm>
              <a:off x="1687085" y="1387744"/>
              <a:ext cx="1562022" cy="2786023"/>
            </a:xfrm>
            <a:custGeom>
              <a:avLst/>
              <a:gdLst>
                <a:gd name="connsiteX0" fmla="*/ 1562022 w 1562022"/>
                <a:gd name="connsiteY0" fmla="*/ 1357570 h 2786023"/>
                <a:gd name="connsiteX1" fmla="*/ 1416434 w 1562022"/>
                <a:gd name="connsiteY1" fmla="*/ 1140297 h 2786023"/>
                <a:gd name="connsiteX2" fmla="*/ 1416434 w 1562022"/>
                <a:gd name="connsiteY2" fmla="*/ 0 h 2786023"/>
                <a:gd name="connsiteX3" fmla="*/ 995449 w 1562022"/>
                <a:gd name="connsiteY3" fmla="*/ 0 h 2786023"/>
                <a:gd name="connsiteX4" fmla="*/ 708217 w 1562022"/>
                <a:gd name="connsiteY4" fmla="*/ 287232 h 2786023"/>
                <a:gd name="connsiteX5" fmla="*/ 420986 w 1562022"/>
                <a:gd name="connsiteY5" fmla="*/ 0 h 2786023"/>
                <a:gd name="connsiteX6" fmla="*/ 0 w 1562022"/>
                <a:gd name="connsiteY6" fmla="*/ 0 h 2786023"/>
                <a:gd name="connsiteX7" fmla="*/ 0 w 1562022"/>
                <a:gd name="connsiteY7" fmla="*/ 2786023 h 2786023"/>
                <a:gd name="connsiteX8" fmla="*/ 1416434 w 1562022"/>
                <a:gd name="connsiteY8" fmla="*/ 2786023 h 2786023"/>
                <a:gd name="connsiteX9" fmla="*/ 1416434 w 1562022"/>
                <a:gd name="connsiteY9" fmla="*/ 1574904 h 27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022" h="2786023">
                  <a:moveTo>
                    <a:pt x="1562022" y="1357570"/>
                  </a:moveTo>
                  <a:lnTo>
                    <a:pt x="1416434" y="1140297"/>
                  </a:lnTo>
                  <a:lnTo>
                    <a:pt x="1416434" y="0"/>
                  </a:lnTo>
                  <a:lnTo>
                    <a:pt x="995449" y="0"/>
                  </a:lnTo>
                  <a:cubicBezTo>
                    <a:pt x="995449" y="158631"/>
                    <a:pt x="866848" y="287232"/>
                    <a:pt x="708217" y="287232"/>
                  </a:cubicBezTo>
                  <a:cubicBezTo>
                    <a:pt x="549586" y="287232"/>
                    <a:pt x="420986" y="158631"/>
                    <a:pt x="420986" y="0"/>
                  </a:cubicBezTo>
                  <a:lnTo>
                    <a:pt x="0" y="0"/>
                  </a:lnTo>
                  <a:lnTo>
                    <a:pt x="0" y="2786023"/>
                  </a:lnTo>
                  <a:lnTo>
                    <a:pt x="1416434" y="2786023"/>
                  </a:lnTo>
                  <a:lnTo>
                    <a:pt x="1416434" y="1574904"/>
                  </a:lnTo>
                  <a:close/>
                </a:path>
              </a:pathLst>
            </a:custGeom>
            <a:solidFill>
              <a:srgbClr val="FFFFFF"/>
            </a:solidFill>
            <a:ln w="6161" cap="flat">
              <a:noFill/>
              <a:prstDash val="solid"/>
              <a:miter/>
            </a:ln>
          </p:spPr>
          <p:txBody>
            <a:bodyPr rtlCol="0" anchor="ctr"/>
            <a:lstStyle/>
            <a:p>
              <a:endParaRPr lang="es-CO"/>
            </a:p>
          </p:txBody>
        </p:sp>
        <p:sp>
          <p:nvSpPr>
            <p:cNvPr id="26" name="Forma libre: forma 25">
              <a:extLst>
                <a:ext uri="{FF2B5EF4-FFF2-40B4-BE49-F238E27FC236}">
                  <a16:creationId xmlns:a16="http://schemas.microsoft.com/office/drawing/2014/main" id="{02059C08-0BC7-6D5B-0C35-1535AE01D49D}"/>
                </a:ext>
              </a:extLst>
            </p:cNvPr>
            <p:cNvSpPr/>
            <p:nvPr/>
          </p:nvSpPr>
          <p:spPr>
            <a:xfrm>
              <a:off x="1687085" y="4173705"/>
              <a:ext cx="1412612" cy="1910953"/>
            </a:xfrm>
            <a:custGeom>
              <a:avLst/>
              <a:gdLst>
                <a:gd name="connsiteX0" fmla="*/ 0 w 1412612"/>
                <a:gd name="connsiteY0" fmla="*/ 0 h 1910953"/>
                <a:gd name="connsiteX1" fmla="*/ 1412612 w 1412612"/>
                <a:gd name="connsiteY1" fmla="*/ 0 h 1910953"/>
                <a:gd name="connsiteX2" fmla="*/ 1412612 w 1412612"/>
                <a:gd name="connsiteY2" fmla="*/ 1910953 h 1910953"/>
                <a:gd name="connsiteX3" fmla="*/ 0 w 1412612"/>
                <a:gd name="connsiteY3" fmla="*/ 1910953 h 1910953"/>
              </a:gdLst>
              <a:ahLst/>
              <a:cxnLst>
                <a:cxn ang="0">
                  <a:pos x="connsiteX0" y="connsiteY0"/>
                </a:cxn>
                <a:cxn ang="0">
                  <a:pos x="connsiteX1" y="connsiteY1"/>
                </a:cxn>
                <a:cxn ang="0">
                  <a:pos x="connsiteX2" y="connsiteY2"/>
                </a:cxn>
                <a:cxn ang="0">
                  <a:pos x="connsiteX3" y="connsiteY3"/>
                </a:cxn>
              </a:cxnLst>
              <a:rect l="l" t="t" r="r" b="b"/>
              <a:pathLst>
                <a:path w="1412612" h="1910953">
                  <a:moveTo>
                    <a:pt x="0" y="0"/>
                  </a:moveTo>
                  <a:lnTo>
                    <a:pt x="1412612" y="0"/>
                  </a:lnTo>
                  <a:lnTo>
                    <a:pt x="1412612" y="1910953"/>
                  </a:lnTo>
                  <a:lnTo>
                    <a:pt x="0" y="1910953"/>
                  </a:lnTo>
                  <a:close/>
                </a:path>
              </a:pathLst>
            </a:custGeom>
            <a:solidFill>
              <a:srgbClr val="FFFFFF"/>
            </a:solidFill>
            <a:ln w="6161" cap="flat">
              <a:noFill/>
              <a:prstDash val="solid"/>
              <a:miter/>
            </a:ln>
          </p:spPr>
          <p:txBody>
            <a:bodyPr rtlCol="0" anchor="ctr"/>
            <a:lstStyle/>
            <a:p>
              <a:endParaRPr lang="es-CO"/>
            </a:p>
          </p:txBody>
        </p:sp>
      </p:grpSp>
      <p:sp>
        <p:nvSpPr>
          <p:cNvPr id="34" name="CuadroTexto 33">
            <a:extLst>
              <a:ext uri="{FF2B5EF4-FFF2-40B4-BE49-F238E27FC236}">
                <a16:creationId xmlns:a16="http://schemas.microsoft.com/office/drawing/2014/main" id="{5417B741-3516-40F5-DF88-7FE37DA69A81}"/>
              </a:ext>
            </a:extLst>
          </p:cNvPr>
          <p:cNvSpPr txBox="1"/>
          <p:nvPr/>
        </p:nvSpPr>
        <p:spPr>
          <a:xfrm>
            <a:off x="5070402" y="2227194"/>
            <a:ext cx="1412612" cy="2800767"/>
          </a:xfrm>
          <a:prstGeom prst="rect">
            <a:avLst/>
          </a:prstGeom>
          <a:noFill/>
        </p:spPr>
        <p:txBody>
          <a:bodyPr wrap="square" rtlCol="0">
            <a:spAutoFit/>
          </a:bodyPr>
          <a:lstStyle/>
          <a:p>
            <a:pPr algn="ctr">
              <a:lnSpc>
                <a:spcPct val="150000"/>
              </a:lnSpc>
              <a:spcBef>
                <a:spcPts val="600"/>
              </a:spcBef>
            </a:pPr>
            <a:r>
              <a:rPr lang="en-US" sz="800" dirty="0">
                <a:solidFill>
                  <a:schemeClr val="tx2"/>
                </a:solidFill>
                <a:latin typeface="Calibri" panose="020F0502020204030204" pitchFamily="34" charset="0"/>
                <a:cs typeface="Calibri" panose="020F0502020204030204" pitchFamily="34" charset="0"/>
              </a:rPr>
              <a:t>Lorem ipsum dolor sit </a:t>
            </a:r>
            <a:r>
              <a:rPr lang="en-US" sz="800" dirty="0" err="1">
                <a:solidFill>
                  <a:schemeClr val="tx2"/>
                </a:solidFill>
                <a:latin typeface="Calibri" panose="020F0502020204030204" pitchFamily="34" charset="0"/>
                <a:cs typeface="Calibri" panose="020F0502020204030204" pitchFamily="34" charset="0"/>
              </a:rPr>
              <a:t>amet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consectetur</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adipiscing</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elit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Phasellus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pretium</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lacus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eu</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nunc</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dapibus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consectetur</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eget</a:t>
            </a:r>
            <a:r>
              <a:rPr lang="en-US" sz="800" dirty="0">
                <a:solidFill>
                  <a:schemeClr val="tx2"/>
                </a:solidFill>
                <a:latin typeface="Calibri" panose="020F0502020204030204" pitchFamily="34" charset="0"/>
                <a:cs typeface="Calibri" panose="020F0502020204030204" pitchFamily="34" charset="0"/>
              </a:rPr>
              <a:t> vitae </a:t>
            </a:r>
            <a:r>
              <a:rPr lang="en-US" sz="800" dirty="0" err="1">
                <a:solidFill>
                  <a:schemeClr val="tx2"/>
                </a:solidFill>
                <a:latin typeface="Calibri" panose="020F0502020204030204" pitchFamily="34" charset="0"/>
                <a:cs typeface="Calibri" panose="020F0502020204030204" pitchFamily="34" charset="0"/>
              </a:rPr>
              <a:t>mauris</a:t>
            </a:r>
            <a:r>
              <a:rPr lang="en-US" sz="800" dirty="0">
                <a:solidFill>
                  <a:schemeClr val="tx2"/>
                </a:solidFill>
                <a:latin typeface="Calibri" panose="020F0502020204030204" pitchFamily="34" charset="0"/>
                <a:cs typeface="Calibri" panose="020F0502020204030204" pitchFamily="34" charset="0"/>
              </a:rPr>
              <a:t>. Morbi </a:t>
            </a:r>
            <a:r>
              <a:rPr lang="en-US" sz="800" dirty="0" err="1">
                <a:solidFill>
                  <a:schemeClr val="tx2"/>
                </a:solidFill>
                <a:latin typeface="Calibri" panose="020F0502020204030204" pitchFamily="34" charset="0"/>
                <a:cs typeface="Calibri" panose="020F0502020204030204" pitchFamily="34" charset="0"/>
              </a:rPr>
              <a:t>tristique</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mauris</a:t>
            </a:r>
            <a:r>
              <a:rPr lang="en-US" sz="800" dirty="0">
                <a:solidFill>
                  <a:schemeClr val="tx2"/>
                </a:solidFill>
                <a:latin typeface="Calibri" panose="020F0502020204030204" pitchFamily="34" charset="0"/>
                <a:cs typeface="Calibri" panose="020F0502020204030204" pitchFamily="34" charset="0"/>
              </a:rPr>
              <a:t> at </a:t>
            </a:r>
            <a:r>
              <a:rPr lang="en-US" sz="800" dirty="0" err="1">
                <a:solidFill>
                  <a:schemeClr val="tx2"/>
                </a:solidFill>
                <a:latin typeface="Calibri" panose="020F0502020204030204" pitchFamily="34" charset="0"/>
                <a:cs typeface="Calibri" panose="020F0502020204030204" pitchFamily="34" charset="0"/>
              </a:rPr>
              <a:t>erat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finibus</a:t>
            </a:r>
            <a:r>
              <a:rPr lang="en-US" sz="800" dirty="0">
                <a:solidFill>
                  <a:schemeClr val="tx2"/>
                </a:solidFill>
                <a:latin typeface="Calibri" panose="020F0502020204030204" pitchFamily="34" charset="0"/>
                <a:cs typeface="Calibri" panose="020F0502020204030204" pitchFamily="34" charset="0"/>
              </a:rPr>
              <a:t>, at </a:t>
            </a:r>
            <a:r>
              <a:rPr lang="en-US" sz="800" dirty="0" err="1">
                <a:solidFill>
                  <a:schemeClr val="tx2"/>
                </a:solidFill>
                <a:latin typeface="Calibri" panose="020F0502020204030204" pitchFamily="34" charset="0"/>
                <a:cs typeface="Calibri" panose="020F0502020204030204" pitchFamily="34" charset="0"/>
              </a:rPr>
              <a:t>imperdiet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nisl</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commodo</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Pellentesque</a:t>
            </a:r>
            <a:r>
              <a:rPr lang="en-US" sz="800" dirty="0">
                <a:solidFill>
                  <a:schemeClr val="tx2"/>
                </a:solidFill>
                <a:latin typeface="Calibri" panose="020F0502020204030204" pitchFamily="34" charset="0"/>
                <a:cs typeface="Calibri" panose="020F0502020204030204" pitchFamily="34" charset="0"/>
              </a:rPr>
              <a:t> habitant </a:t>
            </a:r>
            <a:r>
              <a:rPr lang="en-US" sz="800" dirty="0" err="1">
                <a:solidFill>
                  <a:schemeClr val="tx2"/>
                </a:solidFill>
                <a:latin typeface="Calibri" panose="020F0502020204030204" pitchFamily="34" charset="0"/>
                <a:cs typeface="Calibri" panose="020F0502020204030204" pitchFamily="34" charset="0"/>
              </a:rPr>
              <a:t>morbi</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tristique</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senectus</a:t>
            </a:r>
            <a:r>
              <a:rPr lang="en-US" sz="800" dirty="0">
                <a:solidFill>
                  <a:schemeClr val="tx2"/>
                </a:solidFill>
                <a:latin typeface="Calibri" panose="020F0502020204030204" pitchFamily="34" charset="0"/>
                <a:cs typeface="Calibri" panose="020F0502020204030204" pitchFamily="34" charset="0"/>
              </a:rPr>
              <a:t> et </a:t>
            </a:r>
            <a:r>
              <a:rPr lang="en-US" sz="800" dirty="0" err="1">
                <a:solidFill>
                  <a:schemeClr val="tx2"/>
                </a:solidFill>
                <a:latin typeface="Calibri" panose="020F0502020204030204" pitchFamily="34" charset="0"/>
                <a:cs typeface="Calibri" panose="020F0502020204030204" pitchFamily="34" charset="0"/>
              </a:rPr>
              <a:t>netus</a:t>
            </a:r>
            <a:r>
              <a:rPr lang="en-US" sz="800" dirty="0">
                <a:solidFill>
                  <a:schemeClr val="tx2"/>
                </a:solidFill>
                <a:latin typeface="Calibri" panose="020F0502020204030204" pitchFamily="34" charset="0"/>
                <a:cs typeface="Calibri" panose="020F0502020204030204" pitchFamily="34" charset="0"/>
              </a:rPr>
              <a:t> et </a:t>
            </a:r>
            <a:r>
              <a:rPr lang="en-US" sz="800" dirty="0" err="1">
                <a:solidFill>
                  <a:schemeClr val="tx2"/>
                </a:solidFill>
                <a:latin typeface="Calibri" panose="020F0502020204030204" pitchFamily="34" charset="0"/>
                <a:cs typeface="Calibri" panose="020F0502020204030204" pitchFamily="34" charset="0"/>
              </a:rPr>
              <a:t>malesuada</a:t>
            </a:r>
            <a:r>
              <a:rPr lang="en-US" sz="800" dirty="0">
                <a:solidFill>
                  <a:schemeClr val="tx2"/>
                </a:solidFill>
                <a:latin typeface="Calibri" panose="020F0502020204030204" pitchFamily="34" charset="0"/>
                <a:cs typeface="Calibri" panose="020F0502020204030204" pitchFamily="34" charset="0"/>
              </a:rPr>
              <a:t> fames ac </a:t>
            </a:r>
            <a:r>
              <a:rPr lang="en-US" sz="800" dirty="0" err="1">
                <a:solidFill>
                  <a:schemeClr val="tx2"/>
                </a:solidFill>
                <a:latin typeface="Calibri" panose="020F0502020204030204" pitchFamily="34" charset="0"/>
                <a:cs typeface="Calibri" panose="020F0502020204030204" pitchFamily="34" charset="0"/>
              </a:rPr>
              <a:t>turpis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egestas</a:t>
            </a:r>
            <a:r>
              <a:rPr lang="en-US" sz="800" dirty="0">
                <a:solidFill>
                  <a:schemeClr val="tx2"/>
                </a:solidFill>
                <a:latin typeface="Calibri" panose="020F0502020204030204" pitchFamily="34" charset="0"/>
                <a:cs typeface="Calibri" panose="020F0502020204030204" pitchFamily="34" charset="0"/>
              </a:rPr>
              <a:t>. Nam id dolor vitae eros </a:t>
            </a:r>
            <a:r>
              <a:rPr lang="en-US" sz="800" dirty="0" err="1">
                <a:solidFill>
                  <a:schemeClr val="tx2"/>
                </a:solidFill>
                <a:latin typeface="Calibri" panose="020F0502020204030204" pitchFamily="34" charset="0"/>
                <a:cs typeface="Calibri" panose="020F0502020204030204" pitchFamily="34" charset="0"/>
              </a:rPr>
              <a:t>sollicitudin</a:t>
            </a:r>
            <a:r>
              <a:rPr lang="en-US" sz="800" dirty="0">
                <a:solidFill>
                  <a:schemeClr val="tx2"/>
                </a:solidFill>
                <a:latin typeface="Calibri" panose="020F0502020204030204" pitchFamily="34" charset="0"/>
                <a:cs typeface="Calibri" panose="020F0502020204030204" pitchFamily="34" charset="0"/>
              </a:rPr>
              <a:t> gravida sed non diam. </a:t>
            </a:r>
            <a:endParaRPr lang="en-US" sz="800" dirty="0">
              <a:solidFill>
                <a:schemeClr val="tx2"/>
              </a:solidFill>
              <a:latin typeface="Calibri" panose="020F0502020204030204" pitchFamily="34" charset="0"/>
              <a:ea typeface="Noto Sans Light" panose="020B0402040504020204" pitchFamily="34" charset="0"/>
              <a:cs typeface="Calibri" panose="020F0502020204030204" pitchFamily="34" charset="0"/>
            </a:endParaRPr>
          </a:p>
          <a:p>
            <a:pPr algn="ctr"/>
            <a:endParaRPr lang="es-CO" sz="800" dirty="0">
              <a:latin typeface="+mj-lt"/>
            </a:endParaRPr>
          </a:p>
        </p:txBody>
      </p:sp>
      <p:sp>
        <p:nvSpPr>
          <p:cNvPr id="36" name="CuadroTexto 35">
            <a:extLst>
              <a:ext uri="{FF2B5EF4-FFF2-40B4-BE49-F238E27FC236}">
                <a16:creationId xmlns:a16="http://schemas.microsoft.com/office/drawing/2014/main" id="{ED0AA602-6D0D-883C-A210-5D1089756A80}"/>
              </a:ext>
            </a:extLst>
          </p:cNvPr>
          <p:cNvSpPr txBox="1"/>
          <p:nvPr/>
        </p:nvSpPr>
        <p:spPr>
          <a:xfrm>
            <a:off x="6504274" y="2227195"/>
            <a:ext cx="1412612" cy="2658548"/>
          </a:xfrm>
          <a:prstGeom prst="rect">
            <a:avLst/>
          </a:prstGeom>
          <a:noFill/>
        </p:spPr>
        <p:txBody>
          <a:bodyPr wrap="square" rtlCol="0">
            <a:spAutoFit/>
          </a:bodyPr>
          <a:lstStyle/>
          <a:p>
            <a:pPr algn="ctr">
              <a:lnSpc>
                <a:spcPct val="150000"/>
              </a:lnSpc>
              <a:spcBef>
                <a:spcPts val="600"/>
              </a:spcBef>
            </a:pPr>
            <a:r>
              <a:rPr lang="en-US" sz="800" dirty="0">
                <a:solidFill>
                  <a:schemeClr val="tx2"/>
                </a:solidFill>
                <a:latin typeface="Calibri" panose="020F0502020204030204" pitchFamily="34" charset="0"/>
                <a:cs typeface="Calibri" panose="020F0502020204030204" pitchFamily="34" charset="0"/>
              </a:rPr>
              <a:t>Lorem ipsum dolor sit </a:t>
            </a:r>
            <a:r>
              <a:rPr lang="en-US" sz="800" dirty="0" err="1">
                <a:solidFill>
                  <a:schemeClr val="tx2"/>
                </a:solidFill>
                <a:latin typeface="Calibri" panose="020F0502020204030204" pitchFamily="34" charset="0"/>
                <a:cs typeface="Calibri" panose="020F0502020204030204" pitchFamily="34" charset="0"/>
              </a:rPr>
              <a:t>amet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consectetur</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adipiscing</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elit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Phasellus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pretium</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lacus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eu</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nunc</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dapibus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consectetur</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eget</a:t>
            </a:r>
            <a:r>
              <a:rPr lang="en-US" sz="800" dirty="0">
                <a:solidFill>
                  <a:schemeClr val="tx2"/>
                </a:solidFill>
                <a:latin typeface="Calibri" panose="020F0502020204030204" pitchFamily="34" charset="0"/>
                <a:cs typeface="Calibri" panose="020F0502020204030204" pitchFamily="34" charset="0"/>
              </a:rPr>
              <a:t> vitae </a:t>
            </a:r>
            <a:r>
              <a:rPr lang="en-US" sz="800" dirty="0" err="1">
                <a:solidFill>
                  <a:schemeClr val="tx2"/>
                </a:solidFill>
                <a:latin typeface="Calibri" panose="020F0502020204030204" pitchFamily="34" charset="0"/>
                <a:cs typeface="Calibri" panose="020F0502020204030204" pitchFamily="34" charset="0"/>
              </a:rPr>
              <a:t>mauris</a:t>
            </a:r>
            <a:r>
              <a:rPr lang="en-US" sz="800" dirty="0">
                <a:solidFill>
                  <a:schemeClr val="tx2"/>
                </a:solidFill>
                <a:latin typeface="Calibri" panose="020F0502020204030204" pitchFamily="34" charset="0"/>
                <a:cs typeface="Calibri" panose="020F0502020204030204" pitchFamily="34" charset="0"/>
              </a:rPr>
              <a:t>. Morbi </a:t>
            </a:r>
            <a:r>
              <a:rPr lang="en-US" sz="800" dirty="0" err="1">
                <a:solidFill>
                  <a:schemeClr val="tx2"/>
                </a:solidFill>
                <a:latin typeface="Calibri" panose="020F0502020204030204" pitchFamily="34" charset="0"/>
                <a:cs typeface="Calibri" panose="020F0502020204030204" pitchFamily="34" charset="0"/>
              </a:rPr>
              <a:t>tristique</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mauris</a:t>
            </a:r>
            <a:r>
              <a:rPr lang="en-US" sz="800" dirty="0">
                <a:solidFill>
                  <a:schemeClr val="tx2"/>
                </a:solidFill>
                <a:latin typeface="Calibri" panose="020F0502020204030204" pitchFamily="34" charset="0"/>
                <a:cs typeface="Calibri" panose="020F0502020204030204" pitchFamily="34" charset="0"/>
              </a:rPr>
              <a:t> at </a:t>
            </a:r>
            <a:r>
              <a:rPr lang="en-US" sz="800" dirty="0" err="1">
                <a:solidFill>
                  <a:schemeClr val="tx2"/>
                </a:solidFill>
                <a:latin typeface="Calibri" panose="020F0502020204030204" pitchFamily="34" charset="0"/>
                <a:cs typeface="Calibri" panose="020F0502020204030204" pitchFamily="34" charset="0"/>
              </a:rPr>
              <a:t>erat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finibus</a:t>
            </a:r>
            <a:r>
              <a:rPr lang="en-US" sz="800" dirty="0">
                <a:solidFill>
                  <a:schemeClr val="tx2"/>
                </a:solidFill>
                <a:latin typeface="Calibri" panose="020F0502020204030204" pitchFamily="34" charset="0"/>
                <a:cs typeface="Calibri" panose="020F0502020204030204" pitchFamily="34" charset="0"/>
              </a:rPr>
              <a:t>, at </a:t>
            </a:r>
            <a:r>
              <a:rPr lang="en-US" sz="800" dirty="0" err="1">
                <a:solidFill>
                  <a:schemeClr val="tx2"/>
                </a:solidFill>
                <a:latin typeface="Calibri" panose="020F0502020204030204" pitchFamily="34" charset="0"/>
                <a:cs typeface="Calibri" panose="020F0502020204030204" pitchFamily="34" charset="0"/>
              </a:rPr>
              <a:t>imperdiet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nisl</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commodo</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Pellentesque</a:t>
            </a:r>
            <a:r>
              <a:rPr lang="en-US" sz="800" dirty="0">
                <a:solidFill>
                  <a:schemeClr val="tx2"/>
                </a:solidFill>
                <a:latin typeface="Calibri" panose="020F0502020204030204" pitchFamily="34" charset="0"/>
                <a:cs typeface="Calibri" panose="020F0502020204030204" pitchFamily="34" charset="0"/>
              </a:rPr>
              <a:t> habitant </a:t>
            </a:r>
            <a:r>
              <a:rPr lang="en-US" sz="800" dirty="0" err="1">
                <a:solidFill>
                  <a:schemeClr val="tx2"/>
                </a:solidFill>
                <a:latin typeface="Calibri" panose="020F0502020204030204" pitchFamily="34" charset="0"/>
                <a:cs typeface="Calibri" panose="020F0502020204030204" pitchFamily="34" charset="0"/>
              </a:rPr>
              <a:t>morbi</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tristique</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senectus</a:t>
            </a:r>
            <a:r>
              <a:rPr lang="en-US" sz="800" dirty="0">
                <a:solidFill>
                  <a:schemeClr val="tx2"/>
                </a:solidFill>
                <a:latin typeface="Calibri" panose="020F0502020204030204" pitchFamily="34" charset="0"/>
                <a:cs typeface="Calibri" panose="020F0502020204030204" pitchFamily="34" charset="0"/>
              </a:rPr>
              <a:t> et </a:t>
            </a:r>
            <a:r>
              <a:rPr lang="en-US" sz="800" dirty="0" err="1">
                <a:solidFill>
                  <a:schemeClr val="tx2"/>
                </a:solidFill>
                <a:latin typeface="Calibri" panose="020F0502020204030204" pitchFamily="34" charset="0"/>
                <a:cs typeface="Calibri" panose="020F0502020204030204" pitchFamily="34" charset="0"/>
              </a:rPr>
              <a:t>netus</a:t>
            </a:r>
            <a:r>
              <a:rPr lang="en-US" sz="800" dirty="0">
                <a:solidFill>
                  <a:schemeClr val="tx2"/>
                </a:solidFill>
                <a:latin typeface="Calibri" panose="020F0502020204030204" pitchFamily="34" charset="0"/>
                <a:cs typeface="Calibri" panose="020F0502020204030204" pitchFamily="34" charset="0"/>
              </a:rPr>
              <a:t> et </a:t>
            </a:r>
            <a:r>
              <a:rPr lang="en-US" sz="800" dirty="0" err="1">
                <a:solidFill>
                  <a:schemeClr val="tx2"/>
                </a:solidFill>
                <a:latin typeface="Calibri" panose="020F0502020204030204" pitchFamily="34" charset="0"/>
                <a:cs typeface="Calibri" panose="020F0502020204030204" pitchFamily="34" charset="0"/>
              </a:rPr>
              <a:t>malesuada</a:t>
            </a:r>
            <a:r>
              <a:rPr lang="en-US" sz="800" dirty="0">
                <a:solidFill>
                  <a:schemeClr val="tx2"/>
                </a:solidFill>
                <a:latin typeface="Calibri" panose="020F0502020204030204" pitchFamily="34" charset="0"/>
                <a:cs typeface="Calibri" panose="020F0502020204030204" pitchFamily="34" charset="0"/>
              </a:rPr>
              <a:t> fames ac </a:t>
            </a:r>
            <a:r>
              <a:rPr lang="en-US" sz="800" dirty="0" err="1">
                <a:solidFill>
                  <a:schemeClr val="tx2"/>
                </a:solidFill>
                <a:latin typeface="Calibri" panose="020F0502020204030204" pitchFamily="34" charset="0"/>
                <a:cs typeface="Calibri" panose="020F0502020204030204" pitchFamily="34" charset="0"/>
              </a:rPr>
              <a:t>turpis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egestas</a:t>
            </a:r>
            <a:r>
              <a:rPr lang="en-US" sz="800" dirty="0">
                <a:solidFill>
                  <a:schemeClr val="tx2"/>
                </a:solidFill>
                <a:latin typeface="Calibri" panose="020F0502020204030204" pitchFamily="34" charset="0"/>
                <a:cs typeface="Calibri" panose="020F0502020204030204" pitchFamily="34" charset="0"/>
              </a:rPr>
              <a:t>. Nam id dolor vitae eros </a:t>
            </a:r>
            <a:r>
              <a:rPr lang="en-US" sz="800" dirty="0" err="1">
                <a:solidFill>
                  <a:schemeClr val="tx2"/>
                </a:solidFill>
                <a:latin typeface="Calibri" panose="020F0502020204030204" pitchFamily="34" charset="0"/>
                <a:cs typeface="Calibri" panose="020F0502020204030204" pitchFamily="34" charset="0"/>
              </a:rPr>
              <a:t>sollicitudin</a:t>
            </a:r>
            <a:r>
              <a:rPr lang="en-US" sz="800" dirty="0">
                <a:solidFill>
                  <a:schemeClr val="tx2"/>
                </a:solidFill>
                <a:latin typeface="Calibri" panose="020F0502020204030204" pitchFamily="34" charset="0"/>
                <a:cs typeface="Calibri" panose="020F0502020204030204" pitchFamily="34" charset="0"/>
              </a:rPr>
              <a:t> gravida sed non diam. </a:t>
            </a:r>
            <a:endParaRPr lang="en-US" sz="800" dirty="0">
              <a:solidFill>
                <a:schemeClr val="tx2"/>
              </a:solidFill>
              <a:latin typeface="Calibri" panose="020F0502020204030204" pitchFamily="34" charset="0"/>
              <a:ea typeface="Noto Sans Light" panose="020B0402040504020204" pitchFamily="34" charset="0"/>
              <a:cs typeface="Calibri" panose="020F0502020204030204" pitchFamily="34" charset="0"/>
            </a:endParaRPr>
          </a:p>
        </p:txBody>
      </p:sp>
      <p:sp>
        <p:nvSpPr>
          <p:cNvPr id="37" name="CuadroTexto 36">
            <a:extLst>
              <a:ext uri="{FF2B5EF4-FFF2-40B4-BE49-F238E27FC236}">
                <a16:creationId xmlns:a16="http://schemas.microsoft.com/office/drawing/2014/main" id="{EA49D300-5014-E5D9-B1F1-221A2E7655A1}"/>
              </a:ext>
            </a:extLst>
          </p:cNvPr>
          <p:cNvSpPr txBox="1"/>
          <p:nvPr/>
        </p:nvSpPr>
        <p:spPr>
          <a:xfrm>
            <a:off x="7913859" y="2227195"/>
            <a:ext cx="1412612" cy="2658548"/>
          </a:xfrm>
          <a:prstGeom prst="rect">
            <a:avLst/>
          </a:prstGeom>
          <a:noFill/>
        </p:spPr>
        <p:txBody>
          <a:bodyPr wrap="square" rtlCol="0">
            <a:spAutoFit/>
          </a:bodyPr>
          <a:lstStyle/>
          <a:p>
            <a:pPr algn="ctr">
              <a:lnSpc>
                <a:spcPct val="150000"/>
              </a:lnSpc>
              <a:spcBef>
                <a:spcPts val="600"/>
              </a:spcBef>
            </a:pPr>
            <a:r>
              <a:rPr lang="en-US" sz="800" dirty="0">
                <a:solidFill>
                  <a:schemeClr val="tx2"/>
                </a:solidFill>
                <a:latin typeface="Calibri" panose="020F0502020204030204" pitchFamily="34" charset="0"/>
                <a:cs typeface="Calibri" panose="020F0502020204030204" pitchFamily="34" charset="0"/>
              </a:rPr>
              <a:t>Lorem ipsum dolor sit </a:t>
            </a:r>
            <a:r>
              <a:rPr lang="en-US" sz="800" dirty="0" err="1">
                <a:solidFill>
                  <a:schemeClr val="tx2"/>
                </a:solidFill>
                <a:latin typeface="Calibri" panose="020F0502020204030204" pitchFamily="34" charset="0"/>
                <a:cs typeface="Calibri" panose="020F0502020204030204" pitchFamily="34" charset="0"/>
              </a:rPr>
              <a:t>amet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consectetur</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adipiscing</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elit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Phasellus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pretium</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lacus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eu</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nunc</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dapibus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consectetur</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eget</a:t>
            </a:r>
            <a:r>
              <a:rPr lang="en-US" sz="800" dirty="0">
                <a:solidFill>
                  <a:schemeClr val="tx2"/>
                </a:solidFill>
                <a:latin typeface="Calibri" panose="020F0502020204030204" pitchFamily="34" charset="0"/>
                <a:cs typeface="Calibri" panose="020F0502020204030204" pitchFamily="34" charset="0"/>
              </a:rPr>
              <a:t> vitae </a:t>
            </a:r>
            <a:r>
              <a:rPr lang="en-US" sz="800" dirty="0" err="1">
                <a:solidFill>
                  <a:schemeClr val="tx2"/>
                </a:solidFill>
                <a:latin typeface="Calibri" panose="020F0502020204030204" pitchFamily="34" charset="0"/>
                <a:cs typeface="Calibri" panose="020F0502020204030204" pitchFamily="34" charset="0"/>
              </a:rPr>
              <a:t>mauris</a:t>
            </a:r>
            <a:r>
              <a:rPr lang="en-US" sz="800" dirty="0">
                <a:solidFill>
                  <a:schemeClr val="tx2"/>
                </a:solidFill>
                <a:latin typeface="Calibri" panose="020F0502020204030204" pitchFamily="34" charset="0"/>
                <a:cs typeface="Calibri" panose="020F0502020204030204" pitchFamily="34" charset="0"/>
              </a:rPr>
              <a:t>. Morbi </a:t>
            </a:r>
            <a:r>
              <a:rPr lang="en-US" sz="800" dirty="0" err="1">
                <a:solidFill>
                  <a:schemeClr val="tx2"/>
                </a:solidFill>
                <a:latin typeface="Calibri" panose="020F0502020204030204" pitchFamily="34" charset="0"/>
                <a:cs typeface="Calibri" panose="020F0502020204030204" pitchFamily="34" charset="0"/>
              </a:rPr>
              <a:t>tristique</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mauris</a:t>
            </a:r>
            <a:r>
              <a:rPr lang="en-US" sz="800" dirty="0">
                <a:solidFill>
                  <a:schemeClr val="tx2"/>
                </a:solidFill>
                <a:latin typeface="Calibri" panose="020F0502020204030204" pitchFamily="34" charset="0"/>
                <a:cs typeface="Calibri" panose="020F0502020204030204" pitchFamily="34" charset="0"/>
              </a:rPr>
              <a:t> at </a:t>
            </a:r>
            <a:r>
              <a:rPr lang="en-US" sz="800" dirty="0" err="1">
                <a:solidFill>
                  <a:schemeClr val="tx2"/>
                </a:solidFill>
                <a:latin typeface="Calibri" panose="020F0502020204030204" pitchFamily="34" charset="0"/>
                <a:cs typeface="Calibri" panose="020F0502020204030204" pitchFamily="34" charset="0"/>
              </a:rPr>
              <a:t>erat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finibus</a:t>
            </a:r>
            <a:r>
              <a:rPr lang="en-US" sz="800" dirty="0">
                <a:solidFill>
                  <a:schemeClr val="tx2"/>
                </a:solidFill>
                <a:latin typeface="Calibri" panose="020F0502020204030204" pitchFamily="34" charset="0"/>
                <a:cs typeface="Calibri" panose="020F0502020204030204" pitchFamily="34" charset="0"/>
              </a:rPr>
              <a:t>, at </a:t>
            </a:r>
            <a:r>
              <a:rPr lang="en-US" sz="800" dirty="0" err="1">
                <a:solidFill>
                  <a:schemeClr val="tx2"/>
                </a:solidFill>
                <a:latin typeface="Calibri" panose="020F0502020204030204" pitchFamily="34" charset="0"/>
                <a:cs typeface="Calibri" panose="020F0502020204030204" pitchFamily="34" charset="0"/>
              </a:rPr>
              <a:t>imperdiet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nisl</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commodo</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Pellentesque</a:t>
            </a:r>
            <a:r>
              <a:rPr lang="en-US" sz="800" dirty="0">
                <a:solidFill>
                  <a:schemeClr val="tx2"/>
                </a:solidFill>
                <a:latin typeface="Calibri" panose="020F0502020204030204" pitchFamily="34" charset="0"/>
                <a:cs typeface="Calibri" panose="020F0502020204030204" pitchFamily="34" charset="0"/>
              </a:rPr>
              <a:t> habitant </a:t>
            </a:r>
            <a:r>
              <a:rPr lang="en-US" sz="800" dirty="0" err="1">
                <a:solidFill>
                  <a:schemeClr val="tx2"/>
                </a:solidFill>
                <a:latin typeface="Calibri" panose="020F0502020204030204" pitchFamily="34" charset="0"/>
                <a:cs typeface="Calibri" panose="020F0502020204030204" pitchFamily="34" charset="0"/>
              </a:rPr>
              <a:t>morbi</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tristique</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senectus</a:t>
            </a:r>
            <a:r>
              <a:rPr lang="en-US" sz="800" dirty="0">
                <a:solidFill>
                  <a:schemeClr val="tx2"/>
                </a:solidFill>
                <a:latin typeface="Calibri" panose="020F0502020204030204" pitchFamily="34" charset="0"/>
                <a:cs typeface="Calibri" panose="020F0502020204030204" pitchFamily="34" charset="0"/>
              </a:rPr>
              <a:t> et </a:t>
            </a:r>
            <a:r>
              <a:rPr lang="en-US" sz="800" dirty="0" err="1">
                <a:solidFill>
                  <a:schemeClr val="tx2"/>
                </a:solidFill>
                <a:latin typeface="Calibri" panose="020F0502020204030204" pitchFamily="34" charset="0"/>
                <a:cs typeface="Calibri" panose="020F0502020204030204" pitchFamily="34" charset="0"/>
              </a:rPr>
              <a:t>netus</a:t>
            </a:r>
            <a:r>
              <a:rPr lang="en-US" sz="800" dirty="0">
                <a:solidFill>
                  <a:schemeClr val="tx2"/>
                </a:solidFill>
                <a:latin typeface="Calibri" panose="020F0502020204030204" pitchFamily="34" charset="0"/>
                <a:cs typeface="Calibri" panose="020F0502020204030204" pitchFamily="34" charset="0"/>
              </a:rPr>
              <a:t> et </a:t>
            </a:r>
            <a:r>
              <a:rPr lang="en-US" sz="800" dirty="0" err="1">
                <a:solidFill>
                  <a:schemeClr val="tx2"/>
                </a:solidFill>
                <a:latin typeface="Calibri" panose="020F0502020204030204" pitchFamily="34" charset="0"/>
                <a:cs typeface="Calibri" panose="020F0502020204030204" pitchFamily="34" charset="0"/>
              </a:rPr>
              <a:t>malesuada</a:t>
            </a:r>
            <a:r>
              <a:rPr lang="en-US" sz="800" dirty="0">
                <a:solidFill>
                  <a:schemeClr val="tx2"/>
                </a:solidFill>
                <a:latin typeface="Calibri" panose="020F0502020204030204" pitchFamily="34" charset="0"/>
                <a:cs typeface="Calibri" panose="020F0502020204030204" pitchFamily="34" charset="0"/>
              </a:rPr>
              <a:t> fames ac </a:t>
            </a:r>
            <a:r>
              <a:rPr lang="en-US" sz="800" dirty="0" err="1">
                <a:solidFill>
                  <a:schemeClr val="tx2"/>
                </a:solidFill>
                <a:latin typeface="Calibri" panose="020F0502020204030204" pitchFamily="34" charset="0"/>
                <a:cs typeface="Calibri" panose="020F0502020204030204" pitchFamily="34" charset="0"/>
              </a:rPr>
              <a:t>turpis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egestas</a:t>
            </a:r>
            <a:r>
              <a:rPr lang="en-US" sz="800" dirty="0">
                <a:solidFill>
                  <a:schemeClr val="tx2"/>
                </a:solidFill>
                <a:latin typeface="Calibri" panose="020F0502020204030204" pitchFamily="34" charset="0"/>
                <a:cs typeface="Calibri" panose="020F0502020204030204" pitchFamily="34" charset="0"/>
              </a:rPr>
              <a:t>. Nam id dolor vitae eros </a:t>
            </a:r>
            <a:r>
              <a:rPr lang="en-US" sz="800" dirty="0" err="1">
                <a:solidFill>
                  <a:schemeClr val="tx2"/>
                </a:solidFill>
                <a:latin typeface="Calibri" panose="020F0502020204030204" pitchFamily="34" charset="0"/>
                <a:cs typeface="Calibri" panose="020F0502020204030204" pitchFamily="34" charset="0"/>
              </a:rPr>
              <a:t>sollicitudin</a:t>
            </a:r>
            <a:r>
              <a:rPr lang="en-US" sz="800" dirty="0">
                <a:solidFill>
                  <a:schemeClr val="tx2"/>
                </a:solidFill>
                <a:latin typeface="Calibri" panose="020F0502020204030204" pitchFamily="34" charset="0"/>
                <a:cs typeface="Calibri" panose="020F0502020204030204" pitchFamily="34" charset="0"/>
              </a:rPr>
              <a:t> gravida sed non diam. </a:t>
            </a:r>
            <a:endParaRPr lang="en-US" sz="800" dirty="0">
              <a:solidFill>
                <a:schemeClr val="tx2"/>
              </a:solidFill>
              <a:latin typeface="Calibri" panose="020F0502020204030204" pitchFamily="34" charset="0"/>
              <a:ea typeface="Noto Sans Light" panose="020B0402040504020204" pitchFamily="34" charset="0"/>
              <a:cs typeface="Calibri" panose="020F0502020204030204" pitchFamily="34" charset="0"/>
            </a:endParaRPr>
          </a:p>
        </p:txBody>
      </p:sp>
      <p:sp>
        <p:nvSpPr>
          <p:cNvPr id="38" name="CuadroTexto 37">
            <a:extLst>
              <a:ext uri="{FF2B5EF4-FFF2-40B4-BE49-F238E27FC236}">
                <a16:creationId xmlns:a16="http://schemas.microsoft.com/office/drawing/2014/main" id="{BF387B83-0DD9-A56F-37E0-1D7DACCFD6CC}"/>
              </a:ext>
            </a:extLst>
          </p:cNvPr>
          <p:cNvSpPr txBox="1"/>
          <p:nvPr/>
        </p:nvSpPr>
        <p:spPr>
          <a:xfrm>
            <a:off x="9225997" y="2227194"/>
            <a:ext cx="1412612" cy="2800767"/>
          </a:xfrm>
          <a:prstGeom prst="rect">
            <a:avLst/>
          </a:prstGeom>
          <a:noFill/>
        </p:spPr>
        <p:txBody>
          <a:bodyPr wrap="square" rtlCol="0">
            <a:spAutoFit/>
          </a:bodyPr>
          <a:lstStyle/>
          <a:p>
            <a:pPr algn="ctr">
              <a:lnSpc>
                <a:spcPct val="150000"/>
              </a:lnSpc>
              <a:spcBef>
                <a:spcPts val="600"/>
              </a:spcBef>
            </a:pPr>
            <a:r>
              <a:rPr lang="en-US" sz="800" dirty="0">
                <a:solidFill>
                  <a:schemeClr val="tx2"/>
                </a:solidFill>
                <a:latin typeface="Calibri" panose="020F0502020204030204" pitchFamily="34" charset="0"/>
                <a:cs typeface="Calibri" panose="020F0502020204030204" pitchFamily="34" charset="0"/>
              </a:rPr>
              <a:t>Lorem ipsum dolor sit </a:t>
            </a:r>
            <a:r>
              <a:rPr lang="en-US" sz="800" dirty="0" err="1">
                <a:solidFill>
                  <a:schemeClr val="tx2"/>
                </a:solidFill>
                <a:latin typeface="Calibri" panose="020F0502020204030204" pitchFamily="34" charset="0"/>
                <a:cs typeface="Calibri" panose="020F0502020204030204" pitchFamily="34" charset="0"/>
              </a:rPr>
              <a:t>amet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consectetur</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adipiscing</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elit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Phasellus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pretium</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lacus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eu</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nunc</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dapibus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consectetur</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eget</a:t>
            </a:r>
            <a:r>
              <a:rPr lang="en-US" sz="800" dirty="0">
                <a:solidFill>
                  <a:schemeClr val="tx2"/>
                </a:solidFill>
                <a:latin typeface="Calibri" panose="020F0502020204030204" pitchFamily="34" charset="0"/>
                <a:cs typeface="Calibri" panose="020F0502020204030204" pitchFamily="34" charset="0"/>
              </a:rPr>
              <a:t> vitae </a:t>
            </a:r>
            <a:r>
              <a:rPr lang="en-US" sz="800" dirty="0" err="1">
                <a:solidFill>
                  <a:schemeClr val="tx2"/>
                </a:solidFill>
                <a:latin typeface="Calibri" panose="020F0502020204030204" pitchFamily="34" charset="0"/>
                <a:cs typeface="Calibri" panose="020F0502020204030204" pitchFamily="34" charset="0"/>
              </a:rPr>
              <a:t>mauris</a:t>
            </a:r>
            <a:r>
              <a:rPr lang="en-US" sz="800" dirty="0">
                <a:solidFill>
                  <a:schemeClr val="tx2"/>
                </a:solidFill>
                <a:latin typeface="Calibri" panose="020F0502020204030204" pitchFamily="34" charset="0"/>
                <a:cs typeface="Calibri" panose="020F0502020204030204" pitchFamily="34" charset="0"/>
              </a:rPr>
              <a:t>. Morbi </a:t>
            </a:r>
            <a:r>
              <a:rPr lang="en-US" sz="800" dirty="0" err="1">
                <a:solidFill>
                  <a:schemeClr val="tx2"/>
                </a:solidFill>
                <a:latin typeface="Calibri" panose="020F0502020204030204" pitchFamily="34" charset="0"/>
                <a:cs typeface="Calibri" panose="020F0502020204030204" pitchFamily="34" charset="0"/>
              </a:rPr>
              <a:t>tristique</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mauris</a:t>
            </a:r>
            <a:r>
              <a:rPr lang="en-US" sz="800" dirty="0">
                <a:solidFill>
                  <a:schemeClr val="tx2"/>
                </a:solidFill>
                <a:latin typeface="Calibri" panose="020F0502020204030204" pitchFamily="34" charset="0"/>
                <a:cs typeface="Calibri" panose="020F0502020204030204" pitchFamily="34" charset="0"/>
              </a:rPr>
              <a:t> at </a:t>
            </a:r>
            <a:r>
              <a:rPr lang="en-US" sz="800" dirty="0" err="1">
                <a:solidFill>
                  <a:schemeClr val="tx2"/>
                </a:solidFill>
                <a:latin typeface="Calibri" panose="020F0502020204030204" pitchFamily="34" charset="0"/>
                <a:cs typeface="Calibri" panose="020F0502020204030204" pitchFamily="34" charset="0"/>
              </a:rPr>
              <a:t>erat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finibus</a:t>
            </a:r>
            <a:r>
              <a:rPr lang="en-US" sz="800" dirty="0">
                <a:solidFill>
                  <a:schemeClr val="tx2"/>
                </a:solidFill>
                <a:latin typeface="Calibri" panose="020F0502020204030204" pitchFamily="34" charset="0"/>
                <a:cs typeface="Calibri" panose="020F0502020204030204" pitchFamily="34" charset="0"/>
              </a:rPr>
              <a:t>, at </a:t>
            </a:r>
            <a:r>
              <a:rPr lang="en-US" sz="800" dirty="0" err="1">
                <a:solidFill>
                  <a:schemeClr val="tx2"/>
                </a:solidFill>
                <a:latin typeface="Calibri" panose="020F0502020204030204" pitchFamily="34" charset="0"/>
                <a:cs typeface="Calibri" panose="020F0502020204030204" pitchFamily="34" charset="0"/>
              </a:rPr>
              <a:t>imperdiet</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nisl</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commodo</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Pellentesque</a:t>
            </a:r>
            <a:r>
              <a:rPr lang="en-US" sz="800" dirty="0">
                <a:solidFill>
                  <a:schemeClr val="tx2"/>
                </a:solidFill>
                <a:latin typeface="Calibri" panose="020F0502020204030204" pitchFamily="34" charset="0"/>
                <a:cs typeface="Calibri" panose="020F0502020204030204" pitchFamily="34" charset="0"/>
              </a:rPr>
              <a:t> habitant </a:t>
            </a:r>
            <a:r>
              <a:rPr lang="en-US" sz="800" dirty="0" err="1">
                <a:solidFill>
                  <a:schemeClr val="tx2"/>
                </a:solidFill>
                <a:latin typeface="Calibri" panose="020F0502020204030204" pitchFamily="34" charset="0"/>
                <a:cs typeface="Calibri" panose="020F0502020204030204" pitchFamily="34" charset="0"/>
              </a:rPr>
              <a:t>morbi</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tristique</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senectus</a:t>
            </a:r>
            <a:r>
              <a:rPr lang="en-US" sz="800" dirty="0">
                <a:solidFill>
                  <a:schemeClr val="tx2"/>
                </a:solidFill>
                <a:latin typeface="Calibri" panose="020F0502020204030204" pitchFamily="34" charset="0"/>
                <a:cs typeface="Calibri" panose="020F0502020204030204" pitchFamily="34" charset="0"/>
              </a:rPr>
              <a:t> et </a:t>
            </a:r>
            <a:r>
              <a:rPr lang="en-US" sz="800" dirty="0" err="1">
                <a:solidFill>
                  <a:schemeClr val="tx2"/>
                </a:solidFill>
                <a:latin typeface="Calibri" panose="020F0502020204030204" pitchFamily="34" charset="0"/>
                <a:cs typeface="Calibri" panose="020F0502020204030204" pitchFamily="34" charset="0"/>
              </a:rPr>
              <a:t>netus</a:t>
            </a:r>
            <a:r>
              <a:rPr lang="en-US" sz="800" dirty="0">
                <a:solidFill>
                  <a:schemeClr val="tx2"/>
                </a:solidFill>
                <a:latin typeface="Calibri" panose="020F0502020204030204" pitchFamily="34" charset="0"/>
                <a:cs typeface="Calibri" panose="020F0502020204030204" pitchFamily="34" charset="0"/>
              </a:rPr>
              <a:t> et </a:t>
            </a:r>
            <a:r>
              <a:rPr lang="en-US" sz="800" dirty="0" err="1">
                <a:solidFill>
                  <a:schemeClr val="tx2"/>
                </a:solidFill>
                <a:latin typeface="Calibri" panose="020F0502020204030204" pitchFamily="34" charset="0"/>
                <a:cs typeface="Calibri" panose="020F0502020204030204" pitchFamily="34" charset="0"/>
              </a:rPr>
              <a:t>malesuada</a:t>
            </a:r>
            <a:r>
              <a:rPr lang="en-US" sz="800" dirty="0">
                <a:solidFill>
                  <a:schemeClr val="tx2"/>
                </a:solidFill>
                <a:latin typeface="Calibri" panose="020F0502020204030204" pitchFamily="34" charset="0"/>
                <a:cs typeface="Calibri" panose="020F0502020204030204" pitchFamily="34" charset="0"/>
              </a:rPr>
              <a:t> fames ac </a:t>
            </a:r>
            <a:r>
              <a:rPr lang="en-US" sz="800" dirty="0" err="1">
                <a:solidFill>
                  <a:schemeClr val="tx2"/>
                </a:solidFill>
                <a:latin typeface="Calibri" panose="020F0502020204030204" pitchFamily="34" charset="0"/>
                <a:cs typeface="Calibri" panose="020F0502020204030204" pitchFamily="34" charset="0"/>
              </a:rPr>
              <a:t>turpis</a:t>
            </a:r>
            <a:r>
              <a:rPr lang="en-US" sz="800" dirty="0">
                <a:solidFill>
                  <a:schemeClr val="tx2"/>
                </a:solidFill>
                <a:latin typeface="Calibri" panose="020F0502020204030204" pitchFamily="34" charset="0"/>
                <a:cs typeface="Calibri" panose="020F0502020204030204" pitchFamily="34" charset="0"/>
              </a:rPr>
              <a:t> </a:t>
            </a:r>
            <a:r>
              <a:rPr lang="en-US" sz="800" dirty="0" err="1">
                <a:solidFill>
                  <a:schemeClr val="tx2"/>
                </a:solidFill>
                <a:latin typeface="Calibri" panose="020F0502020204030204" pitchFamily="34" charset="0"/>
                <a:cs typeface="Calibri" panose="020F0502020204030204" pitchFamily="34" charset="0"/>
              </a:rPr>
              <a:t>egestas</a:t>
            </a:r>
            <a:r>
              <a:rPr lang="en-US" sz="800" dirty="0">
                <a:solidFill>
                  <a:schemeClr val="tx2"/>
                </a:solidFill>
                <a:latin typeface="Calibri" panose="020F0502020204030204" pitchFamily="34" charset="0"/>
                <a:cs typeface="Calibri" panose="020F0502020204030204" pitchFamily="34" charset="0"/>
              </a:rPr>
              <a:t>. Nam id dolor vitae eros </a:t>
            </a:r>
            <a:r>
              <a:rPr lang="en-US" sz="800" dirty="0" err="1">
                <a:solidFill>
                  <a:schemeClr val="tx2"/>
                </a:solidFill>
                <a:latin typeface="Calibri" panose="020F0502020204030204" pitchFamily="34" charset="0"/>
                <a:cs typeface="Calibri" panose="020F0502020204030204" pitchFamily="34" charset="0"/>
              </a:rPr>
              <a:t>sollicitudin</a:t>
            </a:r>
            <a:r>
              <a:rPr lang="en-US" sz="800" dirty="0">
                <a:solidFill>
                  <a:schemeClr val="tx2"/>
                </a:solidFill>
                <a:latin typeface="Calibri" panose="020F0502020204030204" pitchFamily="34" charset="0"/>
                <a:cs typeface="Calibri" panose="020F0502020204030204" pitchFamily="34" charset="0"/>
              </a:rPr>
              <a:t> gravida sed non diam. </a:t>
            </a:r>
            <a:endParaRPr lang="en-US" sz="800" dirty="0">
              <a:solidFill>
                <a:schemeClr val="tx2"/>
              </a:solidFill>
              <a:latin typeface="Calibri" panose="020F0502020204030204" pitchFamily="34" charset="0"/>
              <a:ea typeface="Noto Sans Light" panose="020B0402040504020204" pitchFamily="34" charset="0"/>
              <a:cs typeface="Calibri" panose="020F0502020204030204" pitchFamily="34" charset="0"/>
            </a:endParaRPr>
          </a:p>
          <a:p>
            <a:pPr algn="ctr"/>
            <a:endParaRPr lang="es-CO" sz="800" dirty="0">
              <a:latin typeface="+mj-lt"/>
            </a:endParaRPr>
          </a:p>
        </p:txBody>
      </p:sp>
      <p:sp>
        <p:nvSpPr>
          <p:cNvPr id="39" name="CuadroTexto 38">
            <a:extLst>
              <a:ext uri="{FF2B5EF4-FFF2-40B4-BE49-F238E27FC236}">
                <a16:creationId xmlns:a16="http://schemas.microsoft.com/office/drawing/2014/main" id="{80A02556-45B2-ECD7-B437-63487DC1EB99}"/>
              </a:ext>
            </a:extLst>
          </p:cNvPr>
          <p:cNvSpPr txBox="1"/>
          <p:nvPr/>
        </p:nvSpPr>
        <p:spPr>
          <a:xfrm>
            <a:off x="5234900" y="1765530"/>
            <a:ext cx="1048766" cy="461665"/>
          </a:xfrm>
          <a:prstGeom prst="rect">
            <a:avLst/>
          </a:prstGeom>
          <a:noFill/>
        </p:spPr>
        <p:txBody>
          <a:bodyPr wrap="square" rtlCol="0">
            <a:spAutoFit/>
          </a:bodyPr>
          <a:lstStyle/>
          <a:p>
            <a:pPr algn="ctr"/>
            <a:r>
              <a:rPr lang="es-CO" sz="1200" dirty="0">
                <a:solidFill>
                  <a:schemeClr val="accent6"/>
                </a:solidFill>
                <a:latin typeface="Arial Black" panose="020B0A04020102020204" pitchFamily="34" charset="0"/>
              </a:rPr>
              <a:t>MY </a:t>
            </a:r>
          </a:p>
          <a:p>
            <a:pPr algn="ctr"/>
            <a:r>
              <a:rPr lang="es-CO" sz="1200" dirty="0">
                <a:solidFill>
                  <a:schemeClr val="accent6"/>
                </a:solidFill>
                <a:latin typeface="Arial Black" panose="020B0A04020102020204" pitchFamily="34" charset="0"/>
              </a:rPr>
              <a:t>TIME</a:t>
            </a:r>
          </a:p>
        </p:txBody>
      </p:sp>
      <p:sp>
        <p:nvSpPr>
          <p:cNvPr id="40" name="CuadroTexto 39">
            <a:extLst>
              <a:ext uri="{FF2B5EF4-FFF2-40B4-BE49-F238E27FC236}">
                <a16:creationId xmlns:a16="http://schemas.microsoft.com/office/drawing/2014/main" id="{BC880E31-F31E-B654-F055-D73A2DF5DC53}"/>
              </a:ext>
            </a:extLst>
          </p:cNvPr>
          <p:cNvSpPr txBox="1"/>
          <p:nvPr/>
        </p:nvSpPr>
        <p:spPr>
          <a:xfrm>
            <a:off x="6607683" y="1765530"/>
            <a:ext cx="1048766" cy="461665"/>
          </a:xfrm>
          <a:prstGeom prst="rect">
            <a:avLst/>
          </a:prstGeom>
          <a:noFill/>
        </p:spPr>
        <p:txBody>
          <a:bodyPr wrap="square" rtlCol="0">
            <a:spAutoFit/>
          </a:bodyPr>
          <a:lstStyle/>
          <a:p>
            <a:pPr algn="ctr"/>
            <a:r>
              <a:rPr lang="es-CO" sz="1200" dirty="0">
                <a:solidFill>
                  <a:schemeClr val="accent5"/>
                </a:solidFill>
                <a:latin typeface="Arial Black" panose="020B0A04020102020204" pitchFamily="34" charset="0"/>
              </a:rPr>
              <a:t>MY </a:t>
            </a:r>
          </a:p>
          <a:p>
            <a:pPr algn="ctr"/>
            <a:r>
              <a:rPr lang="es-CO" sz="1200" dirty="0">
                <a:solidFill>
                  <a:schemeClr val="accent5"/>
                </a:solidFill>
                <a:latin typeface="Arial Black" panose="020B0A04020102020204" pitchFamily="34" charset="0"/>
              </a:rPr>
              <a:t>HEALTH</a:t>
            </a:r>
          </a:p>
        </p:txBody>
      </p:sp>
      <p:sp>
        <p:nvSpPr>
          <p:cNvPr id="41" name="CuadroTexto 40">
            <a:extLst>
              <a:ext uri="{FF2B5EF4-FFF2-40B4-BE49-F238E27FC236}">
                <a16:creationId xmlns:a16="http://schemas.microsoft.com/office/drawing/2014/main" id="{23EA834A-B416-2A18-0C17-61A5F2E0BB37}"/>
              </a:ext>
            </a:extLst>
          </p:cNvPr>
          <p:cNvSpPr txBox="1"/>
          <p:nvPr/>
        </p:nvSpPr>
        <p:spPr>
          <a:xfrm>
            <a:off x="8096239" y="1765530"/>
            <a:ext cx="1048766" cy="369332"/>
          </a:xfrm>
          <a:prstGeom prst="rect">
            <a:avLst/>
          </a:prstGeom>
          <a:noFill/>
        </p:spPr>
        <p:txBody>
          <a:bodyPr wrap="square" rtlCol="0">
            <a:spAutoFit/>
          </a:bodyPr>
          <a:lstStyle/>
          <a:p>
            <a:pPr algn="ctr"/>
            <a:r>
              <a:rPr lang="es-CO" sz="900" dirty="0">
                <a:solidFill>
                  <a:schemeClr val="accent4"/>
                </a:solidFill>
                <a:latin typeface="Arial Black" panose="020B0A04020102020204" pitchFamily="34" charset="0"/>
              </a:rPr>
              <a:t>MYH</a:t>
            </a:r>
          </a:p>
          <a:p>
            <a:pPr algn="ctr"/>
            <a:r>
              <a:rPr lang="es-CO" sz="900" dirty="0">
                <a:solidFill>
                  <a:schemeClr val="accent4"/>
                </a:solidFill>
                <a:latin typeface="Arial Black" panose="020B0A04020102020204" pitchFamily="34" charset="0"/>
              </a:rPr>
              <a:t>FAMILY</a:t>
            </a:r>
          </a:p>
        </p:txBody>
      </p:sp>
      <p:sp>
        <p:nvSpPr>
          <p:cNvPr id="42" name="CuadroTexto 41">
            <a:extLst>
              <a:ext uri="{FF2B5EF4-FFF2-40B4-BE49-F238E27FC236}">
                <a16:creationId xmlns:a16="http://schemas.microsoft.com/office/drawing/2014/main" id="{6643FDB2-CB76-F923-E254-30856DFDB81B}"/>
              </a:ext>
            </a:extLst>
          </p:cNvPr>
          <p:cNvSpPr txBox="1"/>
          <p:nvPr/>
        </p:nvSpPr>
        <p:spPr>
          <a:xfrm>
            <a:off x="9406970" y="1765530"/>
            <a:ext cx="1253259" cy="369332"/>
          </a:xfrm>
          <a:prstGeom prst="rect">
            <a:avLst/>
          </a:prstGeom>
          <a:noFill/>
        </p:spPr>
        <p:txBody>
          <a:bodyPr wrap="square" rtlCol="0">
            <a:spAutoFit/>
          </a:bodyPr>
          <a:lstStyle/>
          <a:p>
            <a:pPr algn="ctr"/>
            <a:r>
              <a:rPr lang="es-CO" sz="900" dirty="0">
                <a:solidFill>
                  <a:srgbClr val="95C123"/>
                </a:solidFill>
                <a:latin typeface="Arial Black" panose="020B0A04020102020204" pitchFamily="34" charset="0"/>
              </a:rPr>
              <a:t>MY </a:t>
            </a:r>
          </a:p>
          <a:p>
            <a:pPr algn="ctr"/>
            <a:r>
              <a:rPr lang="es-CO" sz="900" dirty="0">
                <a:solidFill>
                  <a:srgbClr val="95C123"/>
                </a:solidFill>
                <a:latin typeface="Arial Black" panose="020B0A04020102020204" pitchFamily="34" charset="0"/>
              </a:rPr>
              <a:t>GOALS</a:t>
            </a:r>
          </a:p>
        </p:txBody>
      </p:sp>
      <p:sp>
        <p:nvSpPr>
          <p:cNvPr id="43" name="CuadroTexto 42">
            <a:extLst>
              <a:ext uri="{FF2B5EF4-FFF2-40B4-BE49-F238E27FC236}">
                <a16:creationId xmlns:a16="http://schemas.microsoft.com/office/drawing/2014/main" id="{EFBB0CAF-EEAC-C04D-C4A1-9D8BCB173971}"/>
              </a:ext>
            </a:extLst>
          </p:cNvPr>
          <p:cNvSpPr txBox="1"/>
          <p:nvPr/>
        </p:nvSpPr>
        <p:spPr>
          <a:xfrm>
            <a:off x="5432075" y="903762"/>
            <a:ext cx="491067" cy="769441"/>
          </a:xfrm>
          <a:prstGeom prst="rect">
            <a:avLst/>
          </a:prstGeom>
          <a:noFill/>
        </p:spPr>
        <p:txBody>
          <a:bodyPr wrap="square" rtlCol="0">
            <a:spAutoFit/>
          </a:bodyPr>
          <a:lstStyle/>
          <a:p>
            <a:r>
              <a:rPr lang="es-CO" sz="4400" dirty="0">
                <a:solidFill>
                  <a:schemeClr val="bg1"/>
                </a:solidFill>
                <a:latin typeface="Arial Black" panose="020B0A04020102020204" pitchFamily="34" charset="0"/>
              </a:rPr>
              <a:t>1</a:t>
            </a:r>
          </a:p>
        </p:txBody>
      </p:sp>
      <p:sp>
        <p:nvSpPr>
          <p:cNvPr id="44" name="CuadroTexto 43">
            <a:extLst>
              <a:ext uri="{FF2B5EF4-FFF2-40B4-BE49-F238E27FC236}">
                <a16:creationId xmlns:a16="http://schemas.microsoft.com/office/drawing/2014/main" id="{2D9465C9-9E43-C76F-880A-A1FF696724F5}"/>
              </a:ext>
            </a:extLst>
          </p:cNvPr>
          <p:cNvSpPr txBox="1"/>
          <p:nvPr/>
        </p:nvSpPr>
        <p:spPr>
          <a:xfrm>
            <a:off x="6880331" y="903762"/>
            <a:ext cx="491067" cy="769441"/>
          </a:xfrm>
          <a:prstGeom prst="rect">
            <a:avLst/>
          </a:prstGeom>
          <a:noFill/>
        </p:spPr>
        <p:txBody>
          <a:bodyPr wrap="square" rtlCol="0">
            <a:spAutoFit/>
          </a:bodyPr>
          <a:lstStyle/>
          <a:p>
            <a:r>
              <a:rPr lang="es-CO" sz="4400" dirty="0">
                <a:solidFill>
                  <a:schemeClr val="bg1"/>
                </a:solidFill>
                <a:latin typeface="Arial Black" panose="020B0A04020102020204" pitchFamily="34" charset="0"/>
              </a:rPr>
              <a:t>2</a:t>
            </a:r>
          </a:p>
        </p:txBody>
      </p:sp>
      <p:sp>
        <p:nvSpPr>
          <p:cNvPr id="45" name="CuadroTexto 44">
            <a:extLst>
              <a:ext uri="{FF2B5EF4-FFF2-40B4-BE49-F238E27FC236}">
                <a16:creationId xmlns:a16="http://schemas.microsoft.com/office/drawing/2014/main" id="{E7EE1E4B-A4B5-B67B-F8D5-11280D57DE92}"/>
              </a:ext>
            </a:extLst>
          </p:cNvPr>
          <p:cNvSpPr txBox="1"/>
          <p:nvPr/>
        </p:nvSpPr>
        <p:spPr>
          <a:xfrm>
            <a:off x="8282571" y="903762"/>
            <a:ext cx="491067" cy="769441"/>
          </a:xfrm>
          <a:prstGeom prst="rect">
            <a:avLst/>
          </a:prstGeom>
          <a:noFill/>
        </p:spPr>
        <p:txBody>
          <a:bodyPr wrap="square" rtlCol="0">
            <a:spAutoFit/>
          </a:bodyPr>
          <a:lstStyle/>
          <a:p>
            <a:r>
              <a:rPr lang="es-CO" sz="4400" dirty="0">
                <a:solidFill>
                  <a:schemeClr val="bg1"/>
                </a:solidFill>
                <a:latin typeface="Arial Black" panose="020B0A04020102020204" pitchFamily="34" charset="0"/>
              </a:rPr>
              <a:t>3</a:t>
            </a:r>
          </a:p>
        </p:txBody>
      </p:sp>
      <p:sp>
        <p:nvSpPr>
          <p:cNvPr id="46" name="CuadroTexto 45">
            <a:extLst>
              <a:ext uri="{FF2B5EF4-FFF2-40B4-BE49-F238E27FC236}">
                <a16:creationId xmlns:a16="http://schemas.microsoft.com/office/drawing/2014/main" id="{31A66C08-C71A-E703-C435-F60B2E456A41}"/>
              </a:ext>
            </a:extLst>
          </p:cNvPr>
          <p:cNvSpPr txBox="1"/>
          <p:nvPr/>
        </p:nvSpPr>
        <p:spPr>
          <a:xfrm>
            <a:off x="9686770" y="903762"/>
            <a:ext cx="491067" cy="769441"/>
          </a:xfrm>
          <a:prstGeom prst="rect">
            <a:avLst/>
          </a:prstGeom>
          <a:noFill/>
        </p:spPr>
        <p:txBody>
          <a:bodyPr wrap="square" rtlCol="0">
            <a:spAutoFit/>
          </a:bodyPr>
          <a:lstStyle/>
          <a:p>
            <a:r>
              <a:rPr lang="es-CO" sz="4400" dirty="0">
                <a:solidFill>
                  <a:schemeClr val="bg1"/>
                </a:solidFill>
                <a:latin typeface="Arial Black" panose="020B0A04020102020204" pitchFamily="34" charset="0"/>
              </a:rPr>
              <a:t>4</a:t>
            </a:r>
          </a:p>
        </p:txBody>
      </p:sp>
      <p:sp>
        <p:nvSpPr>
          <p:cNvPr id="3" name="CuadroTexto 7">
            <a:extLst>
              <a:ext uri="{FF2B5EF4-FFF2-40B4-BE49-F238E27FC236}">
                <a16:creationId xmlns:a16="http://schemas.microsoft.com/office/drawing/2014/main" id="{3630294E-21D7-3F64-14C0-064E827A6216}"/>
              </a:ext>
            </a:extLst>
          </p:cNvPr>
          <p:cNvSpPr txBox="1"/>
          <p:nvPr/>
        </p:nvSpPr>
        <p:spPr>
          <a:xfrm>
            <a:off x="419968" y="1713188"/>
            <a:ext cx="4013200" cy="733534"/>
          </a:xfrm>
          <a:prstGeom prst="rect">
            <a:avLst/>
          </a:prstGeom>
          <a:noFill/>
        </p:spPr>
        <p:txBody>
          <a:bodyPr wrap="square" rtlCol="0">
            <a:spAutoFit/>
          </a:bodyPr>
          <a:lstStyle/>
          <a:p>
            <a:pPr>
              <a:lnSpc>
                <a:spcPts val="2500"/>
              </a:lnSpc>
            </a:pPr>
            <a:r>
              <a:rPr lang="es-ES" sz="2000" dirty="0">
                <a:solidFill>
                  <a:schemeClr val="bg1"/>
                </a:solidFill>
                <a:latin typeface="Barlow "/>
              </a:rPr>
              <a:t>DONT </a:t>
            </a:r>
            <a:r>
              <a:rPr lang="es-ES" sz="2800" b="1" i="1" dirty="0">
                <a:solidFill>
                  <a:schemeClr val="bg1"/>
                </a:solidFill>
                <a:latin typeface="Barlow "/>
              </a:rPr>
              <a:t>FORGET TO </a:t>
            </a:r>
          </a:p>
          <a:p>
            <a:pPr>
              <a:lnSpc>
                <a:spcPts val="2500"/>
              </a:lnSpc>
            </a:pPr>
            <a:r>
              <a:rPr lang="es-ES" sz="2800" b="1" i="1" dirty="0">
                <a:solidFill>
                  <a:schemeClr val="accent4"/>
                </a:solidFill>
                <a:latin typeface="Barlow Black" panose="00000A00000000000000" pitchFamily="2" charset="0"/>
              </a:rPr>
              <a:t>ADD YOUR </a:t>
            </a:r>
            <a:r>
              <a:rPr lang="es-ES" sz="2800" b="1" i="1" dirty="0">
                <a:solidFill>
                  <a:schemeClr val="bg1"/>
                </a:solidFill>
                <a:latin typeface="Barlow Black" panose="00000A00000000000000" pitchFamily="2" charset="0"/>
              </a:rPr>
              <a:t>TITLE HERE</a:t>
            </a:r>
            <a:endParaRPr lang="es-CO" sz="2800" b="1" i="1" dirty="0">
              <a:solidFill>
                <a:schemeClr val="bg1"/>
              </a:solidFill>
              <a:latin typeface="Barlow Black" panose="00000A00000000000000" pitchFamily="2" charset="0"/>
            </a:endParaRPr>
          </a:p>
        </p:txBody>
      </p:sp>
      <p:sp>
        <p:nvSpPr>
          <p:cNvPr id="4" name="Subtitle 2">
            <a:extLst>
              <a:ext uri="{FF2B5EF4-FFF2-40B4-BE49-F238E27FC236}">
                <a16:creationId xmlns:a16="http://schemas.microsoft.com/office/drawing/2014/main" id="{E7969309-7A34-2A3E-353D-CA7FD81B5046}"/>
              </a:ext>
            </a:extLst>
          </p:cNvPr>
          <p:cNvSpPr txBox="1">
            <a:spLocks/>
          </p:cNvSpPr>
          <p:nvPr/>
        </p:nvSpPr>
        <p:spPr>
          <a:xfrm>
            <a:off x="365532" y="2857584"/>
            <a:ext cx="4434420" cy="155369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00"/>
              </a:lnSpc>
              <a:spcBef>
                <a:spcPts val="600"/>
              </a:spcBef>
            </a:pPr>
            <a:r>
              <a:rPr lang="en-US" sz="1200" dirty="0">
                <a:solidFill>
                  <a:schemeClr val="bg1"/>
                </a:solidFill>
                <a:latin typeface="Lato Light" panose="020F0302020204030203" pitchFamily="34" charset="77"/>
              </a:rPr>
              <a:t>Lorem ipsum dolor sit </a:t>
            </a:r>
            <a:r>
              <a:rPr lang="en-US" sz="1200" dirty="0" err="1">
                <a:solidFill>
                  <a:schemeClr val="bg1"/>
                </a:solidFill>
                <a:latin typeface="Lato Light" panose="020F0302020204030203" pitchFamily="34" charset="77"/>
              </a:rPr>
              <a:t>amet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consectetur</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adipiscing</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elit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Phasellus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pretium</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lacus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eu</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nunc</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dapibus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consectetur</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eget</a:t>
            </a:r>
            <a:r>
              <a:rPr lang="en-US" sz="1200" dirty="0">
                <a:solidFill>
                  <a:schemeClr val="bg1"/>
                </a:solidFill>
                <a:latin typeface="Lato Light" panose="020F0302020204030203" pitchFamily="34" charset="77"/>
              </a:rPr>
              <a:t> vitae </a:t>
            </a:r>
            <a:r>
              <a:rPr lang="en-US" sz="1200" dirty="0" err="1">
                <a:solidFill>
                  <a:schemeClr val="bg1"/>
                </a:solidFill>
                <a:latin typeface="Lato Light" panose="020F0302020204030203" pitchFamily="34" charset="77"/>
              </a:rPr>
              <a:t>mauris</a:t>
            </a:r>
            <a:r>
              <a:rPr lang="en-US" sz="1200" dirty="0">
                <a:solidFill>
                  <a:schemeClr val="bg1"/>
                </a:solidFill>
                <a:latin typeface="Lato Light" panose="020F0302020204030203" pitchFamily="34" charset="77"/>
              </a:rPr>
              <a:t>. Morbi </a:t>
            </a:r>
            <a:r>
              <a:rPr lang="en-US" sz="1200" dirty="0" err="1">
                <a:solidFill>
                  <a:schemeClr val="bg1"/>
                </a:solidFill>
                <a:latin typeface="Lato Light" panose="020F0302020204030203" pitchFamily="34" charset="77"/>
              </a:rPr>
              <a:t>tristique</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mauris</a:t>
            </a:r>
            <a:r>
              <a:rPr lang="en-US" sz="1200" dirty="0">
                <a:solidFill>
                  <a:schemeClr val="bg1"/>
                </a:solidFill>
                <a:latin typeface="Lato Light" panose="020F0302020204030203" pitchFamily="34" charset="77"/>
              </a:rPr>
              <a:t> at </a:t>
            </a:r>
            <a:r>
              <a:rPr lang="en-US" sz="1200" dirty="0" err="1">
                <a:solidFill>
                  <a:schemeClr val="bg1"/>
                </a:solidFill>
                <a:latin typeface="Lato Light" panose="020F0302020204030203" pitchFamily="34" charset="77"/>
              </a:rPr>
              <a:t>erat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finibus</a:t>
            </a:r>
            <a:r>
              <a:rPr lang="en-US" sz="1200" dirty="0">
                <a:solidFill>
                  <a:schemeClr val="bg1"/>
                </a:solidFill>
                <a:latin typeface="Lato Light" panose="020F0302020204030203" pitchFamily="34" charset="77"/>
              </a:rPr>
              <a:t>, at </a:t>
            </a:r>
            <a:r>
              <a:rPr lang="en-US" sz="1200" dirty="0" err="1">
                <a:solidFill>
                  <a:schemeClr val="bg1"/>
                </a:solidFill>
                <a:latin typeface="Lato Light" panose="020F0302020204030203" pitchFamily="34" charset="77"/>
              </a:rPr>
              <a:t>imperdiet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nisl</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commodo</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Pellentesque</a:t>
            </a:r>
            <a:r>
              <a:rPr lang="en-US" sz="1200" dirty="0">
                <a:solidFill>
                  <a:schemeClr val="bg1"/>
                </a:solidFill>
                <a:latin typeface="Lato Light" panose="020F0302020204030203" pitchFamily="34" charset="77"/>
              </a:rPr>
              <a:t> habitant </a:t>
            </a:r>
            <a:r>
              <a:rPr lang="en-US" sz="1200" dirty="0" err="1">
                <a:solidFill>
                  <a:schemeClr val="bg1"/>
                </a:solidFill>
                <a:latin typeface="Lato Light" panose="020F0302020204030203" pitchFamily="34" charset="77"/>
              </a:rPr>
              <a:t>morbi</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tristique</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senectus</a:t>
            </a:r>
            <a:r>
              <a:rPr lang="en-US" sz="1200" dirty="0">
                <a:solidFill>
                  <a:schemeClr val="bg1"/>
                </a:solidFill>
                <a:latin typeface="Lato Light" panose="020F0302020204030203" pitchFamily="34" charset="77"/>
              </a:rPr>
              <a:t> et </a:t>
            </a:r>
            <a:r>
              <a:rPr lang="en-US" sz="1200" dirty="0" err="1">
                <a:solidFill>
                  <a:schemeClr val="bg1"/>
                </a:solidFill>
                <a:latin typeface="Lato Light" panose="020F0302020204030203" pitchFamily="34" charset="77"/>
              </a:rPr>
              <a:t>netus</a:t>
            </a:r>
            <a:r>
              <a:rPr lang="en-US" sz="1200" dirty="0">
                <a:solidFill>
                  <a:schemeClr val="bg1"/>
                </a:solidFill>
                <a:latin typeface="Lato Light" panose="020F0302020204030203" pitchFamily="34" charset="77"/>
              </a:rPr>
              <a:t> et </a:t>
            </a:r>
            <a:r>
              <a:rPr lang="en-US" sz="1200" dirty="0" err="1">
                <a:solidFill>
                  <a:schemeClr val="bg1"/>
                </a:solidFill>
                <a:latin typeface="Lato Light" panose="020F0302020204030203" pitchFamily="34" charset="77"/>
              </a:rPr>
              <a:t>malesuada</a:t>
            </a:r>
            <a:r>
              <a:rPr lang="en-US" sz="1200" dirty="0">
                <a:solidFill>
                  <a:schemeClr val="bg1"/>
                </a:solidFill>
                <a:latin typeface="Lato Light" panose="020F0302020204030203" pitchFamily="34" charset="77"/>
              </a:rPr>
              <a:t> fames ac </a:t>
            </a:r>
            <a:r>
              <a:rPr lang="en-US" sz="1200" dirty="0" err="1">
                <a:solidFill>
                  <a:schemeClr val="bg1"/>
                </a:solidFill>
                <a:latin typeface="Lato Light" panose="020F0302020204030203" pitchFamily="34" charset="77"/>
              </a:rPr>
              <a:t>turpis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egestas</a:t>
            </a:r>
            <a:r>
              <a:rPr lang="en-US" sz="1200" dirty="0">
                <a:solidFill>
                  <a:schemeClr val="bg1"/>
                </a:solidFill>
                <a:latin typeface="Lato Light" panose="020F0302020204030203" pitchFamily="34" charset="77"/>
              </a:rPr>
              <a:t>. Nam id dolor vitae eros </a:t>
            </a:r>
            <a:r>
              <a:rPr lang="en-US" sz="1200" dirty="0" err="1">
                <a:solidFill>
                  <a:schemeClr val="bg1"/>
                </a:solidFill>
                <a:latin typeface="Lato Light" panose="020F0302020204030203" pitchFamily="34" charset="77"/>
              </a:rPr>
              <a:t>sollicitudin</a:t>
            </a:r>
            <a:r>
              <a:rPr lang="en-US" sz="1200" dirty="0">
                <a:solidFill>
                  <a:schemeClr val="bg1"/>
                </a:solidFill>
                <a:latin typeface="Lato Light" panose="020F0302020204030203" pitchFamily="34" charset="77"/>
              </a:rPr>
              <a:t> gravida sed non diam. </a:t>
            </a:r>
            <a:endParaRPr lang="en-US" sz="1200" dirty="0">
              <a:solidFill>
                <a:schemeClr val="bg1"/>
              </a:solidFill>
              <a:latin typeface="Lato Light" panose="020F0302020204030203" pitchFamily="34" charset="77"/>
              <a:ea typeface="Noto Sans Light" panose="020B0402040504020204" pitchFamily="34" charset="0"/>
              <a:cs typeface="Noto Sans Light" panose="020B0402040504020204" pitchFamily="34" charset="0"/>
            </a:endParaRPr>
          </a:p>
        </p:txBody>
      </p:sp>
    </p:spTree>
    <p:extLst>
      <p:ext uri="{BB962C8B-B14F-4D97-AF65-F5344CB8AC3E}">
        <p14:creationId xmlns:p14="http://schemas.microsoft.com/office/powerpoint/2010/main" val="747979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D193A888-0009-4302-49FD-8668110DE35B}"/>
              </a:ext>
            </a:extLst>
          </p:cNvPr>
          <p:cNvSpPr/>
          <p:nvPr/>
        </p:nvSpPr>
        <p:spPr>
          <a:xfrm>
            <a:off x="0" y="0"/>
            <a:ext cx="12192000" cy="6858000"/>
          </a:xfrm>
          <a:prstGeom prst="rect">
            <a:avLst/>
          </a:prstGeom>
          <a:gradFill>
            <a:gsLst>
              <a:gs pos="0">
                <a:srgbClr val="061128"/>
              </a:gs>
              <a:gs pos="57000">
                <a:srgbClr val="23264D"/>
              </a:gs>
              <a:gs pos="100000">
                <a:srgbClr val="133968"/>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Imagen 13">
            <a:extLst>
              <a:ext uri="{FF2B5EF4-FFF2-40B4-BE49-F238E27FC236}">
                <a16:creationId xmlns:a16="http://schemas.microsoft.com/office/drawing/2014/main" id="{BB8C821F-6E2E-F18B-ACA8-D1BA987C04ED}"/>
              </a:ext>
            </a:extLst>
          </p:cNvPr>
          <p:cNvPicPr>
            <a:picLocks noChangeAspect="1"/>
          </p:cNvPicPr>
          <p:nvPr/>
        </p:nvPicPr>
        <p:blipFill rotWithShape="1">
          <a:blip r:embed="rId2">
            <a:extLst>
              <a:ext uri="{28A0092B-C50C-407E-A947-70E740481C1C}">
                <a14:useLocalDpi xmlns:a14="http://schemas.microsoft.com/office/drawing/2010/main" val="0"/>
              </a:ext>
            </a:extLst>
          </a:blip>
          <a:srcRect t="26389" r="12615" b="30833"/>
          <a:stretch/>
        </p:blipFill>
        <p:spPr>
          <a:xfrm>
            <a:off x="5098106" y="540313"/>
            <a:ext cx="1898683" cy="929473"/>
          </a:xfrm>
          <a:prstGeom prst="rect">
            <a:avLst/>
          </a:prstGeom>
        </p:spPr>
      </p:pic>
      <p:sp>
        <p:nvSpPr>
          <p:cNvPr id="68" name="TextBox 67">
            <a:extLst>
              <a:ext uri="{FF2B5EF4-FFF2-40B4-BE49-F238E27FC236}">
                <a16:creationId xmlns:a16="http://schemas.microsoft.com/office/drawing/2014/main" id="{15473F97-D8F3-2D31-CDCD-694D30895069}"/>
              </a:ext>
            </a:extLst>
          </p:cNvPr>
          <p:cNvSpPr txBox="1"/>
          <p:nvPr/>
        </p:nvSpPr>
        <p:spPr>
          <a:xfrm>
            <a:off x="4009696" y="1402240"/>
            <a:ext cx="4172607" cy="369332"/>
          </a:xfrm>
          <a:prstGeom prst="rect">
            <a:avLst/>
          </a:prstGeom>
          <a:noFill/>
        </p:spPr>
        <p:txBody>
          <a:bodyPr wrap="square" rtlCol="0">
            <a:spAutoFit/>
          </a:bodyPr>
          <a:lstStyle/>
          <a:p>
            <a:pPr algn="ctr"/>
            <a:r>
              <a:rPr lang="en-US" dirty="0" err="1">
                <a:solidFill>
                  <a:schemeClr val="bg1"/>
                </a:solidFill>
              </a:rPr>
              <a:t>ppthemes.com</a:t>
            </a:r>
            <a:endParaRPr lang="en-US" dirty="0">
              <a:solidFill>
                <a:schemeClr val="bg1"/>
              </a:solidFill>
            </a:endParaRPr>
          </a:p>
        </p:txBody>
      </p:sp>
      <p:sp>
        <p:nvSpPr>
          <p:cNvPr id="71" name="Freeform 70">
            <a:extLst>
              <a:ext uri="{FF2B5EF4-FFF2-40B4-BE49-F238E27FC236}">
                <a16:creationId xmlns:a16="http://schemas.microsoft.com/office/drawing/2014/main" id="{F2953243-C114-B7F3-E340-F0765D261D7F}"/>
              </a:ext>
            </a:extLst>
          </p:cNvPr>
          <p:cNvSpPr/>
          <p:nvPr/>
        </p:nvSpPr>
        <p:spPr>
          <a:xfrm>
            <a:off x="4910531" y="2010099"/>
            <a:ext cx="2086258" cy="1428078"/>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A4E9D215-5F74-8270-25DD-B4322DF73A40}"/>
              </a:ext>
            </a:extLst>
          </p:cNvPr>
          <p:cNvSpPr/>
          <p:nvPr/>
        </p:nvSpPr>
        <p:spPr>
          <a:xfrm rot="10800000">
            <a:off x="6265995" y="2157987"/>
            <a:ext cx="2086258" cy="1428078"/>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72">
            <a:extLst>
              <a:ext uri="{FF2B5EF4-FFF2-40B4-BE49-F238E27FC236}">
                <a16:creationId xmlns:a16="http://schemas.microsoft.com/office/drawing/2014/main" id="{BC5EFEA8-5B6E-D194-7FE9-5BE5F1802871}"/>
              </a:ext>
            </a:extLst>
          </p:cNvPr>
          <p:cNvSpPr/>
          <p:nvPr/>
        </p:nvSpPr>
        <p:spPr>
          <a:xfrm>
            <a:off x="3974616" y="3602230"/>
            <a:ext cx="2086258" cy="1428078"/>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73">
            <a:extLst>
              <a:ext uri="{FF2B5EF4-FFF2-40B4-BE49-F238E27FC236}">
                <a16:creationId xmlns:a16="http://schemas.microsoft.com/office/drawing/2014/main" id="{85D3FDAA-843C-C219-3E01-AC7066B83054}"/>
              </a:ext>
            </a:extLst>
          </p:cNvPr>
          <p:cNvSpPr/>
          <p:nvPr/>
        </p:nvSpPr>
        <p:spPr>
          <a:xfrm rot="10800000">
            <a:off x="5351595" y="3728603"/>
            <a:ext cx="2086258" cy="1428078"/>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no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TextBox 74">
            <a:extLst>
              <a:ext uri="{FF2B5EF4-FFF2-40B4-BE49-F238E27FC236}">
                <a16:creationId xmlns:a16="http://schemas.microsoft.com/office/drawing/2014/main" id="{2239D8C7-CCB5-58D1-13EA-2F7630C5E821}"/>
              </a:ext>
            </a:extLst>
          </p:cNvPr>
          <p:cNvSpPr txBox="1"/>
          <p:nvPr/>
        </p:nvSpPr>
        <p:spPr>
          <a:xfrm>
            <a:off x="3664628" y="2955448"/>
            <a:ext cx="4765638" cy="1107996"/>
          </a:xfrm>
          <a:prstGeom prst="rect">
            <a:avLst/>
          </a:prstGeom>
          <a:noFill/>
        </p:spPr>
        <p:txBody>
          <a:bodyPr wrap="square" rtlCol="0">
            <a:spAutoFit/>
          </a:bodyPr>
          <a:lstStyle/>
          <a:p>
            <a:pPr algn="ctr"/>
            <a:r>
              <a:rPr lang="en-US" sz="6600" b="1" i="1" dirty="0">
                <a:solidFill>
                  <a:schemeClr val="accent4"/>
                </a:solidFill>
                <a:effectLst>
                  <a:outerShdw blurRad="50800" dist="38100" dir="5400000" algn="t" rotWithShape="0">
                    <a:prstClr val="black">
                      <a:alpha val="40000"/>
                    </a:prstClr>
                  </a:outerShdw>
                </a:effectLst>
                <a:latin typeface="Montserrat Black" pitchFamily="2" charset="77"/>
              </a:rPr>
              <a:t>THANKS</a:t>
            </a:r>
            <a:endParaRPr lang="en-US" sz="8000" b="1" i="1" dirty="0">
              <a:solidFill>
                <a:schemeClr val="accent4"/>
              </a:solidFill>
              <a:effectLst>
                <a:outerShdw blurRad="50800" dist="38100" dir="5400000" algn="t" rotWithShape="0">
                  <a:prstClr val="black">
                    <a:alpha val="40000"/>
                  </a:prstClr>
                </a:outerShdw>
              </a:effectLst>
              <a:latin typeface="Montserrat Black" pitchFamily="2" charset="77"/>
            </a:endParaRPr>
          </a:p>
        </p:txBody>
      </p:sp>
    </p:spTree>
    <p:extLst>
      <p:ext uri="{BB962C8B-B14F-4D97-AF65-F5344CB8AC3E}">
        <p14:creationId xmlns:p14="http://schemas.microsoft.com/office/powerpoint/2010/main" val="1967189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D193A888-0009-4302-49FD-8668110DE35B}"/>
              </a:ext>
            </a:extLst>
          </p:cNvPr>
          <p:cNvSpPr/>
          <p:nvPr/>
        </p:nvSpPr>
        <p:spPr>
          <a:xfrm>
            <a:off x="0" y="0"/>
            <a:ext cx="12192000" cy="6858000"/>
          </a:xfrm>
          <a:prstGeom prst="rect">
            <a:avLst/>
          </a:prstGeom>
          <a:gradFill>
            <a:gsLst>
              <a:gs pos="0">
                <a:srgbClr val="061128"/>
              </a:gs>
              <a:gs pos="57000">
                <a:srgbClr val="23264D"/>
              </a:gs>
              <a:gs pos="100000">
                <a:srgbClr val="133968"/>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Imagen 13">
            <a:extLst>
              <a:ext uri="{FF2B5EF4-FFF2-40B4-BE49-F238E27FC236}">
                <a16:creationId xmlns:a16="http://schemas.microsoft.com/office/drawing/2014/main" id="{BB8C821F-6E2E-F18B-ACA8-D1BA987C04ED}"/>
              </a:ext>
            </a:extLst>
          </p:cNvPr>
          <p:cNvPicPr>
            <a:picLocks noChangeAspect="1"/>
          </p:cNvPicPr>
          <p:nvPr/>
        </p:nvPicPr>
        <p:blipFill rotWithShape="1">
          <a:blip r:embed="rId2">
            <a:extLst>
              <a:ext uri="{28A0092B-C50C-407E-A947-70E740481C1C}">
                <a14:useLocalDpi xmlns:a14="http://schemas.microsoft.com/office/drawing/2010/main" val="0"/>
              </a:ext>
            </a:extLst>
          </a:blip>
          <a:srcRect t="26389" r="12615" b="30833"/>
          <a:stretch/>
        </p:blipFill>
        <p:spPr>
          <a:xfrm>
            <a:off x="5098106" y="540313"/>
            <a:ext cx="1898683" cy="929473"/>
          </a:xfrm>
          <a:prstGeom prst="rect">
            <a:avLst/>
          </a:prstGeom>
        </p:spPr>
      </p:pic>
      <p:sp>
        <p:nvSpPr>
          <p:cNvPr id="68" name="TextBox 67">
            <a:extLst>
              <a:ext uri="{FF2B5EF4-FFF2-40B4-BE49-F238E27FC236}">
                <a16:creationId xmlns:a16="http://schemas.microsoft.com/office/drawing/2014/main" id="{15473F97-D8F3-2D31-CDCD-694D30895069}"/>
              </a:ext>
            </a:extLst>
          </p:cNvPr>
          <p:cNvSpPr txBox="1"/>
          <p:nvPr/>
        </p:nvSpPr>
        <p:spPr>
          <a:xfrm>
            <a:off x="4009696" y="1402240"/>
            <a:ext cx="4172607" cy="369332"/>
          </a:xfrm>
          <a:prstGeom prst="rect">
            <a:avLst/>
          </a:prstGeom>
          <a:noFill/>
        </p:spPr>
        <p:txBody>
          <a:bodyPr wrap="square" rtlCol="0">
            <a:spAutoFit/>
          </a:bodyPr>
          <a:lstStyle/>
          <a:p>
            <a:pPr algn="ctr"/>
            <a:r>
              <a:rPr lang="en-US" dirty="0" err="1">
                <a:solidFill>
                  <a:schemeClr val="bg1"/>
                </a:solidFill>
              </a:rPr>
              <a:t>ppthemes.com</a:t>
            </a:r>
            <a:endParaRPr lang="en-US" dirty="0">
              <a:solidFill>
                <a:schemeClr val="bg1"/>
              </a:solidFill>
            </a:endParaRPr>
          </a:p>
        </p:txBody>
      </p:sp>
      <p:sp>
        <p:nvSpPr>
          <p:cNvPr id="71" name="Freeform 70">
            <a:extLst>
              <a:ext uri="{FF2B5EF4-FFF2-40B4-BE49-F238E27FC236}">
                <a16:creationId xmlns:a16="http://schemas.microsoft.com/office/drawing/2014/main" id="{F2953243-C114-B7F3-E340-F0765D261D7F}"/>
              </a:ext>
            </a:extLst>
          </p:cNvPr>
          <p:cNvSpPr/>
          <p:nvPr/>
        </p:nvSpPr>
        <p:spPr>
          <a:xfrm>
            <a:off x="4910531" y="2010099"/>
            <a:ext cx="2086258" cy="1428078"/>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blipFill>
            <a:blip r:embed="rId3"/>
            <a:stretch>
              <a:fillRect/>
            </a:stretch>
          </a:blip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A4E9D215-5F74-8270-25DD-B4322DF73A40}"/>
              </a:ext>
            </a:extLst>
          </p:cNvPr>
          <p:cNvSpPr/>
          <p:nvPr/>
        </p:nvSpPr>
        <p:spPr>
          <a:xfrm rot="10800000">
            <a:off x="6265995" y="2157987"/>
            <a:ext cx="2086258" cy="1428078"/>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blipFill dpi="0" rotWithShape="0">
            <a:blip r:embed="rId4"/>
            <a:srcRect/>
            <a:stretch>
              <a:fillRect/>
            </a:stretch>
          </a:blip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72">
            <a:extLst>
              <a:ext uri="{FF2B5EF4-FFF2-40B4-BE49-F238E27FC236}">
                <a16:creationId xmlns:a16="http://schemas.microsoft.com/office/drawing/2014/main" id="{BC5EFEA8-5B6E-D194-7FE9-5BE5F1802871}"/>
              </a:ext>
            </a:extLst>
          </p:cNvPr>
          <p:cNvSpPr/>
          <p:nvPr/>
        </p:nvSpPr>
        <p:spPr>
          <a:xfrm>
            <a:off x="3974616" y="3602230"/>
            <a:ext cx="2086258" cy="1428078"/>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blipFill>
            <a:blip r:embed="rId5"/>
            <a:stretch>
              <a:fillRect/>
            </a:stretch>
          </a:blip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73">
            <a:extLst>
              <a:ext uri="{FF2B5EF4-FFF2-40B4-BE49-F238E27FC236}">
                <a16:creationId xmlns:a16="http://schemas.microsoft.com/office/drawing/2014/main" id="{85D3FDAA-843C-C219-3E01-AC7066B83054}"/>
              </a:ext>
            </a:extLst>
          </p:cNvPr>
          <p:cNvSpPr/>
          <p:nvPr/>
        </p:nvSpPr>
        <p:spPr>
          <a:xfrm rot="10800000">
            <a:off x="5351595" y="3728603"/>
            <a:ext cx="2086258" cy="1428078"/>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blipFill dpi="0" rotWithShape="0">
            <a:blip r:embed="rId6"/>
            <a:srcRect/>
            <a:stretch>
              <a:fillRect/>
            </a:stretch>
          </a:blip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TextBox 74">
            <a:extLst>
              <a:ext uri="{FF2B5EF4-FFF2-40B4-BE49-F238E27FC236}">
                <a16:creationId xmlns:a16="http://schemas.microsoft.com/office/drawing/2014/main" id="{2239D8C7-CCB5-58D1-13EA-2F7630C5E821}"/>
              </a:ext>
            </a:extLst>
          </p:cNvPr>
          <p:cNvSpPr txBox="1"/>
          <p:nvPr/>
        </p:nvSpPr>
        <p:spPr>
          <a:xfrm>
            <a:off x="3678055" y="5373802"/>
            <a:ext cx="4765638" cy="830997"/>
          </a:xfrm>
          <a:prstGeom prst="rect">
            <a:avLst/>
          </a:prstGeom>
          <a:noFill/>
        </p:spPr>
        <p:txBody>
          <a:bodyPr wrap="square" rtlCol="0">
            <a:spAutoFit/>
          </a:bodyPr>
          <a:lstStyle/>
          <a:p>
            <a:pPr algn="ctr"/>
            <a:r>
              <a:rPr lang="en-US" sz="2000" dirty="0">
                <a:solidFill>
                  <a:schemeClr val="bg1"/>
                </a:solidFill>
                <a:latin typeface="Montserrat Light" pitchFamily="2" charset="77"/>
              </a:rPr>
              <a:t>YOUR AWESOME</a:t>
            </a:r>
          </a:p>
          <a:p>
            <a:pPr algn="ctr"/>
            <a:r>
              <a:rPr lang="en-US" sz="2800" b="1" dirty="0">
                <a:solidFill>
                  <a:schemeClr val="bg1"/>
                </a:solidFill>
                <a:latin typeface="Montserrat ExtraBold" pitchFamily="2" charset="77"/>
              </a:rPr>
              <a:t>TITLE </a:t>
            </a:r>
            <a:r>
              <a:rPr lang="en-US" sz="2800" b="1" i="1" dirty="0">
                <a:solidFill>
                  <a:schemeClr val="accent4"/>
                </a:solidFill>
                <a:latin typeface="Montserrat ExtraBold" pitchFamily="2" charset="77"/>
              </a:rPr>
              <a:t>GOES HERE</a:t>
            </a:r>
          </a:p>
        </p:txBody>
      </p:sp>
    </p:spTree>
    <p:extLst>
      <p:ext uri="{BB962C8B-B14F-4D97-AF65-F5344CB8AC3E}">
        <p14:creationId xmlns:p14="http://schemas.microsoft.com/office/powerpoint/2010/main" val="9783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1588" y="-1"/>
            <a:ext cx="12188825" cy="6858000"/>
          </a:xfrm>
          <a:prstGeom prst="rect">
            <a:avLst/>
          </a:prstGeom>
          <a:solidFill>
            <a:schemeClr val="accent6">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16" name="タイトル 15"/>
          <p:cNvSpPr>
            <a:spLocks noGrp="1"/>
          </p:cNvSpPr>
          <p:nvPr>
            <p:ph type="ctrTitle" idx="4294967295"/>
          </p:nvPr>
        </p:nvSpPr>
        <p:spPr>
          <a:xfrm>
            <a:off x="1588" y="1266032"/>
            <a:ext cx="12188825" cy="1056481"/>
          </a:xfrm>
          <a:prstGeom prst="rect">
            <a:avLst/>
          </a:prstGeom>
        </p:spPr>
        <p:txBody>
          <a:bodyPr/>
          <a:lstStyle/>
          <a:p>
            <a:pPr algn="ctr"/>
            <a:r>
              <a:rPr kumimoji="1" lang="en-US" altLang="ja-JP" sz="3000" b="1" dirty="0">
                <a:solidFill>
                  <a:schemeClr val="accent4"/>
                </a:solidFill>
                <a:latin typeface="Lato Black" panose="020F0A02020204030203" pitchFamily="34" charset="0"/>
              </a:rPr>
              <a:t>THANKS FOR DOWNLOADING THESE TEMPLATES! </a:t>
            </a:r>
            <a:br>
              <a:rPr kumimoji="1" lang="en-US" altLang="ja-JP" b="1" dirty="0">
                <a:solidFill>
                  <a:schemeClr val="accent4"/>
                </a:solidFill>
                <a:latin typeface="Lato Light" panose="020F0302020204030203" pitchFamily="34" charset="0"/>
              </a:rPr>
            </a:br>
            <a:r>
              <a:rPr kumimoji="1" lang="en-US" altLang="ja-JP" sz="2400" b="1" dirty="0">
                <a:solidFill>
                  <a:schemeClr val="bg1"/>
                </a:solidFill>
                <a:latin typeface="Lato Light" panose="020F0302020204030203" pitchFamily="34" charset="0"/>
              </a:rPr>
              <a:t>Find even more free templates at </a:t>
            </a:r>
            <a:endParaRPr kumimoji="1" lang="en-US" altLang="ja-JP" b="1" dirty="0">
              <a:solidFill>
                <a:schemeClr val="bg1"/>
              </a:solidFill>
              <a:latin typeface="Lato Light" panose="020F0302020204030203" pitchFamily="34" charset="0"/>
            </a:endParaRPr>
          </a:p>
        </p:txBody>
      </p:sp>
      <p:sp>
        <p:nvSpPr>
          <p:cNvPr id="17" name="サブタイトル 16"/>
          <p:cNvSpPr>
            <a:spLocks noGrp="1"/>
          </p:cNvSpPr>
          <p:nvPr>
            <p:ph type="subTitle" idx="4294967295"/>
          </p:nvPr>
        </p:nvSpPr>
        <p:spPr>
          <a:xfrm>
            <a:off x="2255229" y="2136667"/>
            <a:ext cx="8228013" cy="674688"/>
          </a:xfrm>
          <a:prstGeom prst="rect">
            <a:avLst/>
          </a:prstGeom>
        </p:spPr>
        <p:txBody>
          <a:bodyPr>
            <a:noAutofit/>
          </a:bodyPr>
          <a:lstStyle/>
          <a:p>
            <a:pPr marL="0" indent="0" algn="ctr">
              <a:buNone/>
            </a:pPr>
            <a:r>
              <a:rPr lang="en-US" sz="1500" dirty="0">
                <a:solidFill>
                  <a:schemeClr val="bg1"/>
                </a:solidFill>
                <a:latin typeface="Lato Light" panose="020F0302020204030203" pitchFamily="34" charset="0"/>
                <a:hlinkClick r:id="rId2">
                  <a:extLst>
                    <a:ext uri="{A12FA001-AC4F-418D-AE19-62706E023703}">
                      <ahyp:hlinkClr xmlns:ahyp="http://schemas.microsoft.com/office/drawing/2018/hyperlinkcolor" val="tx"/>
                    </a:ext>
                  </a:extLst>
                </a:hlinkClick>
              </a:rPr>
              <a:t>https://ppthemes.com/</a:t>
            </a:r>
            <a:r>
              <a:rPr lang="en-US" sz="1500" dirty="0">
                <a:solidFill>
                  <a:schemeClr val="bg1"/>
                </a:solidFill>
                <a:latin typeface="Lato Light" panose="020F0302020204030203" pitchFamily="34" charset="0"/>
              </a:rPr>
              <a:t> / </a:t>
            </a:r>
            <a:r>
              <a:rPr lang="en-US" sz="1500" dirty="0">
                <a:solidFill>
                  <a:schemeClr val="bg1"/>
                </a:solidFill>
                <a:latin typeface="Lato Light" panose="020F0302020204030203" pitchFamily="34" charset="0"/>
                <a:hlinkClick r:id="rId3">
                  <a:extLst>
                    <a:ext uri="{A12FA001-AC4F-418D-AE19-62706E023703}">
                      <ahyp:hlinkClr xmlns:ahyp="http://schemas.microsoft.com/office/drawing/2018/hyperlinkcolor" val="tx"/>
                    </a:ext>
                  </a:extLst>
                </a:hlinkClick>
              </a:rPr>
              <a:t>www.slidesgratis.com</a:t>
            </a:r>
            <a:r>
              <a:rPr lang="en-US" sz="1500" dirty="0">
                <a:solidFill>
                  <a:schemeClr val="bg1"/>
                </a:solidFill>
                <a:latin typeface="Lato Light" panose="020F0302020204030203" pitchFamily="34" charset="0"/>
              </a:rPr>
              <a:t>  </a:t>
            </a:r>
          </a:p>
          <a:p>
            <a:pPr marL="0" indent="0" algn="ctr">
              <a:buNone/>
            </a:pPr>
            <a:r>
              <a:rPr lang="en-US" sz="1500" dirty="0">
                <a:solidFill>
                  <a:schemeClr val="bg1"/>
                </a:solidFill>
                <a:latin typeface="Lato Light" panose="020F0302020204030203" pitchFamily="34" charset="0"/>
              </a:rPr>
              <a:t>Premium Templates: </a:t>
            </a:r>
            <a:r>
              <a:rPr lang="en-US" sz="1500" dirty="0">
                <a:solidFill>
                  <a:schemeClr val="bg1"/>
                </a:solidFill>
                <a:latin typeface="Lato Light" panose="020F0302020204030203" pitchFamily="34" charset="0"/>
                <a:hlinkClick r:id="rId4">
                  <a:extLst>
                    <a:ext uri="{A12FA001-AC4F-418D-AE19-62706E023703}">
                      <ahyp:hlinkClr xmlns:ahyp="http://schemas.microsoft.com/office/drawing/2018/hyperlinkcolor" val="tx"/>
                    </a:ext>
                  </a:extLst>
                </a:hlinkClick>
              </a:rPr>
              <a:t>https://www.pptbundle.com/</a:t>
            </a:r>
            <a:r>
              <a:rPr lang="en-US" sz="1500" dirty="0">
                <a:solidFill>
                  <a:schemeClr val="bg1"/>
                </a:solidFill>
                <a:latin typeface="Lato Light" panose="020F0302020204030203" pitchFamily="34" charset="0"/>
              </a:rPr>
              <a:t> </a:t>
            </a:r>
          </a:p>
          <a:p>
            <a:pPr marL="0" indent="0" algn="ctr">
              <a:buNone/>
            </a:pPr>
            <a:br>
              <a:rPr lang="en-US" altLang="ja-JP" sz="1500" dirty="0">
                <a:solidFill>
                  <a:schemeClr val="bg1"/>
                </a:solidFill>
                <a:latin typeface="Lato Light" panose="020F0302020204030203" pitchFamily="34" charset="0"/>
                <a:cs typeface="Arial" panose="020B0604020202020204" pitchFamily="34" charset="0"/>
              </a:rPr>
            </a:br>
            <a:endParaRPr lang="en-US" altLang="ja-JP" sz="1500" dirty="0">
              <a:solidFill>
                <a:schemeClr val="bg1"/>
              </a:solidFill>
              <a:latin typeface="Lato Light" panose="020F0302020204030203" pitchFamily="34" charset="0"/>
              <a:cs typeface="Arial" panose="020B0604020202020204"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2176382" y="2936788"/>
            <a:ext cx="7961648" cy="2092881"/>
          </a:xfrm>
          <a:prstGeom prst="rect">
            <a:avLst/>
          </a:prstGeom>
          <a:noFill/>
        </p:spPr>
        <p:txBody>
          <a:bodyPr wrap="square" rtlCol="0">
            <a:spAutoFit/>
          </a:bodyPr>
          <a:lstStyle/>
          <a:p>
            <a:pPr algn="ctr"/>
            <a:r>
              <a:rPr lang="en-US" altLang="ja-JP" sz="2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2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2000" b="1"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https://www.instagram.com/ppthemes/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https://www.facebook.com/ppthemess</a:t>
            </a:r>
            <a:endParaRPr lang="es-CO" altLang="ja-JP"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https://www.youtube.com/@Ppthemes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https://www.tiktok.com/@Ppthemes</a:t>
            </a:r>
            <a:r>
              <a:rPr lang="es-CO" altLang="ja-JP" dirty="0">
                <a:solidFill>
                  <a:schemeClr val="bg1"/>
                </a:solidFill>
                <a:latin typeface="Lato Light" panose="020F0302020204030203" pitchFamily="34" charset="0"/>
                <a:cs typeface="Arial" panose="020B0604020202020204" pitchFamily="34" charset="0"/>
              </a:rPr>
              <a:t> </a:t>
            </a:r>
          </a:p>
          <a:p>
            <a:pPr algn="ctr"/>
            <a:endParaRPr lang="es-CO" altLang="ja-JP" sz="900" dirty="0">
              <a:solidFill>
                <a:schemeClr val="bg1"/>
              </a:solidFill>
              <a:latin typeface="Lato Light" panose="020F0302020204030203" pitchFamily="34" charset="0"/>
              <a:cs typeface="Arial" panose="020B0604020202020204" pitchFamily="34" charset="0"/>
            </a:endParaRPr>
          </a:p>
          <a:p>
            <a:pPr algn="ctr"/>
            <a:endParaRPr lang="es-CO" altLang="ja-JP" sz="900"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2837750" y="6057104"/>
            <a:ext cx="6877050" cy="369332"/>
          </a:xfrm>
          <a:prstGeom prst="rect">
            <a:avLst/>
          </a:prstGeom>
          <a:noFill/>
        </p:spPr>
        <p:txBody>
          <a:bodyPr wrap="square" rtlCol="0">
            <a:spAutoFit/>
          </a:bodyPr>
          <a:lstStyle/>
          <a:p>
            <a:pPr algn="ctr"/>
            <a:r>
              <a:rPr lang="en-US" altLang="ja-JP" dirty="0">
                <a:solidFill>
                  <a:schemeClr val="accent4"/>
                </a:solidFill>
                <a:latin typeface="Lato Light" panose="020F0302020204030203" pitchFamily="34" charset="0"/>
                <a:cs typeface="Arial" panose="020B0604020202020204" pitchFamily="34" charset="0"/>
              </a:rPr>
              <a:t>Images used in this template are courtesy of </a:t>
            </a:r>
            <a:r>
              <a:rPr lang="en-US" altLang="ja-JP" dirty="0" err="1">
                <a:solidFill>
                  <a:schemeClr val="accent4"/>
                </a:solidFill>
                <a:latin typeface="Lato Light" panose="020F0302020204030203" pitchFamily="34" charset="0"/>
                <a:cs typeface="Arial" panose="020B0604020202020204" pitchFamily="34" charset="0"/>
              </a:rPr>
              <a:t>Freepik</a:t>
            </a:r>
            <a:r>
              <a:rPr lang="en-US" altLang="ja-JP" dirty="0">
                <a:solidFill>
                  <a:schemeClr val="accent4"/>
                </a:solidFill>
                <a:latin typeface="Lato Light" panose="020F0302020204030203" pitchFamily="34" charset="0"/>
                <a:cs typeface="Arial" panose="020B0604020202020204" pitchFamily="34" charset="0"/>
              </a:rPr>
              <a:t> and </a:t>
            </a:r>
            <a:r>
              <a:rPr lang="en-US" altLang="ja-JP" dirty="0" err="1">
                <a:solidFill>
                  <a:schemeClr val="accent4"/>
                </a:solidFill>
                <a:latin typeface="Lato Light" panose="020F0302020204030203" pitchFamily="34" charset="0"/>
                <a:cs typeface="Arial" panose="020B0604020202020204" pitchFamily="34" charset="0"/>
              </a:rPr>
              <a:t>Pixabay</a:t>
            </a:r>
            <a:r>
              <a:rPr lang="en-US" altLang="ja-JP" dirty="0">
                <a:solidFill>
                  <a:schemeClr val="accent4"/>
                </a:solidFill>
                <a:latin typeface="Lato Light" panose="020F0302020204030203" pitchFamily="34" charset="0"/>
                <a:cs typeface="Arial" panose="020B0604020202020204" pitchFamily="34" charset="0"/>
              </a:rPr>
              <a:t>.</a:t>
            </a:r>
            <a:endParaRPr lang="es-CO" sz="900" dirty="0">
              <a:solidFill>
                <a:schemeClr val="accent4"/>
              </a:solidFill>
              <a:latin typeface="Lato Light" panose="020F0302020204030203" pitchFamily="34" charset="0"/>
            </a:endParaRPr>
          </a:p>
        </p:txBody>
      </p:sp>
      <p:sp>
        <p:nvSpPr>
          <p:cNvPr id="3" name="Rectangle 2">
            <a:hlinkClick r:id="rId7"/>
            <a:extLst>
              <a:ext uri="{FF2B5EF4-FFF2-40B4-BE49-F238E27FC236}">
                <a16:creationId xmlns:a16="http://schemas.microsoft.com/office/drawing/2014/main" id="{928C2DEF-D347-BC89-AECF-1B7CBA6FF171}"/>
              </a:ext>
            </a:extLst>
          </p:cNvPr>
          <p:cNvSpPr/>
          <p:nvPr/>
        </p:nvSpPr>
        <p:spPr>
          <a:xfrm>
            <a:off x="7232021" y="4941628"/>
            <a:ext cx="808258" cy="63774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6" name="Rectangle 5">
            <a:hlinkClick r:id="rId6"/>
            <a:extLst>
              <a:ext uri="{FF2B5EF4-FFF2-40B4-BE49-F238E27FC236}">
                <a16:creationId xmlns:a16="http://schemas.microsoft.com/office/drawing/2014/main" id="{26C07AB2-8886-1404-41EF-D1270C73B29C}"/>
              </a:ext>
            </a:extLst>
          </p:cNvPr>
          <p:cNvSpPr/>
          <p:nvPr/>
        </p:nvSpPr>
        <p:spPr>
          <a:xfrm>
            <a:off x="4519981" y="4941628"/>
            <a:ext cx="808258" cy="63774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1" name="Freeform 75">
            <a:hlinkClick r:id="rId9"/>
            <a:extLst>
              <a:ext uri="{FF2B5EF4-FFF2-40B4-BE49-F238E27FC236}">
                <a16:creationId xmlns:a16="http://schemas.microsoft.com/office/drawing/2014/main" id="{702ACFE8-377E-8586-7DE6-9A4DAFF3CBD0}"/>
              </a:ext>
            </a:extLst>
          </p:cNvPr>
          <p:cNvSpPr>
            <a:spLocks noChangeArrowheads="1"/>
          </p:cNvSpPr>
          <p:nvPr/>
        </p:nvSpPr>
        <p:spPr bwMode="auto">
          <a:xfrm>
            <a:off x="4795963" y="5039364"/>
            <a:ext cx="210591" cy="387430"/>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350" dirty="0">
              <a:latin typeface="Lato Light" panose="020F0302020204030203" pitchFamily="34" charset="0"/>
            </a:endParaRPr>
          </a:p>
        </p:txBody>
      </p:sp>
      <p:sp>
        <p:nvSpPr>
          <p:cNvPr id="13" name="Rectangle 12">
            <a:hlinkClick r:id="rId8"/>
            <a:extLst>
              <a:ext uri="{FF2B5EF4-FFF2-40B4-BE49-F238E27FC236}">
                <a16:creationId xmlns:a16="http://schemas.microsoft.com/office/drawing/2014/main" id="{E9BB9DB0-C4FF-EF03-D649-B60F5161FE61}"/>
              </a:ext>
            </a:extLst>
          </p:cNvPr>
          <p:cNvSpPr/>
          <p:nvPr/>
        </p:nvSpPr>
        <p:spPr>
          <a:xfrm>
            <a:off x="5468017" y="4941628"/>
            <a:ext cx="808258" cy="63774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5" name="Freeform 6">
            <a:hlinkClick r:id="rId8"/>
            <a:extLst>
              <a:ext uri="{FF2B5EF4-FFF2-40B4-BE49-F238E27FC236}">
                <a16:creationId xmlns:a16="http://schemas.microsoft.com/office/drawing/2014/main" id="{3400C557-8F12-2346-6F15-9B0E1B4E9C53}"/>
              </a:ext>
            </a:extLst>
          </p:cNvPr>
          <p:cNvSpPr>
            <a:spLocks/>
          </p:cNvSpPr>
          <p:nvPr/>
        </p:nvSpPr>
        <p:spPr bwMode="auto">
          <a:xfrm>
            <a:off x="5672103" y="5018937"/>
            <a:ext cx="351892" cy="406719"/>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700" dirty="0">
              <a:latin typeface="Lato Light" panose="020F0302020204030203" pitchFamily="34" charset="0"/>
            </a:endParaRPr>
          </a:p>
        </p:txBody>
      </p:sp>
      <p:sp>
        <p:nvSpPr>
          <p:cNvPr id="14" name="Rectangle 13">
            <a:hlinkClick r:id="rId5"/>
            <a:extLst>
              <a:ext uri="{FF2B5EF4-FFF2-40B4-BE49-F238E27FC236}">
                <a16:creationId xmlns:a16="http://schemas.microsoft.com/office/drawing/2014/main" id="{71D98B8F-F8D8-6022-6A88-957212C997E8}"/>
              </a:ext>
            </a:extLst>
          </p:cNvPr>
          <p:cNvSpPr/>
          <p:nvPr/>
        </p:nvSpPr>
        <p:spPr>
          <a:xfrm>
            <a:off x="6369236" y="4941628"/>
            <a:ext cx="808258" cy="63774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8" name="Shape 1658">
            <a:hlinkClick r:id="rId5"/>
            <a:extLst>
              <a:ext uri="{FF2B5EF4-FFF2-40B4-BE49-F238E27FC236}">
                <a16:creationId xmlns:a16="http://schemas.microsoft.com/office/drawing/2014/main" id="{BFC62D93-4B50-993E-81D5-32DC717B26EC}"/>
              </a:ext>
            </a:extLst>
          </p:cNvPr>
          <p:cNvSpPr/>
          <p:nvPr/>
        </p:nvSpPr>
        <p:spPr>
          <a:xfrm>
            <a:off x="6608024" y="5039364"/>
            <a:ext cx="348206" cy="348206"/>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45710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7"/>
            <a:extLst>
              <a:ext uri="{FF2B5EF4-FFF2-40B4-BE49-F238E27FC236}">
                <a16:creationId xmlns:a16="http://schemas.microsoft.com/office/drawing/2014/main" id="{22E9A0E3-E4FA-6118-3809-3A68BBFDC98B}"/>
              </a:ext>
            </a:extLst>
          </p:cNvPr>
          <p:cNvSpPr>
            <a:spLocks/>
          </p:cNvSpPr>
          <p:nvPr/>
        </p:nvSpPr>
        <p:spPr bwMode="auto">
          <a:xfrm>
            <a:off x="7416281" y="5091103"/>
            <a:ext cx="418884" cy="296467"/>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21" name="Freeform 6">
            <a:hlinkClick r:id="rId7"/>
            <a:extLst>
              <a:ext uri="{FF2B5EF4-FFF2-40B4-BE49-F238E27FC236}">
                <a16:creationId xmlns:a16="http://schemas.microsoft.com/office/drawing/2014/main" id="{4CBD0548-2812-7AAA-D87D-47DDCA2BE2B5}"/>
              </a:ext>
            </a:extLst>
          </p:cNvPr>
          <p:cNvSpPr>
            <a:spLocks/>
          </p:cNvSpPr>
          <p:nvPr/>
        </p:nvSpPr>
        <p:spPr bwMode="auto">
          <a:xfrm>
            <a:off x="7583544" y="5175461"/>
            <a:ext cx="107872" cy="127023"/>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Tree>
    <p:extLst>
      <p:ext uri="{BB962C8B-B14F-4D97-AF65-F5344CB8AC3E}">
        <p14:creationId xmlns:p14="http://schemas.microsoft.com/office/powerpoint/2010/main" val="3313802975"/>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D193A888-0009-4302-49FD-8668110DE35B}"/>
              </a:ext>
            </a:extLst>
          </p:cNvPr>
          <p:cNvSpPr/>
          <p:nvPr/>
        </p:nvSpPr>
        <p:spPr>
          <a:xfrm>
            <a:off x="0" y="3969572"/>
            <a:ext cx="12192000" cy="2888428"/>
          </a:xfrm>
          <a:prstGeom prst="rect">
            <a:avLst/>
          </a:prstGeom>
          <a:gradFill>
            <a:gsLst>
              <a:gs pos="0">
                <a:srgbClr val="061128"/>
              </a:gs>
              <a:gs pos="57000">
                <a:srgbClr val="23264D"/>
              </a:gs>
              <a:gs pos="100000">
                <a:srgbClr val="133968"/>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Imagen 13">
            <a:extLst>
              <a:ext uri="{FF2B5EF4-FFF2-40B4-BE49-F238E27FC236}">
                <a16:creationId xmlns:a16="http://schemas.microsoft.com/office/drawing/2014/main" id="{BB8C821F-6E2E-F18B-ACA8-D1BA987C04ED}"/>
              </a:ext>
            </a:extLst>
          </p:cNvPr>
          <p:cNvPicPr>
            <a:picLocks noChangeAspect="1"/>
          </p:cNvPicPr>
          <p:nvPr/>
        </p:nvPicPr>
        <p:blipFill rotWithShape="1">
          <a:blip r:embed="rId2">
            <a:extLst>
              <a:ext uri="{28A0092B-C50C-407E-A947-70E740481C1C}">
                <a14:useLocalDpi xmlns:a14="http://schemas.microsoft.com/office/drawing/2010/main" val="0"/>
              </a:ext>
            </a:extLst>
          </a:blip>
          <a:srcRect t="26389" r="12615" b="30833"/>
          <a:stretch/>
        </p:blipFill>
        <p:spPr>
          <a:xfrm>
            <a:off x="11026589" y="6039495"/>
            <a:ext cx="1015537" cy="497142"/>
          </a:xfrm>
          <a:prstGeom prst="rect">
            <a:avLst/>
          </a:prstGeom>
        </p:spPr>
      </p:pic>
      <p:sp>
        <p:nvSpPr>
          <p:cNvPr id="72" name="Freeform 71">
            <a:extLst>
              <a:ext uri="{FF2B5EF4-FFF2-40B4-BE49-F238E27FC236}">
                <a16:creationId xmlns:a16="http://schemas.microsoft.com/office/drawing/2014/main" id="{A4E9D215-5F74-8270-25DD-B4322DF73A40}"/>
              </a:ext>
            </a:extLst>
          </p:cNvPr>
          <p:cNvSpPr/>
          <p:nvPr/>
        </p:nvSpPr>
        <p:spPr>
          <a:xfrm rot="9023539">
            <a:off x="-1082964" y="3535310"/>
            <a:ext cx="4959600" cy="3394928"/>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1"/>
          </a:solid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Oval 3">
            <a:extLst>
              <a:ext uri="{FF2B5EF4-FFF2-40B4-BE49-F238E27FC236}">
                <a16:creationId xmlns:a16="http://schemas.microsoft.com/office/drawing/2014/main" id="{8E42AEF0-0BBE-2ADE-3F6A-CA647B5ACFFD}"/>
              </a:ext>
            </a:extLst>
          </p:cNvPr>
          <p:cNvSpPr/>
          <p:nvPr/>
        </p:nvSpPr>
        <p:spPr>
          <a:xfrm>
            <a:off x="4819426" y="376518"/>
            <a:ext cx="946673" cy="946673"/>
          </a:xfrm>
          <a:prstGeom prst="ellipse">
            <a:avLst/>
          </a:prstGeom>
          <a:noFill/>
          <a:ln w="31750">
            <a:gradFill>
              <a:gsLst>
                <a:gs pos="0">
                  <a:schemeClr val="accent5"/>
                </a:gs>
                <a:gs pos="32000">
                  <a:schemeClr val="accent4"/>
                </a:gs>
                <a:gs pos="7000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3F47F3B-28FC-E573-12CE-1F0A2CE197AD}"/>
              </a:ext>
            </a:extLst>
          </p:cNvPr>
          <p:cNvSpPr/>
          <p:nvPr/>
        </p:nvSpPr>
        <p:spPr>
          <a:xfrm>
            <a:off x="4862456" y="1484555"/>
            <a:ext cx="946673" cy="946673"/>
          </a:xfrm>
          <a:prstGeom prst="ellipse">
            <a:avLst/>
          </a:prstGeom>
          <a:noFill/>
          <a:ln w="31750">
            <a:gradFill>
              <a:gsLst>
                <a:gs pos="0">
                  <a:schemeClr val="accent5"/>
                </a:gs>
                <a:gs pos="32000">
                  <a:schemeClr val="accent4"/>
                </a:gs>
                <a:gs pos="7000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0AE97D2-DF42-1AD1-BA43-08D3E0F9E7D5}"/>
              </a:ext>
            </a:extLst>
          </p:cNvPr>
          <p:cNvSpPr/>
          <p:nvPr/>
        </p:nvSpPr>
        <p:spPr>
          <a:xfrm>
            <a:off x="4905486" y="2721685"/>
            <a:ext cx="946673" cy="946673"/>
          </a:xfrm>
          <a:prstGeom prst="ellipse">
            <a:avLst/>
          </a:prstGeom>
          <a:noFill/>
          <a:ln w="31750">
            <a:gradFill>
              <a:gsLst>
                <a:gs pos="0">
                  <a:schemeClr val="accent5"/>
                </a:gs>
                <a:gs pos="32000">
                  <a:schemeClr val="accent4"/>
                </a:gs>
                <a:gs pos="70000">
                  <a:schemeClr val="accent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63F03A3-3FE3-6BF6-2D4D-DCA394FE80B1}"/>
              </a:ext>
            </a:extLst>
          </p:cNvPr>
          <p:cNvSpPr txBox="1"/>
          <p:nvPr/>
        </p:nvSpPr>
        <p:spPr>
          <a:xfrm>
            <a:off x="4810332" y="4628956"/>
            <a:ext cx="1237130" cy="1107996"/>
          </a:xfrm>
          <a:prstGeom prst="rect">
            <a:avLst/>
          </a:prstGeom>
          <a:noFill/>
        </p:spPr>
        <p:txBody>
          <a:bodyPr wrap="square" rtlCol="0">
            <a:spAutoFit/>
          </a:bodyPr>
          <a:lstStyle/>
          <a:p>
            <a:r>
              <a:rPr lang="en-US" sz="6600" b="1" dirty="0">
                <a:gradFill>
                  <a:gsLst>
                    <a:gs pos="0">
                      <a:schemeClr val="accent5"/>
                    </a:gs>
                    <a:gs pos="32000">
                      <a:schemeClr val="accent4"/>
                    </a:gs>
                    <a:gs pos="70000">
                      <a:schemeClr val="accent2"/>
                    </a:gs>
                    <a:gs pos="100000">
                      <a:schemeClr val="accent1"/>
                    </a:gs>
                  </a:gsLst>
                  <a:lin ang="5400000" scaled="1"/>
                </a:gradFill>
                <a:latin typeface="Montserrat ExtraBold" pitchFamily="2" charset="77"/>
              </a:rPr>
              <a:t>+</a:t>
            </a:r>
          </a:p>
        </p:txBody>
      </p:sp>
      <p:sp>
        <p:nvSpPr>
          <p:cNvPr id="8" name="TextBox 7">
            <a:extLst>
              <a:ext uri="{FF2B5EF4-FFF2-40B4-BE49-F238E27FC236}">
                <a16:creationId xmlns:a16="http://schemas.microsoft.com/office/drawing/2014/main" id="{F7A24A3D-40C8-23BD-88EB-41612F7EF142}"/>
              </a:ext>
            </a:extLst>
          </p:cNvPr>
          <p:cNvSpPr txBox="1"/>
          <p:nvPr/>
        </p:nvSpPr>
        <p:spPr>
          <a:xfrm>
            <a:off x="5467564" y="4829011"/>
            <a:ext cx="1417329" cy="707886"/>
          </a:xfrm>
          <a:prstGeom prst="rect">
            <a:avLst/>
          </a:prstGeom>
          <a:noFill/>
        </p:spPr>
        <p:txBody>
          <a:bodyPr wrap="square" rtlCol="0">
            <a:spAutoFit/>
          </a:bodyPr>
          <a:lstStyle/>
          <a:p>
            <a:r>
              <a:rPr lang="en-US" sz="4000" b="1" dirty="0">
                <a:gradFill>
                  <a:gsLst>
                    <a:gs pos="0">
                      <a:schemeClr val="accent5"/>
                    </a:gs>
                    <a:gs pos="32000">
                      <a:schemeClr val="accent4"/>
                    </a:gs>
                    <a:gs pos="70000">
                      <a:schemeClr val="accent2"/>
                    </a:gs>
                    <a:gs pos="100000">
                      <a:schemeClr val="accent1"/>
                    </a:gs>
                  </a:gsLst>
                  <a:lin ang="5400000" scaled="1"/>
                </a:gradFill>
                <a:latin typeface="Montserrat ExtraBold" pitchFamily="2" charset="77"/>
              </a:rPr>
              <a:t>200</a:t>
            </a:r>
          </a:p>
        </p:txBody>
      </p:sp>
      <p:sp>
        <p:nvSpPr>
          <p:cNvPr id="9" name="TextBox 10">
            <a:extLst>
              <a:ext uri="{FF2B5EF4-FFF2-40B4-BE49-F238E27FC236}">
                <a16:creationId xmlns:a16="http://schemas.microsoft.com/office/drawing/2014/main" id="{FE5285F0-F422-46A8-08CE-8385F7BC4DCF}"/>
              </a:ext>
            </a:extLst>
          </p:cNvPr>
          <p:cNvSpPr txBox="1">
            <a:spLocks noChangeArrowheads="1"/>
          </p:cNvSpPr>
          <p:nvPr/>
        </p:nvSpPr>
        <p:spPr bwMode="auto">
          <a:xfrm>
            <a:off x="4905486" y="5413786"/>
            <a:ext cx="1651164"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solidFill>
                  <a:schemeClr val="bg1"/>
                </a:solidFill>
                <a:latin typeface="Arial" panose="020B0604020202020204" pitchFamily="34" charset="0"/>
                <a:cs typeface="Arial" panose="020B0604020202020204" pitchFamily="34" charset="0"/>
              </a:rPr>
              <a:t>Lorem ipsum </a:t>
            </a:r>
            <a:r>
              <a:rPr lang="es-CO" sz="1200" dirty="0">
                <a:solidFill>
                  <a:schemeClr val="bg1"/>
                </a:solidFill>
                <a:latin typeface="Arial" panose="020B0604020202020204" pitchFamily="34" charset="0"/>
                <a:cs typeface="Arial" panose="020B0604020202020204" pitchFamily="34" charset="0"/>
              </a:rPr>
              <a:t>dolor sit amet, </a:t>
            </a:r>
          </a:p>
        </p:txBody>
      </p:sp>
      <p:sp>
        <p:nvSpPr>
          <p:cNvPr id="11" name="TextBox 10">
            <a:extLst>
              <a:ext uri="{FF2B5EF4-FFF2-40B4-BE49-F238E27FC236}">
                <a16:creationId xmlns:a16="http://schemas.microsoft.com/office/drawing/2014/main" id="{3CDB3FFA-D0CB-2168-2816-97D7B8CF7ADB}"/>
              </a:ext>
            </a:extLst>
          </p:cNvPr>
          <p:cNvSpPr txBox="1"/>
          <p:nvPr/>
        </p:nvSpPr>
        <p:spPr>
          <a:xfrm>
            <a:off x="6929961" y="4829011"/>
            <a:ext cx="1670642" cy="707886"/>
          </a:xfrm>
          <a:prstGeom prst="rect">
            <a:avLst/>
          </a:prstGeom>
          <a:noFill/>
        </p:spPr>
        <p:txBody>
          <a:bodyPr wrap="square" rtlCol="0">
            <a:spAutoFit/>
          </a:bodyPr>
          <a:lstStyle/>
          <a:p>
            <a:r>
              <a:rPr lang="en-US" sz="4000" b="1" dirty="0">
                <a:gradFill>
                  <a:gsLst>
                    <a:gs pos="0">
                      <a:schemeClr val="accent5"/>
                    </a:gs>
                    <a:gs pos="32000">
                      <a:schemeClr val="accent4"/>
                    </a:gs>
                    <a:gs pos="70000">
                      <a:schemeClr val="accent2"/>
                    </a:gs>
                    <a:gs pos="100000">
                      <a:schemeClr val="accent1"/>
                    </a:gs>
                  </a:gsLst>
                  <a:lin ang="5400000" scaled="1"/>
                </a:gradFill>
                <a:latin typeface="Montserrat ExtraBold" pitchFamily="2" charset="77"/>
              </a:rPr>
              <a:t>$10M</a:t>
            </a:r>
          </a:p>
        </p:txBody>
      </p:sp>
      <p:sp>
        <p:nvSpPr>
          <p:cNvPr id="12" name="TextBox 10">
            <a:extLst>
              <a:ext uri="{FF2B5EF4-FFF2-40B4-BE49-F238E27FC236}">
                <a16:creationId xmlns:a16="http://schemas.microsoft.com/office/drawing/2014/main" id="{EE567CA8-C887-E7B3-9B60-FA5B3011F0E1}"/>
              </a:ext>
            </a:extLst>
          </p:cNvPr>
          <p:cNvSpPr txBox="1">
            <a:spLocks noChangeArrowheads="1"/>
          </p:cNvSpPr>
          <p:nvPr/>
        </p:nvSpPr>
        <p:spPr bwMode="auto">
          <a:xfrm>
            <a:off x="6949439" y="5413786"/>
            <a:ext cx="1651164"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solidFill>
                  <a:schemeClr val="bg1"/>
                </a:solidFill>
                <a:latin typeface="Arial" panose="020B0604020202020204" pitchFamily="34" charset="0"/>
                <a:cs typeface="Arial" panose="020B0604020202020204" pitchFamily="34" charset="0"/>
              </a:rPr>
              <a:t>Lorem ipsum </a:t>
            </a:r>
            <a:r>
              <a:rPr lang="es-CO" sz="1200" dirty="0">
                <a:solidFill>
                  <a:schemeClr val="bg1"/>
                </a:solidFill>
                <a:latin typeface="Arial" panose="020B0604020202020204" pitchFamily="34" charset="0"/>
                <a:cs typeface="Arial" panose="020B0604020202020204" pitchFamily="34" charset="0"/>
              </a:rPr>
              <a:t>dolor sit amet, </a:t>
            </a:r>
          </a:p>
        </p:txBody>
      </p:sp>
      <p:sp>
        <p:nvSpPr>
          <p:cNvPr id="14" name="TextBox 13">
            <a:extLst>
              <a:ext uri="{FF2B5EF4-FFF2-40B4-BE49-F238E27FC236}">
                <a16:creationId xmlns:a16="http://schemas.microsoft.com/office/drawing/2014/main" id="{D14C7812-62B0-4B34-6961-BA2B9350AF51}"/>
              </a:ext>
            </a:extLst>
          </p:cNvPr>
          <p:cNvSpPr txBox="1"/>
          <p:nvPr/>
        </p:nvSpPr>
        <p:spPr>
          <a:xfrm>
            <a:off x="9143999" y="4829011"/>
            <a:ext cx="1417329" cy="707886"/>
          </a:xfrm>
          <a:prstGeom prst="rect">
            <a:avLst/>
          </a:prstGeom>
          <a:noFill/>
        </p:spPr>
        <p:txBody>
          <a:bodyPr wrap="square" rtlCol="0">
            <a:spAutoFit/>
          </a:bodyPr>
          <a:lstStyle/>
          <a:p>
            <a:r>
              <a:rPr lang="en-US" sz="4000" b="1" dirty="0">
                <a:gradFill>
                  <a:gsLst>
                    <a:gs pos="0">
                      <a:schemeClr val="accent5"/>
                    </a:gs>
                    <a:gs pos="32000">
                      <a:schemeClr val="accent4"/>
                    </a:gs>
                    <a:gs pos="70000">
                      <a:schemeClr val="accent2"/>
                    </a:gs>
                    <a:gs pos="100000">
                      <a:schemeClr val="accent1"/>
                    </a:gs>
                  </a:gsLst>
                  <a:lin ang="5400000" scaled="1"/>
                </a:gradFill>
                <a:latin typeface="Montserrat ExtraBold" pitchFamily="2" charset="77"/>
              </a:rPr>
              <a:t>%70</a:t>
            </a:r>
          </a:p>
        </p:txBody>
      </p:sp>
      <p:sp>
        <p:nvSpPr>
          <p:cNvPr id="15" name="TextBox 10">
            <a:extLst>
              <a:ext uri="{FF2B5EF4-FFF2-40B4-BE49-F238E27FC236}">
                <a16:creationId xmlns:a16="http://schemas.microsoft.com/office/drawing/2014/main" id="{BCA1CA2C-B91C-EB95-3C27-C9A4EE9C78E3}"/>
              </a:ext>
            </a:extLst>
          </p:cNvPr>
          <p:cNvSpPr txBox="1">
            <a:spLocks noChangeArrowheads="1"/>
          </p:cNvSpPr>
          <p:nvPr/>
        </p:nvSpPr>
        <p:spPr bwMode="auto">
          <a:xfrm>
            <a:off x="9143999" y="5413786"/>
            <a:ext cx="1651164"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solidFill>
                  <a:schemeClr val="bg1"/>
                </a:solidFill>
                <a:latin typeface="Arial" panose="020B0604020202020204" pitchFamily="34" charset="0"/>
                <a:cs typeface="Arial" panose="020B0604020202020204" pitchFamily="34" charset="0"/>
              </a:rPr>
              <a:t>Lorem ipsum </a:t>
            </a:r>
            <a:r>
              <a:rPr lang="es-CO" sz="1200" dirty="0">
                <a:solidFill>
                  <a:schemeClr val="bg1"/>
                </a:solidFill>
                <a:latin typeface="Arial" panose="020B0604020202020204" pitchFamily="34" charset="0"/>
                <a:cs typeface="Arial" panose="020B0604020202020204" pitchFamily="34" charset="0"/>
              </a:rPr>
              <a:t>dolor sit amet, </a:t>
            </a:r>
          </a:p>
        </p:txBody>
      </p:sp>
      <p:sp>
        <p:nvSpPr>
          <p:cNvPr id="16" name="TextBox 10">
            <a:extLst>
              <a:ext uri="{FF2B5EF4-FFF2-40B4-BE49-F238E27FC236}">
                <a16:creationId xmlns:a16="http://schemas.microsoft.com/office/drawing/2014/main" id="{77D051E3-CE71-0DBB-D4B5-53FE493B6684}"/>
              </a:ext>
            </a:extLst>
          </p:cNvPr>
          <p:cNvSpPr txBox="1">
            <a:spLocks noChangeArrowheads="1"/>
          </p:cNvSpPr>
          <p:nvPr/>
        </p:nvSpPr>
        <p:spPr bwMode="auto">
          <a:xfrm>
            <a:off x="6047462" y="529149"/>
            <a:ext cx="4964399"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solidFill>
                  <a:schemeClr val="accent4"/>
                </a:solidFill>
                <a:latin typeface="+mj-lt"/>
                <a:cs typeface="Arial" panose="020B0604020202020204" pitchFamily="34" charset="0"/>
              </a:rPr>
              <a:t>TITLE HERE</a:t>
            </a:r>
          </a:p>
          <a:p>
            <a:r>
              <a:rPr lang="es-CO" sz="1200" b="1" dirty="0" err="1">
                <a:solidFill>
                  <a:schemeClr val="tx2"/>
                </a:solidFill>
                <a:latin typeface="+mj-lt"/>
                <a:cs typeface="Arial" panose="020B0604020202020204" pitchFamily="34" charset="0"/>
              </a:rPr>
              <a:t>Lorem</a:t>
            </a:r>
            <a:r>
              <a:rPr lang="es-CO" sz="1200" b="1" dirty="0">
                <a:solidFill>
                  <a:schemeClr val="tx2"/>
                </a:solidFill>
                <a:latin typeface="+mj-lt"/>
                <a:cs typeface="Arial" panose="020B0604020202020204" pitchFamily="34" charset="0"/>
              </a:rPr>
              <a:t> ipsum </a:t>
            </a:r>
            <a:r>
              <a:rPr lang="es-CO" sz="1200" dirty="0">
                <a:solidFill>
                  <a:schemeClr val="tx2"/>
                </a:solidFill>
                <a:latin typeface="+mj-lt"/>
                <a:cs typeface="Arial" panose="020B0604020202020204" pitchFamily="34" charset="0"/>
              </a:rPr>
              <a:t>dolor sit amet, consectetur adipiscing elit.  Fusce convallis magna non. </a:t>
            </a:r>
            <a:r>
              <a:rPr lang="es-CO" sz="1200" dirty="0" err="1">
                <a:solidFill>
                  <a:schemeClr val="tx2"/>
                </a:solidFill>
                <a:latin typeface="+mj-lt"/>
                <a:cs typeface="Arial" panose="020B0604020202020204" pitchFamily="34" charset="0"/>
              </a:rPr>
              <a:t>consectetur</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adipiscing</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elit</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Fusce</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convallis</a:t>
            </a:r>
            <a:r>
              <a:rPr lang="es-CO" sz="1200" dirty="0">
                <a:solidFill>
                  <a:schemeClr val="tx2"/>
                </a:solidFill>
                <a:latin typeface="+mj-lt"/>
                <a:cs typeface="Arial" panose="020B0604020202020204" pitchFamily="34" charset="0"/>
              </a:rPr>
              <a:t> magna non.</a:t>
            </a:r>
          </a:p>
        </p:txBody>
      </p:sp>
      <p:sp>
        <p:nvSpPr>
          <p:cNvPr id="17" name="TextBox 10">
            <a:extLst>
              <a:ext uri="{FF2B5EF4-FFF2-40B4-BE49-F238E27FC236}">
                <a16:creationId xmlns:a16="http://schemas.microsoft.com/office/drawing/2014/main" id="{014D8285-8288-5948-DD34-A51FB0CCA488}"/>
              </a:ext>
            </a:extLst>
          </p:cNvPr>
          <p:cNvSpPr txBox="1">
            <a:spLocks noChangeArrowheads="1"/>
          </p:cNvSpPr>
          <p:nvPr/>
        </p:nvSpPr>
        <p:spPr bwMode="auto">
          <a:xfrm>
            <a:off x="6047462" y="1676913"/>
            <a:ext cx="4964399"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solidFill>
                  <a:schemeClr val="accent4"/>
                </a:solidFill>
                <a:latin typeface="+mj-lt"/>
                <a:cs typeface="Arial" panose="020B0604020202020204" pitchFamily="34" charset="0"/>
              </a:rPr>
              <a:t>TITLE HERE</a:t>
            </a:r>
          </a:p>
          <a:p>
            <a:r>
              <a:rPr lang="es-CO" sz="1200" b="1" dirty="0" err="1">
                <a:solidFill>
                  <a:schemeClr val="tx2"/>
                </a:solidFill>
                <a:latin typeface="+mj-lt"/>
                <a:cs typeface="Arial" panose="020B0604020202020204" pitchFamily="34" charset="0"/>
              </a:rPr>
              <a:t>Lorem</a:t>
            </a:r>
            <a:r>
              <a:rPr lang="es-CO" sz="1200" b="1" dirty="0">
                <a:solidFill>
                  <a:schemeClr val="tx2"/>
                </a:solidFill>
                <a:latin typeface="+mj-lt"/>
                <a:cs typeface="Arial" panose="020B0604020202020204" pitchFamily="34" charset="0"/>
              </a:rPr>
              <a:t> ipsum </a:t>
            </a:r>
            <a:r>
              <a:rPr lang="es-CO" sz="1200" dirty="0">
                <a:solidFill>
                  <a:schemeClr val="tx2"/>
                </a:solidFill>
                <a:latin typeface="+mj-lt"/>
                <a:cs typeface="Arial" panose="020B0604020202020204" pitchFamily="34" charset="0"/>
              </a:rPr>
              <a:t>dolor sit amet, consectetur adipiscing elit.  Fusce convallis magna non. </a:t>
            </a:r>
            <a:r>
              <a:rPr lang="es-CO" sz="1200" dirty="0" err="1">
                <a:solidFill>
                  <a:schemeClr val="tx2"/>
                </a:solidFill>
                <a:latin typeface="+mj-lt"/>
                <a:cs typeface="Arial" panose="020B0604020202020204" pitchFamily="34" charset="0"/>
              </a:rPr>
              <a:t>consectetur</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adipiscing</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elit</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Fusce</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convallis</a:t>
            </a:r>
            <a:r>
              <a:rPr lang="es-CO" sz="1200" dirty="0">
                <a:solidFill>
                  <a:schemeClr val="tx2"/>
                </a:solidFill>
                <a:latin typeface="+mj-lt"/>
                <a:cs typeface="Arial" panose="020B0604020202020204" pitchFamily="34" charset="0"/>
              </a:rPr>
              <a:t> magna non.</a:t>
            </a:r>
          </a:p>
        </p:txBody>
      </p:sp>
      <p:sp>
        <p:nvSpPr>
          <p:cNvPr id="18" name="TextBox 10">
            <a:extLst>
              <a:ext uri="{FF2B5EF4-FFF2-40B4-BE49-F238E27FC236}">
                <a16:creationId xmlns:a16="http://schemas.microsoft.com/office/drawing/2014/main" id="{EC5D73C2-C55B-DD2E-99B2-844EB657F1AC}"/>
              </a:ext>
            </a:extLst>
          </p:cNvPr>
          <p:cNvSpPr txBox="1">
            <a:spLocks noChangeArrowheads="1"/>
          </p:cNvSpPr>
          <p:nvPr/>
        </p:nvSpPr>
        <p:spPr bwMode="auto">
          <a:xfrm>
            <a:off x="6047462" y="2873690"/>
            <a:ext cx="4964399"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solidFill>
                  <a:schemeClr val="accent4"/>
                </a:solidFill>
                <a:latin typeface="+mj-lt"/>
                <a:cs typeface="Arial" panose="020B0604020202020204" pitchFamily="34" charset="0"/>
              </a:rPr>
              <a:t>TITLE HERE</a:t>
            </a:r>
          </a:p>
          <a:p>
            <a:r>
              <a:rPr lang="es-CO" sz="1200" b="1" dirty="0" err="1">
                <a:solidFill>
                  <a:schemeClr val="tx2"/>
                </a:solidFill>
                <a:latin typeface="+mj-lt"/>
                <a:cs typeface="Arial" panose="020B0604020202020204" pitchFamily="34" charset="0"/>
              </a:rPr>
              <a:t>Lorem</a:t>
            </a:r>
            <a:r>
              <a:rPr lang="es-CO" sz="1200" b="1" dirty="0">
                <a:solidFill>
                  <a:schemeClr val="tx2"/>
                </a:solidFill>
                <a:latin typeface="+mj-lt"/>
                <a:cs typeface="Arial" panose="020B0604020202020204" pitchFamily="34" charset="0"/>
              </a:rPr>
              <a:t> ipsum </a:t>
            </a:r>
            <a:r>
              <a:rPr lang="es-CO" sz="1200" dirty="0">
                <a:solidFill>
                  <a:schemeClr val="tx2"/>
                </a:solidFill>
                <a:latin typeface="+mj-lt"/>
                <a:cs typeface="Arial" panose="020B0604020202020204" pitchFamily="34" charset="0"/>
              </a:rPr>
              <a:t>dolor sit amet, consectetur adipiscing elit.  Fusce convallis magna non. </a:t>
            </a:r>
            <a:r>
              <a:rPr lang="es-CO" sz="1200" dirty="0" err="1">
                <a:solidFill>
                  <a:schemeClr val="tx2"/>
                </a:solidFill>
                <a:latin typeface="+mj-lt"/>
                <a:cs typeface="Arial" panose="020B0604020202020204" pitchFamily="34" charset="0"/>
              </a:rPr>
              <a:t>consectetur</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adipiscing</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elit</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Fusce</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convallis</a:t>
            </a:r>
            <a:r>
              <a:rPr lang="es-CO" sz="1200" dirty="0">
                <a:solidFill>
                  <a:schemeClr val="tx2"/>
                </a:solidFill>
                <a:latin typeface="+mj-lt"/>
                <a:cs typeface="Arial" panose="020B0604020202020204" pitchFamily="34" charset="0"/>
              </a:rPr>
              <a:t> magna non.</a:t>
            </a:r>
          </a:p>
        </p:txBody>
      </p:sp>
      <p:sp>
        <p:nvSpPr>
          <p:cNvPr id="19" name="CuadroTexto 9">
            <a:extLst>
              <a:ext uri="{FF2B5EF4-FFF2-40B4-BE49-F238E27FC236}">
                <a16:creationId xmlns:a16="http://schemas.microsoft.com/office/drawing/2014/main" id="{E0997CB6-287F-AEBC-EAD5-50BCC25932A2}"/>
              </a:ext>
            </a:extLst>
          </p:cNvPr>
          <p:cNvSpPr txBox="1"/>
          <p:nvPr/>
        </p:nvSpPr>
        <p:spPr>
          <a:xfrm>
            <a:off x="525434" y="3520003"/>
            <a:ext cx="4013200" cy="1477328"/>
          </a:xfrm>
          <a:prstGeom prst="rect">
            <a:avLst/>
          </a:prstGeom>
          <a:noFill/>
        </p:spPr>
        <p:txBody>
          <a:bodyPr wrap="square" rtlCol="0">
            <a:spAutoFit/>
          </a:bodyPr>
          <a:lstStyle/>
          <a:p>
            <a:pPr>
              <a:lnSpc>
                <a:spcPts val="3600"/>
              </a:lnSpc>
            </a:pPr>
            <a:endParaRPr lang="es-ES" sz="3200" dirty="0">
              <a:solidFill>
                <a:schemeClr val="accent4"/>
              </a:solidFill>
              <a:latin typeface="Barlow "/>
            </a:endParaRPr>
          </a:p>
          <a:p>
            <a:pPr>
              <a:lnSpc>
                <a:spcPts val="3600"/>
              </a:lnSpc>
            </a:pPr>
            <a:r>
              <a:rPr lang="es-ES" sz="3200" b="1" i="1" dirty="0">
                <a:solidFill>
                  <a:schemeClr val="bg1"/>
                </a:solidFill>
                <a:latin typeface="Barlow "/>
              </a:rPr>
              <a:t>ABOUT THE</a:t>
            </a:r>
          </a:p>
          <a:p>
            <a:pPr>
              <a:lnSpc>
                <a:spcPts val="3600"/>
              </a:lnSpc>
            </a:pPr>
            <a:r>
              <a:rPr lang="es-ES" sz="4000" b="1" i="1" dirty="0">
                <a:solidFill>
                  <a:srgbClr val="133968"/>
                </a:solidFill>
                <a:latin typeface="Barlow Black" panose="00000A00000000000000" pitchFamily="2" charset="0"/>
              </a:rPr>
              <a:t>COMPANY</a:t>
            </a:r>
            <a:endParaRPr lang="es-CO" sz="4000" b="1" i="1" dirty="0">
              <a:solidFill>
                <a:srgbClr val="133968"/>
              </a:solidFill>
              <a:latin typeface="Barlow Black" panose="00000A00000000000000" pitchFamily="2" charset="0"/>
            </a:endParaRPr>
          </a:p>
        </p:txBody>
      </p:sp>
      <p:sp>
        <p:nvSpPr>
          <p:cNvPr id="24" name="Freeform 23">
            <a:extLst>
              <a:ext uri="{FF2B5EF4-FFF2-40B4-BE49-F238E27FC236}">
                <a16:creationId xmlns:a16="http://schemas.microsoft.com/office/drawing/2014/main" id="{C9532C83-9718-01C5-3637-052D2387F0DC}"/>
              </a:ext>
            </a:extLst>
          </p:cNvPr>
          <p:cNvSpPr/>
          <p:nvPr/>
        </p:nvSpPr>
        <p:spPr>
          <a:xfrm>
            <a:off x="5096084" y="529149"/>
            <a:ext cx="486700" cy="588660"/>
          </a:xfrm>
          <a:custGeom>
            <a:avLst/>
            <a:gdLst>
              <a:gd name="connsiteX0" fmla="*/ 398627 w 399194"/>
              <a:gd name="connsiteY0" fmla="*/ 251026 h 482822"/>
              <a:gd name="connsiteX1" fmla="*/ 299900 w 399194"/>
              <a:gd name="connsiteY1" fmla="*/ 152395 h 482822"/>
              <a:gd name="connsiteX2" fmla="*/ 286613 w 399194"/>
              <a:gd name="connsiteY2" fmla="*/ 153300 h 482822"/>
              <a:gd name="connsiteX3" fmla="*/ 271658 w 399194"/>
              <a:gd name="connsiteY3" fmla="*/ 121201 h 482822"/>
              <a:gd name="connsiteX4" fmla="*/ 276992 w 399194"/>
              <a:gd name="connsiteY4" fmla="*/ 113866 h 482822"/>
              <a:gd name="connsiteX5" fmla="*/ 276992 w 399194"/>
              <a:gd name="connsiteY5" fmla="*/ 59479 h 482822"/>
              <a:gd name="connsiteX6" fmla="*/ 243274 w 399194"/>
              <a:gd name="connsiteY6" fmla="*/ 30904 h 482822"/>
              <a:gd name="connsiteX7" fmla="*/ 237178 w 399194"/>
              <a:gd name="connsiteY7" fmla="*/ 26713 h 482822"/>
              <a:gd name="connsiteX8" fmla="*/ 202317 w 399194"/>
              <a:gd name="connsiteY8" fmla="*/ -243 h 482822"/>
              <a:gd name="connsiteX9" fmla="*/ 183267 w 399194"/>
              <a:gd name="connsiteY9" fmla="*/ -243 h 482822"/>
              <a:gd name="connsiteX10" fmla="*/ 176218 w 399194"/>
              <a:gd name="connsiteY10" fmla="*/ 6901 h 482822"/>
              <a:gd name="connsiteX11" fmla="*/ 183267 w 399194"/>
              <a:gd name="connsiteY11" fmla="*/ 12997 h 482822"/>
              <a:gd name="connsiteX12" fmla="*/ 202317 w 399194"/>
              <a:gd name="connsiteY12" fmla="*/ 12997 h 482822"/>
              <a:gd name="connsiteX13" fmla="*/ 222890 w 399194"/>
              <a:gd name="connsiteY13" fmla="*/ 28522 h 482822"/>
              <a:gd name="connsiteX14" fmla="*/ 243560 w 399194"/>
              <a:gd name="connsiteY14" fmla="*/ 44239 h 482822"/>
              <a:gd name="connsiteX15" fmla="*/ 257942 w 399194"/>
              <a:gd name="connsiteY15" fmla="*/ 58050 h 482822"/>
              <a:gd name="connsiteX16" fmla="*/ 257942 w 399194"/>
              <a:gd name="connsiteY16" fmla="*/ 58431 h 482822"/>
              <a:gd name="connsiteX17" fmla="*/ 257942 w 399194"/>
              <a:gd name="connsiteY17" fmla="*/ 113009 h 482822"/>
              <a:gd name="connsiteX18" fmla="*/ 235178 w 399194"/>
              <a:gd name="connsiteY18" fmla="*/ 101293 h 482822"/>
              <a:gd name="connsiteX19" fmla="*/ 228320 w 399194"/>
              <a:gd name="connsiteY19" fmla="*/ 93673 h 482822"/>
              <a:gd name="connsiteX20" fmla="*/ 218795 w 399194"/>
              <a:gd name="connsiteY20" fmla="*/ 98055 h 482822"/>
              <a:gd name="connsiteX21" fmla="*/ 182505 w 399194"/>
              <a:gd name="connsiteY21" fmla="*/ 119296 h 482822"/>
              <a:gd name="connsiteX22" fmla="*/ 104495 w 399194"/>
              <a:gd name="connsiteY22" fmla="*/ 119296 h 482822"/>
              <a:gd name="connsiteX23" fmla="*/ 91826 w 399194"/>
              <a:gd name="connsiteY23" fmla="*/ 106342 h 482822"/>
              <a:gd name="connsiteX24" fmla="*/ 91826 w 399194"/>
              <a:gd name="connsiteY24" fmla="*/ 53668 h 482822"/>
              <a:gd name="connsiteX25" fmla="*/ 132212 w 399194"/>
              <a:gd name="connsiteY25" fmla="*/ 13282 h 482822"/>
              <a:gd name="connsiteX26" fmla="*/ 147262 w 399194"/>
              <a:gd name="connsiteY26" fmla="*/ 13282 h 482822"/>
              <a:gd name="connsiteX27" fmla="*/ 153930 w 399194"/>
              <a:gd name="connsiteY27" fmla="*/ 6805 h 482822"/>
              <a:gd name="connsiteX28" fmla="*/ 153930 w 399194"/>
              <a:gd name="connsiteY28" fmla="*/ 6710 h 482822"/>
              <a:gd name="connsiteX29" fmla="*/ 147262 w 399194"/>
              <a:gd name="connsiteY29" fmla="*/ 43 h 482822"/>
              <a:gd name="connsiteX30" fmla="*/ 133070 w 399194"/>
              <a:gd name="connsiteY30" fmla="*/ 43 h 482822"/>
              <a:gd name="connsiteX31" fmla="*/ 78587 w 399194"/>
              <a:gd name="connsiteY31" fmla="*/ 54621 h 482822"/>
              <a:gd name="connsiteX32" fmla="*/ 78587 w 399194"/>
              <a:gd name="connsiteY32" fmla="*/ 106246 h 482822"/>
              <a:gd name="connsiteX33" fmla="*/ 86207 w 399194"/>
              <a:gd name="connsiteY33" fmla="*/ 125296 h 482822"/>
              <a:gd name="connsiteX34" fmla="*/ 75348 w 399194"/>
              <a:gd name="connsiteY34" fmla="*/ 150252 h 482822"/>
              <a:gd name="connsiteX35" fmla="*/ 107543 w 399194"/>
              <a:gd name="connsiteY35" fmla="*/ 183113 h 482822"/>
              <a:gd name="connsiteX36" fmla="*/ 138023 w 399194"/>
              <a:gd name="connsiteY36" fmla="*/ 234357 h 482822"/>
              <a:gd name="connsiteX37" fmla="*/ 138023 w 399194"/>
              <a:gd name="connsiteY37" fmla="*/ 252455 h 482822"/>
              <a:gd name="connsiteX38" fmla="*/ 123164 w 399194"/>
              <a:gd name="connsiteY38" fmla="*/ 258170 h 482822"/>
              <a:gd name="connsiteX39" fmla="*/ 78301 w 399194"/>
              <a:gd name="connsiteY39" fmla="*/ 258170 h 482822"/>
              <a:gd name="connsiteX40" fmla="*/ 52107 w 399194"/>
              <a:gd name="connsiteY40" fmla="*/ 284364 h 482822"/>
              <a:gd name="connsiteX41" fmla="*/ 52107 w 399194"/>
              <a:gd name="connsiteY41" fmla="*/ 284364 h 482822"/>
              <a:gd name="connsiteX42" fmla="*/ 39725 w 399194"/>
              <a:gd name="connsiteY42" fmla="*/ 289317 h 482822"/>
              <a:gd name="connsiteX43" fmla="*/ 39725 w 399194"/>
              <a:gd name="connsiteY43" fmla="*/ 289317 h 482822"/>
              <a:gd name="connsiteX44" fmla="*/ -566 w 399194"/>
              <a:gd name="connsiteY44" fmla="*/ 353134 h 482822"/>
              <a:gd name="connsiteX45" fmla="*/ -566 w 399194"/>
              <a:gd name="connsiteY45" fmla="*/ 463529 h 482822"/>
              <a:gd name="connsiteX46" fmla="*/ 18484 w 399194"/>
              <a:gd name="connsiteY46" fmla="*/ 482579 h 482822"/>
              <a:gd name="connsiteX47" fmla="*/ 343572 w 399194"/>
              <a:gd name="connsiteY47" fmla="*/ 482579 h 482822"/>
              <a:gd name="connsiteX48" fmla="*/ 362622 w 399194"/>
              <a:gd name="connsiteY48" fmla="*/ 463529 h 482822"/>
              <a:gd name="connsiteX49" fmla="*/ 362622 w 399194"/>
              <a:gd name="connsiteY49" fmla="*/ 421429 h 482822"/>
              <a:gd name="connsiteX50" fmla="*/ 356793 w 399194"/>
              <a:gd name="connsiteY50" fmla="*/ 414018 h 482822"/>
              <a:gd name="connsiteX51" fmla="*/ 349383 w 399194"/>
              <a:gd name="connsiteY51" fmla="*/ 419838 h 482822"/>
              <a:gd name="connsiteX52" fmla="*/ 349383 w 399194"/>
              <a:gd name="connsiteY52" fmla="*/ 421429 h 482822"/>
              <a:gd name="connsiteX53" fmla="*/ 349383 w 399194"/>
              <a:gd name="connsiteY53" fmla="*/ 464196 h 482822"/>
              <a:gd name="connsiteX54" fmla="*/ 341858 w 399194"/>
              <a:gd name="connsiteY54" fmla="*/ 469625 h 482822"/>
              <a:gd name="connsiteX55" fmla="*/ 321760 w 399194"/>
              <a:gd name="connsiteY55" fmla="*/ 469625 h 482822"/>
              <a:gd name="connsiteX56" fmla="*/ 322998 w 399194"/>
              <a:gd name="connsiteY56" fmla="*/ 461529 h 482822"/>
              <a:gd name="connsiteX57" fmla="*/ 322998 w 399194"/>
              <a:gd name="connsiteY57" fmla="*/ 450480 h 482822"/>
              <a:gd name="connsiteX58" fmla="*/ 312902 w 399194"/>
              <a:gd name="connsiteY58" fmla="*/ 443241 h 482822"/>
              <a:gd name="connsiteX59" fmla="*/ 307187 w 399194"/>
              <a:gd name="connsiteY59" fmla="*/ 443241 h 482822"/>
              <a:gd name="connsiteX60" fmla="*/ 309758 w 399194"/>
              <a:gd name="connsiteY60" fmla="*/ 432001 h 482822"/>
              <a:gd name="connsiteX61" fmla="*/ 309758 w 399194"/>
              <a:gd name="connsiteY61" fmla="*/ 352563 h 482822"/>
              <a:gd name="connsiteX62" fmla="*/ 347287 w 399194"/>
              <a:gd name="connsiteY62" fmla="*/ 341895 h 482822"/>
              <a:gd name="connsiteX63" fmla="*/ 349383 w 399194"/>
              <a:gd name="connsiteY63" fmla="*/ 357135 h 482822"/>
              <a:gd name="connsiteX64" fmla="*/ 349383 w 399194"/>
              <a:gd name="connsiteY64" fmla="*/ 388948 h 482822"/>
              <a:gd name="connsiteX65" fmla="*/ 356803 w 399194"/>
              <a:gd name="connsiteY65" fmla="*/ 394768 h 482822"/>
              <a:gd name="connsiteX66" fmla="*/ 362622 w 399194"/>
              <a:gd name="connsiteY66" fmla="*/ 388948 h 482822"/>
              <a:gd name="connsiteX67" fmla="*/ 362622 w 399194"/>
              <a:gd name="connsiteY67" fmla="*/ 353706 h 482822"/>
              <a:gd name="connsiteX68" fmla="*/ 357288 w 399194"/>
              <a:gd name="connsiteY68" fmla="*/ 330941 h 482822"/>
              <a:gd name="connsiteX69" fmla="*/ 398341 w 399194"/>
              <a:gd name="connsiteY69" fmla="*/ 250931 h 482822"/>
              <a:gd name="connsiteX70" fmla="*/ 105066 w 399194"/>
              <a:gd name="connsiteY70" fmla="*/ 169111 h 482822"/>
              <a:gd name="connsiteX71" fmla="*/ 87635 w 399194"/>
              <a:gd name="connsiteY71" fmla="*/ 150633 h 482822"/>
              <a:gd name="connsiteX72" fmla="*/ 97160 w 399194"/>
              <a:gd name="connsiteY72" fmla="*/ 133012 h 482822"/>
              <a:gd name="connsiteX73" fmla="*/ 104876 w 399194"/>
              <a:gd name="connsiteY73" fmla="*/ 133774 h 482822"/>
              <a:gd name="connsiteX74" fmla="*/ 257466 w 399194"/>
              <a:gd name="connsiteY74" fmla="*/ 133678 h 482822"/>
              <a:gd name="connsiteX75" fmla="*/ 264134 w 399194"/>
              <a:gd name="connsiteY75" fmla="*/ 131678 h 482822"/>
              <a:gd name="connsiteX76" fmla="*/ 273659 w 399194"/>
              <a:gd name="connsiteY76" fmla="*/ 156633 h 482822"/>
              <a:gd name="connsiteX77" fmla="*/ 257562 w 399194"/>
              <a:gd name="connsiteY77" fmla="*/ 163206 h 482822"/>
              <a:gd name="connsiteX78" fmla="*/ 118592 w 399194"/>
              <a:gd name="connsiteY78" fmla="*/ 173398 h 482822"/>
              <a:gd name="connsiteX79" fmla="*/ 118592 w 399194"/>
              <a:gd name="connsiteY79" fmla="*/ 132345 h 482822"/>
              <a:gd name="connsiteX80" fmla="*/ 182505 w 399194"/>
              <a:gd name="connsiteY80" fmla="*/ 132345 h 482822"/>
              <a:gd name="connsiteX81" fmla="*/ 221748 w 399194"/>
              <a:gd name="connsiteY81" fmla="*/ 114533 h 482822"/>
              <a:gd name="connsiteX82" fmla="*/ 237559 w 399194"/>
              <a:gd name="connsiteY82" fmla="*/ 129868 h 482822"/>
              <a:gd name="connsiteX83" fmla="*/ 237559 w 399194"/>
              <a:gd name="connsiteY83" fmla="*/ 129868 h 482822"/>
              <a:gd name="connsiteX84" fmla="*/ 237559 w 399194"/>
              <a:gd name="connsiteY84" fmla="*/ 170540 h 482822"/>
              <a:gd name="connsiteX85" fmla="*/ 201174 w 399194"/>
              <a:gd name="connsiteY85" fmla="*/ 229024 h 482822"/>
              <a:gd name="connsiteX86" fmla="*/ 123088 w 399194"/>
              <a:gd name="connsiteY86" fmla="*/ 196477 h 482822"/>
              <a:gd name="connsiteX87" fmla="*/ 118592 w 399194"/>
              <a:gd name="connsiteY87" fmla="*/ 173398 h 482822"/>
              <a:gd name="connsiteX88" fmla="*/ 203745 w 399194"/>
              <a:gd name="connsiteY88" fmla="*/ 257884 h 482822"/>
              <a:gd name="connsiteX89" fmla="*/ 150596 w 399194"/>
              <a:gd name="connsiteY89" fmla="*/ 257884 h 482822"/>
              <a:gd name="connsiteX90" fmla="*/ 151644 w 399194"/>
              <a:gd name="connsiteY90" fmla="*/ 252360 h 482822"/>
              <a:gd name="connsiteX91" fmla="*/ 151644 w 399194"/>
              <a:gd name="connsiteY91" fmla="*/ 241882 h 482822"/>
              <a:gd name="connsiteX92" fmla="*/ 203555 w 399194"/>
              <a:gd name="connsiteY92" fmla="*/ 245121 h 482822"/>
              <a:gd name="connsiteX93" fmla="*/ 203460 w 399194"/>
              <a:gd name="connsiteY93" fmla="*/ 257884 h 482822"/>
              <a:gd name="connsiteX94" fmla="*/ 65728 w 399194"/>
              <a:gd name="connsiteY94" fmla="*/ 283030 h 482822"/>
              <a:gd name="connsiteX95" fmla="*/ 77634 w 399194"/>
              <a:gd name="connsiteY95" fmla="*/ 271124 h 482822"/>
              <a:gd name="connsiteX96" fmla="*/ 201459 w 399194"/>
              <a:gd name="connsiteY96" fmla="*/ 271124 h 482822"/>
              <a:gd name="connsiteX97" fmla="*/ 290423 w 399194"/>
              <a:gd name="connsiteY97" fmla="*/ 346657 h 482822"/>
              <a:gd name="connsiteX98" fmla="*/ 290423 w 399194"/>
              <a:gd name="connsiteY98" fmla="*/ 425334 h 482822"/>
              <a:gd name="connsiteX99" fmla="*/ 282708 w 399194"/>
              <a:gd name="connsiteY99" fmla="*/ 436383 h 482822"/>
              <a:gd name="connsiteX100" fmla="*/ 73158 w 399194"/>
              <a:gd name="connsiteY100" fmla="*/ 436383 h 482822"/>
              <a:gd name="connsiteX101" fmla="*/ 65443 w 399194"/>
              <a:gd name="connsiteY101" fmla="*/ 425334 h 482822"/>
              <a:gd name="connsiteX102" fmla="*/ 282231 w 399194"/>
              <a:gd name="connsiteY102" fmla="*/ 240930 h 482822"/>
              <a:gd name="connsiteX103" fmla="*/ 286708 w 399194"/>
              <a:gd name="connsiteY103" fmla="*/ 257694 h 482822"/>
              <a:gd name="connsiteX104" fmla="*/ 294233 w 399194"/>
              <a:gd name="connsiteY104" fmla="*/ 265219 h 482822"/>
              <a:gd name="connsiteX105" fmla="*/ 310997 w 399194"/>
              <a:gd name="connsiteY105" fmla="*/ 269695 h 482822"/>
              <a:gd name="connsiteX106" fmla="*/ 321284 w 399194"/>
              <a:gd name="connsiteY106" fmla="*/ 266933 h 482822"/>
              <a:gd name="connsiteX107" fmla="*/ 346525 w 399194"/>
              <a:gd name="connsiteY107" fmla="*/ 241692 h 482822"/>
              <a:gd name="connsiteX108" fmla="*/ 309521 w 399194"/>
              <a:gd name="connsiteY108" fmla="*/ 283954 h 482822"/>
              <a:gd name="connsiteX109" fmla="*/ 277755 w 399194"/>
              <a:gd name="connsiteY109" fmla="*/ 271315 h 482822"/>
              <a:gd name="connsiteX110" fmla="*/ 277755 w 399194"/>
              <a:gd name="connsiteY110" fmla="*/ 271315 h 482822"/>
              <a:gd name="connsiteX111" fmla="*/ 279945 w 399194"/>
              <a:gd name="connsiteY111" fmla="*/ 215051 h 482822"/>
              <a:gd name="connsiteX112" fmla="*/ 310711 w 399194"/>
              <a:gd name="connsiteY112" fmla="*/ 204640 h 482822"/>
              <a:gd name="connsiteX113" fmla="*/ 284994 w 399194"/>
              <a:gd name="connsiteY113" fmla="*/ 230452 h 482822"/>
              <a:gd name="connsiteX114" fmla="*/ 282231 w 399194"/>
              <a:gd name="connsiteY114" fmla="*/ 240739 h 482822"/>
              <a:gd name="connsiteX115" fmla="*/ 281088 w 399194"/>
              <a:gd name="connsiteY115" fmla="*/ 291603 h 482822"/>
              <a:gd name="connsiteX116" fmla="*/ 252513 w 399194"/>
              <a:gd name="connsiteY116" fmla="*/ 320178 h 482822"/>
              <a:gd name="connsiteX117" fmla="*/ 231082 w 399194"/>
              <a:gd name="connsiteY117" fmla="*/ 298651 h 482822"/>
              <a:gd name="connsiteX118" fmla="*/ 259657 w 399194"/>
              <a:gd name="connsiteY118" fmla="*/ 270076 h 482822"/>
              <a:gd name="connsiteX119" fmla="*/ 259657 w 399194"/>
              <a:gd name="connsiteY119" fmla="*/ 270076 h 482822"/>
              <a:gd name="connsiteX120" fmla="*/ 280898 w 399194"/>
              <a:gd name="connsiteY120" fmla="*/ 291127 h 482822"/>
              <a:gd name="connsiteX121" fmla="*/ 39249 w 399194"/>
              <a:gd name="connsiteY121" fmla="*/ 450289 h 482822"/>
              <a:gd name="connsiteX122" fmla="*/ 39249 w 399194"/>
              <a:gd name="connsiteY122" fmla="*/ 461338 h 482822"/>
              <a:gd name="connsiteX123" fmla="*/ 39249 w 399194"/>
              <a:gd name="connsiteY123" fmla="*/ 469435 h 482822"/>
              <a:gd name="connsiteX124" fmla="*/ 18198 w 399194"/>
              <a:gd name="connsiteY124" fmla="*/ 469435 h 482822"/>
              <a:gd name="connsiteX125" fmla="*/ 13055 w 399194"/>
              <a:gd name="connsiteY125" fmla="*/ 464291 h 482822"/>
              <a:gd name="connsiteX126" fmla="*/ 13055 w 399194"/>
              <a:gd name="connsiteY126" fmla="*/ 354182 h 482822"/>
              <a:gd name="connsiteX127" fmla="*/ 45250 w 399194"/>
              <a:gd name="connsiteY127" fmla="*/ 303604 h 482822"/>
              <a:gd name="connsiteX128" fmla="*/ 52679 w 399194"/>
              <a:gd name="connsiteY128" fmla="*/ 300652 h 482822"/>
              <a:gd name="connsiteX129" fmla="*/ 52679 w 399194"/>
              <a:gd name="connsiteY129" fmla="*/ 428763 h 482822"/>
              <a:gd name="connsiteX130" fmla="*/ 56394 w 399194"/>
              <a:gd name="connsiteY130" fmla="*/ 443050 h 482822"/>
              <a:gd name="connsiteX131" fmla="*/ 47345 w 399194"/>
              <a:gd name="connsiteY131" fmla="*/ 443050 h 482822"/>
              <a:gd name="connsiteX132" fmla="*/ 37058 w 399194"/>
              <a:gd name="connsiteY132" fmla="*/ 450289 h 482822"/>
              <a:gd name="connsiteX133" fmla="*/ 310330 w 399194"/>
              <a:gd name="connsiteY133" fmla="*/ 456290 h 482822"/>
              <a:gd name="connsiteX134" fmla="*/ 310330 w 399194"/>
              <a:gd name="connsiteY134" fmla="*/ 461338 h 482822"/>
              <a:gd name="connsiteX135" fmla="*/ 301853 w 399194"/>
              <a:gd name="connsiteY135" fmla="*/ 469435 h 482822"/>
              <a:gd name="connsiteX136" fmla="*/ 59156 w 399194"/>
              <a:gd name="connsiteY136" fmla="*/ 469435 h 482822"/>
              <a:gd name="connsiteX137" fmla="*/ 52155 w 399194"/>
              <a:gd name="connsiteY137" fmla="*/ 461967 h 482822"/>
              <a:gd name="connsiteX138" fmla="*/ 52203 w 399194"/>
              <a:gd name="connsiteY138" fmla="*/ 461338 h 482822"/>
              <a:gd name="connsiteX139" fmla="*/ 52203 w 399194"/>
              <a:gd name="connsiteY139" fmla="*/ 456290 h 482822"/>
              <a:gd name="connsiteX140" fmla="*/ 265086 w 399194"/>
              <a:gd name="connsiteY140" fmla="*/ 327703 h 482822"/>
              <a:gd name="connsiteX141" fmla="*/ 295757 w 399194"/>
              <a:gd name="connsiteY141" fmla="*/ 297032 h 482822"/>
              <a:gd name="connsiteX142" fmla="*/ 359651 w 399194"/>
              <a:gd name="connsiteY142" fmla="*/ 255436 h 482822"/>
              <a:gd name="connsiteX143" fmla="*/ 359669 w 399194"/>
              <a:gd name="connsiteY143" fmla="*/ 233215 h 482822"/>
              <a:gd name="connsiteX144" fmla="*/ 346163 w 399194"/>
              <a:gd name="connsiteY144" fmla="*/ 224576 h 482822"/>
              <a:gd name="connsiteX145" fmla="*/ 340619 w 399194"/>
              <a:gd name="connsiteY145" fmla="*/ 227595 h 482822"/>
              <a:gd name="connsiteX146" fmla="*/ 312426 w 399194"/>
              <a:gd name="connsiteY146" fmla="*/ 255598 h 482822"/>
              <a:gd name="connsiteX147" fmla="*/ 299567 w 399194"/>
              <a:gd name="connsiteY147" fmla="*/ 252169 h 482822"/>
              <a:gd name="connsiteX148" fmla="*/ 296138 w 399194"/>
              <a:gd name="connsiteY148" fmla="*/ 239311 h 482822"/>
              <a:gd name="connsiteX149" fmla="*/ 324713 w 399194"/>
              <a:gd name="connsiteY149" fmla="*/ 210736 h 482822"/>
              <a:gd name="connsiteX150" fmla="*/ 324923 w 399194"/>
              <a:gd name="connsiteY150" fmla="*/ 194838 h 482822"/>
              <a:gd name="connsiteX151" fmla="*/ 319188 w 399194"/>
              <a:gd name="connsiteY151" fmla="*/ 191686 h 482822"/>
              <a:gd name="connsiteX152" fmla="*/ 254266 w 399194"/>
              <a:gd name="connsiteY152" fmla="*/ 231405 h 482822"/>
              <a:gd name="connsiteX153" fmla="*/ 254037 w 399194"/>
              <a:gd name="connsiteY153" fmla="*/ 255598 h 482822"/>
              <a:gd name="connsiteX154" fmla="*/ 223367 w 399194"/>
              <a:gd name="connsiteY154" fmla="*/ 286269 h 482822"/>
              <a:gd name="connsiteX155" fmla="*/ 264972 w 399194"/>
              <a:gd name="connsiteY155" fmla="*/ 174407 h 482822"/>
              <a:gd name="connsiteX156" fmla="*/ 376833 w 399194"/>
              <a:gd name="connsiteY156" fmla="*/ 216022 h 482822"/>
              <a:gd name="connsiteX157" fmla="*/ 335228 w 399194"/>
              <a:gd name="connsiteY157" fmla="*/ 327883 h 482822"/>
              <a:gd name="connsiteX158" fmla="*/ 264801 w 399194"/>
              <a:gd name="connsiteY158" fmla="*/ 327798 h 48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99194" h="482822">
                <a:moveTo>
                  <a:pt x="398627" y="251026"/>
                </a:moveTo>
                <a:cubicBezTo>
                  <a:pt x="398598" y="196524"/>
                  <a:pt x="354402" y="152366"/>
                  <a:pt x="299900" y="152395"/>
                </a:cubicBezTo>
                <a:cubicBezTo>
                  <a:pt x="295452" y="152395"/>
                  <a:pt x="291013" y="152700"/>
                  <a:pt x="286613" y="153300"/>
                </a:cubicBezTo>
                <a:cubicBezTo>
                  <a:pt x="287556" y="140727"/>
                  <a:pt x="281898" y="128563"/>
                  <a:pt x="271658" y="121201"/>
                </a:cubicBezTo>
                <a:cubicBezTo>
                  <a:pt x="272449" y="118172"/>
                  <a:pt x="274354" y="115552"/>
                  <a:pt x="276992" y="113866"/>
                </a:cubicBezTo>
                <a:lnTo>
                  <a:pt x="276992" y="59479"/>
                </a:lnTo>
                <a:cubicBezTo>
                  <a:pt x="274135" y="43058"/>
                  <a:pt x="259943" y="31027"/>
                  <a:pt x="243274" y="30904"/>
                </a:cubicBezTo>
                <a:cubicBezTo>
                  <a:pt x="240464" y="31275"/>
                  <a:pt x="237835" y="29465"/>
                  <a:pt x="237178" y="26713"/>
                </a:cubicBezTo>
                <a:cubicBezTo>
                  <a:pt x="233654" y="8615"/>
                  <a:pt x="222224" y="-243"/>
                  <a:pt x="202317" y="-243"/>
                </a:cubicBezTo>
                <a:lnTo>
                  <a:pt x="183267" y="-243"/>
                </a:lnTo>
                <a:cubicBezTo>
                  <a:pt x="179361" y="-195"/>
                  <a:pt x="176218" y="2995"/>
                  <a:pt x="176218" y="6901"/>
                </a:cubicBezTo>
                <a:cubicBezTo>
                  <a:pt x="176218" y="10806"/>
                  <a:pt x="183267" y="12997"/>
                  <a:pt x="183267" y="12997"/>
                </a:cubicBezTo>
                <a:lnTo>
                  <a:pt x="202317" y="12997"/>
                </a:lnTo>
                <a:cubicBezTo>
                  <a:pt x="218604" y="12997"/>
                  <a:pt x="221367" y="20331"/>
                  <a:pt x="222890" y="28522"/>
                </a:cubicBezTo>
                <a:cubicBezTo>
                  <a:pt x="224586" y="38371"/>
                  <a:pt x="233616" y="45229"/>
                  <a:pt x="243560" y="44239"/>
                </a:cubicBezTo>
                <a:cubicBezTo>
                  <a:pt x="251342" y="44077"/>
                  <a:pt x="257781" y="50258"/>
                  <a:pt x="257942" y="58050"/>
                </a:cubicBezTo>
                <a:cubicBezTo>
                  <a:pt x="257942" y="58174"/>
                  <a:pt x="257942" y="58307"/>
                  <a:pt x="257942" y="58431"/>
                </a:cubicBezTo>
                <a:lnTo>
                  <a:pt x="257942" y="113009"/>
                </a:lnTo>
                <a:cubicBezTo>
                  <a:pt x="257942" y="124153"/>
                  <a:pt x="235178" y="118438"/>
                  <a:pt x="235178" y="101293"/>
                </a:cubicBezTo>
                <a:cubicBezTo>
                  <a:pt x="234892" y="97493"/>
                  <a:pt x="232072" y="94359"/>
                  <a:pt x="228320" y="93673"/>
                </a:cubicBezTo>
                <a:cubicBezTo>
                  <a:pt x="224500" y="92607"/>
                  <a:pt x="220471" y="94454"/>
                  <a:pt x="218795" y="98055"/>
                </a:cubicBezTo>
                <a:cubicBezTo>
                  <a:pt x="211708" y="111447"/>
                  <a:pt x="197650" y="119677"/>
                  <a:pt x="182505" y="119296"/>
                </a:cubicBezTo>
                <a:lnTo>
                  <a:pt x="104495" y="119296"/>
                </a:lnTo>
                <a:cubicBezTo>
                  <a:pt x="97427" y="119191"/>
                  <a:pt x="91769" y="113409"/>
                  <a:pt x="91826" y="106342"/>
                </a:cubicBezTo>
                <a:lnTo>
                  <a:pt x="91826" y="53668"/>
                </a:lnTo>
                <a:cubicBezTo>
                  <a:pt x="91826" y="31361"/>
                  <a:pt x="109905" y="13282"/>
                  <a:pt x="132212" y="13282"/>
                </a:cubicBezTo>
                <a:lnTo>
                  <a:pt x="147262" y="13282"/>
                </a:lnTo>
                <a:cubicBezTo>
                  <a:pt x="150891" y="13339"/>
                  <a:pt x="153873" y="10434"/>
                  <a:pt x="153930" y="6805"/>
                </a:cubicBezTo>
                <a:cubicBezTo>
                  <a:pt x="153930" y="6777"/>
                  <a:pt x="153930" y="6739"/>
                  <a:pt x="153930" y="6710"/>
                </a:cubicBezTo>
                <a:cubicBezTo>
                  <a:pt x="153930" y="3024"/>
                  <a:pt x="150948" y="43"/>
                  <a:pt x="147262" y="43"/>
                </a:cubicBezTo>
                <a:lnTo>
                  <a:pt x="133070" y="43"/>
                </a:lnTo>
                <a:cubicBezTo>
                  <a:pt x="102961" y="100"/>
                  <a:pt x="78587" y="24512"/>
                  <a:pt x="78587" y="54621"/>
                </a:cubicBezTo>
                <a:lnTo>
                  <a:pt x="78587" y="106246"/>
                </a:lnTo>
                <a:cubicBezTo>
                  <a:pt x="78492" y="113352"/>
                  <a:pt x="81235" y="120210"/>
                  <a:pt x="86207" y="125296"/>
                </a:cubicBezTo>
                <a:cubicBezTo>
                  <a:pt x="79453" y="131869"/>
                  <a:pt x="75558" y="140832"/>
                  <a:pt x="75348" y="150252"/>
                </a:cubicBezTo>
                <a:cubicBezTo>
                  <a:pt x="76463" y="167664"/>
                  <a:pt x="90160" y="181637"/>
                  <a:pt x="107543" y="183113"/>
                </a:cubicBezTo>
                <a:cubicBezTo>
                  <a:pt x="110010" y="203735"/>
                  <a:pt x="121087" y="222347"/>
                  <a:pt x="138023" y="234357"/>
                </a:cubicBezTo>
                <a:lnTo>
                  <a:pt x="138023" y="252455"/>
                </a:lnTo>
                <a:lnTo>
                  <a:pt x="123164" y="258170"/>
                </a:lnTo>
                <a:lnTo>
                  <a:pt x="78301" y="258170"/>
                </a:lnTo>
                <a:cubicBezTo>
                  <a:pt x="63833" y="258170"/>
                  <a:pt x="52107" y="269895"/>
                  <a:pt x="52107" y="284364"/>
                </a:cubicBezTo>
                <a:lnTo>
                  <a:pt x="52107" y="284364"/>
                </a:lnTo>
                <a:lnTo>
                  <a:pt x="39725" y="289317"/>
                </a:lnTo>
                <a:lnTo>
                  <a:pt x="39725" y="289317"/>
                </a:lnTo>
                <a:cubicBezTo>
                  <a:pt x="14979" y="300890"/>
                  <a:pt x="-756" y="325817"/>
                  <a:pt x="-566" y="353134"/>
                </a:cubicBezTo>
                <a:lnTo>
                  <a:pt x="-566" y="463529"/>
                </a:lnTo>
                <a:cubicBezTo>
                  <a:pt x="-566" y="474054"/>
                  <a:pt x="7959" y="482579"/>
                  <a:pt x="18484" y="482579"/>
                </a:cubicBezTo>
                <a:lnTo>
                  <a:pt x="343572" y="482579"/>
                </a:lnTo>
                <a:cubicBezTo>
                  <a:pt x="354098" y="482579"/>
                  <a:pt x="362622" y="474054"/>
                  <a:pt x="362622" y="463529"/>
                </a:cubicBezTo>
                <a:lnTo>
                  <a:pt x="362622" y="421429"/>
                </a:lnTo>
                <a:cubicBezTo>
                  <a:pt x="363060" y="417771"/>
                  <a:pt x="360451" y="414456"/>
                  <a:pt x="356793" y="414018"/>
                </a:cubicBezTo>
                <a:cubicBezTo>
                  <a:pt x="353145" y="413570"/>
                  <a:pt x="349821" y="416180"/>
                  <a:pt x="349383" y="419838"/>
                </a:cubicBezTo>
                <a:cubicBezTo>
                  <a:pt x="349316" y="420362"/>
                  <a:pt x="349316" y="420905"/>
                  <a:pt x="349383" y="421429"/>
                </a:cubicBezTo>
                <a:lnTo>
                  <a:pt x="349383" y="464196"/>
                </a:lnTo>
                <a:cubicBezTo>
                  <a:pt x="349383" y="464196"/>
                  <a:pt x="344715" y="469339"/>
                  <a:pt x="341858" y="469625"/>
                </a:cubicBezTo>
                <a:lnTo>
                  <a:pt x="321760" y="469625"/>
                </a:lnTo>
                <a:cubicBezTo>
                  <a:pt x="322684" y="467034"/>
                  <a:pt x="323103" y="464282"/>
                  <a:pt x="322998" y="461529"/>
                </a:cubicBezTo>
                <a:lnTo>
                  <a:pt x="322998" y="450480"/>
                </a:lnTo>
                <a:cubicBezTo>
                  <a:pt x="322998" y="444765"/>
                  <a:pt x="312902" y="443241"/>
                  <a:pt x="312902" y="443241"/>
                </a:cubicBezTo>
                <a:lnTo>
                  <a:pt x="307187" y="443241"/>
                </a:lnTo>
                <a:cubicBezTo>
                  <a:pt x="308863" y="439736"/>
                  <a:pt x="309739" y="435888"/>
                  <a:pt x="309758" y="432001"/>
                </a:cubicBezTo>
                <a:lnTo>
                  <a:pt x="309758" y="352563"/>
                </a:lnTo>
                <a:cubicBezTo>
                  <a:pt x="322855" y="351544"/>
                  <a:pt x="335619" y="347924"/>
                  <a:pt x="347287" y="341895"/>
                </a:cubicBezTo>
                <a:cubicBezTo>
                  <a:pt x="348697" y="346848"/>
                  <a:pt x="349401" y="351982"/>
                  <a:pt x="349383" y="357135"/>
                </a:cubicBezTo>
                <a:lnTo>
                  <a:pt x="349383" y="388948"/>
                </a:lnTo>
                <a:cubicBezTo>
                  <a:pt x="349821" y="392606"/>
                  <a:pt x="353145" y="395216"/>
                  <a:pt x="356803" y="394768"/>
                </a:cubicBezTo>
                <a:cubicBezTo>
                  <a:pt x="359851" y="394406"/>
                  <a:pt x="362260" y="391996"/>
                  <a:pt x="362622" y="388948"/>
                </a:cubicBezTo>
                <a:lnTo>
                  <a:pt x="362622" y="353706"/>
                </a:lnTo>
                <a:cubicBezTo>
                  <a:pt x="361327" y="346010"/>
                  <a:pt x="359545" y="338409"/>
                  <a:pt x="357288" y="330941"/>
                </a:cubicBezTo>
                <a:cubicBezTo>
                  <a:pt x="383082" y="312463"/>
                  <a:pt x="398370" y="282669"/>
                  <a:pt x="398341" y="250931"/>
                </a:cubicBezTo>
                <a:close/>
                <a:moveTo>
                  <a:pt x="105066" y="169111"/>
                </a:moveTo>
                <a:cubicBezTo>
                  <a:pt x="95713" y="167673"/>
                  <a:pt x="88531" y="160053"/>
                  <a:pt x="87635" y="150633"/>
                </a:cubicBezTo>
                <a:cubicBezTo>
                  <a:pt x="87883" y="143594"/>
                  <a:pt x="91407" y="137079"/>
                  <a:pt x="97160" y="133012"/>
                </a:cubicBezTo>
                <a:cubicBezTo>
                  <a:pt x="99694" y="133583"/>
                  <a:pt x="102285" y="133840"/>
                  <a:pt x="104876" y="133774"/>
                </a:cubicBezTo>
                <a:close/>
                <a:moveTo>
                  <a:pt x="257466" y="133678"/>
                </a:moveTo>
                <a:cubicBezTo>
                  <a:pt x="259781" y="133393"/>
                  <a:pt x="262038" y="132716"/>
                  <a:pt x="264134" y="131678"/>
                </a:cubicBezTo>
                <a:cubicBezTo>
                  <a:pt x="272830" y="136688"/>
                  <a:pt x="276802" y="147108"/>
                  <a:pt x="273659" y="156633"/>
                </a:cubicBezTo>
                <a:cubicBezTo>
                  <a:pt x="268106" y="158348"/>
                  <a:pt x="262724" y="160548"/>
                  <a:pt x="257562" y="163206"/>
                </a:cubicBezTo>
                <a:close/>
                <a:moveTo>
                  <a:pt x="118592" y="173398"/>
                </a:moveTo>
                <a:lnTo>
                  <a:pt x="118592" y="132345"/>
                </a:lnTo>
                <a:lnTo>
                  <a:pt x="182505" y="132345"/>
                </a:lnTo>
                <a:cubicBezTo>
                  <a:pt x="197526" y="132249"/>
                  <a:pt x="211794" y="125773"/>
                  <a:pt x="221748" y="114533"/>
                </a:cubicBezTo>
                <a:cubicBezTo>
                  <a:pt x="224986" y="121391"/>
                  <a:pt x="230606" y="126839"/>
                  <a:pt x="237559" y="129868"/>
                </a:cubicBezTo>
                <a:lnTo>
                  <a:pt x="237559" y="129868"/>
                </a:lnTo>
                <a:lnTo>
                  <a:pt x="237559" y="170540"/>
                </a:lnTo>
                <a:cubicBezTo>
                  <a:pt x="218842" y="185075"/>
                  <a:pt x="205936" y="205811"/>
                  <a:pt x="201174" y="229024"/>
                </a:cubicBezTo>
                <a:cubicBezTo>
                  <a:pt x="170627" y="241597"/>
                  <a:pt x="135660" y="227023"/>
                  <a:pt x="123088" y="196477"/>
                </a:cubicBezTo>
                <a:cubicBezTo>
                  <a:pt x="120078" y="189152"/>
                  <a:pt x="118554" y="181313"/>
                  <a:pt x="118592" y="173398"/>
                </a:cubicBezTo>
                <a:close/>
                <a:moveTo>
                  <a:pt x="203745" y="257884"/>
                </a:moveTo>
                <a:lnTo>
                  <a:pt x="150596" y="257884"/>
                </a:lnTo>
                <a:cubicBezTo>
                  <a:pt x="151301" y="256132"/>
                  <a:pt x="151653" y="254255"/>
                  <a:pt x="151644" y="252360"/>
                </a:cubicBezTo>
                <a:lnTo>
                  <a:pt x="151644" y="241882"/>
                </a:lnTo>
                <a:cubicBezTo>
                  <a:pt x="168093" y="248740"/>
                  <a:pt x="186372" y="249883"/>
                  <a:pt x="203555" y="245121"/>
                </a:cubicBezTo>
                <a:cubicBezTo>
                  <a:pt x="203193" y="249369"/>
                  <a:pt x="203154" y="253636"/>
                  <a:pt x="203460" y="257884"/>
                </a:cubicBezTo>
                <a:close/>
                <a:moveTo>
                  <a:pt x="65728" y="283030"/>
                </a:moveTo>
                <a:cubicBezTo>
                  <a:pt x="65728" y="276458"/>
                  <a:pt x="71062" y="271124"/>
                  <a:pt x="77634" y="271124"/>
                </a:cubicBezTo>
                <a:lnTo>
                  <a:pt x="201459" y="271124"/>
                </a:lnTo>
                <a:cubicBezTo>
                  <a:pt x="211260" y="313139"/>
                  <a:pt x="247379" y="343800"/>
                  <a:pt x="290423" y="346657"/>
                </a:cubicBezTo>
                <a:lnTo>
                  <a:pt x="290423" y="425334"/>
                </a:lnTo>
                <a:cubicBezTo>
                  <a:pt x="290385" y="430258"/>
                  <a:pt x="287317" y="434649"/>
                  <a:pt x="282708" y="436383"/>
                </a:cubicBezTo>
                <a:lnTo>
                  <a:pt x="73158" y="436383"/>
                </a:lnTo>
                <a:cubicBezTo>
                  <a:pt x="68548" y="434649"/>
                  <a:pt x="65480" y="430258"/>
                  <a:pt x="65443" y="425334"/>
                </a:cubicBezTo>
                <a:close/>
                <a:moveTo>
                  <a:pt x="282231" y="240930"/>
                </a:moveTo>
                <a:lnTo>
                  <a:pt x="286708" y="257694"/>
                </a:lnTo>
                <a:cubicBezTo>
                  <a:pt x="287680" y="261370"/>
                  <a:pt x="290556" y="264247"/>
                  <a:pt x="294233" y="265219"/>
                </a:cubicBezTo>
                <a:lnTo>
                  <a:pt x="310997" y="269695"/>
                </a:lnTo>
                <a:cubicBezTo>
                  <a:pt x="314673" y="270657"/>
                  <a:pt x="318579" y="269610"/>
                  <a:pt x="321284" y="266933"/>
                </a:cubicBezTo>
                <a:lnTo>
                  <a:pt x="346525" y="241692"/>
                </a:lnTo>
                <a:cubicBezTo>
                  <a:pt x="347973" y="263580"/>
                  <a:pt x="331409" y="282497"/>
                  <a:pt x="309521" y="283954"/>
                </a:cubicBezTo>
                <a:cubicBezTo>
                  <a:pt x="297567" y="284745"/>
                  <a:pt x="285898" y="280106"/>
                  <a:pt x="277755" y="271315"/>
                </a:cubicBezTo>
                <a:lnTo>
                  <a:pt x="277755" y="271315"/>
                </a:lnTo>
                <a:cubicBezTo>
                  <a:pt x="262819" y="255170"/>
                  <a:pt x="263800" y="229986"/>
                  <a:pt x="279945" y="215051"/>
                </a:cubicBezTo>
                <a:cubicBezTo>
                  <a:pt x="288251" y="207364"/>
                  <a:pt x="299443" y="203582"/>
                  <a:pt x="310711" y="204640"/>
                </a:cubicBezTo>
                <a:lnTo>
                  <a:pt x="284994" y="230452"/>
                </a:lnTo>
                <a:cubicBezTo>
                  <a:pt x="282231" y="233100"/>
                  <a:pt x="281164" y="237063"/>
                  <a:pt x="282231" y="240739"/>
                </a:cubicBezTo>
                <a:close/>
                <a:moveTo>
                  <a:pt x="281088" y="291603"/>
                </a:moveTo>
                <a:lnTo>
                  <a:pt x="252513" y="320178"/>
                </a:lnTo>
                <a:cubicBezTo>
                  <a:pt x="244141" y="314339"/>
                  <a:pt x="236883" y="307043"/>
                  <a:pt x="231082" y="298651"/>
                </a:cubicBezTo>
                <a:lnTo>
                  <a:pt x="259657" y="270076"/>
                </a:lnTo>
                <a:lnTo>
                  <a:pt x="259657" y="270076"/>
                </a:lnTo>
                <a:cubicBezTo>
                  <a:pt x="264629" y="278944"/>
                  <a:pt x="271992" y="286231"/>
                  <a:pt x="280898" y="291127"/>
                </a:cubicBezTo>
                <a:close/>
                <a:moveTo>
                  <a:pt x="39249" y="450289"/>
                </a:moveTo>
                <a:lnTo>
                  <a:pt x="39249" y="461338"/>
                </a:lnTo>
                <a:cubicBezTo>
                  <a:pt x="38420" y="463977"/>
                  <a:pt x="38420" y="466796"/>
                  <a:pt x="39249" y="469435"/>
                </a:cubicBezTo>
                <a:lnTo>
                  <a:pt x="18198" y="469435"/>
                </a:lnTo>
                <a:cubicBezTo>
                  <a:pt x="15360" y="469435"/>
                  <a:pt x="13055" y="467130"/>
                  <a:pt x="13055" y="464291"/>
                </a:cubicBezTo>
                <a:lnTo>
                  <a:pt x="13055" y="354182"/>
                </a:lnTo>
                <a:cubicBezTo>
                  <a:pt x="13121" y="332522"/>
                  <a:pt x="25657" y="312834"/>
                  <a:pt x="45250" y="303604"/>
                </a:cubicBezTo>
                <a:lnTo>
                  <a:pt x="52679" y="300652"/>
                </a:lnTo>
                <a:lnTo>
                  <a:pt x="52679" y="428763"/>
                </a:lnTo>
                <a:lnTo>
                  <a:pt x="56394" y="443050"/>
                </a:lnTo>
                <a:lnTo>
                  <a:pt x="47345" y="443050"/>
                </a:lnTo>
                <a:cubicBezTo>
                  <a:pt x="41630" y="440002"/>
                  <a:pt x="37058" y="444574"/>
                  <a:pt x="37058" y="450289"/>
                </a:cubicBezTo>
                <a:close/>
                <a:moveTo>
                  <a:pt x="310330" y="456290"/>
                </a:moveTo>
                <a:lnTo>
                  <a:pt x="310330" y="461338"/>
                </a:lnTo>
                <a:cubicBezTo>
                  <a:pt x="309692" y="465663"/>
                  <a:pt x="306206" y="468996"/>
                  <a:pt x="301853" y="469435"/>
                </a:cubicBezTo>
                <a:lnTo>
                  <a:pt x="59156" y="469435"/>
                </a:lnTo>
                <a:cubicBezTo>
                  <a:pt x="55155" y="469301"/>
                  <a:pt x="52022" y="465958"/>
                  <a:pt x="52155" y="461967"/>
                </a:cubicBezTo>
                <a:cubicBezTo>
                  <a:pt x="52164" y="461758"/>
                  <a:pt x="52174" y="461548"/>
                  <a:pt x="52203" y="461338"/>
                </a:cubicBezTo>
                <a:lnTo>
                  <a:pt x="52203" y="456290"/>
                </a:lnTo>
                <a:close/>
                <a:moveTo>
                  <a:pt x="265086" y="327703"/>
                </a:moveTo>
                <a:lnTo>
                  <a:pt x="295757" y="297032"/>
                </a:lnTo>
                <a:cubicBezTo>
                  <a:pt x="324884" y="303195"/>
                  <a:pt x="353498" y="284564"/>
                  <a:pt x="359651" y="255436"/>
                </a:cubicBezTo>
                <a:cubicBezTo>
                  <a:pt x="361203" y="248112"/>
                  <a:pt x="361203" y="240539"/>
                  <a:pt x="359669" y="233215"/>
                </a:cubicBezTo>
                <a:cubicBezTo>
                  <a:pt x="358326" y="227100"/>
                  <a:pt x="352278" y="223232"/>
                  <a:pt x="346163" y="224576"/>
                </a:cubicBezTo>
                <a:cubicBezTo>
                  <a:pt x="344067" y="225032"/>
                  <a:pt x="342144" y="226080"/>
                  <a:pt x="340619" y="227595"/>
                </a:cubicBezTo>
                <a:lnTo>
                  <a:pt x="312426" y="255598"/>
                </a:lnTo>
                <a:lnTo>
                  <a:pt x="299567" y="252169"/>
                </a:lnTo>
                <a:lnTo>
                  <a:pt x="296138" y="239311"/>
                </a:lnTo>
                <a:lnTo>
                  <a:pt x="324713" y="210736"/>
                </a:lnTo>
                <a:cubicBezTo>
                  <a:pt x="329161" y="206402"/>
                  <a:pt x="329256" y="199287"/>
                  <a:pt x="324923" y="194838"/>
                </a:cubicBezTo>
                <a:cubicBezTo>
                  <a:pt x="323370" y="193248"/>
                  <a:pt x="321369" y="192143"/>
                  <a:pt x="319188" y="191686"/>
                </a:cubicBezTo>
                <a:cubicBezTo>
                  <a:pt x="290289" y="184732"/>
                  <a:pt x="261229" y="202516"/>
                  <a:pt x="254266" y="231405"/>
                </a:cubicBezTo>
                <a:cubicBezTo>
                  <a:pt x="252361" y="239349"/>
                  <a:pt x="252275" y="247626"/>
                  <a:pt x="254037" y="255598"/>
                </a:cubicBezTo>
                <a:lnTo>
                  <a:pt x="223367" y="286269"/>
                </a:lnTo>
                <a:cubicBezTo>
                  <a:pt x="203964" y="243892"/>
                  <a:pt x="222595" y="193810"/>
                  <a:pt x="264972" y="174407"/>
                </a:cubicBezTo>
                <a:cubicBezTo>
                  <a:pt x="307358" y="155014"/>
                  <a:pt x="357441" y="173636"/>
                  <a:pt x="376833" y="216022"/>
                </a:cubicBezTo>
                <a:cubicBezTo>
                  <a:pt x="396236" y="258399"/>
                  <a:pt x="377605" y="308481"/>
                  <a:pt x="335228" y="327883"/>
                </a:cubicBezTo>
                <a:cubicBezTo>
                  <a:pt x="312863" y="338113"/>
                  <a:pt x="287146" y="338085"/>
                  <a:pt x="264801" y="327798"/>
                </a:cubicBezTo>
                <a:close/>
              </a:path>
            </a:pathLst>
          </a:custGeom>
          <a:gradFill flip="none" rotWithShape="1">
            <a:gsLst>
              <a:gs pos="0">
                <a:srgbClr val="3DA8E0"/>
              </a:gs>
              <a:gs pos="47000">
                <a:srgbClr val="BBCC14"/>
              </a:gs>
              <a:gs pos="100000">
                <a:srgbClr val="F29109"/>
              </a:gs>
            </a:gsLst>
            <a:lin ang="5400000" scaled="1"/>
            <a:tileRect/>
          </a:gra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3098A3D-038C-3C7D-D0A5-32F38487E394}"/>
              </a:ext>
            </a:extLst>
          </p:cNvPr>
          <p:cNvSpPr/>
          <p:nvPr/>
        </p:nvSpPr>
        <p:spPr>
          <a:xfrm>
            <a:off x="5259894" y="959409"/>
            <a:ext cx="115626" cy="45719"/>
          </a:xfrm>
          <a:custGeom>
            <a:avLst/>
            <a:gdLst>
              <a:gd name="connsiteX0" fmla="*/ 6004 w 33242"/>
              <a:gd name="connsiteY0" fmla="*/ 12901 h 13144"/>
              <a:gd name="connsiteX1" fmla="*/ 26102 w 33242"/>
              <a:gd name="connsiteY1" fmla="*/ 12901 h 13144"/>
              <a:gd name="connsiteX2" fmla="*/ 32674 w 33242"/>
              <a:gd name="connsiteY2" fmla="*/ 6329 h 13144"/>
              <a:gd name="connsiteX3" fmla="*/ 26102 w 33242"/>
              <a:gd name="connsiteY3" fmla="*/ -243 h 13144"/>
              <a:gd name="connsiteX4" fmla="*/ 6004 w 33242"/>
              <a:gd name="connsiteY4" fmla="*/ -243 h 13144"/>
              <a:gd name="connsiteX5" fmla="*/ -568 w 33242"/>
              <a:gd name="connsiteY5" fmla="*/ 6329 h 13144"/>
              <a:gd name="connsiteX6" fmla="*/ 6004 w 33242"/>
              <a:gd name="connsiteY6" fmla="*/ 12901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42" h="13144">
                <a:moveTo>
                  <a:pt x="6004" y="12901"/>
                </a:moveTo>
                <a:lnTo>
                  <a:pt x="26102" y="12901"/>
                </a:lnTo>
                <a:cubicBezTo>
                  <a:pt x="29731" y="12901"/>
                  <a:pt x="32674" y="9958"/>
                  <a:pt x="32674" y="6329"/>
                </a:cubicBezTo>
                <a:cubicBezTo>
                  <a:pt x="32674" y="2700"/>
                  <a:pt x="29731" y="-243"/>
                  <a:pt x="26102" y="-243"/>
                </a:cubicBezTo>
                <a:lnTo>
                  <a:pt x="6004" y="-243"/>
                </a:lnTo>
                <a:cubicBezTo>
                  <a:pt x="2375" y="-243"/>
                  <a:pt x="-568" y="2700"/>
                  <a:pt x="-568" y="6329"/>
                </a:cubicBezTo>
                <a:cubicBezTo>
                  <a:pt x="-568" y="9958"/>
                  <a:pt x="2375" y="12901"/>
                  <a:pt x="6004" y="12901"/>
                </a:cubicBezTo>
                <a:close/>
              </a:path>
            </a:pathLst>
          </a:custGeom>
          <a:gradFill flip="none" rotWithShape="1">
            <a:gsLst>
              <a:gs pos="0">
                <a:srgbClr val="3DA8E0"/>
              </a:gs>
              <a:gs pos="47000">
                <a:srgbClr val="BBCC14"/>
              </a:gs>
              <a:gs pos="100000">
                <a:srgbClr val="F29109"/>
              </a:gs>
            </a:gsLst>
            <a:lin ang="5400000" scaled="1"/>
            <a:tileRect/>
          </a:gradFill>
          <a:ln w="9525"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09339580-2721-2163-854D-F1DC94E5542E}"/>
              </a:ext>
            </a:extLst>
          </p:cNvPr>
          <p:cNvGrpSpPr/>
          <p:nvPr/>
        </p:nvGrpSpPr>
        <p:grpSpPr>
          <a:xfrm>
            <a:off x="5096084" y="1681032"/>
            <a:ext cx="533754" cy="534272"/>
            <a:chOff x="5140824" y="1681032"/>
            <a:chExt cx="489014" cy="489489"/>
          </a:xfrm>
        </p:grpSpPr>
        <p:sp>
          <p:nvSpPr>
            <p:cNvPr id="27" name="Freeform 26">
              <a:extLst>
                <a:ext uri="{FF2B5EF4-FFF2-40B4-BE49-F238E27FC236}">
                  <a16:creationId xmlns:a16="http://schemas.microsoft.com/office/drawing/2014/main" id="{0ED0B3C2-03B6-D830-CA12-17B6FC734094}"/>
                </a:ext>
              </a:extLst>
            </p:cNvPr>
            <p:cNvSpPr/>
            <p:nvPr/>
          </p:nvSpPr>
          <p:spPr>
            <a:xfrm>
              <a:off x="5387236" y="1945542"/>
              <a:ext cx="178403" cy="19812"/>
            </a:xfrm>
            <a:custGeom>
              <a:avLst/>
              <a:gdLst>
                <a:gd name="connsiteX0" fmla="*/ 9345 w 178403"/>
                <a:gd name="connsiteY0" fmla="*/ 19420 h 19812"/>
                <a:gd name="connsiteX1" fmla="*/ 167937 w 178403"/>
                <a:gd name="connsiteY1" fmla="*/ 19420 h 19812"/>
                <a:gd name="connsiteX2" fmla="*/ 177843 w 178403"/>
                <a:gd name="connsiteY2" fmla="*/ 9514 h 19812"/>
                <a:gd name="connsiteX3" fmla="*/ 167937 w 178403"/>
                <a:gd name="connsiteY3" fmla="*/ -392 h 19812"/>
                <a:gd name="connsiteX4" fmla="*/ 9345 w 178403"/>
                <a:gd name="connsiteY4" fmla="*/ -392 h 19812"/>
                <a:gd name="connsiteX5" fmla="*/ -560 w 178403"/>
                <a:gd name="connsiteY5" fmla="*/ 9514 h 19812"/>
                <a:gd name="connsiteX6" fmla="*/ 9345 w 178403"/>
                <a:gd name="connsiteY6" fmla="*/ 19420 h 1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03" h="19812">
                  <a:moveTo>
                    <a:pt x="9345" y="19420"/>
                  </a:moveTo>
                  <a:lnTo>
                    <a:pt x="167937" y="19420"/>
                  </a:lnTo>
                  <a:cubicBezTo>
                    <a:pt x="173404" y="19420"/>
                    <a:pt x="177843" y="14982"/>
                    <a:pt x="177843" y="9514"/>
                  </a:cubicBezTo>
                  <a:cubicBezTo>
                    <a:pt x="177843" y="4047"/>
                    <a:pt x="173404" y="-392"/>
                    <a:pt x="167937" y="-392"/>
                  </a:cubicBezTo>
                  <a:lnTo>
                    <a:pt x="9345" y="-392"/>
                  </a:lnTo>
                  <a:cubicBezTo>
                    <a:pt x="3878" y="-392"/>
                    <a:pt x="-560" y="4047"/>
                    <a:pt x="-560" y="9514"/>
                  </a:cubicBezTo>
                  <a:cubicBezTo>
                    <a:pt x="-560" y="14982"/>
                    <a:pt x="3878" y="19420"/>
                    <a:pt x="9345" y="19420"/>
                  </a:cubicBezTo>
                  <a:close/>
                </a:path>
              </a:pathLst>
            </a:custGeom>
            <a:gradFill flip="none" rotWithShape="1">
              <a:gsLst>
                <a:gs pos="0">
                  <a:srgbClr val="3DA8E0"/>
                </a:gs>
                <a:gs pos="47000">
                  <a:srgbClr val="BBCC14"/>
                </a:gs>
                <a:gs pos="100000">
                  <a:srgbClr val="F29109"/>
                </a:gs>
              </a:gsLst>
              <a:path path="circle">
                <a:fillToRect l="50000" t="50000" r="50000" b="50000"/>
              </a:path>
              <a:tileRect/>
            </a:gra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895541-F59A-B653-B4F7-BD6C1F39C06C}"/>
                </a:ext>
              </a:extLst>
            </p:cNvPr>
            <p:cNvSpPr/>
            <p:nvPr/>
          </p:nvSpPr>
          <p:spPr>
            <a:xfrm>
              <a:off x="5140824" y="1681032"/>
              <a:ext cx="489014" cy="489489"/>
            </a:xfrm>
            <a:custGeom>
              <a:avLst/>
              <a:gdLst>
                <a:gd name="connsiteX0" fmla="*/ 488453 w 489014"/>
                <a:gd name="connsiteY0" fmla="*/ 193252 h 489489"/>
                <a:gd name="connsiteX1" fmla="*/ 488453 w 489014"/>
                <a:gd name="connsiteY1" fmla="*/ 152580 h 489489"/>
                <a:gd name="connsiteX2" fmla="*/ 480737 w 489014"/>
                <a:gd name="connsiteY2" fmla="*/ 125814 h 489489"/>
                <a:gd name="connsiteX3" fmla="*/ 480737 w 489014"/>
                <a:gd name="connsiteY3" fmla="*/ 125053 h 489489"/>
                <a:gd name="connsiteX4" fmla="*/ 417682 w 489014"/>
                <a:gd name="connsiteY4" fmla="*/ 23706 h 489489"/>
                <a:gd name="connsiteX5" fmla="*/ 374343 w 489014"/>
                <a:gd name="connsiteY5" fmla="*/ -392 h 489489"/>
                <a:gd name="connsiteX6" fmla="*/ 113740 w 489014"/>
                <a:gd name="connsiteY6" fmla="*/ -392 h 489489"/>
                <a:gd name="connsiteX7" fmla="*/ 70401 w 489014"/>
                <a:gd name="connsiteY7" fmla="*/ 23706 h 489489"/>
                <a:gd name="connsiteX8" fmla="*/ 7345 w 489014"/>
                <a:gd name="connsiteY8" fmla="*/ 125243 h 489489"/>
                <a:gd name="connsiteX9" fmla="*/ 7345 w 489014"/>
                <a:gd name="connsiteY9" fmla="*/ 125910 h 489489"/>
                <a:gd name="connsiteX10" fmla="*/ -560 w 489014"/>
                <a:gd name="connsiteY10" fmla="*/ 152770 h 489489"/>
                <a:gd name="connsiteX11" fmla="*/ -560 w 489014"/>
                <a:gd name="connsiteY11" fmla="*/ 201443 h 489489"/>
                <a:gd name="connsiteX12" fmla="*/ 19632 w 489014"/>
                <a:gd name="connsiteY12" fmla="*/ 241162 h 489489"/>
                <a:gd name="connsiteX13" fmla="*/ -560 w 489014"/>
                <a:gd name="connsiteY13" fmla="*/ 280786 h 489489"/>
                <a:gd name="connsiteX14" fmla="*/ -560 w 489014"/>
                <a:gd name="connsiteY14" fmla="*/ 320505 h 489489"/>
                <a:gd name="connsiteX15" fmla="*/ 19632 w 489014"/>
                <a:gd name="connsiteY15" fmla="*/ 360130 h 489489"/>
                <a:gd name="connsiteX16" fmla="*/ -560 w 489014"/>
                <a:gd name="connsiteY16" fmla="*/ 399849 h 489489"/>
                <a:gd name="connsiteX17" fmla="*/ -560 w 489014"/>
                <a:gd name="connsiteY17" fmla="*/ 439568 h 489489"/>
                <a:gd name="connsiteX18" fmla="*/ 49064 w 489014"/>
                <a:gd name="connsiteY18" fmla="*/ 489098 h 489489"/>
                <a:gd name="connsiteX19" fmla="*/ 179081 w 489014"/>
                <a:gd name="connsiteY19" fmla="*/ 489098 h 489489"/>
                <a:gd name="connsiteX20" fmla="*/ 188606 w 489014"/>
                <a:gd name="connsiteY20" fmla="*/ 479573 h 489489"/>
                <a:gd name="connsiteX21" fmla="*/ 179081 w 489014"/>
                <a:gd name="connsiteY21" fmla="*/ 470048 h 489489"/>
                <a:gd name="connsiteX22" fmla="*/ 48874 w 489014"/>
                <a:gd name="connsiteY22" fmla="*/ 470048 h 489489"/>
                <a:gd name="connsiteX23" fmla="*/ 19061 w 489014"/>
                <a:gd name="connsiteY23" fmla="*/ 440330 h 489489"/>
                <a:gd name="connsiteX24" fmla="*/ 19061 w 489014"/>
                <a:gd name="connsiteY24" fmla="*/ 394038 h 489489"/>
                <a:gd name="connsiteX25" fmla="*/ 48007 w 489014"/>
                <a:gd name="connsiteY25" fmla="*/ 363378 h 489489"/>
                <a:gd name="connsiteX26" fmla="*/ 48874 w 489014"/>
                <a:gd name="connsiteY26" fmla="*/ 363368 h 489489"/>
                <a:gd name="connsiteX27" fmla="*/ 214704 w 489014"/>
                <a:gd name="connsiteY27" fmla="*/ 363368 h 489489"/>
                <a:gd name="connsiteX28" fmla="*/ 224611 w 489014"/>
                <a:gd name="connsiteY28" fmla="*/ 353462 h 489489"/>
                <a:gd name="connsiteX29" fmla="*/ 214704 w 489014"/>
                <a:gd name="connsiteY29" fmla="*/ 343556 h 489489"/>
                <a:gd name="connsiteX30" fmla="*/ 49731 w 489014"/>
                <a:gd name="connsiteY30" fmla="*/ 343556 h 489489"/>
                <a:gd name="connsiteX31" fmla="*/ 19061 w 489014"/>
                <a:gd name="connsiteY31" fmla="*/ 312886 h 489489"/>
                <a:gd name="connsiteX32" fmla="*/ 19061 w 489014"/>
                <a:gd name="connsiteY32" fmla="*/ 274786 h 489489"/>
                <a:gd name="connsiteX33" fmla="*/ 49731 w 489014"/>
                <a:gd name="connsiteY33" fmla="*/ 244115 h 489489"/>
                <a:gd name="connsiteX34" fmla="*/ 438923 w 489014"/>
                <a:gd name="connsiteY34" fmla="*/ 244115 h 489489"/>
                <a:gd name="connsiteX35" fmla="*/ 468641 w 489014"/>
                <a:gd name="connsiteY35" fmla="*/ 274776 h 489489"/>
                <a:gd name="connsiteX36" fmla="*/ 468641 w 489014"/>
                <a:gd name="connsiteY36" fmla="*/ 274786 h 489489"/>
                <a:gd name="connsiteX37" fmla="*/ 468641 w 489014"/>
                <a:gd name="connsiteY37" fmla="*/ 315743 h 489489"/>
                <a:gd name="connsiteX38" fmla="*/ 465498 w 489014"/>
                <a:gd name="connsiteY38" fmla="*/ 329078 h 489489"/>
                <a:gd name="connsiteX39" fmla="*/ 470070 w 489014"/>
                <a:gd name="connsiteY39" fmla="*/ 342699 h 489489"/>
                <a:gd name="connsiteX40" fmla="*/ 482957 w 489014"/>
                <a:gd name="connsiteY40" fmla="*/ 338774 h 489489"/>
                <a:gd name="connsiteX41" fmla="*/ 483309 w 489014"/>
                <a:gd name="connsiteY41" fmla="*/ 338031 h 489489"/>
                <a:gd name="connsiteX42" fmla="*/ 488453 w 489014"/>
                <a:gd name="connsiteY42" fmla="*/ 315743 h 489489"/>
                <a:gd name="connsiteX43" fmla="*/ 488453 w 489014"/>
                <a:gd name="connsiteY43" fmla="*/ 274976 h 489489"/>
                <a:gd name="connsiteX44" fmla="*/ 468355 w 489014"/>
                <a:gd name="connsiteY44" fmla="*/ 234114 h 489489"/>
                <a:gd name="connsiteX45" fmla="*/ 488453 w 489014"/>
                <a:gd name="connsiteY45" fmla="*/ 193252 h 489489"/>
                <a:gd name="connsiteX46" fmla="*/ 91355 w 489014"/>
                <a:gd name="connsiteY46" fmla="*/ 33517 h 489489"/>
                <a:gd name="connsiteX47" fmla="*/ 116597 w 489014"/>
                <a:gd name="connsiteY47" fmla="*/ 19515 h 489489"/>
                <a:gd name="connsiteX48" fmla="*/ 369486 w 489014"/>
                <a:gd name="connsiteY48" fmla="*/ 19515 h 489489"/>
                <a:gd name="connsiteX49" fmla="*/ 395489 w 489014"/>
                <a:gd name="connsiteY49" fmla="*/ 33898 h 489489"/>
                <a:gd name="connsiteX50" fmla="*/ 436161 w 489014"/>
                <a:gd name="connsiteY50" fmla="*/ 99240 h 489489"/>
                <a:gd name="connsiteX51" fmla="*/ 431684 w 489014"/>
                <a:gd name="connsiteY51" fmla="*/ 99240 h 489489"/>
                <a:gd name="connsiteX52" fmla="*/ 54875 w 489014"/>
                <a:gd name="connsiteY52" fmla="*/ 99240 h 489489"/>
                <a:gd name="connsiteX53" fmla="*/ 50398 w 489014"/>
                <a:gd name="connsiteY53" fmla="*/ 99240 h 489489"/>
                <a:gd name="connsiteX54" fmla="*/ 468641 w 489014"/>
                <a:gd name="connsiteY54" fmla="*/ 194680 h 489489"/>
                <a:gd name="connsiteX55" fmla="*/ 437980 w 489014"/>
                <a:gd name="connsiteY55" fmla="*/ 224398 h 489489"/>
                <a:gd name="connsiteX56" fmla="*/ 437970 w 489014"/>
                <a:gd name="connsiteY56" fmla="*/ 224398 h 489489"/>
                <a:gd name="connsiteX57" fmla="*/ 49731 w 489014"/>
                <a:gd name="connsiteY57" fmla="*/ 224398 h 489489"/>
                <a:gd name="connsiteX58" fmla="*/ 19061 w 489014"/>
                <a:gd name="connsiteY58" fmla="*/ 193823 h 489489"/>
                <a:gd name="connsiteX59" fmla="*/ 19061 w 489014"/>
                <a:gd name="connsiteY59" fmla="*/ 155723 h 489489"/>
                <a:gd name="connsiteX60" fmla="*/ 49731 w 489014"/>
                <a:gd name="connsiteY60" fmla="*/ 125148 h 489489"/>
                <a:gd name="connsiteX61" fmla="*/ 438066 w 489014"/>
                <a:gd name="connsiteY61" fmla="*/ 125148 h 489489"/>
                <a:gd name="connsiteX62" fmla="*/ 468641 w 489014"/>
                <a:gd name="connsiteY62" fmla="*/ 155723 h 489489"/>
                <a:gd name="connsiteX63" fmla="*/ 468641 w 489014"/>
                <a:gd name="connsiteY63" fmla="*/ 194585 h 4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89014" h="489489">
                  <a:moveTo>
                    <a:pt x="488453" y="193252"/>
                  </a:moveTo>
                  <a:lnTo>
                    <a:pt x="488453" y="152580"/>
                  </a:lnTo>
                  <a:cubicBezTo>
                    <a:pt x="488443" y="143112"/>
                    <a:pt x="485767" y="133835"/>
                    <a:pt x="480737" y="125814"/>
                  </a:cubicBezTo>
                  <a:cubicBezTo>
                    <a:pt x="480709" y="125557"/>
                    <a:pt x="480709" y="125310"/>
                    <a:pt x="480737" y="125053"/>
                  </a:cubicBezTo>
                  <a:lnTo>
                    <a:pt x="417682" y="23706"/>
                  </a:lnTo>
                  <a:cubicBezTo>
                    <a:pt x="408357" y="8743"/>
                    <a:pt x="391974" y="-363"/>
                    <a:pt x="374343" y="-392"/>
                  </a:cubicBezTo>
                  <a:lnTo>
                    <a:pt x="113740" y="-392"/>
                  </a:lnTo>
                  <a:cubicBezTo>
                    <a:pt x="96109" y="-363"/>
                    <a:pt x="79726" y="8743"/>
                    <a:pt x="70401" y="23706"/>
                  </a:cubicBezTo>
                  <a:lnTo>
                    <a:pt x="7345" y="125243"/>
                  </a:lnTo>
                  <a:cubicBezTo>
                    <a:pt x="7345" y="125243"/>
                    <a:pt x="7345" y="125243"/>
                    <a:pt x="7345" y="125910"/>
                  </a:cubicBezTo>
                  <a:cubicBezTo>
                    <a:pt x="2202" y="133930"/>
                    <a:pt x="-541" y="143245"/>
                    <a:pt x="-560" y="152770"/>
                  </a:cubicBezTo>
                  <a:lnTo>
                    <a:pt x="-560" y="201443"/>
                  </a:lnTo>
                  <a:cubicBezTo>
                    <a:pt x="-513" y="217140"/>
                    <a:pt x="6974" y="231875"/>
                    <a:pt x="19632" y="241162"/>
                  </a:cubicBezTo>
                  <a:cubicBezTo>
                    <a:pt x="6983" y="250402"/>
                    <a:pt x="-513" y="265118"/>
                    <a:pt x="-560" y="280786"/>
                  </a:cubicBezTo>
                  <a:lnTo>
                    <a:pt x="-560" y="320505"/>
                  </a:lnTo>
                  <a:cubicBezTo>
                    <a:pt x="-504" y="336174"/>
                    <a:pt x="6993" y="350881"/>
                    <a:pt x="19632" y="360130"/>
                  </a:cubicBezTo>
                  <a:cubicBezTo>
                    <a:pt x="6974" y="369416"/>
                    <a:pt x="-513" y="384152"/>
                    <a:pt x="-560" y="399849"/>
                  </a:cubicBezTo>
                  <a:lnTo>
                    <a:pt x="-560" y="439568"/>
                  </a:lnTo>
                  <a:cubicBezTo>
                    <a:pt x="-504" y="466943"/>
                    <a:pt x="21690" y="489098"/>
                    <a:pt x="49064" y="489098"/>
                  </a:cubicBezTo>
                  <a:lnTo>
                    <a:pt x="179081" y="489098"/>
                  </a:lnTo>
                  <a:cubicBezTo>
                    <a:pt x="184339" y="489098"/>
                    <a:pt x="188606" y="484831"/>
                    <a:pt x="188606" y="479573"/>
                  </a:cubicBezTo>
                  <a:cubicBezTo>
                    <a:pt x="188606" y="474315"/>
                    <a:pt x="184339" y="470048"/>
                    <a:pt x="179081" y="470048"/>
                  </a:cubicBezTo>
                  <a:lnTo>
                    <a:pt x="48874" y="470048"/>
                  </a:lnTo>
                  <a:cubicBezTo>
                    <a:pt x="32443" y="470048"/>
                    <a:pt x="19118" y="456761"/>
                    <a:pt x="19061" y="440330"/>
                  </a:cubicBezTo>
                  <a:lnTo>
                    <a:pt x="19061" y="394038"/>
                  </a:lnTo>
                  <a:cubicBezTo>
                    <a:pt x="18585" y="377579"/>
                    <a:pt x="31548" y="363854"/>
                    <a:pt x="48007" y="363378"/>
                  </a:cubicBezTo>
                  <a:cubicBezTo>
                    <a:pt x="48293" y="363368"/>
                    <a:pt x="48588" y="363368"/>
                    <a:pt x="48874" y="363368"/>
                  </a:cubicBezTo>
                  <a:lnTo>
                    <a:pt x="214704" y="363368"/>
                  </a:lnTo>
                  <a:cubicBezTo>
                    <a:pt x="220172" y="363368"/>
                    <a:pt x="224611" y="358929"/>
                    <a:pt x="224611" y="353462"/>
                  </a:cubicBezTo>
                  <a:cubicBezTo>
                    <a:pt x="224611" y="347994"/>
                    <a:pt x="220172" y="343556"/>
                    <a:pt x="214704" y="343556"/>
                  </a:cubicBezTo>
                  <a:lnTo>
                    <a:pt x="49731" y="343556"/>
                  </a:lnTo>
                  <a:cubicBezTo>
                    <a:pt x="32796" y="343556"/>
                    <a:pt x="19061" y="329821"/>
                    <a:pt x="19061" y="312886"/>
                  </a:cubicBezTo>
                  <a:lnTo>
                    <a:pt x="19061" y="274786"/>
                  </a:lnTo>
                  <a:cubicBezTo>
                    <a:pt x="19061" y="257850"/>
                    <a:pt x="32796" y="244115"/>
                    <a:pt x="49731" y="244115"/>
                  </a:cubicBezTo>
                  <a:lnTo>
                    <a:pt x="438923" y="244115"/>
                  </a:lnTo>
                  <a:cubicBezTo>
                    <a:pt x="455601" y="244372"/>
                    <a:pt x="468898" y="258107"/>
                    <a:pt x="468641" y="274776"/>
                  </a:cubicBezTo>
                  <a:cubicBezTo>
                    <a:pt x="468641" y="274776"/>
                    <a:pt x="468641" y="274786"/>
                    <a:pt x="468641" y="274786"/>
                  </a:cubicBezTo>
                  <a:lnTo>
                    <a:pt x="468641" y="315743"/>
                  </a:lnTo>
                  <a:cubicBezTo>
                    <a:pt x="468613" y="320372"/>
                    <a:pt x="467536" y="324925"/>
                    <a:pt x="465498" y="329078"/>
                  </a:cubicBezTo>
                  <a:cubicBezTo>
                    <a:pt x="463069" y="334107"/>
                    <a:pt x="465098" y="340155"/>
                    <a:pt x="470070" y="342699"/>
                  </a:cubicBezTo>
                  <a:cubicBezTo>
                    <a:pt x="474708" y="345175"/>
                    <a:pt x="480481" y="343413"/>
                    <a:pt x="482957" y="338774"/>
                  </a:cubicBezTo>
                  <a:cubicBezTo>
                    <a:pt x="483081" y="338527"/>
                    <a:pt x="483205" y="338279"/>
                    <a:pt x="483309" y="338031"/>
                  </a:cubicBezTo>
                  <a:cubicBezTo>
                    <a:pt x="486681" y="331088"/>
                    <a:pt x="488443" y="323468"/>
                    <a:pt x="488453" y="315743"/>
                  </a:cubicBezTo>
                  <a:lnTo>
                    <a:pt x="488453" y="274976"/>
                  </a:lnTo>
                  <a:cubicBezTo>
                    <a:pt x="488510" y="258964"/>
                    <a:pt x="481071" y="243848"/>
                    <a:pt x="468355" y="234114"/>
                  </a:cubicBezTo>
                  <a:cubicBezTo>
                    <a:pt x="481109" y="224408"/>
                    <a:pt x="488548" y="209272"/>
                    <a:pt x="488453" y="193252"/>
                  </a:cubicBezTo>
                  <a:close/>
                  <a:moveTo>
                    <a:pt x="91355" y="33517"/>
                  </a:moveTo>
                  <a:cubicBezTo>
                    <a:pt x="96747" y="24764"/>
                    <a:pt x="106320" y="19449"/>
                    <a:pt x="116597" y="19515"/>
                  </a:cubicBezTo>
                  <a:lnTo>
                    <a:pt x="369486" y="19515"/>
                  </a:lnTo>
                  <a:cubicBezTo>
                    <a:pt x="380049" y="19506"/>
                    <a:pt x="389878" y="24945"/>
                    <a:pt x="395489" y="33898"/>
                  </a:cubicBezTo>
                  <a:lnTo>
                    <a:pt x="436161" y="99240"/>
                  </a:lnTo>
                  <a:cubicBezTo>
                    <a:pt x="434637" y="99240"/>
                    <a:pt x="433208" y="99240"/>
                    <a:pt x="431684" y="99240"/>
                  </a:cubicBezTo>
                  <a:lnTo>
                    <a:pt x="54875" y="99240"/>
                  </a:lnTo>
                  <a:cubicBezTo>
                    <a:pt x="53351" y="99240"/>
                    <a:pt x="51922" y="99240"/>
                    <a:pt x="50398" y="99240"/>
                  </a:cubicBezTo>
                  <a:close/>
                  <a:moveTo>
                    <a:pt x="468641" y="194680"/>
                  </a:moveTo>
                  <a:cubicBezTo>
                    <a:pt x="468384" y="211358"/>
                    <a:pt x="454649" y="224656"/>
                    <a:pt x="437980" y="224398"/>
                  </a:cubicBezTo>
                  <a:cubicBezTo>
                    <a:pt x="437980" y="224398"/>
                    <a:pt x="437970" y="224398"/>
                    <a:pt x="437970" y="224398"/>
                  </a:cubicBezTo>
                  <a:lnTo>
                    <a:pt x="49731" y="224398"/>
                  </a:lnTo>
                  <a:cubicBezTo>
                    <a:pt x="32834" y="224398"/>
                    <a:pt x="19118" y="210720"/>
                    <a:pt x="19061" y="193823"/>
                  </a:cubicBezTo>
                  <a:lnTo>
                    <a:pt x="19061" y="155723"/>
                  </a:lnTo>
                  <a:cubicBezTo>
                    <a:pt x="19118" y="138826"/>
                    <a:pt x="32834" y="125148"/>
                    <a:pt x="49731" y="125148"/>
                  </a:cubicBezTo>
                  <a:lnTo>
                    <a:pt x="438066" y="125148"/>
                  </a:lnTo>
                  <a:cubicBezTo>
                    <a:pt x="454954" y="125148"/>
                    <a:pt x="468641" y="138835"/>
                    <a:pt x="468641" y="155723"/>
                  </a:cubicBezTo>
                  <a:lnTo>
                    <a:pt x="468641" y="194585"/>
                  </a:lnTo>
                  <a:close/>
                </a:path>
              </a:pathLst>
            </a:custGeom>
            <a:gradFill flip="none" rotWithShape="1">
              <a:gsLst>
                <a:gs pos="0">
                  <a:srgbClr val="3DA8E0"/>
                </a:gs>
                <a:gs pos="47000">
                  <a:srgbClr val="BBCC14"/>
                </a:gs>
                <a:gs pos="100000">
                  <a:srgbClr val="F29109"/>
                </a:gs>
              </a:gsLst>
              <a:path path="circle">
                <a:fillToRect l="50000" t="50000" r="50000" b="50000"/>
              </a:path>
              <a:tileRect/>
            </a:gra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C905145-330C-8C56-F161-C0B83D73733A}"/>
                </a:ext>
              </a:extLst>
            </p:cNvPr>
            <p:cNvSpPr/>
            <p:nvPr/>
          </p:nvSpPr>
          <p:spPr>
            <a:xfrm>
              <a:off x="5180734" y="2068509"/>
              <a:ext cx="61150" cy="61150"/>
            </a:xfrm>
            <a:custGeom>
              <a:avLst/>
              <a:gdLst>
                <a:gd name="connsiteX0" fmla="*/ -560 w 61150"/>
                <a:gd name="connsiteY0" fmla="*/ 30184 h 61150"/>
                <a:gd name="connsiteX1" fmla="*/ 30014 w 61150"/>
                <a:gd name="connsiteY1" fmla="*/ 60759 h 61150"/>
                <a:gd name="connsiteX2" fmla="*/ 60590 w 61150"/>
                <a:gd name="connsiteY2" fmla="*/ 30184 h 61150"/>
                <a:gd name="connsiteX3" fmla="*/ 30014 w 61150"/>
                <a:gd name="connsiteY3" fmla="*/ -392 h 61150"/>
                <a:gd name="connsiteX4" fmla="*/ -560 w 61150"/>
                <a:gd name="connsiteY4" fmla="*/ 30184 h 61150"/>
                <a:gd name="connsiteX5" fmla="*/ 40206 w 61150"/>
                <a:gd name="connsiteY5" fmla="*/ 30184 h 61150"/>
                <a:gd name="connsiteX6" fmla="*/ 30014 w 61150"/>
                <a:gd name="connsiteY6" fmla="*/ 40375 h 61150"/>
                <a:gd name="connsiteX7" fmla="*/ 19823 w 61150"/>
                <a:gd name="connsiteY7" fmla="*/ 30184 h 61150"/>
                <a:gd name="connsiteX8" fmla="*/ 30014 w 61150"/>
                <a:gd name="connsiteY8" fmla="*/ 19992 h 61150"/>
                <a:gd name="connsiteX9" fmla="*/ 40397 w 61150"/>
                <a:gd name="connsiteY9" fmla="*/ 29993 h 61150"/>
                <a:gd name="connsiteX10" fmla="*/ 40397 w 61150"/>
                <a:gd name="connsiteY10" fmla="*/ 30184 h 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50" h="61150">
                  <a:moveTo>
                    <a:pt x="-560" y="30184"/>
                  </a:moveTo>
                  <a:cubicBezTo>
                    <a:pt x="-560" y="47071"/>
                    <a:pt x="13127" y="60759"/>
                    <a:pt x="30014" y="60759"/>
                  </a:cubicBezTo>
                  <a:cubicBezTo>
                    <a:pt x="46902" y="60759"/>
                    <a:pt x="60590" y="47071"/>
                    <a:pt x="60590" y="30184"/>
                  </a:cubicBezTo>
                  <a:cubicBezTo>
                    <a:pt x="60590" y="13296"/>
                    <a:pt x="46902" y="-392"/>
                    <a:pt x="30014" y="-392"/>
                  </a:cubicBezTo>
                  <a:cubicBezTo>
                    <a:pt x="13146" y="-335"/>
                    <a:pt x="-504" y="13315"/>
                    <a:pt x="-560" y="30184"/>
                  </a:cubicBezTo>
                  <a:close/>
                  <a:moveTo>
                    <a:pt x="40206" y="30184"/>
                  </a:moveTo>
                  <a:cubicBezTo>
                    <a:pt x="40206" y="35813"/>
                    <a:pt x="35644" y="40375"/>
                    <a:pt x="30014" y="40375"/>
                  </a:cubicBezTo>
                  <a:cubicBezTo>
                    <a:pt x="24385" y="40375"/>
                    <a:pt x="19823" y="35813"/>
                    <a:pt x="19823" y="30184"/>
                  </a:cubicBezTo>
                  <a:cubicBezTo>
                    <a:pt x="19823" y="24554"/>
                    <a:pt x="24385" y="19992"/>
                    <a:pt x="30014" y="19992"/>
                  </a:cubicBezTo>
                  <a:cubicBezTo>
                    <a:pt x="35644" y="19887"/>
                    <a:pt x="40292" y="24364"/>
                    <a:pt x="40397" y="29993"/>
                  </a:cubicBezTo>
                  <a:cubicBezTo>
                    <a:pt x="40397" y="30060"/>
                    <a:pt x="40397" y="30117"/>
                    <a:pt x="40397" y="30184"/>
                  </a:cubicBezTo>
                  <a:close/>
                </a:path>
              </a:pathLst>
            </a:custGeom>
            <a:gradFill flip="none" rotWithShape="1">
              <a:gsLst>
                <a:gs pos="0">
                  <a:srgbClr val="3DA8E0"/>
                </a:gs>
                <a:gs pos="47000">
                  <a:srgbClr val="BBCC14"/>
                </a:gs>
                <a:gs pos="100000">
                  <a:srgbClr val="F29109"/>
                </a:gs>
              </a:gsLst>
              <a:path path="circle">
                <a:fillToRect l="50000" t="50000" r="50000" b="50000"/>
              </a:path>
              <a:tileRect/>
            </a:gra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72B6C18-53C1-4787-7AFB-7AC9A036AC9C}"/>
                </a:ext>
              </a:extLst>
            </p:cNvPr>
            <p:cNvSpPr/>
            <p:nvPr/>
          </p:nvSpPr>
          <p:spPr>
            <a:xfrm>
              <a:off x="5343832" y="1986425"/>
              <a:ext cx="285688" cy="183534"/>
            </a:xfrm>
            <a:custGeom>
              <a:avLst/>
              <a:gdLst>
                <a:gd name="connsiteX0" fmla="*/ 213627 w 285688"/>
                <a:gd name="connsiteY0" fmla="*/ 40735 h 183534"/>
                <a:gd name="connsiteX1" fmla="*/ 208102 w 285688"/>
                <a:gd name="connsiteY1" fmla="*/ 40735 h 183534"/>
                <a:gd name="connsiteX2" fmla="*/ 81429 w 285688"/>
                <a:gd name="connsiteY2" fmla="*/ 14713 h 183534"/>
                <a:gd name="connsiteX3" fmla="*/ 40748 w 285688"/>
                <a:gd name="connsiteY3" fmla="*/ 82169 h 183534"/>
                <a:gd name="connsiteX4" fmla="*/ 362 w 285688"/>
                <a:gd name="connsiteY4" fmla="*/ 141986 h 183534"/>
                <a:gd name="connsiteX5" fmla="*/ 52082 w 285688"/>
                <a:gd name="connsiteY5" fmla="*/ 183134 h 183534"/>
                <a:gd name="connsiteX6" fmla="*/ 211721 w 285688"/>
                <a:gd name="connsiteY6" fmla="*/ 183134 h 183534"/>
                <a:gd name="connsiteX7" fmla="*/ 284016 w 285688"/>
                <a:gd name="connsiteY7" fmla="*/ 124650 h 183534"/>
                <a:gd name="connsiteX8" fmla="*/ 226152 w 285688"/>
                <a:gd name="connsiteY8" fmla="*/ 41830 h 183534"/>
                <a:gd name="connsiteX9" fmla="*/ 213627 w 285688"/>
                <a:gd name="connsiteY9" fmla="*/ 40735 h 183534"/>
                <a:gd name="connsiteX10" fmla="*/ 224294 w 285688"/>
                <a:gd name="connsiteY10" fmla="*/ 163608 h 183534"/>
                <a:gd name="connsiteX11" fmla="*/ 44082 w 285688"/>
                <a:gd name="connsiteY11" fmla="*/ 163608 h 183534"/>
                <a:gd name="connsiteX12" fmla="*/ 29603 w 285688"/>
                <a:gd name="connsiteY12" fmla="*/ 157226 h 183534"/>
                <a:gd name="connsiteX13" fmla="*/ 53892 w 285688"/>
                <a:gd name="connsiteY13" fmla="*/ 102648 h 183534"/>
                <a:gd name="connsiteX14" fmla="*/ 60731 w 285688"/>
                <a:gd name="connsiteY14" fmla="*/ 96971 h 183534"/>
                <a:gd name="connsiteX15" fmla="*/ 60750 w 285688"/>
                <a:gd name="connsiteY15" fmla="*/ 95980 h 183534"/>
                <a:gd name="connsiteX16" fmla="*/ 128082 w 285688"/>
                <a:gd name="connsiteY16" fmla="*/ 21199 h 183534"/>
                <a:gd name="connsiteX17" fmla="*/ 194100 w 285688"/>
                <a:gd name="connsiteY17" fmla="*/ 57880 h 183534"/>
                <a:gd name="connsiteX18" fmla="*/ 204768 w 285688"/>
                <a:gd name="connsiteY18" fmla="*/ 62928 h 183534"/>
                <a:gd name="connsiteX19" fmla="*/ 213722 w 285688"/>
                <a:gd name="connsiteY19" fmla="*/ 62071 h 183534"/>
                <a:gd name="connsiteX20" fmla="*/ 249155 w 285688"/>
                <a:gd name="connsiteY20" fmla="*/ 152559 h 183534"/>
                <a:gd name="connsiteX21" fmla="*/ 224294 w 285688"/>
                <a:gd name="connsiteY21" fmla="*/ 163608 h 18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688" h="183534">
                  <a:moveTo>
                    <a:pt x="213627" y="40735"/>
                  </a:moveTo>
                  <a:cubicBezTo>
                    <a:pt x="211788" y="40640"/>
                    <a:pt x="209940" y="40640"/>
                    <a:pt x="208102" y="40735"/>
                  </a:cubicBezTo>
                  <a:cubicBezTo>
                    <a:pt x="180308" y="-1432"/>
                    <a:pt x="123596" y="-13081"/>
                    <a:pt x="81429" y="14713"/>
                  </a:cubicBezTo>
                  <a:cubicBezTo>
                    <a:pt x="58378" y="29905"/>
                    <a:pt x="43434" y="54699"/>
                    <a:pt x="40748" y="82169"/>
                  </a:cubicBezTo>
                  <a:cubicBezTo>
                    <a:pt x="13115" y="87589"/>
                    <a:pt x="-4934" y="114325"/>
                    <a:pt x="362" y="141986"/>
                  </a:cubicBezTo>
                  <a:cubicBezTo>
                    <a:pt x="5553" y="166303"/>
                    <a:pt x="27222" y="183544"/>
                    <a:pt x="52082" y="183134"/>
                  </a:cubicBezTo>
                  <a:lnTo>
                    <a:pt x="211721" y="183134"/>
                  </a:lnTo>
                  <a:cubicBezTo>
                    <a:pt x="246783" y="183667"/>
                    <a:pt x="277206" y="159045"/>
                    <a:pt x="284016" y="124650"/>
                  </a:cubicBezTo>
                  <a:cubicBezTo>
                    <a:pt x="290912" y="85807"/>
                    <a:pt x="265004" y="48727"/>
                    <a:pt x="226152" y="41830"/>
                  </a:cubicBezTo>
                  <a:cubicBezTo>
                    <a:pt x="222018" y="41097"/>
                    <a:pt x="217827" y="40735"/>
                    <a:pt x="213627" y="40735"/>
                  </a:cubicBezTo>
                  <a:close/>
                  <a:moveTo>
                    <a:pt x="224294" y="163608"/>
                  </a:moveTo>
                  <a:lnTo>
                    <a:pt x="44082" y="163608"/>
                  </a:lnTo>
                  <a:cubicBezTo>
                    <a:pt x="38557" y="163684"/>
                    <a:pt x="33280" y="161350"/>
                    <a:pt x="29603" y="157226"/>
                  </a:cubicBezTo>
                  <a:cubicBezTo>
                    <a:pt x="6934" y="130556"/>
                    <a:pt x="27604" y="100076"/>
                    <a:pt x="53892" y="102648"/>
                  </a:cubicBezTo>
                  <a:cubicBezTo>
                    <a:pt x="57350" y="102972"/>
                    <a:pt x="60417" y="100428"/>
                    <a:pt x="60731" y="96971"/>
                  </a:cubicBezTo>
                  <a:cubicBezTo>
                    <a:pt x="60770" y="96647"/>
                    <a:pt x="60770" y="96313"/>
                    <a:pt x="60750" y="95980"/>
                  </a:cubicBezTo>
                  <a:cubicBezTo>
                    <a:pt x="58693" y="56737"/>
                    <a:pt x="88839" y="23257"/>
                    <a:pt x="128082" y="21199"/>
                  </a:cubicBezTo>
                  <a:cubicBezTo>
                    <a:pt x="155295" y="19780"/>
                    <a:pt x="180937" y="34020"/>
                    <a:pt x="194100" y="57880"/>
                  </a:cubicBezTo>
                  <a:cubicBezTo>
                    <a:pt x="196177" y="61709"/>
                    <a:pt x="200492" y="63747"/>
                    <a:pt x="204768" y="62928"/>
                  </a:cubicBezTo>
                  <a:cubicBezTo>
                    <a:pt x="207721" y="62404"/>
                    <a:pt x="210721" y="62119"/>
                    <a:pt x="213722" y="62071"/>
                  </a:cubicBezTo>
                  <a:cubicBezTo>
                    <a:pt x="254489" y="62071"/>
                    <a:pt x="284302" y="110173"/>
                    <a:pt x="249155" y="152559"/>
                  </a:cubicBezTo>
                  <a:cubicBezTo>
                    <a:pt x="242906" y="159731"/>
                    <a:pt x="233810" y="163779"/>
                    <a:pt x="224294" y="163608"/>
                  </a:cubicBezTo>
                  <a:close/>
                </a:path>
              </a:pathLst>
            </a:custGeom>
            <a:gradFill flip="none" rotWithShape="1">
              <a:gsLst>
                <a:gs pos="0">
                  <a:srgbClr val="3DA8E0"/>
                </a:gs>
                <a:gs pos="47000">
                  <a:srgbClr val="BBCC14"/>
                </a:gs>
                <a:gs pos="100000">
                  <a:srgbClr val="F29109"/>
                </a:gs>
              </a:gsLst>
              <a:path path="circle">
                <a:fillToRect l="50000" t="50000" r="50000" b="50000"/>
              </a:path>
              <a:tileRect/>
            </a:gra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9775CCC-A6F9-FD2E-7137-D232A861ECE6}"/>
                </a:ext>
              </a:extLst>
            </p:cNvPr>
            <p:cNvSpPr/>
            <p:nvPr/>
          </p:nvSpPr>
          <p:spPr>
            <a:xfrm>
              <a:off x="5387188" y="1826479"/>
              <a:ext cx="178498" cy="19907"/>
            </a:xfrm>
            <a:custGeom>
              <a:avLst/>
              <a:gdLst>
                <a:gd name="connsiteX0" fmla="*/ 167984 w 178498"/>
                <a:gd name="connsiteY0" fmla="*/ -392 h 19907"/>
                <a:gd name="connsiteX1" fmla="*/ 9393 w 178498"/>
                <a:gd name="connsiteY1" fmla="*/ -392 h 19907"/>
                <a:gd name="connsiteX2" fmla="*/ -560 w 178498"/>
                <a:gd name="connsiteY2" fmla="*/ 9562 h 19907"/>
                <a:gd name="connsiteX3" fmla="*/ 9393 w 178498"/>
                <a:gd name="connsiteY3" fmla="*/ 19516 h 19907"/>
                <a:gd name="connsiteX4" fmla="*/ 167984 w 178498"/>
                <a:gd name="connsiteY4" fmla="*/ 19516 h 19907"/>
                <a:gd name="connsiteX5" fmla="*/ 177938 w 178498"/>
                <a:gd name="connsiteY5" fmla="*/ 9562 h 19907"/>
                <a:gd name="connsiteX6" fmla="*/ 167984 w 178498"/>
                <a:gd name="connsiteY6" fmla="*/ -392 h 1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98" h="19907">
                  <a:moveTo>
                    <a:pt x="167984" y="-392"/>
                  </a:moveTo>
                  <a:lnTo>
                    <a:pt x="9393" y="-392"/>
                  </a:lnTo>
                  <a:cubicBezTo>
                    <a:pt x="3897" y="-392"/>
                    <a:pt x="-560" y="4066"/>
                    <a:pt x="-560" y="9562"/>
                  </a:cubicBezTo>
                  <a:cubicBezTo>
                    <a:pt x="-560" y="15058"/>
                    <a:pt x="3897" y="19516"/>
                    <a:pt x="9393" y="19516"/>
                  </a:cubicBezTo>
                  <a:lnTo>
                    <a:pt x="167984" y="19516"/>
                  </a:lnTo>
                  <a:cubicBezTo>
                    <a:pt x="173480" y="19516"/>
                    <a:pt x="177938" y="15058"/>
                    <a:pt x="177938" y="9562"/>
                  </a:cubicBezTo>
                  <a:cubicBezTo>
                    <a:pt x="177938" y="4066"/>
                    <a:pt x="173480" y="-392"/>
                    <a:pt x="167984" y="-392"/>
                  </a:cubicBezTo>
                  <a:close/>
                </a:path>
              </a:pathLst>
            </a:custGeom>
            <a:gradFill flip="none" rotWithShape="1">
              <a:gsLst>
                <a:gs pos="0">
                  <a:srgbClr val="3DA8E0"/>
                </a:gs>
                <a:gs pos="47000">
                  <a:srgbClr val="BBCC14"/>
                </a:gs>
                <a:gs pos="100000">
                  <a:srgbClr val="F29109"/>
                </a:gs>
              </a:gsLst>
              <a:path path="circle">
                <a:fillToRect l="50000" t="50000" r="50000" b="50000"/>
              </a:path>
              <a:tileRect/>
            </a:gra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B152768-07EB-8CB6-9CC4-171626BCF0FC}"/>
                </a:ext>
              </a:extLst>
            </p:cNvPr>
            <p:cNvSpPr/>
            <p:nvPr/>
          </p:nvSpPr>
          <p:spPr>
            <a:xfrm>
              <a:off x="5387236" y="1866199"/>
              <a:ext cx="178403" cy="19811"/>
            </a:xfrm>
            <a:custGeom>
              <a:avLst/>
              <a:gdLst>
                <a:gd name="connsiteX0" fmla="*/ 167937 w 178403"/>
                <a:gd name="connsiteY0" fmla="*/ -392 h 19811"/>
                <a:gd name="connsiteX1" fmla="*/ 9345 w 178403"/>
                <a:gd name="connsiteY1" fmla="*/ -392 h 19811"/>
                <a:gd name="connsiteX2" fmla="*/ -560 w 178403"/>
                <a:gd name="connsiteY2" fmla="*/ 9514 h 19811"/>
                <a:gd name="connsiteX3" fmla="*/ 9345 w 178403"/>
                <a:gd name="connsiteY3" fmla="*/ 19420 h 19811"/>
                <a:gd name="connsiteX4" fmla="*/ 167937 w 178403"/>
                <a:gd name="connsiteY4" fmla="*/ 19420 h 19811"/>
                <a:gd name="connsiteX5" fmla="*/ 177843 w 178403"/>
                <a:gd name="connsiteY5" fmla="*/ 9514 h 19811"/>
                <a:gd name="connsiteX6" fmla="*/ 167937 w 178403"/>
                <a:gd name="connsiteY6" fmla="*/ -392 h 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03" h="19811">
                  <a:moveTo>
                    <a:pt x="167937" y="-392"/>
                  </a:moveTo>
                  <a:lnTo>
                    <a:pt x="9345" y="-392"/>
                  </a:lnTo>
                  <a:cubicBezTo>
                    <a:pt x="3878" y="-392"/>
                    <a:pt x="-560" y="4047"/>
                    <a:pt x="-560" y="9514"/>
                  </a:cubicBezTo>
                  <a:cubicBezTo>
                    <a:pt x="-560" y="14982"/>
                    <a:pt x="3878" y="19420"/>
                    <a:pt x="9345" y="19420"/>
                  </a:cubicBezTo>
                  <a:lnTo>
                    <a:pt x="167937" y="19420"/>
                  </a:lnTo>
                  <a:cubicBezTo>
                    <a:pt x="173404" y="19420"/>
                    <a:pt x="177843" y="14982"/>
                    <a:pt x="177843" y="9514"/>
                  </a:cubicBezTo>
                  <a:cubicBezTo>
                    <a:pt x="177843" y="4047"/>
                    <a:pt x="173404" y="-392"/>
                    <a:pt x="167937" y="-392"/>
                  </a:cubicBezTo>
                  <a:close/>
                </a:path>
              </a:pathLst>
            </a:custGeom>
            <a:gradFill flip="none" rotWithShape="1">
              <a:gsLst>
                <a:gs pos="0">
                  <a:srgbClr val="3DA8E0"/>
                </a:gs>
                <a:gs pos="47000">
                  <a:srgbClr val="BBCC14"/>
                </a:gs>
                <a:gs pos="100000">
                  <a:srgbClr val="F29109"/>
                </a:gs>
              </a:gsLst>
              <a:path path="circle">
                <a:fillToRect l="50000" t="50000" r="50000" b="50000"/>
              </a:path>
              <a:tileRect/>
            </a:gra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F9218E1-1D82-6EDA-651C-945AC802049E}"/>
                </a:ext>
              </a:extLst>
            </p:cNvPr>
            <p:cNvSpPr/>
            <p:nvPr/>
          </p:nvSpPr>
          <p:spPr>
            <a:xfrm>
              <a:off x="5180734" y="1823812"/>
              <a:ext cx="61150" cy="61150"/>
            </a:xfrm>
            <a:custGeom>
              <a:avLst/>
              <a:gdLst>
                <a:gd name="connsiteX0" fmla="*/ 30014 w 61150"/>
                <a:gd name="connsiteY0" fmla="*/ -392 h 61150"/>
                <a:gd name="connsiteX1" fmla="*/ -560 w 61150"/>
                <a:gd name="connsiteY1" fmla="*/ 30184 h 61150"/>
                <a:gd name="connsiteX2" fmla="*/ 30014 w 61150"/>
                <a:gd name="connsiteY2" fmla="*/ 60759 h 61150"/>
                <a:gd name="connsiteX3" fmla="*/ 60590 w 61150"/>
                <a:gd name="connsiteY3" fmla="*/ 30184 h 61150"/>
                <a:gd name="connsiteX4" fmla="*/ 30014 w 61150"/>
                <a:gd name="connsiteY4" fmla="*/ -392 h 61150"/>
                <a:gd name="connsiteX5" fmla="*/ 30014 w 61150"/>
                <a:gd name="connsiteY5" fmla="*/ 40375 h 61150"/>
                <a:gd name="connsiteX6" fmla="*/ 20013 w 61150"/>
                <a:gd name="connsiteY6" fmla="*/ 29993 h 61150"/>
                <a:gd name="connsiteX7" fmla="*/ 30396 w 61150"/>
                <a:gd name="connsiteY7" fmla="*/ 19992 h 61150"/>
                <a:gd name="connsiteX8" fmla="*/ 40397 w 61150"/>
                <a:gd name="connsiteY8" fmla="*/ 30088 h 61150"/>
                <a:gd name="connsiteX9" fmla="*/ 30300 w 61150"/>
                <a:gd name="connsiteY9" fmla="*/ 40375 h 61150"/>
                <a:gd name="connsiteX10" fmla="*/ 30014 w 61150"/>
                <a:gd name="connsiteY10" fmla="*/ 40375 h 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50" h="61150">
                  <a:moveTo>
                    <a:pt x="30014" y="-392"/>
                  </a:moveTo>
                  <a:cubicBezTo>
                    <a:pt x="13127" y="-392"/>
                    <a:pt x="-560" y="13296"/>
                    <a:pt x="-560" y="30184"/>
                  </a:cubicBezTo>
                  <a:cubicBezTo>
                    <a:pt x="-560" y="47071"/>
                    <a:pt x="13127" y="60759"/>
                    <a:pt x="30014" y="60759"/>
                  </a:cubicBezTo>
                  <a:cubicBezTo>
                    <a:pt x="46902" y="60759"/>
                    <a:pt x="60590" y="47071"/>
                    <a:pt x="60590" y="30184"/>
                  </a:cubicBezTo>
                  <a:cubicBezTo>
                    <a:pt x="60590" y="13296"/>
                    <a:pt x="46902" y="-392"/>
                    <a:pt x="30014" y="-392"/>
                  </a:cubicBezTo>
                  <a:close/>
                  <a:moveTo>
                    <a:pt x="30014" y="40375"/>
                  </a:moveTo>
                  <a:cubicBezTo>
                    <a:pt x="24385" y="40271"/>
                    <a:pt x="19909" y="35622"/>
                    <a:pt x="20013" y="29993"/>
                  </a:cubicBezTo>
                  <a:cubicBezTo>
                    <a:pt x="20118" y="24364"/>
                    <a:pt x="24766" y="19887"/>
                    <a:pt x="30396" y="19992"/>
                  </a:cubicBezTo>
                  <a:cubicBezTo>
                    <a:pt x="35911" y="20096"/>
                    <a:pt x="40340" y="24573"/>
                    <a:pt x="40397" y="30088"/>
                  </a:cubicBezTo>
                  <a:cubicBezTo>
                    <a:pt x="40454" y="35718"/>
                    <a:pt x="35930" y="40318"/>
                    <a:pt x="30300" y="40375"/>
                  </a:cubicBezTo>
                  <a:cubicBezTo>
                    <a:pt x="30205" y="40375"/>
                    <a:pt x="30110" y="40375"/>
                    <a:pt x="30014" y="40375"/>
                  </a:cubicBezTo>
                  <a:close/>
                </a:path>
              </a:pathLst>
            </a:custGeom>
            <a:gradFill flip="none" rotWithShape="1">
              <a:gsLst>
                <a:gs pos="0">
                  <a:srgbClr val="3DA8E0"/>
                </a:gs>
                <a:gs pos="47000">
                  <a:srgbClr val="BBCC14"/>
                </a:gs>
                <a:gs pos="100000">
                  <a:srgbClr val="F29109"/>
                </a:gs>
              </a:gsLst>
              <a:path path="circle">
                <a:fillToRect l="50000" t="50000" r="50000" b="50000"/>
              </a:path>
              <a:tileRect/>
            </a:gra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9759D70-B984-8F60-06EA-7C086495A355}"/>
                </a:ext>
              </a:extLst>
            </p:cNvPr>
            <p:cNvSpPr/>
            <p:nvPr/>
          </p:nvSpPr>
          <p:spPr>
            <a:xfrm>
              <a:off x="5180734" y="1946208"/>
              <a:ext cx="61150" cy="61150"/>
            </a:xfrm>
            <a:custGeom>
              <a:avLst/>
              <a:gdLst>
                <a:gd name="connsiteX0" fmla="*/ -560 w 61150"/>
                <a:gd name="connsiteY0" fmla="*/ 30183 h 61150"/>
                <a:gd name="connsiteX1" fmla="*/ 30014 w 61150"/>
                <a:gd name="connsiteY1" fmla="*/ 60759 h 61150"/>
                <a:gd name="connsiteX2" fmla="*/ 60590 w 61150"/>
                <a:gd name="connsiteY2" fmla="*/ 30183 h 61150"/>
                <a:gd name="connsiteX3" fmla="*/ 30014 w 61150"/>
                <a:gd name="connsiteY3" fmla="*/ -392 h 61150"/>
                <a:gd name="connsiteX4" fmla="*/ -560 w 61150"/>
                <a:gd name="connsiteY4" fmla="*/ 30183 h 61150"/>
                <a:gd name="connsiteX5" fmla="*/ 40206 w 61150"/>
                <a:gd name="connsiteY5" fmla="*/ 30183 h 61150"/>
                <a:gd name="connsiteX6" fmla="*/ 30014 w 61150"/>
                <a:gd name="connsiteY6" fmla="*/ 40375 h 61150"/>
                <a:gd name="connsiteX7" fmla="*/ 19823 w 61150"/>
                <a:gd name="connsiteY7" fmla="*/ 30183 h 61150"/>
                <a:gd name="connsiteX8" fmla="*/ 30014 w 61150"/>
                <a:gd name="connsiteY8" fmla="*/ 19992 h 61150"/>
                <a:gd name="connsiteX9" fmla="*/ 40397 w 61150"/>
                <a:gd name="connsiteY9" fmla="*/ 29993 h 61150"/>
                <a:gd name="connsiteX10" fmla="*/ 40397 w 61150"/>
                <a:gd name="connsiteY10" fmla="*/ 30183 h 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50" h="61150">
                  <a:moveTo>
                    <a:pt x="-560" y="30183"/>
                  </a:moveTo>
                  <a:cubicBezTo>
                    <a:pt x="-560" y="47071"/>
                    <a:pt x="13127" y="60759"/>
                    <a:pt x="30014" y="60759"/>
                  </a:cubicBezTo>
                  <a:cubicBezTo>
                    <a:pt x="46902" y="60759"/>
                    <a:pt x="60590" y="47071"/>
                    <a:pt x="60590" y="30183"/>
                  </a:cubicBezTo>
                  <a:cubicBezTo>
                    <a:pt x="60590" y="13296"/>
                    <a:pt x="46902" y="-392"/>
                    <a:pt x="30014" y="-392"/>
                  </a:cubicBezTo>
                  <a:cubicBezTo>
                    <a:pt x="13127" y="-392"/>
                    <a:pt x="-560" y="13296"/>
                    <a:pt x="-560" y="30183"/>
                  </a:cubicBezTo>
                  <a:close/>
                  <a:moveTo>
                    <a:pt x="40206" y="30183"/>
                  </a:moveTo>
                  <a:cubicBezTo>
                    <a:pt x="40206" y="35813"/>
                    <a:pt x="35644" y="40375"/>
                    <a:pt x="30014" y="40375"/>
                  </a:cubicBezTo>
                  <a:cubicBezTo>
                    <a:pt x="24385" y="40375"/>
                    <a:pt x="19823" y="35813"/>
                    <a:pt x="19823" y="30183"/>
                  </a:cubicBezTo>
                  <a:cubicBezTo>
                    <a:pt x="19823" y="24554"/>
                    <a:pt x="24385" y="19992"/>
                    <a:pt x="30014" y="19992"/>
                  </a:cubicBezTo>
                  <a:cubicBezTo>
                    <a:pt x="35644" y="19887"/>
                    <a:pt x="40292" y="24364"/>
                    <a:pt x="40397" y="29993"/>
                  </a:cubicBezTo>
                  <a:cubicBezTo>
                    <a:pt x="40397" y="30050"/>
                    <a:pt x="40397" y="30117"/>
                    <a:pt x="40397" y="30183"/>
                  </a:cubicBezTo>
                  <a:close/>
                </a:path>
              </a:pathLst>
            </a:custGeom>
            <a:gradFill flip="none" rotWithShape="1">
              <a:gsLst>
                <a:gs pos="0">
                  <a:srgbClr val="3DA8E0"/>
                </a:gs>
                <a:gs pos="47000">
                  <a:srgbClr val="BBCC14"/>
                </a:gs>
                <a:gs pos="100000">
                  <a:srgbClr val="F29109"/>
                </a:gs>
              </a:gsLst>
              <a:path path="circle">
                <a:fillToRect l="50000" t="50000" r="50000" b="50000"/>
              </a:path>
              <a:tileRect/>
            </a:gradFill>
            <a:ln w="9525" cap="flat">
              <a:noFill/>
              <a:prstDash val="solid"/>
              <a:miter/>
            </a:ln>
          </p:spPr>
          <p:txBody>
            <a:bodyPr rtlCol="0" anchor="ctr"/>
            <a:lstStyle/>
            <a:p>
              <a:endParaRPr lang="en-US"/>
            </a:p>
          </p:txBody>
        </p:sp>
      </p:grpSp>
      <p:grpSp>
        <p:nvGrpSpPr>
          <p:cNvPr id="45" name="Group 44">
            <a:extLst>
              <a:ext uri="{FF2B5EF4-FFF2-40B4-BE49-F238E27FC236}">
                <a16:creationId xmlns:a16="http://schemas.microsoft.com/office/drawing/2014/main" id="{EC3F679F-2183-2886-2FEC-177ED9C7D490}"/>
              </a:ext>
            </a:extLst>
          </p:cNvPr>
          <p:cNvGrpSpPr/>
          <p:nvPr/>
        </p:nvGrpSpPr>
        <p:grpSpPr>
          <a:xfrm>
            <a:off x="5096084" y="2922756"/>
            <a:ext cx="585104" cy="585104"/>
            <a:chOff x="5108695" y="2814754"/>
            <a:chExt cx="476059" cy="476059"/>
          </a:xfrm>
        </p:grpSpPr>
        <p:sp>
          <p:nvSpPr>
            <p:cNvPr id="37" name="Freeform 36">
              <a:extLst>
                <a:ext uri="{FF2B5EF4-FFF2-40B4-BE49-F238E27FC236}">
                  <a16:creationId xmlns:a16="http://schemas.microsoft.com/office/drawing/2014/main" id="{516FCE8B-6CFB-A62C-56A9-AF158FE1EE55}"/>
                </a:ext>
              </a:extLst>
            </p:cNvPr>
            <p:cNvSpPr/>
            <p:nvPr/>
          </p:nvSpPr>
          <p:spPr>
            <a:xfrm>
              <a:off x="5108695" y="2814754"/>
              <a:ext cx="476059" cy="476059"/>
            </a:xfrm>
            <a:custGeom>
              <a:avLst/>
              <a:gdLst>
                <a:gd name="connsiteX0" fmla="*/ 433683 w 476059"/>
                <a:gd name="connsiteY0" fmla="*/ -541 h 476059"/>
                <a:gd name="connsiteX1" fmla="*/ 41253 w 476059"/>
                <a:gd name="connsiteY1" fmla="*/ -541 h 476059"/>
                <a:gd name="connsiteX2" fmla="*/ -562 w 476059"/>
                <a:gd name="connsiteY2" fmla="*/ 41274 h 476059"/>
                <a:gd name="connsiteX3" fmla="*/ -562 w 476059"/>
                <a:gd name="connsiteY3" fmla="*/ 433704 h 476059"/>
                <a:gd name="connsiteX4" fmla="*/ 41253 w 476059"/>
                <a:gd name="connsiteY4" fmla="*/ 475518 h 476059"/>
                <a:gd name="connsiteX5" fmla="*/ 433683 w 476059"/>
                <a:gd name="connsiteY5" fmla="*/ 475518 h 476059"/>
                <a:gd name="connsiteX6" fmla="*/ 475497 w 476059"/>
                <a:gd name="connsiteY6" fmla="*/ 433704 h 476059"/>
                <a:gd name="connsiteX7" fmla="*/ 475497 w 476059"/>
                <a:gd name="connsiteY7" fmla="*/ 41274 h 476059"/>
                <a:gd name="connsiteX8" fmla="*/ 433683 w 476059"/>
                <a:gd name="connsiteY8" fmla="*/ -541 h 476059"/>
                <a:gd name="connsiteX9" fmla="*/ 39824 w 476059"/>
                <a:gd name="connsiteY9" fmla="*/ 25939 h 476059"/>
                <a:gd name="connsiteX10" fmla="*/ 435111 w 476059"/>
                <a:gd name="connsiteY10" fmla="*/ 25939 h 476059"/>
                <a:gd name="connsiteX11" fmla="*/ 449018 w 476059"/>
                <a:gd name="connsiteY11" fmla="*/ 39845 h 476059"/>
                <a:gd name="connsiteX12" fmla="*/ 449018 w 476059"/>
                <a:gd name="connsiteY12" fmla="*/ 111854 h 476059"/>
                <a:gd name="connsiteX13" fmla="*/ 25917 w 476059"/>
                <a:gd name="connsiteY13" fmla="*/ 111854 h 476059"/>
                <a:gd name="connsiteX14" fmla="*/ 25917 w 476059"/>
                <a:gd name="connsiteY14" fmla="*/ 39845 h 476059"/>
                <a:gd name="connsiteX15" fmla="*/ 39824 w 476059"/>
                <a:gd name="connsiteY15" fmla="*/ 25939 h 476059"/>
                <a:gd name="connsiteX16" fmla="*/ 435111 w 476059"/>
                <a:gd name="connsiteY16" fmla="*/ 442467 h 476059"/>
                <a:gd name="connsiteX17" fmla="*/ 39824 w 476059"/>
                <a:gd name="connsiteY17" fmla="*/ 442467 h 476059"/>
                <a:gd name="connsiteX18" fmla="*/ 25917 w 476059"/>
                <a:gd name="connsiteY18" fmla="*/ 428560 h 476059"/>
                <a:gd name="connsiteX19" fmla="*/ 25917 w 476059"/>
                <a:gd name="connsiteY19" fmla="*/ 428465 h 476059"/>
                <a:gd name="connsiteX20" fmla="*/ 25917 w 476059"/>
                <a:gd name="connsiteY20" fmla="*/ 138334 h 476059"/>
                <a:gd name="connsiteX21" fmla="*/ 449018 w 476059"/>
                <a:gd name="connsiteY21" fmla="*/ 138334 h 476059"/>
                <a:gd name="connsiteX22" fmla="*/ 449018 w 476059"/>
                <a:gd name="connsiteY22" fmla="*/ 428465 h 476059"/>
                <a:gd name="connsiteX23" fmla="*/ 435206 w 476059"/>
                <a:gd name="connsiteY23" fmla="*/ 442467 h 476059"/>
                <a:gd name="connsiteX24" fmla="*/ 435111 w 476059"/>
                <a:gd name="connsiteY24" fmla="*/ 442467 h 47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6059" h="476059">
                  <a:moveTo>
                    <a:pt x="433683" y="-541"/>
                  </a:moveTo>
                  <a:lnTo>
                    <a:pt x="41253" y="-541"/>
                  </a:lnTo>
                  <a:cubicBezTo>
                    <a:pt x="18183" y="-493"/>
                    <a:pt x="-515" y="18204"/>
                    <a:pt x="-562" y="41274"/>
                  </a:cubicBezTo>
                  <a:lnTo>
                    <a:pt x="-562" y="433704"/>
                  </a:lnTo>
                  <a:cubicBezTo>
                    <a:pt x="-515" y="456773"/>
                    <a:pt x="18183" y="475471"/>
                    <a:pt x="41253" y="475518"/>
                  </a:cubicBezTo>
                  <a:lnTo>
                    <a:pt x="433683" y="475518"/>
                  </a:lnTo>
                  <a:cubicBezTo>
                    <a:pt x="456752" y="475461"/>
                    <a:pt x="475449" y="456773"/>
                    <a:pt x="475497" y="433704"/>
                  </a:cubicBezTo>
                  <a:lnTo>
                    <a:pt x="475497" y="41274"/>
                  </a:lnTo>
                  <a:cubicBezTo>
                    <a:pt x="475440" y="18204"/>
                    <a:pt x="456752" y="-493"/>
                    <a:pt x="433683" y="-541"/>
                  </a:cubicBezTo>
                  <a:close/>
                  <a:moveTo>
                    <a:pt x="39824" y="25939"/>
                  </a:moveTo>
                  <a:lnTo>
                    <a:pt x="435111" y="25939"/>
                  </a:lnTo>
                  <a:cubicBezTo>
                    <a:pt x="442789" y="25939"/>
                    <a:pt x="449018" y="32168"/>
                    <a:pt x="449018" y="39845"/>
                  </a:cubicBezTo>
                  <a:lnTo>
                    <a:pt x="449018" y="111854"/>
                  </a:lnTo>
                  <a:lnTo>
                    <a:pt x="25917" y="111854"/>
                  </a:lnTo>
                  <a:lnTo>
                    <a:pt x="25917" y="39845"/>
                  </a:lnTo>
                  <a:cubicBezTo>
                    <a:pt x="25917" y="32168"/>
                    <a:pt x="32147" y="25939"/>
                    <a:pt x="39824" y="25939"/>
                  </a:cubicBezTo>
                  <a:close/>
                  <a:moveTo>
                    <a:pt x="435111" y="442467"/>
                  </a:moveTo>
                  <a:lnTo>
                    <a:pt x="39824" y="442467"/>
                  </a:lnTo>
                  <a:cubicBezTo>
                    <a:pt x="32147" y="442467"/>
                    <a:pt x="25917" y="436237"/>
                    <a:pt x="25917" y="428560"/>
                  </a:cubicBezTo>
                  <a:cubicBezTo>
                    <a:pt x="25917" y="428532"/>
                    <a:pt x="25917" y="428494"/>
                    <a:pt x="25917" y="428465"/>
                  </a:cubicBezTo>
                  <a:lnTo>
                    <a:pt x="25917" y="138334"/>
                  </a:lnTo>
                  <a:lnTo>
                    <a:pt x="449018" y="138334"/>
                  </a:lnTo>
                  <a:lnTo>
                    <a:pt x="449018" y="428465"/>
                  </a:lnTo>
                  <a:cubicBezTo>
                    <a:pt x="449075" y="436142"/>
                    <a:pt x="442884" y="442410"/>
                    <a:pt x="435206" y="442467"/>
                  </a:cubicBezTo>
                  <a:cubicBezTo>
                    <a:pt x="435178" y="442467"/>
                    <a:pt x="435140" y="442467"/>
                    <a:pt x="435111" y="442467"/>
                  </a:cubicBezTo>
                  <a:close/>
                </a:path>
              </a:pathLst>
            </a:custGeom>
            <a:gradFill flip="none" rotWithShape="1">
              <a:gsLst>
                <a:gs pos="0">
                  <a:srgbClr val="3DA8E0"/>
                </a:gs>
                <a:gs pos="47000">
                  <a:srgbClr val="BBCC14"/>
                </a:gs>
                <a:gs pos="100000">
                  <a:srgbClr val="F29109"/>
                </a:gs>
              </a:gsLst>
              <a:lin ang="5400000" scaled="1"/>
              <a:tileRect/>
            </a:gra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20C7D43-7F04-12EF-47DC-3F893D291518}"/>
                </a:ext>
              </a:extLst>
            </p:cNvPr>
            <p:cNvSpPr/>
            <p:nvPr/>
          </p:nvSpPr>
          <p:spPr>
            <a:xfrm>
              <a:off x="5291877" y="2994407"/>
              <a:ext cx="111511" cy="223049"/>
            </a:xfrm>
            <a:custGeom>
              <a:avLst/>
              <a:gdLst>
                <a:gd name="connsiteX0" fmla="*/ 102482 w 111511"/>
                <a:gd name="connsiteY0" fmla="*/ 591 h 223049"/>
                <a:gd name="connsiteX1" fmla="*/ 84214 w 111511"/>
                <a:gd name="connsiteY1" fmla="*/ 7878 h 223049"/>
                <a:gd name="connsiteX2" fmla="*/ 84195 w 111511"/>
                <a:gd name="connsiteY2" fmla="*/ 7925 h 223049"/>
                <a:gd name="connsiteX3" fmla="*/ 565 w 111511"/>
                <a:gd name="connsiteY3" fmla="*/ 203092 h 223049"/>
                <a:gd name="connsiteX4" fmla="*/ 7899 w 111511"/>
                <a:gd name="connsiteY4" fmla="*/ 221381 h 223049"/>
                <a:gd name="connsiteX5" fmla="*/ 26187 w 111511"/>
                <a:gd name="connsiteY5" fmla="*/ 214046 h 223049"/>
                <a:gd name="connsiteX6" fmla="*/ 109817 w 111511"/>
                <a:gd name="connsiteY6" fmla="*/ 18689 h 223049"/>
                <a:gd name="connsiteX7" fmla="*/ 102530 w 111511"/>
                <a:gd name="connsiteY7" fmla="*/ 419 h 223049"/>
                <a:gd name="connsiteX8" fmla="*/ 102482 w 111511"/>
                <a:gd name="connsiteY8" fmla="*/ 401 h 22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511" h="223049">
                  <a:moveTo>
                    <a:pt x="102482" y="591"/>
                  </a:moveTo>
                  <a:cubicBezTo>
                    <a:pt x="95425" y="-2438"/>
                    <a:pt x="87243" y="820"/>
                    <a:pt x="84214" y="7878"/>
                  </a:cubicBezTo>
                  <a:cubicBezTo>
                    <a:pt x="84204" y="7897"/>
                    <a:pt x="84204" y="7906"/>
                    <a:pt x="84195" y="7925"/>
                  </a:cubicBezTo>
                  <a:lnTo>
                    <a:pt x="565" y="203092"/>
                  </a:lnTo>
                  <a:cubicBezTo>
                    <a:pt x="-2464" y="210170"/>
                    <a:pt x="822" y="218351"/>
                    <a:pt x="7899" y="221381"/>
                  </a:cubicBezTo>
                  <a:cubicBezTo>
                    <a:pt x="14976" y="224410"/>
                    <a:pt x="23158" y="221123"/>
                    <a:pt x="26187" y="214046"/>
                  </a:cubicBezTo>
                  <a:lnTo>
                    <a:pt x="109817" y="18689"/>
                  </a:lnTo>
                  <a:cubicBezTo>
                    <a:pt x="112846" y="11630"/>
                    <a:pt x="109588" y="3458"/>
                    <a:pt x="102530" y="419"/>
                  </a:cubicBezTo>
                  <a:cubicBezTo>
                    <a:pt x="102511" y="410"/>
                    <a:pt x="102502" y="410"/>
                    <a:pt x="102482" y="401"/>
                  </a:cubicBezTo>
                  <a:close/>
                </a:path>
              </a:pathLst>
            </a:custGeom>
            <a:gradFill flip="none" rotWithShape="1">
              <a:gsLst>
                <a:gs pos="0">
                  <a:srgbClr val="3DA8E0"/>
                </a:gs>
                <a:gs pos="47000">
                  <a:srgbClr val="BBCC14"/>
                </a:gs>
                <a:gs pos="100000">
                  <a:srgbClr val="F29109"/>
                </a:gs>
              </a:gsLst>
              <a:lin ang="5400000" scaled="1"/>
              <a:tileRect/>
            </a:gra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1BE139C-7E9F-C663-CE6C-96CA466ECFBD}"/>
                </a:ext>
              </a:extLst>
            </p:cNvPr>
            <p:cNvSpPr/>
            <p:nvPr/>
          </p:nvSpPr>
          <p:spPr>
            <a:xfrm>
              <a:off x="5180817" y="3036452"/>
              <a:ext cx="97548" cy="139183"/>
            </a:xfrm>
            <a:custGeom>
              <a:avLst/>
              <a:gdLst>
                <a:gd name="connsiteX0" fmla="*/ 93433 w 97548"/>
                <a:gd name="connsiteY0" fmla="*/ 4457 h 139183"/>
                <a:gd name="connsiteX1" fmla="*/ 74383 w 97548"/>
                <a:gd name="connsiteY1" fmla="*/ 2266 h 139183"/>
                <a:gd name="connsiteX2" fmla="*/ 4659 w 97548"/>
                <a:gd name="connsiteY2" fmla="*/ 58082 h 139183"/>
                <a:gd name="connsiteX3" fmla="*/ 2488 w 97548"/>
                <a:gd name="connsiteY3" fmla="*/ 77628 h 139183"/>
                <a:gd name="connsiteX4" fmla="*/ 4659 w 97548"/>
                <a:gd name="connsiteY4" fmla="*/ 79800 h 139183"/>
                <a:gd name="connsiteX5" fmla="*/ 74383 w 97548"/>
                <a:gd name="connsiteY5" fmla="*/ 135616 h 139183"/>
                <a:gd name="connsiteX6" fmla="*/ 93956 w 97548"/>
                <a:gd name="connsiteY6" fmla="*/ 133378 h 139183"/>
                <a:gd name="connsiteX7" fmla="*/ 91718 w 97548"/>
                <a:gd name="connsiteY7" fmla="*/ 113804 h 139183"/>
                <a:gd name="connsiteX8" fmla="*/ 35616 w 97548"/>
                <a:gd name="connsiteY8" fmla="*/ 68941 h 139183"/>
                <a:gd name="connsiteX9" fmla="*/ 91718 w 97548"/>
                <a:gd name="connsiteY9" fmla="*/ 24078 h 139183"/>
                <a:gd name="connsiteX10" fmla="*/ 93976 w 97548"/>
                <a:gd name="connsiteY10" fmla="*/ 4543 h 139183"/>
                <a:gd name="connsiteX11" fmla="*/ 93909 w 97548"/>
                <a:gd name="connsiteY11" fmla="*/ 4457 h 13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48" h="139183">
                  <a:moveTo>
                    <a:pt x="93433" y="4457"/>
                  </a:moveTo>
                  <a:cubicBezTo>
                    <a:pt x="88679" y="-1239"/>
                    <a:pt x="80297" y="-2201"/>
                    <a:pt x="74383" y="2266"/>
                  </a:cubicBezTo>
                  <a:lnTo>
                    <a:pt x="4659" y="58082"/>
                  </a:lnTo>
                  <a:cubicBezTo>
                    <a:pt x="-1341" y="62883"/>
                    <a:pt x="-2313" y="71637"/>
                    <a:pt x="2488" y="77628"/>
                  </a:cubicBezTo>
                  <a:cubicBezTo>
                    <a:pt x="3126" y="78428"/>
                    <a:pt x="3859" y="79161"/>
                    <a:pt x="4659" y="79800"/>
                  </a:cubicBezTo>
                  <a:lnTo>
                    <a:pt x="74383" y="135616"/>
                  </a:lnTo>
                  <a:cubicBezTo>
                    <a:pt x="80403" y="140407"/>
                    <a:pt x="89165" y="139397"/>
                    <a:pt x="93956" y="133378"/>
                  </a:cubicBezTo>
                  <a:cubicBezTo>
                    <a:pt x="98747" y="127358"/>
                    <a:pt x="97738" y="118595"/>
                    <a:pt x="91718" y="113804"/>
                  </a:cubicBezTo>
                  <a:lnTo>
                    <a:pt x="35616" y="68941"/>
                  </a:lnTo>
                  <a:lnTo>
                    <a:pt x="91718" y="24078"/>
                  </a:lnTo>
                  <a:cubicBezTo>
                    <a:pt x="97738" y="19306"/>
                    <a:pt x="98747" y="10562"/>
                    <a:pt x="93976" y="4543"/>
                  </a:cubicBezTo>
                  <a:cubicBezTo>
                    <a:pt x="93956" y="4514"/>
                    <a:pt x="93928" y="4485"/>
                    <a:pt x="93909" y="4457"/>
                  </a:cubicBezTo>
                  <a:close/>
                </a:path>
              </a:pathLst>
            </a:custGeom>
            <a:gradFill flip="none" rotWithShape="1">
              <a:gsLst>
                <a:gs pos="0">
                  <a:srgbClr val="3DA8E0"/>
                </a:gs>
                <a:gs pos="47000">
                  <a:srgbClr val="BBCC14"/>
                </a:gs>
                <a:gs pos="100000">
                  <a:srgbClr val="F29109"/>
                </a:gs>
              </a:gsLst>
              <a:lin ang="5400000" scaled="1"/>
              <a:tileRect/>
            </a:gra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0F34D85-77C8-7E9A-4325-A3175385674C}"/>
                </a:ext>
              </a:extLst>
            </p:cNvPr>
            <p:cNvSpPr/>
            <p:nvPr/>
          </p:nvSpPr>
          <p:spPr>
            <a:xfrm>
              <a:off x="5416420" y="3035493"/>
              <a:ext cx="98500" cy="139543"/>
            </a:xfrm>
            <a:custGeom>
              <a:avLst/>
              <a:gdLst>
                <a:gd name="connsiteX0" fmla="*/ 92716 w 98500"/>
                <a:gd name="connsiteY0" fmla="*/ 59041 h 139543"/>
                <a:gd name="connsiteX1" fmla="*/ 22993 w 98500"/>
                <a:gd name="connsiteY1" fmla="*/ 3225 h 139543"/>
                <a:gd name="connsiteX2" fmla="*/ 3200 w 98500"/>
                <a:gd name="connsiteY2" fmla="*/ 3911 h 139543"/>
                <a:gd name="connsiteX3" fmla="*/ 3886 w 98500"/>
                <a:gd name="connsiteY3" fmla="*/ 23704 h 139543"/>
                <a:gd name="connsiteX4" fmla="*/ 5562 w 98500"/>
                <a:gd name="connsiteY4" fmla="*/ 25037 h 139543"/>
                <a:gd name="connsiteX5" fmla="*/ 61665 w 98500"/>
                <a:gd name="connsiteY5" fmla="*/ 69900 h 139543"/>
                <a:gd name="connsiteX6" fmla="*/ 5562 w 98500"/>
                <a:gd name="connsiteY6" fmla="*/ 114763 h 139543"/>
                <a:gd name="connsiteX7" fmla="*/ 4876 w 98500"/>
                <a:gd name="connsiteY7" fmla="*/ 134556 h 139543"/>
                <a:gd name="connsiteX8" fmla="*/ 22993 w 98500"/>
                <a:gd name="connsiteY8" fmla="*/ 136575 h 139543"/>
                <a:gd name="connsiteX9" fmla="*/ 92716 w 98500"/>
                <a:gd name="connsiteY9" fmla="*/ 80758 h 139543"/>
                <a:gd name="connsiteX10" fmla="*/ 94888 w 98500"/>
                <a:gd name="connsiteY10" fmla="*/ 61213 h 139543"/>
                <a:gd name="connsiteX11" fmla="*/ 92716 w 98500"/>
                <a:gd name="connsiteY11" fmla="*/ 59041 h 1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500" h="139543">
                  <a:moveTo>
                    <a:pt x="92716" y="59041"/>
                  </a:moveTo>
                  <a:lnTo>
                    <a:pt x="22993" y="3225"/>
                  </a:lnTo>
                  <a:cubicBezTo>
                    <a:pt x="17335" y="-2052"/>
                    <a:pt x="8477" y="-1747"/>
                    <a:pt x="3200" y="3911"/>
                  </a:cubicBezTo>
                  <a:cubicBezTo>
                    <a:pt x="-2077" y="9559"/>
                    <a:pt x="-1762" y="18427"/>
                    <a:pt x="3886" y="23704"/>
                  </a:cubicBezTo>
                  <a:cubicBezTo>
                    <a:pt x="4410" y="24189"/>
                    <a:pt x="4972" y="24637"/>
                    <a:pt x="5562" y="25037"/>
                  </a:cubicBezTo>
                  <a:lnTo>
                    <a:pt x="61665" y="69900"/>
                  </a:lnTo>
                  <a:lnTo>
                    <a:pt x="5562" y="114763"/>
                  </a:lnTo>
                  <a:cubicBezTo>
                    <a:pt x="-95" y="120039"/>
                    <a:pt x="-401" y="128897"/>
                    <a:pt x="4876" y="134556"/>
                  </a:cubicBezTo>
                  <a:cubicBezTo>
                    <a:pt x="9591" y="139604"/>
                    <a:pt x="17278" y="140461"/>
                    <a:pt x="22993" y="136575"/>
                  </a:cubicBezTo>
                  <a:lnTo>
                    <a:pt x="92716" y="80758"/>
                  </a:lnTo>
                  <a:cubicBezTo>
                    <a:pt x="98717" y="75958"/>
                    <a:pt x="99689" y="67204"/>
                    <a:pt x="94888" y="61213"/>
                  </a:cubicBezTo>
                  <a:cubicBezTo>
                    <a:pt x="94240" y="60413"/>
                    <a:pt x="93516" y="59680"/>
                    <a:pt x="92716" y="59041"/>
                  </a:cubicBezTo>
                  <a:close/>
                </a:path>
              </a:pathLst>
            </a:custGeom>
            <a:gradFill flip="none" rotWithShape="1">
              <a:gsLst>
                <a:gs pos="0">
                  <a:srgbClr val="3DA8E0"/>
                </a:gs>
                <a:gs pos="47000">
                  <a:srgbClr val="BBCC14"/>
                </a:gs>
                <a:gs pos="100000">
                  <a:srgbClr val="F29109"/>
                </a:gs>
              </a:gsLst>
              <a:lin ang="5400000" scaled="1"/>
              <a:tileRect/>
            </a:gra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BFB33EE-7C38-FA73-3ACD-F33767C8F14E}"/>
                </a:ext>
              </a:extLst>
            </p:cNvPr>
            <p:cNvSpPr/>
            <p:nvPr/>
          </p:nvSpPr>
          <p:spPr>
            <a:xfrm>
              <a:off x="5166322" y="2868952"/>
              <a:ext cx="27812" cy="27812"/>
            </a:xfrm>
            <a:custGeom>
              <a:avLst/>
              <a:gdLst>
                <a:gd name="connsiteX0" fmla="*/ 27813 w 27812"/>
                <a:gd name="connsiteY0" fmla="*/ 13907 h 27812"/>
                <a:gd name="connsiteX1" fmla="*/ 13907 w 27812"/>
                <a:gd name="connsiteY1" fmla="*/ 27813 h 27812"/>
                <a:gd name="connsiteX2" fmla="*/ 0 w 27812"/>
                <a:gd name="connsiteY2" fmla="*/ 13906 h 27812"/>
                <a:gd name="connsiteX3" fmla="*/ 13907 w 27812"/>
                <a:gd name="connsiteY3" fmla="*/ 0 h 27812"/>
                <a:gd name="connsiteX4" fmla="*/ 27813 w 27812"/>
                <a:gd name="connsiteY4" fmla="*/ 13907 h 2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2" h="27812">
                  <a:moveTo>
                    <a:pt x="27813" y="13907"/>
                  </a:moveTo>
                  <a:cubicBezTo>
                    <a:pt x="27813" y="21587"/>
                    <a:pt x="21587" y="27813"/>
                    <a:pt x="13907" y="27813"/>
                  </a:cubicBezTo>
                  <a:cubicBezTo>
                    <a:pt x="6226" y="27813"/>
                    <a:pt x="0" y="21587"/>
                    <a:pt x="0" y="13906"/>
                  </a:cubicBezTo>
                  <a:cubicBezTo>
                    <a:pt x="0" y="6226"/>
                    <a:pt x="6226" y="0"/>
                    <a:pt x="13907" y="0"/>
                  </a:cubicBezTo>
                  <a:cubicBezTo>
                    <a:pt x="21587" y="0"/>
                    <a:pt x="27813" y="6226"/>
                    <a:pt x="27813" y="13907"/>
                  </a:cubicBezTo>
                  <a:close/>
                </a:path>
              </a:pathLst>
            </a:custGeom>
            <a:gradFill flip="none" rotWithShape="1">
              <a:gsLst>
                <a:gs pos="0">
                  <a:srgbClr val="3DA8E0"/>
                </a:gs>
                <a:gs pos="47000">
                  <a:srgbClr val="BBCC14"/>
                </a:gs>
                <a:gs pos="100000">
                  <a:srgbClr val="F29109"/>
                </a:gs>
              </a:gsLst>
              <a:lin ang="5400000" scaled="1"/>
              <a:tileRect/>
            </a:gra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CABF3F2-329D-0605-5217-866F30D265E8}"/>
                </a:ext>
              </a:extLst>
            </p:cNvPr>
            <p:cNvSpPr/>
            <p:nvPr/>
          </p:nvSpPr>
          <p:spPr>
            <a:xfrm>
              <a:off x="5222138" y="2868952"/>
              <a:ext cx="27812" cy="27812"/>
            </a:xfrm>
            <a:custGeom>
              <a:avLst/>
              <a:gdLst>
                <a:gd name="connsiteX0" fmla="*/ 27813 w 27812"/>
                <a:gd name="connsiteY0" fmla="*/ 13907 h 27812"/>
                <a:gd name="connsiteX1" fmla="*/ 13906 w 27812"/>
                <a:gd name="connsiteY1" fmla="*/ 27813 h 27812"/>
                <a:gd name="connsiteX2" fmla="*/ 0 w 27812"/>
                <a:gd name="connsiteY2" fmla="*/ 13906 h 27812"/>
                <a:gd name="connsiteX3" fmla="*/ 13906 w 27812"/>
                <a:gd name="connsiteY3" fmla="*/ 0 h 27812"/>
                <a:gd name="connsiteX4" fmla="*/ 27813 w 27812"/>
                <a:gd name="connsiteY4" fmla="*/ 13907 h 2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2" h="27812">
                  <a:moveTo>
                    <a:pt x="27813" y="13907"/>
                  </a:moveTo>
                  <a:cubicBezTo>
                    <a:pt x="27813" y="21587"/>
                    <a:pt x="21587" y="27813"/>
                    <a:pt x="13906" y="27813"/>
                  </a:cubicBezTo>
                  <a:cubicBezTo>
                    <a:pt x="6226" y="27813"/>
                    <a:pt x="0" y="21587"/>
                    <a:pt x="0" y="13906"/>
                  </a:cubicBezTo>
                  <a:cubicBezTo>
                    <a:pt x="0" y="6226"/>
                    <a:pt x="6226" y="0"/>
                    <a:pt x="13906" y="0"/>
                  </a:cubicBezTo>
                  <a:cubicBezTo>
                    <a:pt x="21587" y="0"/>
                    <a:pt x="27813" y="6226"/>
                    <a:pt x="27813" y="13907"/>
                  </a:cubicBezTo>
                  <a:close/>
                </a:path>
              </a:pathLst>
            </a:custGeom>
            <a:gradFill flip="none" rotWithShape="1">
              <a:gsLst>
                <a:gs pos="0">
                  <a:srgbClr val="3DA8E0"/>
                </a:gs>
                <a:gs pos="47000">
                  <a:srgbClr val="BBCC14"/>
                </a:gs>
                <a:gs pos="100000">
                  <a:srgbClr val="F29109"/>
                </a:gs>
              </a:gsLst>
              <a:lin ang="5400000" scaled="1"/>
              <a:tileRect/>
            </a:gra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8CF6305-52C2-55B8-B246-513963EEBEBA}"/>
                </a:ext>
              </a:extLst>
            </p:cNvPr>
            <p:cNvSpPr/>
            <p:nvPr/>
          </p:nvSpPr>
          <p:spPr>
            <a:xfrm>
              <a:off x="5277860" y="2868952"/>
              <a:ext cx="27813" cy="27812"/>
            </a:xfrm>
            <a:custGeom>
              <a:avLst/>
              <a:gdLst>
                <a:gd name="connsiteX0" fmla="*/ 27813 w 27813"/>
                <a:gd name="connsiteY0" fmla="*/ 13907 h 27812"/>
                <a:gd name="connsiteX1" fmla="*/ 13907 w 27813"/>
                <a:gd name="connsiteY1" fmla="*/ 27813 h 27812"/>
                <a:gd name="connsiteX2" fmla="*/ 0 w 27813"/>
                <a:gd name="connsiteY2" fmla="*/ 13906 h 27812"/>
                <a:gd name="connsiteX3" fmla="*/ 13907 w 27813"/>
                <a:gd name="connsiteY3" fmla="*/ 0 h 27812"/>
                <a:gd name="connsiteX4" fmla="*/ 27813 w 27813"/>
                <a:gd name="connsiteY4" fmla="*/ 13907 h 2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3" h="27812">
                  <a:moveTo>
                    <a:pt x="27813" y="13907"/>
                  </a:moveTo>
                  <a:cubicBezTo>
                    <a:pt x="27813" y="21587"/>
                    <a:pt x="21587" y="27813"/>
                    <a:pt x="13907" y="27813"/>
                  </a:cubicBezTo>
                  <a:cubicBezTo>
                    <a:pt x="6226" y="27813"/>
                    <a:pt x="0" y="21587"/>
                    <a:pt x="0" y="13906"/>
                  </a:cubicBezTo>
                  <a:cubicBezTo>
                    <a:pt x="0" y="6226"/>
                    <a:pt x="6226" y="0"/>
                    <a:pt x="13907" y="0"/>
                  </a:cubicBezTo>
                  <a:cubicBezTo>
                    <a:pt x="21587" y="0"/>
                    <a:pt x="27813" y="6226"/>
                    <a:pt x="27813" y="13907"/>
                  </a:cubicBezTo>
                  <a:close/>
                </a:path>
              </a:pathLst>
            </a:custGeom>
            <a:gradFill flip="none" rotWithShape="1">
              <a:gsLst>
                <a:gs pos="0">
                  <a:srgbClr val="3DA8E0"/>
                </a:gs>
                <a:gs pos="47000">
                  <a:srgbClr val="BBCC14"/>
                </a:gs>
                <a:gs pos="100000">
                  <a:srgbClr val="F29109"/>
                </a:gs>
              </a:gsLst>
              <a:lin ang="5400000" scaled="1"/>
              <a:tileRect/>
            </a:gra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1B9654F-426F-D435-7B89-5255025CFC93}"/>
                </a:ext>
              </a:extLst>
            </p:cNvPr>
            <p:cNvSpPr/>
            <p:nvPr/>
          </p:nvSpPr>
          <p:spPr>
            <a:xfrm>
              <a:off x="5420215" y="2867706"/>
              <a:ext cx="105718" cy="26398"/>
            </a:xfrm>
            <a:custGeom>
              <a:avLst/>
              <a:gdLst>
                <a:gd name="connsiteX0" fmla="*/ 12625 w 105718"/>
                <a:gd name="connsiteY0" fmla="*/ 25851 h 26398"/>
                <a:gd name="connsiteX1" fmla="*/ 90921 w 105718"/>
                <a:gd name="connsiteY1" fmla="*/ 25851 h 26398"/>
                <a:gd name="connsiteX2" fmla="*/ 105018 w 105718"/>
                <a:gd name="connsiteY2" fmla="*/ 14611 h 26398"/>
                <a:gd name="connsiteX3" fmla="*/ 93816 w 105718"/>
                <a:gd name="connsiteY3" fmla="*/ -401 h 26398"/>
                <a:gd name="connsiteX4" fmla="*/ 91968 w 105718"/>
                <a:gd name="connsiteY4" fmla="*/ -534 h 26398"/>
                <a:gd name="connsiteX5" fmla="*/ 13673 w 105718"/>
                <a:gd name="connsiteY5" fmla="*/ -534 h 26398"/>
                <a:gd name="connsiteX6" fmla="*/ -424 w 105718"/>
                <a:gd name="connsiteY6" fmla="*/ 10706 h 26398"/>
                <a:gd name="connsiteX7" fmla="*/ 10777 w 105718"/>
                <a:gd name="connsiteY7" fmla="*/ 25717 h 26398"/>
                <a:gd name="connsiteX8" fmla="*/ 12625 w 105718"/>
                <a:gd name="connsiteY8" fmla="*/ 25851 h 2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18" h="26398">
                  <a:moveTo>
                    <a:pt x="12625" y="25851"/>
                  </a:moveTo>
                  <a:lnTo>
                    <a:pt x="90921" y="25851"/>
                  </a:lnTo>
                  <a:cubicBezTo>
                    <a:pt x="97741" y="26070"/>
                    <a:pt x="103713" y="21307"/>
                    <a:pt x="105018" y="14611"/>
                  </a:cubicBezTo>
                  <a:cubicBezTo>
                    <a:pt x="106066" y="7372"/>
                    <a:pt x="101056" y="657"/>
                    <a:pt x="93816" y="-401"/>
                  </a:cubicBezTo>
                  <a:cubicBezTo>
                    <a:pt x="93207" y="-486"/>
                    <a:pt x="92587" y="-534"/>
                    <a:pt x="91968" y="-534"/>
                  </a:cubicBezTo>
                  <a:lnTo>
                    <a:pt x="13673" y="-534"/>
                  </a:lnTo>
                  <a:cubicBezTo>
                    <a:pt x="6853" y="-753"/>
                    <a:pt x="881" y="4009"/>
                    <a:pt x="-424" y="10706"/>
                  </a:cubicBezTo>
                  <a:cubicBezTo>
                    <a:pt x="-1472" y="17945"/>
                    <a:pt x="3538" y="24660"/>
                    <a:pt x="10777" y="25717"/>
                  </a:cubicBezTo>
                  <a:cubicBezTo>
                    <a:pt x="11387" y="25803"/>
                    <a:pt x="12006" y="25851"/>
                    <a:pt x="12625" y="25851"/>
                  </a:cubicBezTo>
                  <a:close/>
                </a:path>
              </a:pathLst>
            </a:custGeom>
            <a:gradFill flip="none" rotWithShape="1">
              <a:gsLst>
                <a:gs pos="0">
                  <a:srgbClr val="3DA8E0"/>
                </a:gs>
                <a:gs pos="47000">
                  <a:srgbClr val="BBCC14"/>
                </a:gs>
                <a:gs pos="100000">
                  <a:srgbClr val="F29109"/>
                </a:gs>
              </a:gsLst>
              <a:lin ang="5400000" scaled="1"/>
              <a:tileRect/>
            </a:gradFill>
            <a:ln w="9525" cap="flat">
              <a:noFill/>
              <a:prstDash val="solid"/>
              <a:miter/>
            </a:ln>
          </p:spPr>
          <p:txBody>
            <a:bodyPr rtlCol="0" anchor="ctr"/>
            <a:lstStyle/>
            <a:p>
              <a:endParaRPr lang="en-US"/>
            </a:p>
          </p:txBody>
        </p:sp>
      </p:grpSp>
      <p:sp>
        <p:nvSpPr>
          <p:cNvPr id="2" name="Picture Placeholder 1">
            <a:extLst>
              <a:ext uri="{FF2B5EF4-FFF2-40B4-BE49-F238E27FC236}">
                <a16:creationId xmlns:a16="http://schemas.microsoft.com/office/drawing/2014/main" id="{428A2D17-CBA5-5790-5620-23D06DBFA2D1}"/>
              </a:ext>
            </a:extLst>
          </p:cNvPr>
          <p:cNvSpPr>
            <a:spLocks noGrp="1"/>
          </p:cNvSpPr>
          <p:nvPr>
            <p:ph type="pic" sz="quarter" idx="10"/>
          </p:nvPr>
        </p:nvSpPr>
        <p:spPr/>
        <p:txBody>
          <a:bodyPr/>
          <a:lstStyle/>
          <a:p>
            <a:endParaRPr lang="es-CO"/>
          </a:p>
        </p:txBody>
      </p:sp>
    </p:spTree>
    <p:extLst>
      <p:ext uri="{BB962C8B-B14F-4D97-AF65-F5344CB8AC3E}">
        <p14:creationId xmlns:p14="http://schemas.microsoft.com/office/powerpoint/2010/main" val="2019682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0EE433-422D-F909-1379-A71E9D0F5B6D}"/>
              </a:ext>
            </a:extLst>
          </p:cNvPr>
          <p:cNvSpPr/>
          <p:nvPr/>
        </p:nvSpPr>
        <p:spPr>
          <a:xfrm>
            <a:off x="4177364" y="4445586"/>
            <a:ext cx="2387065" cy="1478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8BDB8E0-6939-B5D3-4336-B188598C53B6}"/>
              </a:ext>
            </a:extLst>
          </p:cNvPr>
          <p:cNvSpPr/>
          <p:nvPr/>
        </p:nvSpPr>
        <p:spPr>
          <a:xfrm>
            <a:off x="6737684" y="4445586"/>
            <a:ext cx="2483318" cy="1478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496555-3ED0-486A-4BFA-7ED8FCA2B90C}"/>
              </a:ext>
            </a:extLst>
          </p:cNvPr>
          <p:cNvSpPr/>
          <p:nvPr/>
        </p:nvSpPr>
        <p:spPr>
          <a:xfrm>
            <a:off x="9092665" y="4445586"/>
            <a:ext cx="2310063" cy="14783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27F77B-C866-62BC-9E43-19F85E371189}"/>
              </a:ext>
            </a:extLst>
          </p:cNvPr>
          <p:cNvSpPr/>
          <p:nvPr/>
        </p:nvSpPr>
        <p:spPr>
          <a:xfrm>
            <a:off x="1944303" y="4445586"/>
            <a:ext cx="2310063" cy="14783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9B7FCE-308C-7A47-72AD-EE5503D4ADF3}"/>
              </a:ext>
            </a:extLst>
          </p:cNvPr>
          <p:cNvSpPr txBox="1"/>
          <p:nvPr/>
        </p:nvSpPr>
        <p:spPr>
          <a:xfrm>
            <a:off x="1068404" y="3819944"/>
            <a:ext cx="1453415" cy="2754600"/>
          </a:xfrm>
          <a:prstGeom prst="rect">
            <a:avLst/>
          </a:prstGeom>
          <a:noFill/>
        </p:spPr>
        <p:txBody>
          <a:bodyPr wrap="square" rtlCol="0">
            <a:spAutoFit/>
          </a:bodyPr>
          <a:lstStyle/>
          <a:p>
            <a:r>
              <a:rPr lang="en-US" sz="17300" b="1" dirty="0">
                <a:ln w="38100">
                  <a:solidFill>
                    <a:schemeClr val="bg1"/>
                  </a:solidFill>
                </a:ln>
                <a:solidFill>
                  <a:schemeClr val="accent4"/>
                </a:solidFill>
                <a:latin typeface="Montserrat Black" pitchFamily="2" charset="77"/>
              </a:rPr>
              <a:t>1</a:t>
            </a:r>
          </a:p>
        </p:txBody>
      </p:sp>
      <p:sp>
        <p:nvSpPr>
          <p:cNvPr id="9" name="TextBox 8">
            <a:extLst>
              <a:ext uri="{FF2B5EF4-FFF2-40B4-BE49-F238E27FC236}">
                <a16:creationId xmlns:a16="http://schemas.microsoft.com/office/drawing/2014/main" id="{C77BCC49-CD22-80A8-B017-901FDA21D5AE}"/>
              </a:ext>
            </a:extLst>
          </p:cNvPr>
          <p:cNvSpPr txBox="1"/>
          <p:nvPr/>
        </p:nvSpPr>
        <p:spPr>
          <a:xfrm>
            <a:off x="3330341" y="3819944"/>
            <a:ext cx="1453415" cy="2754600"/>
          </a:xfrm>
          <a:prstGeom prst="rect">
            <a:avLst/>
          </a:prstGeom>
          <a:noFill/>
        </p:spPr>
        <p:txBody>
          <a:bodyPr wrap="square" rtlCol="0">
            <a:spAutoFit/>
          </a:bodyPr>
          <a:lstStyle/>
          <a:p>
            <a:r>
              <a:rPr lang="en-US" sz="17300" b="1" dirty="0">
                <a:ln w="38100">
                  <a:solidFill>
                    <a:schemeClr val="bg1"/>
                  </a:solidFill>
                </a:ln>
                <a:solidFill>
                  <a:schemeClr val="accent2"/>
                </a:solidFill>
                <a:latin typeface="Montserrat Black" pitchFamily="2" charset="77"/>
              </a:rPr>
              <a:t>2</a:t>
            </a:r>
          </a:p>
        </p:txBody>
      </p:sp>
      <p:sp>
        <p:nvSpPr>
          <p:cNvPr id="11" name="TextBox 10">
            <a:extLst>
              <a:ext uri="{FF2B5EF4-FFF2-40B4-BE49-F238E27FC236}">
                <a16:creationId xmlns:a16="http://schemas.microsoft.com/office/drawing/2014/main" id="{E5D0BD58-A32C-6C7E-1F82-B80786BC6F8B}"/>
              </a:ext>
            </a:extLst>
          </p:cNvPr>
          <p:cNvSpPr txBox="1"/>
          <p:nvPr/>
        </p:nvSpPr>
        <p:spPr>
          <a:xfrm>
            <a:off x="5707781" y="3819944"/>
            <a:ext cx="1453415" cy="2754600"/>
          </a:xfrm>
          <a:prstGeom prst="rect">
            <a:avLst/>
          </a:prstGeom>
          <a:noFill/>
        </p:spPr>
        <p:txBody>
          <a:bodyPr wrap="square" rtlCol="0">
            <a:spAutoFit/>
          </a:bodyPr>
          <a:lstStyle/>
          <a:p>
            <a:r>
              <a:rPr lang="en-US" sz="17300" b="1" dirty="0">
                <a:ln w="38100">
                  <a:solidFill>
                    <a:schemeClr val="bg1"/>
                  </a:solidFill>
                </a:ln>
                <a:solidFill>
                  <a:schemeClr val="accent1"/>
                </a:solidFill>
                <a:latin typeface="Montserrat Black" pitchFamily="2" charset="77"/>
              </a:rPr>
              <a:t>3</a:t>
            </a:r>
          </a:p>
        </p:txBody>
      </p:sp>
      <p:sp>
        <p:nvSpPr>
          <p:cNvPr id="13" name="TextBox 12">
            <a:extLst>
              <a:ext uri="{FF2B5EF4-FFF2-40B4-BE49-F238E27FC236}">
                <a16:creationId xmlns:a16="http://schemas.microsoft.com/office/drawing/2014/main" id="{B3621313-A672-58EA-0B29-E4ED29D3FAC0}"/>
              </a:ext>
            </a:extLst>
          </p:cNvPr>
          <p:cNvSpPr txBox="1"/>
          <p:nvPr/>
        </p:nvSpPr>
        <p:spPr>
          <a:xfrm>
            <a:off x="8062762" y="3819944"/>
            <a:ext cx="1453415" cy="2754600"/>
          </a:xfrm>
          <a:prstGeom prst="rect">
            <a:avLst/>
          </a:prstGeom>
          <a:noFill/>
        </p:spPr>
        <p:txBody>
          <a:bodyPr wrap="square" rtlCol="0">
            <a:spAutoFit/>
          </a:bodyPr>
          <a:lstStyle/>
          <a:p>
            <a:r>
              <a:rPr lang="en-US" sz="17300" b="1" dirty="0">
                <a:ln w="38100">
                  <a:solidFill>
                    <a:schemeClr val="bg1"/>
                  </a:solidFill>
                </a:ln>
                <a:solidFill>
                  <a:schemeClr val="accent5"/>
                </a:solidFill>
                <a:latin typeface="Montserrat Black" pitchFamily="2" charset="77"/>
              </a:rPr>
              <a:t>4</a:t>
            </a:r>
          </a:p>
        </p:txBody>
      </p:sp>
      <p:pic>
        <p:nvPicPr>
          <p:cNvPr id="41" name="Graphic 40" descr="Bullseye">
            <a:extLst>
              <a:ext uri="{FF2B5EF4-FFF2-40B4-BE49-F238E27FC236}">
                <a16:creationId xmlns:a16="http://schemas.microsoft.com/office/drawing/2014/main" id="{8A9CAE96-BC34-8CFE-B609-2242D97C62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34261" y="4622894"/>
            <a:ext cx="321625" cy="321625"/>
          </a:xfrm>
          <a:prstGeom prst="rect">
            <a:avLst/>
          </a:prstGeom>
        </p:spPr>
      </p:pic>
      <p:pic>
        <p:nvPicPr>
          <p:cNvPr id="42" name="Graphic 41" descr="Hourglass">
            <a:extLst>
              <a:ext uri="{FF2B5EF4-FFF2-40B4-BE49-F238E27FC236}">
                <a16:creationId xmlns:a16="http://schemas.microsoft.com/office/drawing/2014/main" id="{454B1781-4F4D-539C-B326-2F6B238C90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38729" y="4575545"/>
            <a:ext cx="321625" cy="321625"/>
          </a:xfrm>
          <a:prstGeom prst="rect">
            <a:avLst/>
          </a:prstGeom>
        </p:spPr>
      </p:pic>
      <p:pic>
        <p:nvPicPr>
          <p:cNvPr id="43" name="Graphic 42" descr="Head with gears">
            <a:extLst>
              <a:ext uri="{FF2B5EF4-FFF2-40B4-BE49-F238E27FC236}">
                <a16:creationId xmlns:a16="http://schemas.microsoft.com/office/drawing/2014/main" id="{5E7953EA-8B55-507A-E6F1-B37DFA1C45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52119" y="4483358"/>
            <a:ext cx="321625" cy="321625"/>
          </a:xfrm>
          <a:prstGeom prst="rect">
            <a:avLst/>
          </a:prstGeom>
        </p:spPr>
      </p:pic>
      <p:pic>
        <p:nvPicPr>
          <p:cNvPr id="44" name="Graphic 43" descr="Database">
            <a:extLst>
              <a:ext uri="{FF2B5EF4-FFF2-40B4-BE49-F238E27FC236}">
                <a16:creationId xmlns:a16="http://schemas.microsoft.com/office/drawing/2014/main" id="{706B0810-5331-01F4-E22E-3A438F838D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88454" y="4462081"/>
            <a:ext cx="321625" cy="321625"/>
          </a:xfrm>
          <a:prstGeom prst="rect">
            <a:avLst/>
          </a:prstGeom>
        </p:spPr>
      </p:pic>
      <p:sp>
        <p:nvSpPr>
          <p:cNvPr id="45" name="TextBox 10">
            <a:extLst>
              <a:ext uri="{FF2B5EF4-FFF2-40B4-BE49-F238E27FC236}">
                <a16:creationId xmlns:a16="http://schemas.microsoft.com/office/drawing/2014/main" id="{31DA441C-7F58-FF75-8022-C11BE0F8D54C}"/>
              </a:ext>
            </a:extLst>
          </p:cNvPr>
          <p:cNvSpPr txBox="1">
            <a:spLocks noChangeArrowheads="1"/>
          </p:cNvSpPr>
          <p:nvPr/>
        </p:nvSpPr>
        <p:spPr bwMode="auto">
          <a:xfrm>
            <a:off x="2035744" y="5002174"/>
            <a:ext cx="1612230" cy="60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1"/>
                </a:solidFill>
                <a:latin typeface="Arial" panose="020B0604020202020204" pitchFamily="34" charset="0"/>
                <a:cs typeface="Arial" panose="020B0604020202020204" pitchFamily="34" charset="0"/>
              </a:rPr>
              <a:t>Lorem ipsum </a:t>
            </a:r>
            <a:r>
              <a:rPr lang="es-CO" sz="1100" dirty="0">
                <a:solidFill>
                  <a:schemeClr val="bg1"/>
                </a:solidFill>
                <a:latin typeface="Arial" panose="020B0604020202020204" pitchFamily="34" charset="0"/>
                <a:cs typeface="Arial" panose="020B0604020202020204" pitchFamily="34" charset="0"/>
              </a:rPr>
              <a:t>dolor sit amet, consectetur </a:t>
            </a:r>
            <a:r>
              <a:rPr lang="es-CO" sz="1100" dirty="0" err="1">
                <a:solidFill>
                  <a:schemeClr val="bg1"/>
                </a:solidFill>
                <a:latin typeface="Arial" panose="020B0604020202020204" pitchFamily="34" charset="0"/>
                <a:cs typeface="Arial" panose="020B0604020202020204" pitchFamily="34" charset="0"/>
              </a:rPr>
              <a:t>adipiscing</a:t>
            </a:r>
            <a:r>
              <a:rPr lang="es-CO" sz="1100" dirty="0">
                <a:solidFill>
                  <a:schemeClr val="bg1"/>
                </a:solidFill>
                <a:latin typeface="Arial" panose="020B0604020202020204" pitchFamily="34" charset="0"/>
                <a:cs typeface="Arial" panose="020B0604020202020204" pitchFamily="34" charset="0"/>
              </a:rPr>
              <a:t> </a:t>
            </a:r>
            <a:r>
              <a:rPr lang="es-CO" sz="1100" dirty="0" err="1">
                <a:solidFill>
                  <a:schemeClr val="bg1"/>
                </a:solidFill>
                <a:latin typeface="Arial" panose="020B0604020202020204" pitchFamily="34" charset="0"/>
                <a:cs typeface="Arial" panose="020B0604020202020204" pitchFamily="34" charset="0"/>
              </a:rPr>
              <a:t>elit</a:t>
            </a:r>
            <a:endParaRPr lang="es-CO" sz="1100" dirty="0">
              <a:solidFill>
                <a:schemeClr val="bg1"/>
              </a:solidFill>
              <a:latin typeface="Arial" panose="020B0604020202020204" pitchFamily="34" charset="0"/>
              <a:cs typeface="Arial" panose="020B0604020202020204" pitchFamily="34" charset="0"/>
            </a:endParaRPr>
          </a:p>
        </p:txBody>
      </p:sp>
      <p:sp>
        <p:nvSpPr>
          <p:cNvPr id="46" name="TextBox 10">
            <a:extLst>
              <a:ext uri="{FF2B5EF4-FFF2-40B4-BE49-F238E27FC236}">
                <a16:creationId xmlns:a16="http://schemas.microsoft.com/office/drawing/2014/main" id="{5978A332-9A77-8217-0D24-E1ABD5A4C4CB}"/>
              </a:ext>
            </a:extLst>
          </p:cNvPr>
          <p:cNvSpPr txBox="1">
            <a:spLocks noChangeArrowheads="1"/>
          </p:cNvSpPr>
          <p:nvPr/>
        </p:nvSpPr>
        <p:spPr bwMode="auto">
          <a:xfrm>
            <a:off x="4644191" y="5002174"/>
            <a:ext cx="1443790" cy="7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1"/>
                </a:solidFill>
                <a:latin typeface="Arial" panose="020B0604020202020204" pitchFamily="34" charset="0"/>
                <a:cs typeface="Arial" panose="020B0604020202020204" pitchFamily="34" charset="0"/>
              </a:rPr>
              <a:t>Lorem ipsum </a:t>
            </a:r>
            <a:r>
              <a:rPr lang="es-CO" sz="1100" dirty="0">
                <a:solidFill>
                  <a:schemeClr val="bg1"/>
                </a:solidFill>
                <a:latin typeface="Arial" panose="020B0604020202020204" pitchFamily="34" charset="0"/>
                <a:cs typeface="Arial" panose="020B0604020202020204" pitchFamily="34" charset="0"/>
              </a:rPr>
              <a:t>dolor sit amet, consectetur </a:t>
            </a:r>
            <a:r>
              <a:rPr lang="es-CO" sz="1100" dirty="0" err="1">
                <a:solidFill>
                  <a:schemeClr val="bg1"/>
                </a:solidFill>
                <a:latin typeface="Arial" panose="020B0604020202020204" pitchFamily="34" charset="0"/>
                <a:cs typeface="Arial" panose="020B0604020202020204" pitchFamily="34" charset="0"/>
              </a:rPr>
              <a:t>adipiscing</a:t>
            </a:r>
            <a:r>
              <a:rPr lang="es-CO" sz="1100" dirty="0">
                <a:solidFill>
                  <a:schemeClr val="bg1"/>
                </a:solidFill>
                <a:latin typeface="Arial" panose="020B0604020202020204" pitchFamily="34" charset="0"/>
                <a:cs typeface="Arial" panose="020B0604020202020204" pitchFamily="34" charset="0"/>
              </a:rPr>
              <a:t> </a:t>
            </a:r>
            <a:r>
              <a:rPr lang="es-CO" sz="1100" dirty="0" err="1">
                <a:solidFill>
                  <a:schemeClr val="bg1"/>
                </a:solidFill>
                <a:latin typeface="Arial" panose="020B0604020202020204" pitchFamily="34" charset="0"/>
                <a:cs typeface="Arial" panose="020B0604020202020204" pitchFamily="34" charset="0"/>
              </a:rPr>
              <a:t>elit</a:t>
            </a:r>
            <a:endParaRPr lang="es-CO" sz="1100" dirty="0">
              <a:solidFill>
                <a:schemeClr val="bg1"/>
              </a:solidFill>
              <a:latin typeface="Arial" panose="020B0604020202020204" pitchFamily="34" charset="0"/>
              <a:cs typeface="Arial" panose="020B0604020202020204" pitchFamily="34" charset="0"/>
            </a:endParaRPr>
          </a:p>
        </p:txBody>
      </p:sp>
      <p:sp>
        <p:nvSpPr>
          <p:cNvPr id="47" name="TextBox 10">
            <a:extLst>
              <a:ext uri="{FF2B5EF4-FFF2-40B4-BE49-F238E27FC236}">
                <a16:creationId xmlns:a16="http://schemas.microsoft.com/office/drawing/2014/main" id="{C618557D-C57F-D19A-640B-A47F8BA340F8}"/>
              </a:ext>
            </a:extLst>
          </p:cNvPr>
          <p:cNvSpPr txBox="1">
            <a:spLocks noChangeArrowheads="1"/>
          </p:cNvSpPr>
          <p:nvPr/>
        </p:nvSpPr>
        <p:spPr bwMode="auto">
          <a:xfrm>
            <a:off x="7117884" y="5002174"/>
            <a:ext cx="1367176" cy="7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1"/>
                </a:solidFill>
                <a:latin typeface="Arial" panose="020B0604020202020204" pitchFamily="34" charset="0"/>
                <a:cs typeface="Arial" panose="020B0604020202020204" pitchFamily="34" charset="0"/>
              </a:rPr>
              <a:t>Lorem ipsum </a:t>
            </a:r>
            <a:r>
              <a:rPr lang="es-CO" sz="1100" dirty="0">
                <a:solidFill>
                  <a:schemeClr val="bg1"/>
                </a:solidFill>
                <a:latin typeface="Arial" panose="020B0604020202020204" pitchFamily="34" charset="0"/>
                <a:cs typeface="Arial" panose="020B0604020202020204" pitchFamily="34" charset="0"/>
              </a:rPr>
              <a:t>dolor sit amet, consectetur </a:t>
            </a:r>
            <a:r>
              <a:rPr lang="es-CO" sz="1100" dirty="0" err="1">
                <a:solidFill>
                  <a:schemeClr val="bg1"/>
                </a:solidFill>
                <a:latin typeface="Arial" panose="020B0604020202020204" pitchFamily="34" charset="0"/>
                <a:cs typeface="Arial" panose="020B0604020202020204" pitchFamily="34" charset="0"/>
              </a:rPr>
              <a:t>adipiscing</a:t>
            </a:r>
            <a:r>
              <a:rPr lang="es-CO" sz="1100" dirty="0">
                <a:solidFill>
                  <a:schemeClr val="bg1"/>
                </a:solidFill>
                <a:latin typeface="Arial" panose="020B0604020202020204" pitchFamily="34" charset="0"/>
                <a:cs typeface="Arial" panose="020B0604020202020204" pitchFamily="34" charset="0"/>
              </a:rPr>
              <a:t> </a:t>
            </a:r>
            <a:r>
              <a:rPr lang="es-CO" sz="1100" dirty="0" err="1">
                <a:solidFill>
                  <a:schemeClr val="bg1"/>
                </a:solidFill>
                <a:latin typeface="Arial" panose="020B0604020202020204" pitchFamily="34" charset="0"/>
                <a:cs typeface="Arial" panose="020B0604020202020204" pitchFamily="34" charset="0"/>
              </a:rPr>
              <a:t>elit</a:t>
            </a:r>
            <a:endParaRPr lang="es-CO" sz="1100" dirty="0">
              <a:solidFill>
                <a:schemeClr val="bg1"/>
              </a:solidFill>
              <a:latin typeface="Arial" panose="020B0604020202020204" pitchFamily="34" charset="0"/>
              <a:cs typeface="Arial" panose="020B0604020202020204" pitchFamily="34" charset="0"/>
            </a:endParaRPr>
          </a:p>
        </p:txBody>
      </p:sp>
      <p:sp>
        <p:nvSpPr>
          <p:cNvPr id="48" name="TextBox 10">
            <a:extLst>
              <a:ext uri="{FF2B5EF4-FFF2-40B4-BE49-F238E27FC236}">
                <a16:creationId xmlns:a16="http://schemas.microsoft.com/office/drawing/2014/main" id="{81268B97-1AB8-A259-9CB4-161173050922}"/>
              </a:ext>
            </a:extLst>
          </p:cNvPr>
          <p:cNvSpPr txBox="1">
            <a:spLocks noChangeArrowheads="1"/>
          </p:cNvSpPr>
          <p:nvPr/>
        </p:nvSpPr>
        <p:spPr bwMode="auto">
          <a:xfrm>
            <a:off x="9809750" y="5002174"/>
            <a:ext cx="1612230" cy="60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100" b="1" dirty="0">
                <a:solidFill>
                  <a:schemeClr val="bg1"/>
                </a:solidFill>
                <a:latin typeface="Arial" panose="020B0604020202020204" pitchFamily="34" charset="0"/>
                <a:cs typeface="Arial" panose="020B0604020202020204" pitchFamily="34" charset="0"/>
              </a:rPr>
              <a:t>Lorem ipsum </a:t>
            </a:r>
            <a:r>
              <a:rPr lang="es-CO" sz="1100" dirty="0">
                <a:solidFill>
                  <a:schemeClr val="bg1"/>
                </a:solidFill>
                <a:latin typeface="Arial" panose="020B0604020202020204" pitchFamily="34" charset="0"/>
                <a:cs typeface="Arial" panose="020B0604020202020204" pitchFamily="34" charset="0"/>
              </a:rPr>
              <a:t>dolor sit amet, consectetur </a:t>
            </a:r>
            <a:r>
              <a:rPr lang="es-CO" sz="1100" dirty="0" err="1">
                <a:solidFill>
                  <a:schemeClr val="bg1"/>
                </a:solidFill>
                <a:latin typeface="Arial" panose="020B0604020202020204" pitchFamily="34" charset="0"/>
                <a:cs typeface="Arial" panose="020B0604020202020204" pitchFamily="34" charset="0"/>
              </a:rPr>
              <a:t>adipiscing</a:t>
            </a:r>
            <a:r>
              <a:rPr lang="es-CO" sz="1100" dirty="0">
                <a:solidFill>
                  <a:schemeClr val="bg1"/>
                </a:solidFill>
                <a:latin typeface="Arial" panose="020B0604020202020204" pitchFamily="34" charset="0"/>
                <a:cs typeface="Arial" panose="020B0604020202020204" pitchFamily="34" charset="0"/>
              </a:rPr>
              <a:t> </a:t>
            </a:r>
            <a:r>
              <a:rPr lang="es-CO" sz="1100" dirty="0" err="1">
                <a:solidFill>
                  <a:schemeClr val="bg1"/>
                </a:solidFill>
                <a:latin typeface="Arial" panose="020B0604020202020204" pitchFamily="34" charset="0"/>
                <a:cs typeface="Arial" panose="020B0604020202020204" pitchFamily="34" charset="0"/>
              </a:rPr>
              <a:t>elit</a:t>
            </a:r>
            <a:endParaRPr lang="es-CO" sz="1100" dirty="0">
              <a:solidFill>
                <a:schemeClr val="bg1"/>
              </a:solidFill>
              <a:latin typeface="Arial" panose="020B0604020202020204" pitchFamily="34" charset="0"/>
              <a:cs typeface="Arial" panose="020B0604020202020204" pitchFamily="34" charset="0"/>
            </a:endParaRPr>
          </a:p>
        </p:txBody>
      </p:sp>
      <p:sp>
        <p:nvSpPr>
          <p:cNvPr id="3" name="Freeform 2">
            <a:extLst>
              <a:ext uri="{FF2B5EF4-FFF2-40B4-BE49-F238E27FC236}">
                <a16:creationId xmlns:a16="http://schemas.microsoft.com/office/drawing/2014/main" id="{4A388EC6-BE52-675A-DA1C-050F48D042D9}"/>
              </a:ext>
            </a:extLst>
          </p:cNvPr>
          <p:cNvSpPr/>
          <p:nvPr/>
        </p:nvSpPr>
        <p:spPr>
          <a:xfrm rot="14400000">
            <a:off x="-2122520" y="-392420"/>
            <a:ext cx="5497730" cy="3763288"/>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6"/>
          </a:solid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uadroTexto 9">
            <a:extLst>
              <a:ext uri="{FF2B5EF4-FFF2-40B4-BE49-F238E27FC236}">
                <a16:creationId xmlns:a16="http://schemas.microsoft.com/office/drawing/2014/main" id="{8F507664-EA56-0DB9-FC65-4C10C438875D}"/>
              </a:ext>
            </a:extLst>
          </p:cNvPr>
          <p:cNvSpPr txBox="1"/>
          <p:nvPr/>
        </p:nvSpPr>
        <p:spPr>
          <a:xfrm>
            <a:off x="193843" y="1408480"/>
            <a:ext cx="4013200" cy="1477328"/>
          </a:xfrm>
          <a:prstGeom prst="rect">
            <a:avLst/>
          </a:prstGeom>
          <a:noFill/>
        </p:spPr>
        <p:txBody>
          <a:bodyPr wrap="square" rtlCol="0">
            <a:spAutoFit/>
          </a:bodyPr>
          <a:lstStyle/>
          <a:p>
            <a:pPr>
              <a:lnSpc>
                <a:spcPts val="3600"/>
              </a:lnSpc>
            </a:pPr>
            <a:endParaRPr lang="es-ES" sz="3200" dirty="0">
              <a:solidFill>
                <a:schemeClr val="accent4"/>
              </a:solidFill>
              <a:latin typeface="Barlow "/>
            </a:endParaRPr>
          </a:p>
          <a:p>
            <a:pPr>
              <a:lnSpc>
                <a:spcPts val="3600"/>
              </a:lnSpc>
            </a:pPr>
            <a:r>
              <a:rPr lang="es-ES" sz="3200" b="1" i="1" dirty="0">
                <a:solidFill>
                  <a:schemeClr val="bg1"/>
                </a:solidFill>
                <a:latin typeface="Barlow "/>
              </a:rPr>
              <a:t>OUR </a:t>
            </a:r>
          </a:p>
          <a:p>
            <a:pPr>
              <a:lnSpc>
                <a:spcPts val="3600"/>
              </a:lnSpc>
            </a:pPr>
            <a:r>
              <a:rPr lang="es-ES" sz="4000" b="1" i="1" dirty="0">
                <a:solidFill>
                  <a:schemeClr val="accent5"/>
                </a:solidFill>
                <a:latin typeface="Barlow Black" panose="00000A00000000000000" pitchFamily="2" charset="0"/>
              </a:rPr>
              <a:t>VALUES</a:t>
            </a:r>
            <a:endParaRPr lang="es-CO" sz="4000" b="1" i="1" dirty="0">
              <a:solidFill>
                <a:schemeClr val="accent5"/>
              </a:solidFill>
              <a:latin typeface="Barlow Black" panose="00000A00000000000000" pitchFamily="2" charset="0"/>
            </a:endParaRPr>
          </a:p>
        </p:txBody>
      </p:sp>
      <p:sp>
        <p:nvSpPr>
          <p:cNvPr id="2" name="Picture Placeholder 1">
            <a:extLst>
              <a:ext uri="{FF2B5EF4-FFF2-40B4-BE49-F238E27FC236}">
                <a16:creationId xmlns:a16="http://schemas.microsoft.com/office/drawing/2014/main" id="{9DE52E72-40E9-A2D4-3036-8BCE4327A508}"/>
              </a:ext>
            </a:extLst>
          </p:cNvPr>
          <p:cNvSpPr>
            <a:spLocks noGrp="1"/>
          </p:cNvSpPr>
          <p:nvPr>
            <p:ph type="pic" sz="quarter" idx="10"/>
          </p:nvPr>
        </p:nvSpPr>
        <p:spPr/>
        <p:txBody>
          <a:bodyPr/>
          <a:lstStyle/>
          <a:p>
            <a:endParaRPr lang="es-CO"/>
          </a:p>
        </p:txBody>
      </p:sp>
    </p:spTree>
    <p:extLst>
      <p:ext uri="{BB962C8B-B14F-4D97-AF65-F5344CB8AC3E}">
        <p14:creationId xmlns:p14="http://schemas.microsoft.com/office/powerpoint/2010/main" val="3898030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095FE7-E06F-AC80-5DEC-E06A5BE3A6A9}"/>
              </a:ext>
            </a:extLst>
          </p:cNvPr>
          <p:cNvSpPr/>
          <p:nvPr/>
        </p:nvSpPr>
        <p:spPr>
          <a:xfrm>
            <a:off x="-8607" y="-96819"/>
            <a:ext cx="12200607" cy="3722146"/>
          </a:xfrm>
          <a:prstGeom prst="rect">
            <a:avLst/>
          </a:prstGeom>
          <a:gradFill>
            <a:gsLst>
              <a:gs pos="0">
                <a:srgbClr val="061128"/>
              </a:gs>
              <a:gs pos="57000">
                <a:srgbClr val="23264D"/>
              </a:gs>
              <a:gs pos="100000">
                <a:srgbClr val="133968"/>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D6CD2719-A5DB-6EF6-F051-157638D1D590}"/>
              </a:ext>
            </a:extLst>
          </p:cNvPr>
          <p:cNvSpPr/>
          <p:nvPr/>
        </p:nvSpPr>
        <p:spPr>
          <a:xfrm rot="19800000">
            <a:off x="8254620" y="1204235"/>
            <a:ext cx="5497730" cy="3763288"/>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4"/>
          </a:solid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18" descr="Imagunet - Procesos automáticos para ayudarle a escalar en su negocio">
            <a:extLst>
              <a:ext uri="{FF2B5EF4-FFF2-40B4-BE49-F238E27FC236}">
                <a16:creationId xmlns:a16="http://schemas.microsoft.com/office/drawing/2014/main" id="{93F4B706-61C4-EF9B-5122-74A28C8864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2314" y="1890394"/>
            <a:ext cx="743007" cy="37150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58248822-1F6D-6CCB-A3FC-3626B1BB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113" y="855094"/>
            <a:ext cx="633408" cy="335706"/>
          </a:xfrm>
          <a:prstGeom prst="rect">
            <a:avLst/>
          </a:prstGeom>
        </p:spPr>
      </p:pic>
      <p:pic>
        <p:nvPicPr>
          <p:cNvPr id="9" name="Imagen 8">
            <a:extLst>
              <a:ext uri="{FF2B5EF4-FFF2-40B4-BE49-F238E27FC236}">
                <a16:creationId xmlns:a16="http://schemas.microsoft.com/office/drawing/2014/main" id="{601D685F-59B8-6F7C-2F08-FAE69014D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3296" y="1022948"/>
            <a:ext cx="1061948" cy="123963"/>
          </a:xfrm>
          <a:prstGeom prst="rect">
            <a:avLst/>
          </a:prstGeom>
        </p:spPr>
      </p:pic>
      <p:pic>
        <p:nvPicPr>
          <p:cNvPr id="10" name="Imagen 9">
            <a:extLst>
              <a:ext uri="{FF2B5EF4-FFF2-40B4-BE49-F238E27FC236}">
                <a16:creationId xmlns:a16="http://schemas.microsoft.com/office/drawing/2014/main" id="{CE071719-A225-A019-157B-ACB379C62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4698" y="1950881"/>
            <a:ext cx="522281" cy="522281"/>
          </a:xfrm>
          <a:prstGeom prst="rect">
            <a:avLst/>
          </a:prstGeom>
        </p:spPr>
      </p:pic>
      <p:pic>
        <p:nvPicPr>
          <p:cNvPr id="11" name="Imagen 10">
            <a:extLst>
              <a:ext uri="{FF2B5EF4-FFF2-40B4-BE49-F238E27FC236}">
                <a16:creationId xmlns:a16="http://schemas.microsoft.com/office/drawing/2014/main" id="{CDF582E5-4D37-10E3-2C0E-9E83BE37E7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5308" y="1551040"/>
            <a:ext cx="1008646" cy="157601"/>
          </a:xfrm>
          <a:prstGeom prst="rect">
            <a:avLst/>
          </a:prstGeom>
        </p:spPr>
      </p:pic>
      <p:pic>
        <p:nvPicPr>
          <p:cNvPr id="12" name="Imagen 11">
            <a:extLst>
              <a:ext uri="{FF2B5EF4-FFF2-40B4-BE49-F238E27FC236}">
                <a16:creationId xmlns:a16="http://schemas.microsoft.com/office/drawing/2014/main" id="{6CB35CB7-2F5F-97FF-6030-B715ACA9C5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6667" y="1479126"/>
            <a:ext cx="707303" cy="241381"/>
          </a:xfrm>
          <a:prstGeom prst="rect">
            <a:avLst/>
          </a:prstGeom>
        </p:spPr>
      </p:pic>
      <p:pic>
        <p:nvPicPr>
          <p:cNvPr id="13" name="Imagen 12">
            <a:extLst>
              <a:ext uri="{FF2B5EF4-FFF2-40B4-BE49-F238E27FC236}">
                <a16:creationId xmlns:a16="http://schemas.microsoft.com/office/drawing/2014/main" id="{2FF4168F-E92E-8999-75FC-671DC19E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5710" y="988973"/>
            <a:ext cx="591890" cy="355704"/>
          </a:xfrm>
          <a:prstGeom prst="rect">
            <a:avLst/>
          </a:prstGeom>
        </p:spPr>
      </p:pic>
      <p:pic>
        <p:nvPicPr>
          <p:cNvPr id="14" name="Imagen 13">
            <a:extLst>
              <a:ext uri="{FF2B5EF4-FFF2-40B4-BE49-F238E27FC236}">
                <a16:creationId xmlns:a16="http://schemas.microsoft.com/office/drawing/2014/main" id="{DD354C39-1BC3-A9AD-E7CC-3E7D5109F9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3895" y="959214"/>
            <a:ext cx="1046029" cy="225942"/>
          </a:xfrm>
          <a:prstGeom prst="rect">
            <a:avLst/>
          </a:prstGeom>
        </p:spPr>
      </p:pic>
      <p:pic>
        <p:nvPicPr>
          <p:cNvPr id="15" name="Imagen 14">
            <a:extLst>
              <a:ext uri="{FF2B5EF4-FFF2-40B4-BE49-F238E27FC236}">
                <a16:creationId xmlns:a16="http://schemas.microsoft.com/office/drawing/2014/main" id="{56409FD3-8511-2BB4-C834-D92688692F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5158" y="1897186"/>
            <a:ext cx="357916" cy="357916"/>
          </a:xfrm>
          <a:prstGeom prst="rect">
            <a:avLst/>
          </a:prstGeom>
        </p:spPr>
      </p:pic>
      <p:pic>
        <p:nvPicPr>
          <p:cNvPr id="16" name="Imagen 15">
            <a:extLst>
              <a:ext uri="{FF2B5EF4-FFF2-40B4-BE49-F238E27FC236}">
                <a16:creationId xmlns:a16="http://schemas.microsoft.com/office/drawing/2014/main" id="{FA21DD72-BE92-2D6E-9DB9-E1E1B624F7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0178" y="977545"/>
            <a:ext cx="1170906" cy="189281"/>
          </a:xfrm>
          <a:prstGeom prst="rect">
            <a:avLst/>
          </a:prstGeom>
        </p:spPr>
      </p:pic>
      <p:pic>
        <p:nvPicPr>
          <p:cNvPr id="17" name="Imagen 16">
            <a:extLst>
              <a:ext uri="{FF2B5EF4-FFF2-40B4-BE49-F238E27FC236}">
                <a16:creationId xmlns:a16="http://schemas.microsoft.com/office/drawing/2014/main" id="{20CD68C9-08B1-9A43-1F7F-53AB528CA5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91813" y="1498981"/>
            <a:ext cx="590238" cy="289508"/>
          </a:xfrm>
          <a:prstGeom prst="rect">
            <a:avLst/>
          </a:prstGeom>
        </p:spPr>
      </p:pic>
      <p:pic>
        <p:nvPicPr>
          <p:cNvPr id="18" name="Imagen 17">
            <a:extLst>
              <a:ext uri="{FF2B5EF4-FFF2-40B4-BE49-F238E27FC236}">
                <a16:creationId xmlns:a16="http://schemas.microsoft.com/office/drawing/2014/main" id="{C65B7104-0ACB-36B1-579F-BAEA250EBD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2422" y="906749"/>
            <a:ext cx="1081543" cy="232397"/>
          </a:xfrm>
          <a:prstGeom prst="rect">
            <a:avLst/>
          </a:prstGeom>
        </p:spPr>
      </p:pic>
      <p:pic>
        <p:nvPicPr>
          <p:cNvPr id="19" name="Imagen 18">
            <a:extLst>
              <a:ext uri="{FF2B5EF4-FFF2-40B4-BE49-F238E27FC236}">
                <a16:creationId xmlns:a16="http://schemas.microsoft.com/office/drawing/2014/main" id="{7021E4FB-8D51-7B49-D1D9-B410B35F8F0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03554" y="1534568"/>
            <a:ext cx="900341" cy="158631"/>
          </a:xfrm>
          <a:prstGeom prst="rect">
            <a:avLst/>
          </a:prstGeom>
        </p:spPr>
      </p:pic>
      <p:pic>
        <p:nvPicPr>
          <p:cNvPr id="22" name="Imagen 21" descr="Logotipo&#10;&#10;Descripción generada automáticamente">
            <a:extLst>
              <a:ext uri="{FF2B5EF4-FFF2-40B4-BE49-F238E27FC236}">
                <a16:creationId xmlns:a16="http://schemas.microsoft.com/office/drawing/2014/main" id="{465AB472-FF20-F0DB-74AB-BFB79810CE27}"/>
              </a:ext>
            </a:extLst>
          </p:cNvPr>
          <p:cNvPicPr>
            <a:picLocks noChangeAspect="1"/>
          </p:cNvPicPr>
          <p:nvPr/>
        </p:nvPicPr>
        <p:blipFill rotWithShape="1">
          <a:blip r:embed="rId15">
            <a:extLst>
              <a:ext uri="{28A0092B-C50C-407E-A947-70E740481C1C}">
                <a14:useLocalDpi xmlns:a14="http://schemas.microsoft.com/office/drawing/2010/main" val="0"/>
              </a:ext>
            </a:extLst>
          </a:blip>
          <a:srcRect l="11359" t="19829" r="22749" b="29361"/>
          <a:stretch/>
        </p:blipFill>
        <p:spPr>
          <a:xfrm>
            <a:off x="3270282" y="1841726"/>
            <a:ext cx="1046029" cy="453706"/>
          </a:xfrm>
          <a:prstGeom prst="rect">
            <a:avLst/>
          </a:prstGeom>
        </p:spPr>
      </p:pic>
      <p:pic>
        <p:nvPicPr>
          <p:cNvPr id="24" name="Imagen 23" descr="Logotipo&#10;&#10;Descripción generada automáticamente">
            <a:extLst>
              <a:ext uri="{FF2B5EF4-FFF2-40B4-BE49-F238E27FC236}">
                <a16:creationId xmlns:a16="http://schemas.microsoft.com/office/drawing/2014/main" id="{828F6963-291A-73CA-1A7E-E102852E8C7C}"/>
              </a:ext>
            </a:extLst>
          </p:cNvPr>
          <p:cNvPicPr>
            <a:picLocks noChangeAspect="1"/>
          </p:cNvPicPr>
          <p:nvPr/>
        </p:nvPicPr>
        <p:blipFill rotWithShape="1">
          <a:blip r:embed="rId16">
            <a:extLst>
              <a:ext uri="{28A0092B-C50C-407E-A947-70E740481C1C}">
                <a14:useLocalDpi xmlns:a14="http://schemas.microsoft.com/office/drawing/2010/main" val="0"/>
              </a:ext>
            </a:extLst>
          </a:blip>
          <a:srcRect t="25618" b="33848"/>
          <a:stretch/>
        </p:blipFill>
        <p:spPr>
          <a:xfrm>
            <a:off x="6543527" y="1502575"/>
            <a:ext cx="1807600" cy="412131"/>
          </a:xfrm>
          <a:prstGeom prst="rect">
            <a:avLst/>
          </a:prstGeom>
        </p:spPr>
      </p:pic>
      <p:pic>
        <p:nvPicPr>
          <p:cNvPr id="26" name="Imagen 25" descr="Logotipo&#10;&#10;Descripción generada automáticamente">
            <a:extLst>
              <a:ext uri="{FF2B5EF4-FFF2-40B4-BE49-F238E27FC236}">
                <a16:creationId xmlns:a16="http://schemas.microsoft.com/office/drawing/2014/main" id="{B1A1D9B1-B01F-F95E-FE0E-A87B01E66A7A}"/>
              </a:ext>
            </a:extLst>
          </p:cNvPr>
          <p:cNvPicPr>
            <a:picLocks noChangeAspect="1"/>
          </p:cNvPicPr>
          <p:nvPr/>
        </p:nvPicPr>
        <p:blipFill rotWithShape="1">
          <a:blip r:embed="rId17">
            <a:extLst>
              <a:ext uri="{28A0092B-C50C-407E-A947-70E740481C1C}">
                <a14:useLocalDpi xmlns:a14="http://schemas.microsoft.com/office/drawing/2010/main" val="0"/>
              </a:ext>
            </a:extLst>
          </a:blip>
          <a:srcRect l="16651" t="21507" r="15933" b="26939"/>
          <a:stretch/>
        </p:blipFill>
        <p:spPr>
          <a:xfrm>
            <a:off x="5540662" y="1365118"/>
            <a:ext cx="1183035" cy="508882"/>
          </a:xfrm>
          <a:prstGeom prst="rect">
            <a:avLst/>
          </a:prstGeom>
        </p:spPr>
      </p:pic>
      <p:pic>
        <p:nvPicPr>
          <p:cNvPr id="28" name="Imagen 27" descr="Interfaz de usuario gráfica, Logotipo&#10;&#10;Descripción generada automáticamente con confianza media">
            <a:extLst>
              <a:ext uri="{FF2B5EF4-FFF2-40B4-BE49-F238E27FC236}">
                <a16:creationId xmlns:a16="http://schemas.microsoft.com/office/drawing/2014/main" id="{2934AE58-D8FE-0D0F-2982-BBF88225E1BF}"/>
              </a:ext>
            </a:extLst>
          </p:cNvPr>
          <p:cNvPicPr>
            <a:picLocks noChangeAspect="1"/>
          </p:cNvPicPr>
          <p:nvPr/>
        </p:nvPicPr>
        <p:blipFill rotWithShape="1">
          <a:blip r:embed="rId18">
            <a:extLst>
              <a:ext uri="{28A0092B-C50C-407E-A947-70E740481C1C}">
                <a14:useLocalDpi xmlns:a14="http://schemas.microsoft.com/office/drawing/2010/main" val="0"/>
              </a:ext>
            </a:extLst>
          </a:blip>
          <a:srcRect l="12721" t="21536" r="10709" b="26909"/>
          <a:stretch/>
        </p:blipFill>
        <p:spPr>
          <a:xfrm>
            <a:off x="5665753" y="1914705"/>
            <a:ext cx="1474555" cy="558456"/>
          </a:xfrm>
          <a:prstGeom prst="rect">
            <a:avLst/>
          </a:prstGeom>
        </p:spPr>
      </p:pic>
      <p:pic>
        <p:nvPicPr>
          <p:cNvPr id="30" name="Imagen 29" descr="Interfaz de usuario gráfica&#10;&#10;Descripción generada automáticamente con confianza media">
            <a:extLst>
              <a:ext uri="{FF2B5EF4-FFF2-40B4-BE49-F238E27FC236}">
                <a16:creationId xmlns:a16="http://schemas.microsoft.com/office/drawing/2014/main" id="{A7158C23-8979-D630-EC56-CC1D90F01214}"/>
              </a:ext>
            </a:extLst>
          </p:cNvPr>
          <p:cNvPicPr>
            <a:picLocks noChangeAspect="1"/>
          </p:cNvPicPr>
          <p:nvPr/>
        </p:nvPicPr>
        <p:blipFill rotWithShape="1">
          <a:blip r:embed="rId19">
            <a:extLst>
              <a:ext uri="{28A0092B-C50C-407E-A947-70E740481C1C}">
                <a14:useLocalDpi xmlns:a14="http://schemas.microsoft.com/office/drawing/2010/main" val="0"/>
              </a:ext>
            </a:extLst>
          </a:blip>
          <a:srcRect l="13808" t="25985" r="9622" b="29230"/>
          <a:stretch/>
        </p:blipFill>
        <p:spPr>
          <a:xfrm>
            <a:off x="4301371" y="1867213"/>
            <a:ext cx="1474555" cy="485132"/>
          </a:xfrm>
          <a:prstGeom prst="rect">
            <a:avLst/>
          </a:prstGeom>
        </p:spPr>
      </p:pic>
      <p:sp>
        <p:nvSpPr>
          <p:cNvPr id="5" name="CuadroTexto 9">
            <a:extLst>
              <a:ext uri="{FF2B5EF4-FFF2-40B4-BE49-F238E27FC236}">
                <a16:creationId xmlns:a16="http://schemas.microsoft.com/office/drawing/2014/main" id="{3D92ADCF-D8DE-AF5B-45B1-5A689259D06C}"/>
              </a:ext>
            </a:extLst>
          </p:cNvPr>
          <p:cNvSpPr txBox="1"/>
          <p:nvPr/>
        </p:nvSpPr>
        <p:spPr>
          <a:xfrm>
            <a:off x="7682076" y="2310581"/>
            <a:ext cx="4013200" cy="1477328"/>
          </a:xfrm>
          <a:prstGeom prst="rect">
            <a:avLst/>
          </a:prstGeom>
          <a:noFill/>
        </p:spPr>
        <p:txBody>
          <a:bodyPr wrap="square" rtlCol="0">
            <a:spAutoFit/>
          </a:bodyPr>
          <a:lstStyle/>
          <a:p>
            <a:pPr algn="r">
              <a:lnSpc>
                <a:spcPts val="3600"/>
              </a:lnSpc>
            </a:pPr>
            <a:endParaRPr lang="es-ES" sz="3200" dirty="0">
              <a:solidFill>
                <a:schemeClr val="accent4"/>
              </a:solidFill>
              <a:latin typeface="Barlow "/>
            </a:endParaRPr>
          </a:p>
          <a:p>
            <a:pPr algn="r">
              <a:lnSpc>
                <a:spcPts val="3600"/>
              </a:lnSpc>
            </a:pPr>
            <a:r>
              <a:rPr lang="es-ES" sz="3200" b="1" i="1" dirty="0">
                <a:solidFill>
                  <a:schemeClr val="bg1"/>
                </a:solidFill>
                <a:latin typeface="Barlow "/>
              </a:rPr>
              <a:t>ABOUT OUR</a:t>
            </a:r>
          </a:p>
          <a:p>
            <a:pPr algn="r">
              <a:lnSpc>
                <a:spcPts val="3600"/>
              </a:lnSpc>
            </a:pPr>
            <a:r>
              <a:rPr lang="es-ES" sz="4000" b="1" i="1" dirty="0">
                <a:solidFill>
                  <a:srgbClr val="133968"/>
                </a:solidFill>
                <a:latin typeface="Barlow Black" panose="00000A00000000000000" pitchFamily="2" charset="0"/>
              </a:rPr>
              <a:t>PARTNERS</a:t>
            </a:r>
            <a:endParaRPr lang="es-CO" sz="4000" b="1" i="1" dirty="0">
              <a:solidFill>
                <a:srgbClr val="133968"/>
              </a:solidFill>
              <a:latin typeface="Barlow Black" panose="00000A00000000000000" pitchFamily="2" charset="0"/>
            </a:endParaRPr>
          </a:p>
        </p:txBody>
      </p:sp>
      <p:sp>
        <p:nvSpPr>
          <p:cNvPr id="27" name="Subtitle 2">
            <a:extLst>
              <a:ext uri="{FF2B5EF4-FFF2-40B4-BE49-F238E27FC236}">
                <a16:creationId xmlns:a16="http://schemas.microsoft.com/office/drawing/2014/main" id="{EFF78A0B-2CBA-0CA8-986F-963922988BAF}"/>
              </a:ext>
            </a:extLst>
          </p:cNvPr>
          <p:cNvSpPr txBox="1">
            <a:spLocks/>
          </p:cNvSpPr>
          <p:nvPr/>
        </p:nvSpPr>
        <p:spPr>
          <a:xfrm>
            <a:off x="817791" y="4513683"/>
            <a:ext cx="7533336" cy="155369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00"/>
              </a:lnSpc>
              <a:spcBef>
                <a:spcPts val="600"/>
              </a:spcBef>
            </a:pPr>
            <a:r>
              <a:rPr lang="en-US" sz="1200" dirty="0">
                <a:latin typeface="Lato Light" panose="020F0302020204030203" pitchFamily="34" charset="77"/>
              </a:rPr>
              <a:t>Lorem ipsum dolor sit </a:t>
            </a:r>
            <a:r>
              <a:rPr lang="en-US" sz="1200" dirty="0" err="1">
                <a:latin typeface="Lato Light" panose="020F0302020204030203" pitchFamily="34" charset="77"/>
              </a:rPr>
              <a:t>amet</a:t>
            </a:r>
            <a:r>
              <a:rPr lang="en-US" sz="1200" dirty="0">
                <a:latin typeface="Lato Light" panose="020F0302020204030203" pitchFamily="34" charset="77"/>
              </a:rPr>
              <a:t>, </a:t>
            </a:r>
            <a:r>
              <a:rPr lang="en-US" sz="1200" dirty="0" err="1">
                <a:latin typeface="Lato Light" panose="020F0302020204030203" pitchFamily="34" charset="77"/>
              </a:rPr>
              <a:t>consectetur</a:t>
            </a:r>
            <a:r>
              <a:rPr lang="en-US" sz="1200" dirty="0">
                <a:latin typeface="Lato Light" panose="020F0302020204030203" pitchFamily="34" charset="77"/>
              </a:rPr>
              <a:t> </a:t>
            </a:r>
            <a:r>
              <a:rPr lang="en-US" sz="1200" dirty="0" err="1">
                <a:latin typeface="Lato Light" panose="020F0302020204030203" pitchFamily="34" charset="77"/>
              </a:rPr>
              <a:t>adipiscing</a:t>
            </a:r>
            <a:r>
              <a:rPr lang="en-US" sz="1200" dirty="0">
                <a:latin typeface="Lato Light" panose="020F0302020204030203" pitchFamily="34" charset="77"/>
              </a:rPr>
              <a:t> </a:t>
            </a:r>
            <a:r>
              <a:rPr lang="en-US" sz="1200" dirty="0" err="1">
                <a:latin typeface="Lato Light" panose="020F0302020204030203" pitchFamily="34" charset="77"/>
              </a:rPr>
              <a:t>elit</a:t>
            </a:r>
            <a:r>
              <a:rPr lang="en-US" sz="1200" dirty="0">
                <a:latin typeface="Lato Light" panose="020F0302020204030203" pitchFamily="34" charset="77"/>
              </a:rPr>
              <a:t>. </a:t>
            </a:r>
            <a:r>
              <a:rPr lang="en-US" sz="1200" dirty="0" err="1">
                <a:latin typeface="Lato Light" panose="020F0302020204030203" pitchFamily="34" charset="77"/>
              </a:rPr>
              <a:t>Phasellus</a:t>
            </a:r>
            <a:r>
              <a:rPr lang="en-US" sz="1200" dirty="0">
                <a:latin typeface="Lato Light" panose="020F0302020204030203" pitchFamily="34" charset="77"/>
              </a:rPr>
              <a:t> </a:t>
            </a:r>
            <a:r>
              <a:rPr lang="en-US" sz="1200" dirty="0" err="1">
                <a:latin typeface="Lato Light" panose="020F0302020204030203" pitchFamily="34" charset="77"/>
              </a:rPr>
              <a:t>pretium</a:t>
            </a:r>
            <a:r>
              <a:rPr lang="en-US" sz="1200" dirty="0">
                <a:latin typeface="Lato Light" panose="020F0302020204030203" pitchFamily="34" charset="77"/>
              </a:rPr>
              <a:t> </a:t>
            </a:r>
            <a:r>
              <a:rPr lang="en-US" sz="1200" dirty="0" err="1">
                <a:latin typeface="Lato Light" panose="020F0302020204030203" pitchFamily="34" charset="77"/>
              </a:rPr>
              <a:t>lacus</a:t>
            </a:r>
            <a:r>
              <a:rPr lang="en-US" sz="1200" dirty="0">
                <a:latin typeface="Lato Light" panose="020F0302020204030203" pitchFamily="34" charset="77"/>
              </a:rPr>
              <a:t> </a:t>
            </a:r>
            <a:r>
              <a:rPr lang="en-US" sz="1200" dirty="0" err="1">
                <a:latin typeface="Lato Light" panose="020F0302020204030203" pitchFamily="34" charset="77"/>
              </a:rPr>
              <a:t>eu</a:t>
            </a:r>
            <a:r>
              <a:rPr lang="en-US" sz="1200" dirty="0">
                <a:latin typeface="Lato Light" panose="020F0302020204030203" pitchFamily="34" charset="77"/>
              </a:rPr>
              <a:t> </a:t>
            </a:r>
            <a:r>
              <a:rPr lang="en-US" sz="1200" dirty="0" err="1">
                <a:latin typeface="Lato Light" panose="020F0302020204030203" pitchFamily="34" charset="77"/>
              </a:rPr>
              <a:t>nunc</a:t>
            </a:r>
            <a:r>
              <a:rPr lang="en-US" sz="1200" dirty="0">
                <a:latin typeface="Lato Light" panose="020F0302020204030203" pitchFamily="34" charset="77"/>
              </a:rPr>
              <a:t> </a:t>
            </a:r>
            <a:r>
              <a:rPr lang="en-US" sz="1200" dirty="0" err="1">
                <a:latin typeface="Lato Light" panose="020F0302020204030203" pitchFamily="34" charset="77"/>
              </a:rPr>
              <a:t>dapibus</a:t>
            </a:r>
            <a:r>
              <a:rPr lang="en-US" sz="1200" dirty="0">
                <a:latin typeface="Lato Light" panose="020F0302020204030203" pitchFamily="34" charset="77"/>
              </a:rPr>
              <a:t> </a:t>
            </a:r>
            <a:r>
              <a:rPr lang="en-US" sz="1200" dirty="0" err="1">
                <a:latin typeface="Lato Light" panose="020F0302020204030203" pitchFamily="34" charset="77"/>
              </a:rPr>
              <a:t>consectetur</a:t>
            </a:r>
            <a:r>
              <a:rPr lang="en-US" sz="1200" dirty="0">
                <a:latin typeface="Lato Light" panose="020F0302020204030203" pitchFamily="34" charset="77"/>
              </a:rPr>
              <a:t> </a:t>
            </a:r>
            <a:r>
              <a:rPr lang="en-US" sz="1200" dirty="0" err="1">
                <a:latin typeface="Lato Light" panose="020F0302020204030203" pitchFamily="34" charset="77"/>
              </a:rPr>
              <a:t>eget</a:t>
            </a:r>
            <a:r>
              <a:rPr lang="en-US" sz="1200" dirty="0">
                <a:latin typeface="Lato Light" panose="020F0302020204030203" pitchFamily="34" charset="77"/>
              </a:rPr>
              <a:t> vitae </a:t>
            </a:r>
            <a:r>
              <a:rPr lang="en-US" sz="1200" dirty="0" err="1">
                <a:latin typeface="Lato Light" panose="020F0302020204030203" pitchFamily="34" charset="77"/>
              </a:rPr>
              <a:t>mauris</a:t>
            </a:r>
            <a:r>
              <a:rPr lang="en-US" sz="1200" dirty="0">
                <a:latin typeface="Lato Light" panose="020F0302020204030203" pitchFamily="34" charset="77"/>
              </a:rPr>
              <a:t>. Morbi </a:t>
            </a:r>
            <a:r>
              <a:rPr lang="en-US" sz="1200" dirty="0" err="1">
                <a:latin typeface="Lato Light" panose="020F0302020204030203" pitchFamily="34" charset="77"/>
              </a:rPr>
              <a:t>tristique</a:t>
            </a:r>
            <a:r>
              <a:rPr lang="en-US" sz="1200" dirty="0">
                <a:latin typeface="Lato Light" panose="020F0302020204030203" pitchFamily="34" charset="77"/>
              </a:rPr>
              <a:t> </a:t>
            </a:r>
            <a:r>
              <a:rPr lang="en-US" sz="1200" dirty="0" err="1">
                <a:latin typeface="Lato Light" panose="020F0302020204030203" pitchFamily="34" charset="77"/>
              </a:rPr>
              <a:t>mauris</a:t>
            </a:r>
            <a:r>
              <a:rPr lang="en-US" sz="1200" dirty="0">
                <a:latin typeface="Lato Light" panose="020F0302020204030203" pitchFamily="34" charset="77"/>
              </a:rPr>
              <a:t> at </a:t>
            </a:r>
            <a:r>
              <a:rPr lang="en-US" sz="1200" dirty="0" err="1">
                <a:latin typeface="Lato Light" panose="020F0302020204030203" pitchFamily="34" charset="77"/>
              </a:rPr>
              <a:t>erat</a:t>
            </a:r>
            <a:r>
              <a:rPr lang="en-US" sz="1200" dirty="0">
                <a:latin typeface="Lato Light" panose="020F0302020204030203" pitchFamily="34" charset="77"/>
              </a:rPr>
              <a:t> </a:t>
            </a:r>
            <a:r>
              <a:rPr lang="en-US" sz="1200" dirty="0" err="1">
                <a:latin typeface="Lato Light" panose="020F0302020204030203" pitchFamily="34" charset="77"/>
              </a:rPr>
              <a:t>finibus</a:t>
            </a:r>
            <a:r>
              <a:rPr lang="en-US" sz="1200" dirty="0">
                <a:latin typeface="Lato Light" panose="020F0302020204030203" pitchFamily="34" charset="77"/>
              </a:rPr>
              <a:t>, at </a:t>
            </a:r>
            <a:r>
              <a:rPr lang="en-US" sz="1200" dirty="0" err="1">
                <a:latin typeface="Lato Light" panose="020F0302020204030203" pitchFamily="34" charset="77"/>
              </a:rPr>
              <a:t>imperdiet</a:t>
            </a:r>
            <a:r>
              <a:rPr lang="en-US" sz="1200" dirty="0">
                <a:latin typeface="Lato Light" panose="020F0302020204030203" pitchFamily="34" charset="77"/>
              </a:rPr>
              <a:t> </a:t>
            </a:r>
            <a:r>
              <a:rPr lang="en-US" sz="1200" dirty="0" err="1">
                <a:latin typeface="Lato Light" panose="020F0302020204030203" pitchFamily="34" charset="77"/>
              </a:rPr>
              <a:t>nisl</a:t>
            </a:r>
            <a:r>
              <a:rPr lang="en-US" sz="1200" dirty="0">
                <a:latin typeface="Lato Light" panose="020F0302020204030203" pitchFamily="34" charset="77"/>
              </a:rPr>
              <a:t> </a:t>
            </a:r>
            <a:r>
              <a:rPr lang="en-US" sz="1200" dirty="0" err="1">
                <a:latin typeface="Lato Light" panose="020F0302020204030203" pitchFamily="34" charset="77"/>
              </a:rPr>
              <a:t>commodo</a:t>
            </a:r>
            <a:r>
              <a:rPr lang="en-US" sz="1200" dirty="0">
                <a:latin typeface="Lato Light" panose="020F0302020204030203" pitchFamily="34" charset="77"/>
              </a:rPr>
              <a:t>. </a:t>
            </a:r>
            <a:r>
              <a:rPr lang="en-US" sz="1200" dirty="0" err="1">
                <a:latin typeface="Lato Light" panose="020F0302020204030203" pitchFamily="34" charset="77"/>
              </a:rPr>
              <a:t>Pellentesque</a:t>
            </a:r>
            <a:r>
              <a:rPr lang="en-US" sz="1200" dirty="0">
                <a:latin typeface="Lato Light" panose="020F0302020204030203" pitchFamily="34" charset="77"/>
              </a:rPr>
              <a:t> habitant </a:t>
            </a:r>
            <a:r>
              <a:rPr lang="en-US" sz="1200" dirty="0" err="1">
                <a:latin typeface="Lato Light" panose="020F0302020204030203" pitchFamily="34" charset="77"/>
              </a:rPr>
              <a:t>morbi</a:t>
            </a:r>
            <a:r>
              <a:rPr lang="en-US" sz="1200" dirty="0">
                <a:latin typeface="Lato Light" panose="020F0302020204030203" pitchFamily="34" charset="77"/>
              </a:rPr>
              <a:t> </a:t>
            </a:r>
            <a:r>
              <a:rPr lang="en-US" sz="1200" dirty="0" err="1">
                <a:latin typeface="Lato Light" panose="020F0302020204030203" pitchFamily="34" charset="77"/>
              </a:rPr>
              <a:t>tristique</a:t>
            </a:r>
            <a:r>
              <a:rPr lang="en-US" sz="1200" dirty="0">
                <a:latin typeface="Lato Light" panose="020F0302020204030203" pitchFamily="34" charset="77"/>
              </a:rPr>
              <a:t> </a:t>
            </a:r>
            <a:r>
              <a:rPr lang="en-US" sz="1200" dirty="0" err="1">
                <a:latin typeface="Lato Light" panose="020F0302020204030203" pitchFamily="34" charset="77"/>
              </a:rPr>
              <a:t>senectus</a:t>
            </a:r>
            <a:r>
              <a:rPr lang="en-US" sz="1200" dirty="0">
                <a:latin typeface="Lato Light" panose="020F0302020204030203" pitchFamily="34" charset="77"/>
              </a:rPr>
              <a:t> et </a:t>
            </a:r>
            <a:r>
              <a:rPr lang="en-US" sz="1200" dirty="0" err="1">
                <a:latin typeface="Lato Light" panose="020F0302020204030203" pitchFamily="34" charset="77"/>
              </a:rPr>
              <a:t>netus</a:t>
            </a:r>
            <a:r>
              <a:rPr lang="en-US" sz="1200" dirty="0">
                <a:latin typeface="Lato Light" panose="020F0302020204030203" pitchFamily="34" charset="77"/>
              </a:rPr>
              <a:t> et </a:t>
            </a:r>
            <a:r>
              <a:rPr lang="en-US" sz="1200" dirty="0" err="1">
                <a:latin typeface="Lato Light" panose="020F0302020204030203" pitchFamily="34" charset="77"/>
              </a:rPr>
              <a:t>malesuada</a:t>
            </a:r>
            <a:r>
              <a:rPr lang="en-US" sz="1200" dirty="0">
                <a:latin typeface="Lato Light" panose="020F0302020204030203" pitchFamily="34" charset="77"/>
              </a:rPr>
              <a:t> fames ac </a:t>
            </a:r>
            <a:r>
              <a:rPr lang="en-US" sz="1200" dirty="0" err="1">
                <a:latin typeface="Lato Light" panose="020F0302020204030203" pitchFamily="34" charset="77"/>
              </a:rPr>
              <a:t>turpis</a:t>
            </a:r>
            <a:r>
              <a:rPr lang="en-US" sz="1200" dirty="0">
                <a:latin typeface="Lato Light" panose="020F0302020204030203" pitchFamily="34" charset="77"/>
              </a:rPr>
              <a:t> </a:t>
            </a:r>
            <a:r>
              <a:rPr lang="en-US" sz="1200" dirty="0" err="1">
                <a:latin typeface="Lato Light" panose="020F0302020204030203" pitchFamily="34" charset="77"/>
              </a:rPr>
              <a:t>egestas</a:t>
            </a:r>
            <a:r>
              <a:rPr lang="en-US" sz="1200" dirty="0">
                <a:latin typeface="Lato Light" panose="020F0302020204030203" pitchFamily="34" charset="77"/>
              </a:rPr>
              <a:t>. Nam id dolor vitae eros </a:t>
            </a:r>
            <a:r>
              <a:rPr lang="en-US" sz="1200" dirty="0" err="1">
                <a:latin typeface="Lato Light" panose="020F0302020204030203" pitchFamily="34" charset="77"/>
              </a:rPr>
              <a:t>sollicitudin</a:t>
            </a:r>
            <a:r>
              <a:rPr lang="en-US" sz="1200" dirty="0">
                <a:latin typeface="Lato Light" panose="020F0302020204030203" pitchFamily="34" charset="77"/>
              </a:rPr>
              <a:t> gravida sed non diam. </a:t>
            </a:r>
            <a:r>
              <a:rPr lang="en-US" sz="1200" dirty="0" err="1">
                <a:latin typeface="Lato Light" panose="020F0302020204030203" pitchFamily="34" charset="77"/>
              </a:rPr>
              <a:t>Phasellus</a:t>
            </a:r>
            <a:r>
              <a:rPr lang="en-US" sz="1200" dirty="0">
                <a:latin typeface="Lato Light" panose="020F0302020204030203" pitchFamily="34" charset="77"/>
              </a:rPr>
              <a:t> </a:t>
            </a:r>
            <a:r>
              <a:rPr lang="en-US" sz="1200" dirty="0" err="1">
                <a:latin typeface="Lato Light" panose="020F0302020204030203" pitchFamily="34" charset="77"/>
              </a:rPr>
              <a:t>nec</a:t>
            </a:r>
            <a:r>
              <a:rPr lang="en-US" sz="1200" dirty="0">
                <a:latin typeface="Lato Light" panose="020F0302020204030203" pitchFamily="34" charset="77"/>
              </a:rPr>
              <a:t> </a:t>
            </a:r>
            <a:r>
              <a:rPr lang="en-US" sz="1200" dirty="0" err="1">
                <a:latin typeface="Lato Light" panose="020F0302020204030203" pitchFamily="34" charset="77"/>
              </a:rPr>
              <a:t>consectetur</a:t>
            </a:r>
            <a:r>
              <a:rPr lang="en-US" sz="1200" dirty="0">
                <a:latin typeface="Lato Light" panose="020F0302020204030203" pitchFamily="34" charset="77"/>
              </a:rPr>
              <a:t> </a:t>
            </a:r>
            <a:r>
              <a:rPr lang="en-US" sz="1200" dirty="0" err="1">
                <a:latin typeface="Lato Light" panose="020F0302020204030203" pitchFamily="34" charset="77"/>
              </a:rPr>
              <a:t>tortor</a:t>
            </a:r>
            <a:r>
              <a:rPr lang="en-US" sz="1200" dirty="0">
                <a:latin typeface="Lato Light" panose="020F0302020204030203" pitchFamily="34" charset="77"/>
              </a:rPr>
              <a:t>, at </a:t>
            </a:r>
            <a:r>
              <a:rPr lang="en-US" sz="1200" dirty="0" err="1">
                <a:latin typeface="Lato Light" panose="020F0302020204030203" pitchFamily="34" charset="77"/>
              </a:rPr>
              <a:t>vulputate</a:t>
            </a:r>
            <a:r>
              <a:rPr lang="en-US" sz="1200" dirty="0">
                <a:latin typeface="Lato Light" panose="020F0302020204030203" pitchFamily="34" charset="77"/>
              </a:rPr>
              <a:t> eros. </a:t>
            </a:r>
            <a:r>
              <a:rPr lang="en-US" sz="1200" dirty="0" err="1">
                <a:latin typeface="Lato Light" panose="020F0302020204030203" pitchFamily="34" charset="77"/>
              </a:rPr>
              <a:t>Aliquam</a:t>
            </a:r>
            <a:r>
              <a:rPr lang="en-US" sz="1200" dirty="0">
                <a:latin typeface="Lato Light" panose="020F0302020204030203" pitchFamily="34" charset="77"/>
              </a:rPr>
              <a:t> </a:t>
            </a:r>
            <a:r>
              <a:rPr lang="en-US" sz="1200" dirty="0" err="1">
                <a:latin typeface="Lato Light" panose="020F0302020204030203" pitchFamily="34" charset="77"/>
              </a:rPr>
              <a:t>suscipit</a:t>
            </a:r>
            <a:r>
              <a:rPr lang="en-US" sz="1200" dirty="0">
                <a:latin typeface="Lato Light" panose="020F0302020204030203" pitchFamily="34" charset="77"/>
              </a:rPr>
              <a:t> </a:t>
            </a:r>
            <a:r>
              <a:rPr lang="en-US" sz="1200" dirty="0" err="1">
                <a:latin typeface="Lato Light" panose="020F0302020204030203" pitchFamily="34" charset="77"/>
              </a:rPr>
              <a:t>odio</a:t>
            </a:r>
            <a:r>
              <a:rPr lang="en-US" sz="1200" dirty="0">
                <a:latin typeface="Lato Light" panose="020F0302020204030203" pitchFamily="34" charset="77"/>
              </a:rPr>
              <a:t> vel </a:t>
            </a:r>
            <a:r>
              <a:rPr lang="en-US" sz="1200" dirty="0" err="1">
                <a:latin typeface="Lato Light" panose="020F0302020204030203" pitchFamily="34" charset="77"/>
              </a:rPr>
              <a:t>rhoncus</a:t>
            </a:r>
            <a:r>
              <a:rPr lang="en-US" sz="1200" dirty="0">
                <a:latin typeface="Lato Light" panose="020F0302020204030203" pitchFamily="34" charset="77"/>
              </a:rPr>
              <a:t> </a:t>
            </a:r>
            <a:r>
              <a:rPr lang="en-US" sz="1200" dirty="0" err="1">
                <a:latin typeface="Lato Light" panose="020F0302020204030203" pitchFamily="34" charset="77"/>
              </a:rPr>
              <a:t>feugiat</a:t>
            </a:r>
            <a:r>
              <a:rPr lang="en-US" sz="1200" dirty="0">
                <a:latin typeface="Lato Light" panose="020F0302020204030203" pitchFamily="34" charset="77"/>
              </a:rPr>
              <a:t>. </a:t>
            </a:r>
            <a:r>
              <a:rPr lang="en-US" sz="1200" dirty="0" err="1">
                <a:latin typeface="Lato Light" panose="020F0302020204030203" pitchFamily="34" charset="77"/>
              </a:rPr>
              <a:t>Curabitur</a:t>
            </a:r>
            <a:r>
              <a:rPr lang="en-US" sz="1200" dirty="0">
                <a:latin typeface="Lato Light" panose="020F0302020204030203" pitchFamily="34" charset="77"/>
              </a:rPr>
              <a:t> a </a:t>
            </a:r>
            <a:r>
              <a:rPr lang="en-US" sz="1200" dirty="0" err="1">
                <a:latin typeface="Lato Light" panose="020F0302020204030203" pitchFamily="34" charset="77"/>
              </a:rPr>
              <a:t>posuere</a:t>
            </a:r>
            <a:r>
              <a:rPr lang="en-US" sz="1200" dirty="0">
                <a:latin typeface="Lato Light" panose="020F0302020204030203" pitchFamily="34" charset="77"/>
              </a:rPr>
              <a:t> ante. </a:t>
            </a:r>
            <a:r>
              <a:rPr lang="en-US" sz="1200" dirty="0" err="1">
                <a:latin typeface="Lato Light" panose="020F0302020204030203" pitchFamily="34" charset="77"/>
              </a:rPr>
              <a:t>Curabitur</a:t>
            </a:r>
            <a:r>
              <a:rPr lang="en-US" sz="1200" dirty="0">
                <a:latin typeface="Lato Light" panose="020F0302020204030203" pitchFamily="34" charset="77"/>
              </a:rPr>
              <a:t> </a:t>
            </a:r>
            <a:r>
              <a:rPr lang="en-US" sz="1200" dirty="0" err="1">
                <a:latin typeface="Lato Light" panose="020F0302020204030203" pitchFamily="34" charset="77"/>
              </a:rPr>
              <a:t>consectetur</a:t>
            </a:r>
            <a:r>
              <a:rPr lang="en-US" sz="1200" dirty="0">
                <a:latin typeface="Lato Light" panose="020F0302020204030203" pitchFamily="34" charset="77"/>
              </a:rPr>
              <a:t> </a:t>
            </a:r>
            <a:r>
              <a:rPr lang="en-US" sz="1200" dirty="0" err="1">
                <a:latin typeface="Lato Light" panose="020F0302020204030203" pitchFamily="34" charset="77"/>
              </a:rPr>
              <a:t>velit</a:t>
            </a:r>
            <a:r>
              <a:rPr lang="en-US" sz="1200" dirty="0">
                <a:latin typeface="Lato Light" panose="020F0302020204030203" pitchFamily="34" charset="77"/>
              </a:rPr>
              <a:t> </a:t>
            </a:r>
            <a:r>
              <a:rPr lang="en-US" sz="1200" dirty="0" err="1">
                <a:latin typeface="Lato Light" panose="020F0302020204030203" pitchFamily="34" charset="77"/>
              </a:rPr>
              <a:t>turpis</a:t>
            </a:r>
            <a:r>
              <a:rPr lang="en-US" sz="1200" dirty="0">
                <a:latin typeface="Lato Light" panose="020F0302020204030203" pitchFamily="34" charset="77"/>
              </a:rPr>
              <a:t>, non </a:t>
            </a:r>
            <a:r>
              <a:rPr lang="en-US" sz="1200" dirty="0" err="1">
                <a:latin typeface="Lato Light" panose="020F0302020204030203" pitchFamily="34" charset="77"/>
              </a:rPr>
              <a:t>hendrerit</a:t>
            </a:r>
            <a:r>
              <a:rPr lang="en-US" sz="1200" dirty="0">
                <a:latin typeface="Lato Light" panose="020F0302020204030203" pitchFamily="34" charset="77"/>
              </a:rPr>
              <a:t> </a:t>
            </a:r>
            <a:r>
              <a:rPr lang="en-US" sz="1200" dirty="0" err="1">
                <a:latin typeface="Lato Light" panose="020F0302020204030203" pitchFamily="34" charset="77"/>
              </a:rPr>
              <a:t>purus</a:t>
            </a:r>
            <a:r>
              <a:rPr lang="en-US" sz="1200" dirty="0">
                <a:latin typeface="Lato Light" panose="020F0302020204030203" pitchFamily="34" charset="77"/>
              </a:rPr>
              <a:t> semper vitae. Sed in ipsum </a:t>
            </a:r>
            <a:r>
              <a:rPr lang="en-US" sz="1200" dirty="0" err="1">
                <a:latin typeface="Lato Light" panose="020F0302020204030203" pitchFamily="34" charset="77"/>
              </a:rPr>
              <a:t>nec</a:t>
            </a:r>
            <a:r>
              <a:rPr lang="en-US" sz="1200" dirty="0">
                <a:latin typeface="Lato Light" panose="020F0302020204030203" pitchFamily="34" charset="77"/>
              </a:rPr>
              <a:t> libero </a:t>
            </a:r>
            <a:r>
              <a:rPr lang="en-US" sz="1200" dirty="0" err="1">
                <a:latin typeface="Lato Light" panose="020F0302020204030203" pitchFamily="34" charset="77"/>
              </a:rPr>
              <a:t>luctus</a:t>
            </a:r>
            <a:r>
              <a:rPr lang="en-US" sz="1200" dirty="0">
                <a:latin typeface="Lato Light" panose="020F0302020204030203" pitchFamily="34" charset="77"/>
              </a:rPr>
              <a:t> </a:t>
            </a:r>
            <a:r>
              <a:rPr lang="en-US" sz="1200" dirty="0" err="1">
                <a:latin typeface="Lato Light" panose="020F0302020204030203" pitchFamily="34" charset="77"/>
              </a:rPr>
              <a:t>eleifend</a:t>
            </a:r>
            <a:r>
              <a:rPr lang="en-US" sz="1200" dirty="0">
                <a:latin typeface="Lato Light" panose="020F0302020204030203" pitchFamily="34" charset="77"/>
              </a:rPr>
              <a:t>. </a:t>
            </a:r>
            <a:r>
              <a:rPr lang="en-US" sz="1200" dirty="0" err="1">
                <a:latin typeface="Lato Light" panose="020F0302020204030203" pitchFamily="34" charset="77"/>
              </a:rPr>
              <a:t>Praesent</a:t>
            </a:r>
            <a:r>
              <a:rPr lang="en-US" sz="1200" dirty="0">
                <a:latin typeface="Lato Light" panose="020F0302020204030203" pitchFamily="34" charset="77"/>
              </a:rPr>
              <a:t> </a:t>
            </a:r>
            <a:r>
              <a:rPr lang="en-US" sz="1200" dirty="0" err="1">
                <a:latin typeface="Lato Light" panose="020F0302020204030203" pitchFamily="34" charset="77"/>
              </a:rPr>
              <a:t>luctus</a:t>
            </a:r>
            <a:r>
              <a:rPr lang="en-US" sz="1200" dirty="0">
                <a:latin typeface="Lato Light" panose="020F0302020204030203" pitchFamily="34" charset="77"/>
              </a:rPr>
              <a:t> </a:t>
            </a:r>
            <a:r>
              <a:rPr lang="en-US" sz="1200" dirty="0" err="1">
                <a:latin typeface="Lato Light" panose="020F0302020204030203" pitchFamily="34" charset="77"/>
              </a:rPr>
              <a:t>quam</a:t>
            </a:r>
            <a:r>
              <a:rPr lang="en-US" sz="1200" dirty="0">
                <a:latin typeface="Lato Light" panose="020F0302020204030203" pitchFamily="34" charset="77"/>
              </a:rPr>
              <a:t> vitae </a:t>
            </a:r>
            <a:r>
              <a:rPr lang="en-US" sz="1200" dirty="0" err="1">
                <a:latin typeface="Lato Light" panose="020F0302020204030203" pitchFamily="34" charset="77"/>
              </a:rPr>
              <a:t>est</a:t>
            </a:r>
            <a:r>
              <a:rPr lang="en-US" sz="1200" dirty="0">
                <a:latin typeface="Lato Light" panose="020F0302020204030203" pitchFamily="34" charset="77"/>
              </a:rPr>
              <a:t> </a:t>
            </a:r>
            <a:r>
              <a:rPr lang="en-US" sz="1200" dirty="0" err="1">
                <a:latin typeface="Lato Light" panose="020F0302020204030203" pitchFamily="34" charset="77"/>
              </a:rPr>
              <a:t>accumsan</a:t>
            </a:r>
            <a:r>
              <a:rPr lang="en-US" sz="1200" dirty="0">
                <a:latin typeface="Lato Light" panose="020F0302020204030203" pitchFamily="34" charset="77"/>
              </a:rPr>
              <a:t> </a:t>
            </a:r>
            <a:r>
              <a:rPr lang="en-US" sz="1200" dirty="0" err="1">
                <a:latin typeface="Lato Light" panose="020F0302020204030203" pitchFamily="34" charset="77"/>
              </a:rPr>
              <a:t>sollicitudin</a:t>
            </a:r>
            <a:r>
              <a:rPr lang="en-US" sz="1200" dirty="0">
                <a:latin typeface="Lato Light" panose="020F0302020204030203" pitchFamily="34" charset="77"/>
              </a:rPr>
              <a:t>. </a:t>
            </a:r>
            <a:r>
              <a:rPr lang="en-US" sz="1200" dirty="0" err="1">
                <a:latin typeface="Lato Light" panose="020F0302020204030203" pitchFamily="34" charset="77"/>
              </a:rPr>
              <a:t>Fusce</a:t>
            </a:r>
            <a:r>
              <a:rPr lang="en-US" sz="1200" dirty="0">
                <a:latin typeface="Lato Light" panose="020F0302020204030203" pitchFamily="34" charset="77"/>
              </a:rPr>
              <a:t> fermentum </a:t>
            </a:r>
            <a:r>
              <a:rPr lang="en-US" sz="1200" dirty="0" err="1">
                <a:latin typeface="Lato Light" panose="020F0302020204030203" pitchFamily="34" charset="77"/>
              </a:rPr>
              <a:t>mauris</a:t>
            </a:r>
            <a:r>
              <a:rPr lang="en-US" sz="1200" dirty="0">
                <a:latin typeface="Lato Light" panose="020F0302020204030203" pitchFamily="34" charset="77"/>
              </a:rPr>
              <a:t> </a:t>
            </a:r>
            <a:r>
              <a:rPr lang="en-US" sz="1200" dirty="0" err="1">
                <a:latin typeface="Lato Light" panose="020F0302020204030203" pitchFamily="34" charset="77"/>
              </a:rPr>
              <a:t>quis</a:t>
            </a:r>
            <a:r>
              <a:rPr lang="en-US" sz="1200" dirty="0">
                <a:latin typeface="Lato Light" panose="020F0302020204030203" pitchFamily="34" charset="77"/>
              </a:rPr>
              <a:t> dolor </a:t>
            </a:r>
            <a:r>
              <a:rPr lang="en-US" sz="1200" dirty="0" err="1">
                <a:latin typeface="Lato Light" panose="020F0302020204030203" pitchFamily="34" charset="77"/>
              </a:rPr>
              <a:t>rhoncus</a:t>
            </a:r>
            <a:r>
              <a:rPr lang="en-US" sz="1200" dirty="0">
                <a:latin typeface="Lato Light" panose="020F0302020204030203" pitchFamily="34" charset="77"/>
              </a:rPr>
              <a:t> porta.</a:t>
            </a:r>
            <a:endParaRPr lang="en-US" sz="1200" dirty="0">
              <a:latin typeface="Lato Light" panose="020F0302020204030203" pitchFamily="34" charset="77"/>
              <a:ea typeface="Noto Sans Light" panose="020B0402040504020204" pitchFamily="34" charset="0"/>
              <a:cs typeface="Noto Sans Light" panose="020B0402040504020204" pitchFamily="34" charset="0"/>
            </a:endParaRPr>
          </a:p>
        </p:txBody>
      </p:sp>
      <p:sp>
        <p:nvSpPr>
          <p:cNvPr id="29" name="TextBox 28">
            <a:extLst>
              <a:ext uri="{FF2B5EF4-FFF2-40B4-BE49-F238E27FC236}">
                <a16:creationId xmlns:a16="http://schemas.microsoft.com/office/drawing/2014/main" id="{B7CE35FC-43D5-2A43-CCE3-C2B50AB77C58}"/>
              </a:ext>
            </a:extLst>
          </p:cNvPr>
          <p:cNvSpPr txBox="1"/>
          <p:nvPr/>
        </p:nvSpPr>
        <p:spPr>
          <a:xfrm>
            <a:off x="833933" y="4204478"/>
            <a:ext cx="6005604" cy="338554"/>
          </a:xfrm>
          <a:prstGeom prst="rect">
            <a:avLst/>
          </a:prstGeom>
          <a:noFill/>
          <a:ln>
            <a:noFill/>
          </a:ln>
        </p:spPr>
        <p:txBody>
          <a:bodyPr wrap="square" rtlCol="0" anchor="b">
            <a:spAutoFit/>
          </a:bodyPr>
          <a:lstStyle/>
          <a:p>
            <a:r>
              <a:rPr lang="en-US" sz="1600" b="1" spc="75" dirty="0">
                <a:solidFill>
                  <a:schemeClr val="accent1"/>
                </a:solidFill>
                <a:latin typeface="Montserrat" pitchFamily="2" charset="77"/>
                <a:ea typeface="Source Sans Pro" panose="020B0503030403020204" pitchFamily="34" charset="0"/>
                <a:cs typeface="Lato Heavy" panose="020F0502020204030203" pitchFamily="34" charset="0"/>
              </a:rPr>
              <a:t>YOU CAN DO WHEREVER YOU WANT</a:t>
            </a:r>
          </a:p>
        </p:txBody>
      </p:sp>
    </p:spTree>
    <p:extLst>
      <p:ext uri="{BB962C8B-B14F-4D97-AF65-F5344CB8AC3E}">
        <p14:creationId xmlns:p14="http://schemas.microsoft.com/office/powerpoint/2010/main" val="1949921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00B6D6-B270-7CBD-702F-133D57F8043A}"/>
              </a:ext>
            </a:extLst>
          </p:cNvPr>
          <p:cNvSpPr/>
          <p:nvPr/>
        </p:nvSpPr>
        <p:spPr>
          <a:xfrm>
            <a:off x="5428587" y="-96820"/>
            <a:ext cx="6763413" cy="6954819"/>
          </a:xfrm>
          <a:prstGeom prst="rect">
            <a:avLst/>
          </a:prstGeom>
          <a:gradFill>
            <a:gsLst>
              <a:gs pos="0">
                <a:srgbClr val="061128"/>
              </a:gs>
              <a:gs pos="57000">
                <a:srgbClr val="23264D"/>
              </a:gs>
              <a:gs pos="100000">
                <a:srgbClr val="133968"/>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ráfico 6">
            <a:extLst>
              <a:ext uri="{FF2B5EF4-FFF2-40B4-BE49-F238E27FC236}">
                <a16:creationId xmlns:a16="http://schemas.microsoft.com/office/drawing/2014/main" id="{9A235E89-05DF-53FB-E9DB-D3C804E16358}"/>
              </a:ext>
            </a:extLst>
          </p:cNvPr>
          <p:cNvSpPr/>
          <p:nvPr/>
        </p:nvSpPr>
        <p:spPr>
          <a:xfrm>
            <a:off x="5348671" y="1"/>
            <a:ext cx="261836" cy="5547741"/>
          </a:xfrm>
          <a:custGeom>
            <a:avLst/>
            <a:gdLst>
              <a:gd name="connsiteX0" fmla="*/ 0 w 379380"/>
              <a:gd name="connsiteY0" fmla="*/ 0 h 5547741"/>
              <a:gd name="connsiteX1" fmla="*/ 379381 w 379380"/>
              <a:gd name="connsiteY1" fmla="*/ 0 h 5547741"/>
              <a:gd name="connsiteX2" fmla="*/ 379381 w 379380"/>
              <a:gd name="connsiteY2" fmla="*/ 5547741 h 5547741"/>
              <a:gd name="connsiteX3" fmla="*/ 0 w 379380"/>
              <a:gd name="connsiteY3" fmla="*/ 5547741 h 5547741"/>
            </a:gdLst>
            <a:ahLst/>
            <a:cxnLst>
              <a:cxn ang="0">
                <a:pos x="connsiteX0" y="connsiteY0"/>
              </a:cxn>
              <a:cxn ang="0">
                <a:pos x="connsiteX1" y="connsiteY1"/>
              </a:cxn>
              <a:cxn ang="0">
                <a:pos x="connsiteX2" y="connsiteY2"/>
              </a:cxn>
              <a:cxn ang="0">
                <a:pos x="connsiteX3" y="connsiteY3"/>
              </a:cxn>
            </a:cxnLst>
            <a:rect l="l" t="t" r="r" b="b"/>
            <a:pathLst>
              <a:path w="379380" h="5547741">
                <a:moveTo>
                  <a:pt x="0" y="0"/>
                </a:moveTo>
                <a:lnTo>
                  <a:pt x="379381" y="0"/>
                </a:lnTo>
                <a:lnTo>
                  <a:pt x="379381" y="5547741"/>
                </a:lnTo>
                <a:lnTo>
                  <a:pt x="0" y="5547741"/>
                </a:lnTo>
                <a:close/>
              </a:path>
            </a:pathLst>
          </a:custGeom>
          <a:solidFill>
            <a:srgbClr val="B9CF23"/>
          </a:solidFill>
          <a:ln w="9525" cap="flat">
            <a:noFill/>
            <a:prstDash val="solid"/>
            <a:miter/>
          </a:ln>
        </p:spPr>
        <p:txBody>
          <a:bodyPr rtlCol="0" anchor="ctr"/>
          <a:lstStyle/>
          <a:p>
            <a:endParaRPr lang="es-CO"/>
          </a:p>
        </p:txBody>
      </p:sp>
      <p:sp>
        <p:nvSpPr>
          <p:cNvPr id="13" name="Freeform 12">
            <a:extLst>
              <a:ext uri="{FF2B5EF4-FFF2-40B4-BE49-F238E27FC236}">
                <a16:creationId xmlns:a16="http://schemas.microsoft.com/office/drawing/2014/main" id="{9BBEC93D-E3E1-2E3E-1B49-F906D89DDB20}"/>
              </a:ext>
            </a:extLst>
          </p:cNvPr>
          <p:cNvSpPr/>
          <p:nvPr/>
        </p:nvSpPr>
        <p:spPr>
          <a:xfrm>
            <a:off x="6585397" y="836269"/>
            <a:ext cx="5022237" cy="5022237"/>
          </a:xfrm>
          <a:custGeom>
            <a:avLst/>
            <a:gdLst>
              <a:gd name="connsiteX0" fmla="*/ 5022238 w 5022237"/>
              <a:gd name="connsiteY0" fmla="*/ 2511119 h 5022237"/>
              <a:gd name="connsiteX1" fmla="*/ 2511119 w 5022237"/>
              <a:gd name="connsiteY1" fmla="*/ 5022237 h 5022237"/>
              <a:gd name="connsiteX2" fmla="*/ 0 w 5022237"/>
              <a:gd name="connsiteY2" fmla="*/ 2511119 h 5022237"/>
              <a:gd name="connsiteX3" fmla="*/ 2511119 w 5022237"/>
              <a:gd name="connsiteY3" fmla="*/ 0 h 5022237"/>
              <a:gd name="connsiteX4" fmla="*/ 5022238 w 5022237"/>
              <a:gd name="connsiteY4" fmla="*/ 2511119 h 502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237" h="5022237">
                <a:moveTo>
                  <a:pt x="5022238" y="2511119"/>
                </a:moveTo>
                <a:cubicBezTo>
                  <a:pt x="5022238" y="3897971"/>
                  <a:pt x="3897972" y="5022237"/>
                  <a:pt x="2511119" y="5022237"/>
                </a:cubicBezTo>
                <a:cubicBezTo>
                  <a:pt x="1124266" y="5022237"/>
                  <a:pt x="0" y="3897971"/>
                  <a:pt x="0" y="2511119"/>
                </a:cubicBezTo>
                <a:cubicBezTo>
                  <a:pt x="0" y="1124266"/>
                  <a:pt x="1124266" y="0"/>
                  <a:pt x="2511119" y="0"/>
                </a:cubicBezTo>
                <a:cubicBezTo>
                  <a:pt x="3897972" y="0"/>
                  <a:pt x="5022238" y="1124266"/>
                  <a:pt x="5022238" y="2511119"/>
                </a:cubicBezTo>
                <a:close/>
              </a:path>
            </a:pathLst>
          </a:custGeom>
          <a:noFill/>
          <a:ln w="7795" cap="flat">
            <a:solidFill>
              <a:srgbClr val="EFF0F9"/>
            </a:solid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D472A7F-6353-C6E0-BF51-01C1CC0DBDCA}"/>
              </a:ext>
            </a:extLst>
          </p:cNvPr>
          <p:cNvSpPr/>
          <p:nvPr/>
        </p:nvSpPr>
        <p:spPr>
          <a:xfrm>
            <a:off x="6751925" y="1344598"/>
            <a:ext cx="1723681" cy="1946811"/>
          </a:xfrm>
          <a:custGeom>
            <a:avLst/>
            <a:gdLst>
              <a:gd name="connsiteX0" fmla="*/ 1198974 w 1723681"/>
              <a:gd name="connsiteY0" fmla="*/ 1946643 h 1946811"/>
              <a:gd name="connsiteX1" fmla="*/ 1722839 w 1723681"/>
              <a:gd name="connsiteY1" fmla="*/ 1039052 h 1946811"/>
              <a:gd name="connsiteX2" fmla="*/ 1631885 w 1723681"/>
              <a:gd name="connsiteY2" fmla="*/ 881346 h 1946811"/>
              <a:gd name="connsiteX3" fmla="*/ 1123400 w 1723681"/>
              <a:gd name="connsiteY3" fmla="*/ -169 h 1946811"/>
              <a:gd name="connsiteX4" fmla="*/ -842 w 1723681"/>
              <a:gd name="connsiteY4" fmla="*/ 1946643 h 1946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81" h="1946811">
                <a:moveTo>
                  <a:pt x="1198974" y="1946643"/>
                </a:moveTo>
                <a:cubicBezTo>
                  <a:pt x="1216852" y="1577283"/>
                  <a:pt x="1411955" y="1239269"/>
                  <a:pt x="1722839" y="1039052"/>
                </a:cubicBezTo>
                <a:lnTo>
                  <a:pt x="1631885" y="881346"/>
                </a:lnTo>
                <a:lnTo>
                  <a:pt x="1123400" y="-169"/>
                </a:lnTo>
                <a:cubicBezTo>
                  <a:pt x="441617" y="415020"/>
                  <a:pt x="17981" y="1148611"/>
                  <a:pt x="-842" y="1946643"/>
                </a:cubicBezTo>
                <a:close/>
              </a:path>
            </a:pathLst>
          </a:custGeom>
          <a:noFill/>
          <a:ln w="7795" cap="flat">
            <a:solidFill>
              <a:schemeClr val="accent3"/>
            </a:solid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316EC8D-29B9-1720-3768-9DE56B7B82C5}"/>
              </a:ext>
            </a:extLst>
          </p:cNvPr>
          <p:cNvSpPr/>
          <p:nvPr/>
        </p:nvSpPr>
        <p:spPr>
          <a:xfrm>
            <a:off x="7769755" y="2226113"/>
            <a:ext cx="705852" cy="1065297"/>
          </a:xfrm>
          <a:custGeom>
            <a:avLst/>
            <a:gdLst>
              <a:gd name="connsiteX0" fmla="*/ 705010 w 705852"/>
              <a:gd name="connsiteY0" fmla="*/ 157538 h 1065297"/>
              <a:gd name="connsiteX1" fmla="*/ 614056 w 705852"/>
              <a:gd name="connsiteY1" fmla="*/ -169 h 1065297"/>
              <a:gd name="connsiteX2" fmla="*/ -842 w 705852"/>
              <a:gd name="connsiteY2" fmla="*/ 1065129 h 1065297"/>
              <a:gd name="connsiteX3" fmla="*/ 181144 w 705852"/>
              <a:gd name="connsiteY3" fmla="*/ 1065129 h 1065297"/>
              <a:gd name="connsiteX4" fmla="*/ 705010 w 705852"/>
              <a:gd name="connsiteY4" fmla="*/ 157538 h 106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852" h="1065297">
                <a:moveTo>
                  <a:pt x="705010" y="157538"/>
                </a:moveTo>
                <a:lnTo>
                  <a:pt x="614056" y="-169"/>
                </a:lnTo>
                <a:cubicBezTo>
                  <a:pt x="246881" y="232721"/>
                  <a:pt x="17185" y="630726"/>
                  <a:pt x="-842" y="1065129"/>
                </a:cubicBezTo>
                <a:lnTo>
                  <a:pt x="181144" y="1065129"/>
                </a:lnTo>
                <a:cubicBezTo>
                  <a:pt x="199023" y="695768"/>
                  <a:pt x="394126" y="357754"/>
                  <a:pt x="705010" y="157538"/>
                </a:cubicBezTo>
                <a:close/>
              </a:path>
            </a:pathLst>
          </a:custGeom>
          <a:solidFill>
            <a:schemeClr val="accent3"/>
          </a:solidFill>
          <a:ln w="779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57A1101-E380-BD52-A9CE-BA2038B64143}"/>
              </a:ext>
            </a:extLst>
          </p:cNvPr>
          <p:cNvSpPr/>
          <p:nvPr/>
        </p:nvSpPr>
        <p:spPr>
          <a:xfrm>
            <a:off x="6758179" y="1370986"/>
            <a:ext cx="952482" cy="952482"/>
          </a:xfrm>
          <a:custGeom>
            <a:avLst/>
            <a:gdLst>
              <a:gd name="connsiteX0" fmla="*/ 475001 w 952482"/>
              <a:gd name="connsiteY0" fmla="*/ 952314 h 952482"/>
              <a:gd name="connsiteX1" fmla="*/ -842 w 952482"/>
              <a:gd name="connsiteY1" fmla="*/ 475675 h 952482"/>
              <a:gd name="connsiteX2" fmla="*/ 475797 w 952482"/>
              <a:gd name="connsiteY2" fmla="*/ -168 h 952482"/>
              <a:gd name="connsiteX3" fmla="*/ 951641 w 952482"/>
              <a:gd name="connsiteY3" fmla="*/ 476471 h 952482"/>
              <a:gd name="connsiteX4" fmla="*/ 887926 w 952482"/>
              <a:gd name="connsiteY4" fmla="*/ 714037 h 952482"/>
              <a:gd name="connsiteX5" fmla="*/ 475001 w 952482"/>
              <a:gd name="connsiteY5" fmla="*/ 952314 h 9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482" h="952482">
                <a:moveTo>
                  <a:pt x="475001" y="952314"/>
                </a:moveTo>
                <a:cubicBezTo>
                  <a:pt x="211983" y="952096"/>
                  <a:pt x="-1061" y="738693"/>
                  <a:pt x="-842" y="475675"/>
                </a:cubicBezTo>
                <a:cubicBezTo>
                  <a:pt x="-624" y="212657"/>
                  <a:pt x="212771" y="-387"/>
                  <a:pt x="475797" y="-168"/>
                </a:cubicBezTo>
                <a:cubicBezTo>
                  <a:pt x="738815" y="50"/>
                  <a:pt x="951859" y="213453"/>
                  <a:pt x="951641" y="476471"/>
                </a:cubicBezTo>
                <a:cubicBezTo>
                  <a:pt x="951570" y="559876"/>
                  <a:pt x="929601" y="641797"/>
                  <a:pt x="887926" y="714037"/>
                </a:cubicBezTo>
                <a:cubicBezTo>
                  <a:pt x="802803" y="861594"/>
                  <a:pt x="645355" y="952455"/>
                  <a:pt x="475001" y="952314"/>
                </a:cubicBezTo>
                <a:close/>
              </a:path>
            </a:pathLst>
          </a:custGeom>
          <a:solidFill>
            <a:schemeClr val="accent3"/>
          </a:solidFill>
          <a:ln w="779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C4F024B-96FF-294A-A0A4-6E7FA8131FC7}"/>
              </a:ext>
            </a:extLst>
          </p:cNvPr>
          <p:cNvSpPr/>
          <p:nvPr/>
        </p:nvSpPr>
        <p:spPr>
          <a:xfrm rot="21177601">
            <a:off x="6794567" y="1407411"/>
            <a:ext cx="879563" cy="879563"/>
          </a:xfrm>
          <a:custGeom>
            <a:avLst/>
            <a:gdLst>
              <a:gd name="connsiteX0" fmla="*/ 878721 w 879563"/>
              <a:gd name="connsiteY0" fmla="*/ 439613 h 879563"/>
              <a:gd name="connsiteX1" fmla="*/ 438939 w 879563"/>
              <a:gd name="connsiteY1" fmla="*/ 879394 h 879563"/>
              <a:gd name="connsiteX2" fmla="*/ -842 w 879563"/>
              <a:gd name="connsiteY2" fmla="*/ 439613 h 879563"/>
              <a:gd name="connsiteX3" fmla="*/ 438939 w 879563"/>
              <a:gd name="connsiteY3" fmla="*/ -169 h 879563"/>
              <a:gd name="connsiteX4" fmla="*/ 878721 w 879563"/>
              <a:gd name="connsiteY4" fmla="*/ 439613 h 87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63" h="879563">
                <a:moveTo>
                  <a:pt x="878721" y="439613"/>
                </a:moveTo>
                <a:cubicBezTo>
                  <a:pt x="878721" y="682498"/>
                  <a:pt x="681824" y="879394"/>
                  <a:pt x="438939" y="879394"/>
                </a:cubicBezTo>
                <a:cubicBezTo>
                  <a:pt x="196054" y="879394"/>
                  <a:pt x="-842" y="682498"/>
                  <a:pt x="-842" y="439613"/>
                </a:cubicBezTo>
                <a:cubicBezTo>
                  <a:pt x="-842" y="196728"/>
                  <a:pt x="196054" y="-169"/>
                  <a:pt x="438939" y="-169"/>
                </a:cubicBezTo>
                <a:cubicBezTo>
                  <a:pt x="681824" y="-169"/>
                  <a:pt x="878721" y="196728"/>
                  <a:pt x="878721" y="439613"/>
                </a:cubicBezTo>
                <a:close/>
              </a:path>
            </a:pathLst>
          </a:custGeom>
          <a:gradFill>
            <a:gsLst>
              <a:gs pos="0">
                <a:srgbClr val="211330"/>
              </a:gs>
              <a:gs pos="20000">
                <a:srgbClr val="1C1C39"/>
              </a:gs>
              <a:gs pos="52000">
                <a:srgbClr val="0F3450"/>
              </a:gs>
              <a:gs pos="54000">
                <a:srgbClr val="0E3551"/>
              </a:gs>
              <a:gs pos="100000">
                <a:srgbClr val="211535"/>
              </a:gs>
            </a:gsLst>
            <a:lin ang="422399" scaled="1"/>
          </a:gradFill>
          <a:ln w="779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7E3790A-98A1-F1EB-04ED-AFBCDD71015C}"/>
              </a:ext>
            </a:extLst>
          </p:cNvPr>
          <p:cNvSpPr/>
          <p:nvPr/>
        </p:nvSpPr>
        <p:spPr>
          <a:xfrm>
            <a:off x="9717738" y="1344598"/>
            <a:ext cx="1723837" cy="1946811"/>
          </a:xfrm>
          <a:custGeom>
            <a:avLst/>
            <a:gdLst>
              <a:gd name="connsiteX0" fmla="*/ 599065 w 1723837"/>
              <a:gd name="connsiteY0" fmla="*/ -169 h 1946811"/>
              <a:gd name="connsiteX1" fmla="*/ 90112 w 1723837"/>
              <a:gd name="connsiteY1" fmla="*/ 881346 h 1946811"/>
              <a:gd name="connsiteX2" fmla="*/ -842 w 1723837"/>
              <a:gd name="connsiteY2" fmla="*/ 1039052 h 1946811"/>
              <a:gd name="connsiteX3" fmla="*/ 523179 w 1723837"/>
              <a:gd name="connsiteY3" fmla="*/ 1946643 h 1946811"/>
              <a:gd name="connsiteX4" fmla="*/ 1722996 w 1723837"/>
              <a:gd name="connsiteY4" fmla="*/ 1946643 h 1946811"/>
              <a:gd name="connsiteX5" fmla="*/ 599065 w 1723837"/>
              <a:gd name="connsiteY5" fmla="*/ -169 h 194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37" h="1946811">
                <a:moveTo>
                  <a:pt x="599065" y="-169"/>
                </a:moveTo>
                <a:lnTo>
                  <a:pt x="90112" y="881346"/>
                </a:lnTo>
                <a:lnTo>
                  <a:pt x="-842" y="1039052"/>
                </a:lnTo>
                <a:cubicBezTo>
                  <a:pt x="310198" y="1239191"/>
                  <a:pt x="505379" y="1577236"/>
                  <a:pt x="523179" y="1946643"/>
                </a:cubicBezTo>
                <a:lnTo>
                  <a:pt x="1722996" y="1946643"/>
                </a:lnTo>
                <a:cubicBezTo>
                  <a:pt x="1704258" y="1148666"/>
                  <a:pt x="1280794" y="415059"/>
                  <a:pt x="599065" y="-169"/>
                </a:cubicBezTo>
                <a:close/>
              </a:path>
            </a:pathLst>
          </a:custGeom>
          <a:noFill/>
          <a:ln w="7795" cap="flat">
            <a:solidFill>
              <a:schemeClr val="accent1"/>
            </a:solid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144FB99-D826-201E-5CC8-B6E120A484CF}"/>
              </a:ext>
            </a:extLst>
          </p:cNvPr>
          <p:cNvSpPr/>
          <p:nvPr/>
        </p:nvSpPr>
        <p:spPr>
          <a:xfrm>
            <a:off x="9717738" y="2226113"/>
            <a:ext cx="706085" cy="1065297"/>
          </a:xfrm>
          <a:custGeom>
            <a:avLst/>
            <a:gdLst>
              <a:gd name="connsiteX0" fmla="*/ 90112 w 706085"/>
              <a:gd name="connsiteY0" fmla="*/ -169 h 1065297"/>
              <a:gd name="connsiteX1" fmla="*/ -842 w 706085"/>
              <a:gd name="connsiteY1" fmla="*/ 157538 h 1065297"/>
              <a:gd name="connsiteX2" fmla="*/ 523179 w 706085"/>
              <a:gd name="connsiteY2" fmla="*/ 1065129 h 1065297"/>
              <a:gd name="connsiteX3" fmla="*/ 705244 w 706085"/>
              <a:gd name="connsiteY3" fmla="*/ 1065129 h 1065297"/>
              <a:gd name="connsiteX4" fmla="*/ 90112 w 706085"/>
              <a:gd name="connsiteY4" fmla="*/ -169 h 106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085" h="1065297">
                <a:moveTo>
                  <a:pt x="90112" y="-169"/>
                </a:moveTo>
                <a:lnTo>
                  <a:pt x="-842" y="157538"/>
                </a:lnTo>
                <a:cubicBezTo>
                  <a:pt x="310198" y="357676"/>
                  <a:pt x="505379" y="695721"/>
                  <a:pt x="523179" y="1065129"/>
                </a:cubicBezTo>
                <a:lnTo>
                  <a:pt x="705244" y="1065129"/>
                </a:lnTo>
                <a:cubicBezTo>
                  <a:pt x="687209" y="630679"/>
                  <a:pt x="457364" y="232659"/>
                  <a:pt x="90112" y="-169"/>
                </a:cubicBezTo>
                <a:close/>
              </a:path>
            </a:pathLst>
          </a:custGeom>
          <a:solidFill>
            <a:schemeClr val="accent1"/>
          </a:solidFill>
          <a:ln w="779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78ABCB89-5BAE-F199-0B12-19C6D1C883C4}"/>
              </a:ext>
            </a:extLst>
          </p:cNvPr>
          <p:cNvSpPr/>
          <p:nvPr/>
        </p:nvSpPr>
        <p:spPr>
          <a:xfrm>
            <a:off x="10482534" y="1409788"/>
            <a:ext cx="952483" cy="952483"/>
          </a:xfrm>
          <a:custGeom>
            <a:avLst/>
            <a:gdLst>
              <a:gd name="connsiteX0" fmla="*/ 476025 w 952483"/>
              <a:gd name="connsiteY0" fmla="*/ 952314 h 952483"/>
              <a:gd name="connsiteX1" fmla="*/ -842 w 952483"/>
              <a:gd name="connsiteY1" fmla="*/ 476706 h 952483"/>
              <a:gd name="connsiteX2" fmla="*/ 474775 w 952483"/>
              <a:gd name="connsiteY2" fmla="*/ -168 h 952483"/>
              <a:gd name="connsiteX3" fmla="*/ 951641 w 952483"/>
              <a:gd name="connsiteY3" fmla="*/ 475449 h 952483"/>
              <a:gd name="connsiteX4" fmla="*/ 713755 w 952483"/>
              <a:gd name="connsiteY4" fmla="*/ 888373 h 952483"/>
              <a:gd name="connsiteX5" fmla="*/ 476025 w 952483"/>
              <a:gd name="connsiteY5" fmla="*/ 952314 h 95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483" h="952483">
                <a:moveTo>
                  <a:pt x="476025" y="952314"/>
                </a:moveTo>
                <a:cubicBezTo>
                  <a:pt x="212998" y="952658"/>
                  <a:pt x="-529" y="739724"/>
                  <a:pt x="-842" y="476706"/>
                </a:cubicBezTo>
                <a:cubicBezTo>
                  <a:pt x="-1153" y="213680"/>
                  <a:pt x="211749" y="183"/>
                  <a:pt x="474775" y="-168"/>
                </a:cubicBezTo>
                <a:cubicBezTo>
                  <a:pt x="737801" y="-511"/>
                  <a:pt x="951329" y="212423"/>
                  <a:pt x="951641" y="475449"/>
                </a:cubicBezTo>
                <a:cubicBezTo>
                  <a:pt x="951875" y="645717"/>
                  <a:pt x="861155" y="803149"/>
                  <a:pt x="713755" y="888373"/>
                </a:cubicBezTo>
                <a:cubicBezTo>
                  <a:pt x="641460" y="930079"/>
                  <a:pt x="559484" y="952127"/>
                  <a:pt x="476025" y="952314"/>
                </a:cubicBezTo>
                <a:close/>
              </a:path>
            </a:pathLst>
          </a:custGeom>
          <a:solidFill>
            <a:schemeClr val="accent1"/>
          </a:solidFill>
          <a:ln w="779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2EDB14B-4997-0BE4-3C12-3D0EFD95612D}"/>
              </a:ext>
            </a:extLst>
          </p:cNvPr>
          <p:cNvSpPr/>
          <p:nvPr/>
        </p:nvSpPr>
        <p:spPr>
          <a:xfrm rot="18035999">
            <a:off x="10518669" y="1445535"/>
            <a:ext cx="879562" cy="879562"/>
          </a:xfrm>
          <a:custGeom>
            <a:avLst/>
            <a:gdLst>
              <a:gd name="connsiteX0" fmla="*/ 878720 w 879562"/>
              <a:gd name="connsiteY0" fmla="*/ 439613 h 879562"/>
              <a:gd name="connsiteX1" fmla="*/ 438939 w 879562"/>
              <a:gd name="connsiteY1" fmla="*/ 879394 h 879562"/>
              <a:gd name="connsiteX2" fmla="*/ -842 w 879562"/>
              <a:gd name="connsiteY2" fmla="*/ 439613 h 879562"/>
              <a:gd name="connsiteX3" fmla="*/ 438939 w 879562"/>
              <a:gd name="connsiteY3" fmla="*/ -169 h 879562"/>
              <a:gd name="connsiteX4" fmla="*/ 878720 w 879562"/>
              <a:gd name="connsiteY4" fmla="*/ 439613 h 87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62" h="879562">
                <a:moveTo>
                  <a:pt x="878720" y="439613"/>
                </a:moveTo>
                <a:cubicBezTo>
                  <a:pt x="878720" y="682497"/>
                  <a:pt x="681823" y="879394"/>
                  <a:pt x="438939" y="879394"/>
                </a:cubicBezTo>
                <a:cubicBezTo>
                  <a:pt x="196054" y="879394"/>
                  <a:pt x="-842" y="682497"/>
                  <a:pt x="-842" y="439613"/>
                </a:cubicBezTo>
                <a:cubicBezTo>
                  <a:pt x="-842" y="196728"/>
                  <a:pt x="196055" y="-169"/>
                  <a:pt x="438939" y="-169"/>
                </a:cubicBezTo>
                <a:cubicBezTo>
                  <a:pt x="681824" y="-169"/>
                  <a:pt x="878720" y="196728"/>
                  <a:pt x="878720" y="439613"/>
                </a:cubicBezTo>
                <a:close/>
              </a:path>
            </a:pathLst>
          </a:custGeom>
          <a:gradFill>
            <a:gsLst>
              <a:gs pos="0">
                <a:srgbClr val="211330"/>
              </a:gs>
              <a:gs pos="20000">
                <a:srgbClr val="1C1C39"/>
              </a:gs>
              <a:gs pos="52000">
                <a:srgbClr val="0F3450"/>
              </a:gs>
              <a:gs pos="54000">
                <a:srgbClr val="0E3551"/>
              </a:gs>
              <a:gs pos="100000">
                <a:srgbClr val="211535"/>
              </a:gs>
            </a:gsLst>
            <a:lin ang="3564001" scaled="1"/>
          </a:gradFill>
          <a:ln w="779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9443EAE-56D0-66D1-8442-BB3F5970C460}"/>
              </a:ext>
            </a:extLst>
          </p:cNvPr>
          <p:cNvSpPr/>
          <p:nvPr/>
        </p:nvSpPr>
        <p:spPr>
          <a:xfrm>
            <a:off x="6751925" y="3403443"/>
            <a:ext cx="1724071" cy="1946733"/>
          </a:xfrm>
          <a:custGeom>
            <a:avLst/>
            <a:gdLst>
              <a:gd name="connsiteX0" fmla="*/ 1198974 w 1724071"/>
              <a:gd name="connsiteY0" fmla="*/ -169 h 1946733"/>
              <a:gd name="connsiteX1" fmla="*/ -842 w 1724071"/>
              <a:gd name="connsiteY1" fmla="*/ -169 h 1946733"/>
              <a:gd name="connsiteX2" fmla="*/ 1123400 w 1724071"/>
              <a:gd name="connsiteY2" fmla="*/ 1946565 h 1946733"/>
              <a:gd name="connsiteX3" fmla="*/ 1632276 w 1724071"/>
              <a:gd name="connsiteY3" fmla="*/ 1065129 h 1946733"/>
              <a:gd name="connsiteX4" fmla="*/ 1723229 w 1724071"/>
              <a:gd name="connsiteY4" fmla="*/ 907422 h 1946733"/>
              <a:gd name="connsiteX5" fmla="*/ 1198974 w 1724071"/>
              <a:gd name="connsiteY5" fmla="*/ -169 h 194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71" h="1946733">
                <a:moveTo>
                  <a:pt x="1198974" y="-169"/>
                </a:moveTo>
                <a:lnTo>
                  <a:pt x="-842" y="-169"/>
                </a:lnTo>
                <a:cubicBezTo>
                  <a:pt x="17965" y="797840"/>
                  <a:pt x="441609" y="1531423"/>
                  <a:pt x="1123400" y="1946565"/>
                </a:cubicBezTo>
                <a:lnTo>
                  <a:pt x="1632276" y="1065129"/>
                </a:lnTo>
                <a:lnTo>
                  <a:pt x="1723229" y="907422"/>
                </a:lnTo>
                <a:cubicBezTo>
                  <a:pt x="1412189" y="707260"/>
                  <a:pt x="1216930" y="369255"/>
                  <a:pt x="1198974" y="-169"/>
                </a:cubicBezTo>
                <a:close/>
              </a:path>
            </a:pathLst>
          </a:custGeom>
          <a:noFill/>
          <a:ln w="7795" cap="flat">
            <a:solidFill>
              <a:schemeClr val="accent5"/>
            </a:solid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5994C8D-219C-71DD-4D8B-8DFE9E58EEDF}"/>
              </a:ext>
            </a:extLst>
          </p:cNvPr>
          <p:cNvSpPr/>
          <p:nvPr/>
        </p:nvSpPr>
        <p:spPr>
          <a:xfrm>
            <a:off x="7769755" y="3403443"/>
            <a:ext cx="705852" cy="1065297"/>
          </a:xfrm>
          <a:custGeom>
            <a:avLst/>
            <a:gdLst>
              <a:gd name="connsiteX0" fmla="*/ 181144 w 705852"/>
              <a:gd name="connsiteY0" fmla="*/ -169 h 1065297"/>
              <a:gd name="connsiteX1" fmla="*/ -842 w 705852"/>
              <a:gd name="connsiteY1" fmla="*/ -169 h 1065297"/>
              <a:gd name="connsiteX2" fmla="*/ 614056 w 705852"/>
              <a:gd name="connsiteY2" fmla="*/ 1065129 h 1065297"/>
              <a:gd name="connsiteX3" fmla="*/ 705010 w 705852"/>
              <a:gd name="connsiteY3" fmla="*/ 907422 h 1065297"/>
              <a:gd name="connsiteX4" fmla="*/ 181144 w 705852"/>
              <a:gd name="connsiteY4" fmla="*/ -169 h 106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852" h="1065297">
                <a:moveTo>
                  <a:pt x="181144" y="-169"/>
                </a:moveTo>
                <a:lnTo>
                  <a:pt x="-842" y="-169"/>
                </a:lnTo>
                <a:cubicBezTo>
                  <a:pt x="17185" y="434234"/>
                  <a:pt x="246881" y="832239"/>
                  <a:pt x="614056" y="1065129"/>
                </a:cubicBezTo>
                <a:lnTo>
                  <a:pt x="705010" y="907422"/>
                </a:lnTo>
                <a:cubicBezTo>
                  <a:pt x="394126" y="707175"/>
                  <a:pt x="199023" y="369184"/>
                  <a:pt x="181144" y="-169"/>
                </a:cubicBezTo>
                <a:close/>
              </a:path>
            </a:pathLst>
          </a:custGeom>
          <a:solidFill>
            <a:schemeClr val="accent5"/>
          </a:solidFill>
          <a:ln w="779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B50D6CC-4FF4-3797-E166-AE64981357AB}"/>
              </a:ext>
            </a:extLst>
          </p:cNvPr>
          <p:cNvSpPr/>
          <p:nvPr/>
        </p:nvSpPr>
        <p:spPr>
          <a:xfrm>
            <a:off x="6758173" y="4247640"/>
            <a:ext cx="953104" cy="952873"/>
          </a:xfrm>
          <a:custGeom>
            <a:avLst/>
            <a:gdLst>
              <a:gd name="connsiteX0" fmla="*/ 475788 w 953104"/>
              <a:gd name="connsiteY0" fmla="*/ 952705 h 952873"/>
              <a:gd name="connsiteX1" fmla="*/ 63176 w 953104"/>
              <a:gd name="connsiteY1" fmla="*/ 714428 h 952873"/>
              <a:gd name="connsiteX2" fmla="*/ 237121 w 953104"/>
              <a:gd name="connsiteY2" fmla="*/ 63773 h 952873"/>
              <a:gd name="connsiteX3" fmla="*/ 475320 w 953104"/>
              <a:gd name="connsiteY3" fmla="*/ -169 h 952873"/>
              <a:gd name="connsiteX4" fmla="*/ 888244 w 953104"/>
              <a:gd name="connsiteY4" fmla="*/ 238108 h 952873"/>
              <a:gd name="connsiteX5" fmla="*/ 714299 w 953104"/>
              <a:gd name="connsiteY5" fmla="*/ 888763 h 952873"/>
              <a:gd name="connsiteX6" fmla="*/ 476101 w 953104"/>
              <a:gd name="connsiteY6" fmla="*/ 952705 h 95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104" h="952873">
                <a:moveTo>
                  <a:pt x="475788" y="952705"/>
                </a:moveTo>
                <a:cubicBezTo>
                  <a:pt x="305645" y="952369"/>
                  <a:pt x="148509" y="861625"/>
                  <a:pt x="63176" y="714428"/>
                </a:cubicBezTo>
                <a:cubicBezTo>
                  <a:pt x="-68462" y="486722"/>
                  <a:pt x="9415" y="195411"/>
                  <a:pt x="237121" y="63773"/>
                </a:cubicBezTo>
                <a:cubicBezTo>
                  <a:pt x="309533" y="21910"/>
                  <a:pt x="391681" y="-137"/>
                  <a:pt x="475320" y="-169"/>
                </a:cubicBezTo>
                <a:cubicBezTo>
                  <a:pt x="645564" y="89"/>
                  <a:pt x="802833" y="90841"/>
                  <a:pt x="888244" y="238108"/>
                </a:cubicBezTo>
                <a:cubicBezTo>
                  <a:pt x="1019882" y="465814"/>
                  <a:pt x="942005" y="757125"/>
                  <a:pt x="714299" y="888763"/>
                </a:cubicBezTo>
                <a:cubicBezTo>
                  <a:pt x="641887" y="930626"/>
                  <a:pt x="559740" y="952673"/>
                  <a:pt x="476101" y="952705"/>
                </a:cubicBezTo>
                <a:close/>
              </a:path>
            </a:pathLst>
          </a:custGeom>
          <a:solidFill>
            <a:schemeClr val="accent5"/>
          </a:solidFill>
          <a:ln w="779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D60A22E-7673-DC29-2177-D8F61D3A383A}"/>
              </a:ext>
            </a:extLst>
          </p:cNvPr>
          <p:cNvSpPr/>
          <p:nvPr/>
        </p:nvSpPr>
        <p:spPr>
          <a:xfrm rot="17620199">
            <a:off x="6794775" y="4284565"/>
            <a:ext cx="879562" cy="879562"/>
          </a:xfrm>
          <a:custGeom>
            <a:avLst/>
            <a:gdLst>
              <a:gd name="connsiteX0" fmla="*/ 878721 w 879562"/>
              <a:gd name="connsiteY0" fmla="*/ 439613 h 879562"/>
              <a:gd name="connsiteX1" fmla="*/ 438939 w 879562"/>
              <a:gd name="connsiteY1" fmla="*/ 879395 h 879562"/>
              <a:gd name="connsiteX2" fmla="*/ -842 w 879562"/>
              <a:gd name="connsiteY2" fmla="*/ 439613 h 879562"/>
              <a:gd name="connsiteX3" fmla="*/ 438939 w 879562"/>
              <a:gd name="connsiteY3" fmla="*/ -169 h 879562"/>
              <a:gd name="connsiteX4" fmla="*/ 878721 w 879562"/>
              <a:gd name="connsiteY4" fmla="*/ 439613 h 87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62" h="879562">
                <a:moveTo>
                  <a:pt x="878721" y="439613"/>
                </a:moveTo>
                <a:cubicBezTo>
                  <a:pt x="878721" y="682498"/>
                  <a:pt x="681824" y="879395"/>
                  <a:pt x="438939" y="879395"/>
                </a:cubicBezTo>
                <a:cubicBezTo>
                  <a:pt x="196054" y="879395"/>
                  <a:pt x="-842" y="682498"/>
                  <a:pt x="-842" y="439613"/>
                </a:cubicBezTo>
                <a:cubicBezTo>
                  <a:pt x="-842" y="196728"/>
                  <a:pt x="196054" y="-169"/>
                  <a:pt x="438939" y="-169"/>
                </a:cubicBezTo>
                <a:cubicBezTo>
                  <a:pt x="681824" y="-169"/>
                  <a:pt x="878721" y="196728"/>
                  <a:pt x="878721" y="439613"/>
                </a:cubicBezTo>
                <a:close/>
              </a:path>
            </a:pathLst>
          </a:custGeom>
          <a:gradFill>
            <a:gsLst>
              <a:gs pos="0">
                <a:srgbClr val="211330"/>
              </a:gs>
              <a:gs pos="20000">
                <a:srgbClr val="1C1C39"/>
              </a:gs>
              <a:gs pos="52000">
                <a:srgbClr val="0F3450"/>
              </a:gs>
              <a:gs pos="54000">
                <a:srgbClr val="0E3551"/>
              </a:gs>
              <a:gs pos="100000">
                <a:srgbClr val="211535"/>
              </a:gs>
            </a:gsLst>
            <a:lin ang="3979801" scaled="1"/>
          </a:gradFill>
          <a:ln w="779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02683B4-A949-9B03-F8E5-59D57E975CF1}"/>
              </a:ext>
            </a:extLst>
          </p:cNvPr>
          <p:cNvSpPr/>
          <p:nvPr/>
        </p:nvSpPr>
        <p:spPr>
          <a:xfrm>
            <a:off x="9717894" y="3403443"/>
            <a:ext cx="1723681" cy="1946733"/>
          </a:xfrm>
          <a:custGeom>
            <a:avLst/>
            <a:gdLst>
              <a:gd name="connsiteX0" fmla="*/ 523023 w 1723681"/>
              <a:gd name="connsiteY0" fmla="*/ -169 h 1946733"/>
              <a:gd name="connsiteX1" fmla="*/ -842 w 1723681"/>
              <a:gd name="connsiteY1" fmla="*/ 907422 h 1946733"/>
              <a:gd name="connsiteX2" fmla="*/ 90112 w 1723681"/>
              <a:gd name="connsiteY2" fmla="*/ 1065129 h 1946733"/>
              <a:gd name="connsiteX3" fmla="*/ 599065 w 1723681"/>
              <a:gd name="connsiteY3" fmla="*/ 1946565 h 1946733"/>
              <a:gd name="connsiteX4" fmla="*/ 1722839 w 1723681"/>
              <a:gd name="connsiteY4" fmla="*/ -169 h 194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681" h="1946733">
                <a:moveTo>
                  <a:pt x="523023" y="-169"/>
                </a:moveTo>
                <a:cubicBezTo>
                  <a:pt x="505222" y="369200"/>
                  <a:pt x="310042" y="707222"/>
                  <a:pt x="-842" y="907422"/>
                </a:cubicBezTo>
                <a:lnTo>
                  <a:pt x="90112" y="1065129"/>
                </a:lnTo>
                <a:lnTo>
                  <a:pt x="599065" y="1946565"/>
                </a:lnTo>
                <a:cubicBezTo>
                  <a:pt x="1280716" y="1531345"/>
                  <a:pt x="1704180" y="797762"/>
                  <a:pt x="1722839" y="-169"/>
                </a:cubicBezTo>
                <a:close/>
              </a:path>
            </a:pathLst>
          </a:custGeom>
          <a:noFill/>
          <a:ln w="7795" cap="flat">
            <a:solidFill>
              <a:schemeClr val="accent2"/>
            </a:solid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C8809C7-BCF9-D6D2-6455-046EE46F9E8D}"/>
              </a:ext>
            </a:extLst>
          </p:cNvPr>
          <p:cNvSpPr/>
          <p:nvPr/>
        </p:nvSpPr>
        <p:spPr>
          <a:xfrm>
            <a:off x="9717894" y="3403443"/>
            <a:ext cx="705929" cy="1065297"/>
          </a:xfrm>
          <a:custGeom>
            <a:avLst/>
            <a:gdLst>
              <a:gd name="connsiteX0" fmla="*/ 523023 w 705929"/>
              <a:gd name="connsiteY0" fmla="*/ -169 h 1065297"/>
              <a:gd name="connsiteX1" fmla="*/ -842 w 705929"/>
              <a:gd name="connsiteY1" fmla="*/ 907422 h 1065297"/>
              <a:gd name="connsiteX2" fmla="*/ 90112 w 705929"/>
              <a:gd name="connsiteY2" fmla="*/ 1065129 h 1065297"/>
              <a:gd name="connsiteX3" fmla="*/ 705087 w 705929"/>
              <a:gd name="connsiteY3" fmla="*/ -169 h 1065297"/>
            </a:gdLst>
            <a:ahLst/>
            <a:cxnLst>
              <a:cxn ang="0">
                <a:pos x="connsiteX0" y="connsiteY0"/>
              </a:cxn>
              <a:cxn ang="0">
                <a:pos x="connsiteX1" y="connsiteY1"/>
              </a:cxn>
              <a:cxn ang="0">
                <a:pos x="connsiteX2" y="connsiteY2"/>
              </a:cxn>
              <a:cxn ang="0">
                <a:pos x="connsiteX3" y="connsiteY3"/>
              </a:cxn>
            </a:cxnLst>
            <a:rect l="l" t="t" r="r" b="b"/>
            <a:pathLst>
              <a:path w="705929" h="1065297">
                <a:moveTo>
                  <a:pt x="523023" y="-169"/>
                </a:moveTo>
                <a:cubicBezTo>
                  <a:pt x="505222" y="369200"/>
                  <a:pt x="310042" y="707222"/>
                  <a:pt x="-842" y="907422"/>
                </a:cubicBezTo>
                <a:lnTo>
                  <a:pt x="90112" y="1065129"/>
                </a:lnTo>
                <a:cubicBezTo>
                  <a:pt x="457286" y="832262"/>
                  <a:pt x="687053" y="434249"/>
                  <a:pt x="705087" y="-169"/>
                </a:cubicBezTo>
                <a:close/>
              </a:path>
            </a:pathLst>
          </a:custGeom>
          <a:solidFill>
            <a:schemeClr val="accent2"/>
          </a:solidFill>
          <a:ln w="779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722A96F-F7F5-A2B2-3F5D-1A79D468024B}"/>
              </a:ext>
            </a:extLst>
          </p:cNvPr>
          <p:cNvSpPr/>
          <p:nvPr/>
        </p:nvSpPr>
        <p:spPr>
          <a:xfrm>
            <a:off x="10482690" y="4248030"/>
            <a:ext cx="952482" cy="952483"/>
          </a:xfrm>
          <a:custGeom>
            <a:avLst/>
            <a:gdLst>
              <a:gd name="connsiteX0" fmla="*/ 475010 w 952482"/>
              <a:gd name="connsiteY0" fmla="*/ 952314 h 952483"/>
              <a:gd name="connsiteX1" fmla="*/ -842 w 952482"/>
              <a:gd name="connsiteY1" fmla="*/ 475674 h 952483"/>
              <a:gd name="connsiteX2" fmla="*/ 475790 w 952482"/>
              <a:gd name="connsiteY2" fmla="*/ -168 h 952483"/>
              <a:gd name="connsiteX3" fmla="*/ 951641 w 952482"/>
              <a:gd name="connsiteY3" fmla="*/ 476471 h 952483"/>
              <a:gd name="connsiteX4" fmla="*/ 887933 w 952482"/>
              <a:gd name="connsiteY4" fmla="*/ 714037 h 952483"/>
              <a:gd name="connsiteX5" fmla="*/ 475010 w 952482"/>
              <a:gd name="connsiteY5" fmla="*/ 952314 h 95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482" h="952483">
                <a:moveTo>
                  <a:pt x="475010" y="952314"/>
                </a:moveTo>
                <a:cubicBezTo>
                  <a:pt x="211983" y="952095"/>
                  <a:pt x="-1076" y="738700"/>
                  <a:pt x="-842" y="475674"/>
                </a:cubicBezTo>
                <a:cubicBezTo>
                  <a:pt x="-608" y="212656"/>
                  <a:pt x="212764" y="-387"/>
                  <a:pt x="475790" y="-168"/>
                </a:cubicBezTo>
                <a:cubicBezTo>
                  <a:pt x="738815" y="50"/>
                  <a:pt x="951875" y="213453"/>
                  <a:pt x="951641" y="476471"/>
                </a:cubicBezTo>
                <a:cubicBezTo>
                  <a:pt x="951563" y="559875"/>
                  <a:pt x="929625" y="641797"/>
                  <a:pt x="887933" y="714037"/>
                </a:cubicBezTo>
                <a:cubicBezTo>
                  <a:pt x="802913" y="861695"/>
                  <a:pt x="645363" y="952587"/>
                  <a:pt x="475010" y="952314"/>
                </a:cubicBezTo>
                <a:close/>
              </a:path>
            </a:pathLst>
          </a:custGeom>
          <a:solidFill>
            <a:schemeClr val="accent2"/>
          </a:solidFill>
          <a:ln w="779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8D316B3-583C-D1FB-1E18-B4F8115D4084}"/>
              </a:ext>
            </a:extLst>
          </p:cNvPr>
          <p:cNvSpPr/>
          <p:nvPr/>
        </p:nvSpPr>
        <p:spPr>
          <a:xfrm rot="18900000">
            <a:off x="10519197" y="4284347"/>
            <a:ext cx="879563" cy="879563"/>
          </a:xfrm>
          <a:custGeom>
            <a:avLst/>
            <a:gdLst>
              <a:gd name="connsiteX0" fmla="*/ 878721 w 879563"/>
              <a:gd name="connsiteY0" fmla="*/ 439613 h 879563"/>
              <a:gd name="connsiteX1" fmla="*/ 438939 w 879563"/>
              <a:gd name="connsiteY1" fmla="*/ 879395 h 879563"/>
              <a:gd name="connsiteX2" fmla="*/ -842 w 879563"/>
              <a:gd name="connsiteY2" fmla="*/ 439613 h 879563"/>
              <a:gd name="connsiteX3" fmla="*/ 438939 w 879563"/>
              <a:gd name="connsiteY3" fmla="*/ -169 h 879563"/>
              <a:gd name="connsiteX4" fmla="*/ 878721 w 879563"/>
              <a:gd name="connsiteY4" fmla="*/ 439613 h 87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63" h="879563">
                <a:moveTo>
                  <a:pt x="878721" y="439613"/>
                </a:moveTo>
                <a:cubicBezTo>
                  <a:pt x="878721" y="682498"/>
                  <a:pt x="681823" y="879395"/>
                  <a:pt x="438939" y="879395"/>
                </a:cubicBezTo>
                <a:cubicBezTo>
                  <a:pt x="196054" y="879395"/>
                  <a:pt x="-842" y="682498"/>
                  <a:pt x="-842" y="439613"/>
                </a:cubicBezTo>
                <a:cubicBezTo>
                  <a:pt x="-842" y="196728"/>
                  <a:pt x="196055" y="-169"/>
                  <a:pt x="438939" y="-169"/>
                </a:cubicBezTo>
                <a:cubicBezTo>
                  <a:pt x="681824" y="-169"/>
                  <a:pt x="878721" y="196728"/>
                  <a:pt x="878721" y="439613"/>
                </a:cubicBezTo>
                <a:close/>
              </a:path>
            </a:pathLst>
          </a:custGeom>
          <a:gradFill>
            <a:gsLst>
              <a:gs pos="0">
                <a:srgbClr val="211330"/>
              </a:gs>
              <a:gs pos="20000">
                <a:srgbClr val="1C1C39"/>
              </a:gs>
              <a:gs pos="52000">
                <a:srgbClr val="0F3450"/>
              </a:gs>
              <a:gs pos="54000">
                <a:srgbClr val="0E3551"/>
              </a:gs>
              <a:gs pos="100000">
                <a:srgbClr val="211535"/>
              </a:gs>
            </a:gsLst>
            <a:lin ang="2700000" scaled="1"/>
          </a:gradFill>
          <a:ln w="779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53AE820-FBB7-85DF-D386-2C25B1794967}"/>
              </a:ext>
            </a:extLst>
          </p:cNvPr>
          <p:cNvSpPr/>
          <p:nvPr/>
        </p:nvSpPr>
        <p:spPr>
          <a:xfrm>
            <a:off x="7972586" y="4367168"/>
            <a:ext cx="2248483" cy="1325654"/>
          </a:xfrm>
          <a:custGeom>
            <a:avLst/>
            <a:gdLst>
              <a:gd name="connsiteX0" fmla="*/ 1738454 w 2248483"/>
              <a:gd name="connsiteY0" fmla="*/ 157460 h 1325654"/>
              <a:gd name="connsiteX1" fmla="*/ 1647421 w 2248483"/>
              <a:gd name="connsiteY1" fmla="*/ -169 h 1325654"/>
              <a:gd name="connsiteX2" fmla="*/ 599144 w 2248483"/>
              <a:gd name="connsiteY2" fmla="*/ -169 h 1325654"/>
              <a:gd name="connsiteX3" fmla="*/ 508034 w 2248483"/>
              <a:gd name="connsiteY3" fmla="*/ 157460 h 1325654"/>
              <a:gd name="connsiteX4" fmla="*/ -842 w 2248483"/>
              <a:gd name="connsiteY4" fmla="*/ 1038975 h 1325654"/>
              <a:gd name="connsiteX5" fmla="*/ 2247641 w 2248483"/>
              <a:gd name="connsiteY5" fmla="*/ 1038975 h 132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483" h="1325654">
                <a:moveTo>
                  <a:pt x="1738454" y="157460"/>
                </a:moveTo>
                <a:lnTo>
                  <a:pt x="1647421" y="-169"/>
                </a:lnTo>
                <a:cubicBezTo>
                  <a:pt x="1318346" y="168569"/>
                  <a:pt x="928219" y="168569"/>
                  <a:pt x="599144" y="-169"/>
                </a:cubicBezTo>
                <a:lnTo>
                  <a:pt x="508034" y="157460"/>
                </a:lnTo>
                <a:lnTo>
                  <a:pt x="-842" y="1038975"/>
                </a:lnTo>
                <a:cubicBezTo>
                  <a:pt x="699935" y="1420990"/>
                  <a:pt x="1546786" y="1420990"/>
                  <a:pt x="2247641" y="1038975"/>
                </a:cubicBezTo>
                <a:close/>
              </a:path>
            </a:pathLst>
          </a:custGeom>
          <a:noFill/>
          <a:ln w="7795" cap="flat">
            <a:solidFill>
              <a:schemeClr val="accent4"/>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0E40246-EF49-CDD4-BCEE-B9C19C9D02DA}"/>
              </a:ext>
            </a:extLst>
          </p:cNvPr>
          <p:cNvSpPr/>
          <p:nvPr/>
        </p:nvSpPr>
        <p:spPr>
          <a:xfrm>
            <a:off x="8481462" y="4367168"/>
            <a:ext cx="1230419" cy="308463"/>
          </a:xfrm>
          <a:custGeom>
            <a:avLst/>
            <a:gdLst>
              <a:gd name="connsiteX0" fmla="*/ 1138545 w 1230419"/>
              <a:gd name="connsiteY0" fmla="*/ -169 h 308463"/>
              <a:gd name="connsiteX1" fmla="*/ 90268 w 1230419"/>
              <a:gd name="connsiteY1" fmla="*/ -169 h 308463"/>
              <a:gd name="connsiteX2" fmla="*/ -842 w 1230419"/>
              <a:gd name="connsiteY2" fmla="*/ 157460 h 308463"/>
              <a:gd name="connsiteX3" fmla="*/ 1229578 w 1230419"/>
              <a:gd name="connsiteY3" fmla="*/ 157460 h 308463"/>
            </a:gdLst>
            <a:ahLst/>
            <a:cxnLst>
              <a:cxn ang="0">
                <a:pos x="connsiteX0" y="connsiteY0"/>
              </a:cxn>
              <a:cxn ang="0">
                <a:pos x="connsiteX1" y="connsiteY1"/>
              </a:cxn>
              <a:cxn ang="0">
                <a:pos x="connsiteX2" y="connsiteY2"/>
              </a:cxn>
              <a:cxn ang="0">
                <a:pos x="connsiteX3" y="connsiteY3"/>
              </a:cxn>
            </a:cxnLst>
            <a:rect l="l" t="t" r="r" b="b"/>
            <a:pathLst>
              <a:path w="1230419" h="308463">
                <a:moveTo>
                  <a:pt x="1138545" y="-169"/>
                </a:moveTo>
                <a:cubicBezTo>
                  <a:pt x="809470" y="168569"/>
                  <a:pt x="419343" y="168569"/>
                  <a:pt x="90268" y="-169"/>
                </a:cubicBezTo>
                <a:lnTo>
                  <a:pt x="-842" y="157460"/>
                </a:lnTo>
                <a:cubicBezTo>
                  <a:pt x="384679" y="358574"/>
                  <a:pt x="844057" y="358574"/>
                  <a:pt x="1229578" y="157460"/>
                </a:cubicBezTo>
                <a:close/>
              </a:path>
            </a:pathLst>
          </a:custGeom>
          <a:solidFill>
            <a:schemeClr val="accent4"/>
          </a:solidFill>
          <a:ln w="779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D360C40-4ABE-1C25-075C-BAE43FE45566}"/>
              </a:ext>
            </a:extLst>
          </p:cNvPr>
          <p:cNvSpPr/>
          <p:nvPr/>
        </p:nvSpPr>
        <p:spPr>
          <a:xfrm>
            <a:off x="8620431" y="5298649"/>
            <a:ext cx="952482" cy="952482"/>
          </a:xfrm>
          <a:custGeom>
            <a:avLst/>
            <a:gdLst>
              <a:gd name="connsiteX0" fmla="*/ 475399 w 952482"/>
              <a:gd name="connsiteY0" fmla="*/ 952314 h 952482"/>
              <a:gd name="connsiteX1" fmla="*/ -842 w 952482"/>
              <a:gd name="connsiteY1" fmla="*/ 476073 h 952482"/>
              <a:gd name="connsiteX2" fmla="*/ 475399 w 952482"/>
              <a:gd name="connsiteY2" fmla="*/ -169 h 952482"/>
              <a:gd name="connsiteX3" fmla="*/ 951640 w 952482"/>
              <a:gd name="connsiteY3" fmla="*/ 476073 h 952482"/>
              <a:gd name="connsiteX4" fmla="*/ 475399 w 952482"/>
              <a:gd name="connsiteY4" fmla="*/ 952314 h 9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82" h="952482">
                <a:moveTo>
                  <a:pt x="475399" y="952314"/>
                </a:moveTo>
                <a:cubicBezTo>
                  <a:pt x="212374" y="952314"/>
                  <a:pt x="-842" y="739091"/>
                  <a:pt x="-842" y="476073"/>
                </a:cubicBezTo>
                <a:cubicBezTo>
                  <a:pt x="-842" y="213055"/>
                  <a:pt x="212374" y="-169"/>
                  <a:pt x="475399" y="-169"/>
                </a:cubicBezTo>
                <a:cubicBezTo>
                  <a:pt x="738425" y="-169"/>
                  <a:pt x="951640" y="213055"/>
                  <a:pt x="951640" y="476073"/>
                </a:cubicBezTo>
                <a:cubicBezTo>
                  <a:pt x="951329" y="738950"/>
                  <a:pt x="738269" y="951971"/>
                  <a:pt x="475399" y="952314"/>
                </a:cubicBezTo>
                <a:close/>
              </a:path>
            </a:pathLst>
          </a:custGeom>
          <a:solidFill>
            <a:srgbClr val="F29109"/>
          </a:solidFill>
          <a:ln w="7795" cap="flat">
            <a:solidFill>
              <a:schemeClr val="accent4"/>
            </a:solid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70D14A0-4470-FEEC-5802-EDB12AA49406}"/>
              </a:ext>
            </a:extLst>
          </p:cNvPr>
          <p:cNvSpPr/>
          <p:nvPr/>
        </p:nvSpPr>
        <p:spPr>
          <a:xfrm rot="18900000">
            <a:off x="8656852" y="5334979"/>
            <a:ext cx="879563" cy="879563"/>
          </a:xfrm>
          <a:custGeom>
            <a:avLst/>
            <a:gdLst>
              <a:gd name="connsiteX0" fmla="*/ 878721 w 879563"/>
              <a:gd name="connsiteY0" fmla="*/ 439613 h 879563"/>
              <a:gd name="connsiteX1" fmla="*/ 438940 w 879563"/>
              <a:gd name="connsiteY1" fmla="*/ 879395 h 879563"/>
              <a:gd name="connsiteX2" fmla="*/ -841 w 879563"/>
              <a:gd name="connsiteY2" fmla="*/ 439613 h 879563"/>
              <a:gd name="connsiteX3" fmla="*/ 438940 w 879563"/>
              <a:gd name="connsiteY3" fmla="*/ -169 h 879563"/>
              <a:gd name="connsiteX4" fmla="*/ 878721 w 879563"/>
              <a:gd name="connsiteY4" fmla="*/ 439613 h 87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63" h="879563">
                <a:moveTo>
                  <a:pt x="878721" y="439613"/>
                </a:moveTo>
                <a:cubicBezTo>
                  <a:pt x="878721" y="682498"/>
                  <a:pt x="681824" y="879395"/>
                  <a:pt x="438940" y="879395"/>
                </a:cubicBezTo>
                <a:cubicBezTo>
                  <a:pt x="196055" y="879395"/>
                  <a:pt x="-841" y="682498"/>
                  <a:pt x="-841" y="439613"/>
                </a:cubicBezTo>
                <a:cubicBezTo>
                  <a:pt x="-841" y="196728"/>
                  <a:pt x="196056" y="-169"/>
                  <a:pt x="438940" y="-169"/>
                </a:cubicBezTo>
                <a:cubicBezTo>
                  <a:pt x="681825" y="-169"/>
                  <a:pt x="878721" y="196728"/>
                  <a:pt x="878721" y="439613"/>
                </a:cubicBezTo>
                <a:close/>
              </a:path>
            </a:pathLst>
          </a:custGeom>
          <a:gradFill>
            <a:gsLst>
              <a:gs pos="0">
                <a:srgbClr val="211330"/>
              </a:gs>
              <a:gs pos="20000">
                <a:srgbClr val="1C1C39"/>
              </a:gs>
              <a:gs pos="52000">
                <a:srgbClr val="0F3450"/>
              </a:gs>
              <a:gs pos="54000">
                <a:srgbClr val="0E3551"/>
              </a:gs>
              <a:gs pos="100000">
                <a:srgbClr val="211535"/>
              </a:gs>
            </a:gsLst>
            <a:lin ang="2700000" scaled="1"/>
          </a:gradFill>
          <a:ln w="779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9A456C3-1E5E-C5DB-A150-2E1E57103BBC}"/>
              </a:ext>
            </a:extLst>
          </p:cNvPr>
          <p:cNvSpPr/>
          <p:nvPr/>
        </p:nvSpPr>
        <p:spPr>
          <a:xfrm>
            <a:off x="7972431" y="1002014"/>
            <a:ext cx="2248249" cy="1325670"/>
          </a:xfrm>
          <a:custGeom>
            <a:avLst/>
            <a:gdLst>
              <a:gd name="connsiteX0" fmla="*/ 1123399 w 2248249"/>
              <a:gd name="connsiteY0" fmla="*/ -166 h 1325670"/>
              <a:gd name="connsiteX1" fmla="*/ -842 w 2248249"/>
              <a:gd name="connsiteY1" fmla="*/ 286281 h 1325670"/>
              <a:gd name="connsiteX2" fmla="*/ 508033 w 2248249"/>
              <a:gd name="connsiteY2" fmla="*/ 1167796 h 1325670"/>
              <a:gd name="connsiteX3" fmla="*/ 599144 w 2248249"/>
              <a:gd name="connsiteY3" fmla="*/ 1325502 h 1325670"/>
              <a:gd name="connsiteX4" fmla="*/ 1647421 w 2248249"/>
              <a:gd name="connsiteY4" fmla="*/ 1325502 h 1325670"/>
              <a:gd name="connsiteX5" fmla="*/ 1738453 w 2248249"/>
              <a:gd name="connsiteY5" fmla="*/ 1167796 h 1325670"/>
              <a:gd name="connsiteX6" fmla="*/ 2247408 w 2248249"/>
              <a:gd name="connsiteY6" fmla="*/ 286281 h 1325670"/>
              <a:gd name="connsiteX7" fmla="*/ 1123399 w 2248249"/>
              <a:gd name="connsiteY7" fmla="*/ -166 h 132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8249" h="1325670">
                <a:moveTo>
                  <a:pt x="1123399" y="-166"/>
                </a:moveTo>
                <a:cubicBezTo>
                  <a:pt x="730540" y="-752"/>
                  <a:pt x="343847" y="97768"/>
                  <a:pt x="-842" y="286281"/>
                </a:cubicBezTo>
                <a:lnTo>
                  <a:pt x="508033" y="1167796"/>
                </a:lnTo>
                <a:lnTo>
                  <a:pt x="599144" y="1325502"/>
                </a:lnTo>
                <a:cubicBezTo>
                  <a:pt x="928218" y="1156764"/>
                  <a:pt x="1318347" y="1156764"/>
                  <a:pt x="1647421" y="1325502"/>
                </a:cubicBezTo>
                <a:lnTo>
                  <a:pt x="1738453" y="1167796"/>
                </a:lnTo>
                <a:lnTo>
                  <a:pt x="2247408" y="286281"/>
                </a:lnTo>
                <a:cubicBezTo>
                  <a:pt x="1902796" y="97807"/>
                  <a:pt x="1516182" y="-713"/>
                  <a:pt x="1123399" y="-166"/>
                </a:cubicBezTo>
                <a:close/>
              </a:path>
            </a:pathLst>
          </a:custGeom>
          <a:noFill/>
          <a:ln w="7795" cap="flat">
            <a:solidFill>
              <a:schemeClr val="accent4"/>
            </a:solid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F1ED789-2C66-BC28-A9DA-4D06122DC8E2}"/>
              </a:ext>
            </a:extLst>
          </p:cNvPr>
          <p:cNvSpPr/>
          <p:nvPr/>
        </p:nvSpPr>
        <p:spPr>
          <a:xfrm>
            <a:off x="8481462" y="2019220"/>
            <a:ext cx="1230419" cy="308465"/>
          </a:xfrm>
          <a:custGeom>
            <a:avLst/>
            <a:gdLst>
              <a:gd name="connsiteX0" fmla="*/ 614367 w 1230419"/>
              <a:gd name="connsiteY0" fmla="*/ -167 h 308465"/>
              <a:gd name="connsiteX1" fmla="*/ -842 w 1230419"/>
              <a:gd name="connsiteY1" fmla="*/ 150591 h 308465"/>
              <a:gd name="connsiteX2" fmla="*/ 90268 w 1230419"/>
              <a:gd name="connsiteY2" fmla="*/ 308297 h 308465"/>
              <a:gd name="connsiteX3" fmla="*/ 1138545 w 1230419"/>
              <a:gd name="connsiteY3" fmla="*/ 308297 h 308465"/>
              <a:gd name="connsiteX4" fmla="*/ 1229578 w 1230419"/>
              <a:gd name="connsiteY4" fmla="*/ 150591 h 308465"/>
              <a:gd name="connsiteX5" fmla="*/ 614367 w 1230419"/>
              <a:gd name="connsiteY5" fmla="*/ -167 h 30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0419" h="308465">
                <a:moveTo>
                  <a:pt x="614367" y="-167"/>
                </a:moveTo>
                <a:cubicBezTo>
                  <a:pt x="400137" y="-471"/>
                  <a:pt x="189029" y="51267"/>
                  <a:pt x="-842" y="150591"/>
                </a:cubicBezTo>
                <a:lnTo>
                  <a:pt x="90268" y="308297"/>
                </a:lnTo>
                <a:cubicBezTo>
                  <a:pt x="419343" y="139559"/>
                  <a:pt x="809470" y="139559"/>
                  <a:pt x="1138545" y="308297"/>
                </a:cubicBezTo>
                <a:lnTo>
                  <a:pt x="1229578" y="150591"/>
                </a:lnTo>
                <a:cubicBezTo>
                  <a:pt x="1039783" y="51244"/>
                  <a:pt x="828598" y="-487"/>
                  <a:pt x="614367" y="-167"/>
                </a:cubicBezTo>
                <a:close/>
              </a:path>
            </a:pathLst>
          </a:custGeom>
          <a:solidFill>
            <a:schemeClr val="accent4"/>
          </a:solidFill>
          <a:ln w="779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CEF244C-915A-609C-56D4-DADB06908DF6}"/>
              </a:ext>
            </a:extLst>
          </p:cNvPr>
          <p:cNvSpPr/>
          <p:nvPr/>
        </p:nvSpPr>
        <p:spPr>
          <a:xfrm rot="20257199">
            <a:off x="8620273" y="525559"/>
            <a:ext cx="952638" cy="952638"/>
          </a:xfrm>
          <a:custGeom>
            <a:avLst/>
            <a:gdLst>
              <a:gd name="connsiteX0" fmla="*/ 951796 w 952638"/>
              <a:gd name="connsiteY0" fmla="*/ 476151 h 952638"/>
              <a:gd name="connsiteX1" fmla="*/ 475477 w 952638"/>
              <a:gd name="connsiteY1" fmla="*/ 952470 h 952638"/>
              <a:gd name="connsiteX2" fmla="*/ -843 w 952638"/>
              <a:gd name="connsiteY2" fmla="*/ 476151 h 952638"/>
              <a:gd name="connsiteX3" fmla="*/ 475477 w 952638"/>
              <a:gd name="connsiteY3" fmla="*/ -168 h 952638"/>
              <a:gd name="connsiteX4" fmla="*/ 951796 w 952638"/>
              <a:gd name="connsiteY4" fmla="*/ 476151 h 952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38" h="952638">
                <a:moveTo>
                  <a:pt x="951796" y="476151"/>
                </a:moveTo>
                <a:cubicBezTo>
                  <a:pt x="951796" y="739215"/>
                  <a:pt x="738541" y="952470"/>
                  <a:pt x="475477" y="952470"/>
                </a:cubicBezTo>
                <a:cubicBezTo>
                  <a:pt x="212413" y="952470"/>
                  <a:pt x="-843" y="739215"/>
                  <a:pt x="-843" y="476151"/>
                </a:cubicBezTo>
                <a:cubicBezTo>
                  <a:pt x="-843" y="213087"/>
                  <a:pt x="212413" y="-168"/>
                  <a:pt x="475477" y="-168"/>
                </a:cubicBezTo>
                <a:cubicBezTo>
                  <a:pt x="738541" y="-168"/>
                  <a:pt x="951796" y="213087"/>
                  <a:pt x="951796" y="476151"/>
                </a:cubicBezTo>
                <a:close/>
              </a:path>
            </a:pathLst>
          </a:custGeom>
          <a:solidFill>
            <a:schemeClr val="accent4"/>
          </a:solidFill>
          <a:ln w="7795" cap="flat">
            <a:solidFill>
              <a:schemeClr val="accent4"/>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2CFAF0E-73F6-1FD3-F117-5275EEC2992D}"/>
              </a:ext>
            </a:extLst>
          </p:cNvPr>
          <p:cNvSpPr/>
          <p:nvPr/>
        </p:nvSpPr>
        <p:spPr>
          <a:xfrm rot="16983599">
            <a:off x="8656631" y="562179"/>
            <a:ext cx="879563" cy="879562"/>
          </a:xfrm>
          <a:custGeom>
            <a:avLst/>
            <a:gdLst>
              <a:gd name="connsiteX0" fmla="*/ 878721 w 879563"/>
              <a:gd name="connsiteY0" fmla="*/ 439613 h 879562"/>
              <a:gd name="connsiteX1" fmla="*/ 438940 w 879563"/>
              <a:gd name="connsiteY1" fmla="*/ 879394 h 879562"/>
              <a:gd name="connsiteX2" fmla="*/ -841 w 879563"/>
              <a:gd name="connsiteY2" fmla="*/ 439613 h 879562"/>
              <a:gd name="connsiteX3" fmla="*/ 438940 w 879563"/>
              <a:gd name="connsiteY3" fmla="*/ -169 h 879562"/>
              <a:gd name="connsiteX4" fmla="*/ 878721 w 879563"/>
              <a:gd name="connsiteY4" fmla="*/ 439613 h 87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63" h="879562">
                <a:moveTo>
                  <a:pt x="878721" y="439613"/>
                </a:moveTo>
                <a:cubicBezTo>
                  <a:pt x="878721" y="682498"/>
                  <a:pt x="681824" y="879394"/>
                  <a:pt x="438940" y="879394"/>
                </a:cubicBezTo>
                <a:cubicBezTo>
                  <a:pt x="196055" y="879394"/>
                  <a:pt x="-841" y="682498"/>
                  <a:pt x="-841" y="439613"/>
                </a:cubicBezTo>
                <a:cubicBezTo>
                  <a:pt x="-841" y="196728"/>
                  <a:pt x="196056" y="-169"/>
                  <a:pt x="438940" y="-169"/>
                </a:cubicBezTo>
                <a:cubicBezTo>
                  <a:pt x="681825" y="-169"/>
                  <a:pt x="878721" y="196728"/>
                  <a:pt x="878721" y="439613"/>
                </a:cubicBezTo>
                <a:close/>
              </a:path>
            </a:pathLst>
          </a:custGeom>
          <a:gradFill>
            <a:gsLst>
              <a:gs pos="0">
                <a:srgbClr val="211330"/>
              </a:gs>
              <a:gs pos="20000">
                <a:srgbClr val="1C1C39"/>
              </a:gs>
              <a:gs pos="52000">
                <a:srgbClr val="0F3450"/>
              </a:gs>
              <a:gs pos="54000">
                <a:srgbClr val="0E3551"/>
              </a:gs>
              <a:gs pos="100000">
                <a:srgbClr val="211535"/>
              </a:gs>
            </a:gsLst>
            <a:lin ang="4616401" scaled="1"/>
          </a:gradFill>
          <a:ln w="779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5BBDF80-C34E-AA3A-785B-AD1BF3F541FE}"/>
              </a:ext>
            </a:extLst>
          </p:cNvPr>
          <p:cNvSpPr/>
          <p:nvPr/>
        </p:nvSpPr>
        <p:spPr>
          <a:xfrm>
            <a:off x="7068274" y="1970766"/>
            <a:ext cx="301992" cy="119813"/>
          </a:xfrm>
          <a:custGeom>
            <a:avLst/>
            <a:gdLst>
              <a:gd name="connsiteX0" fmla="*/ 301142 w 301992"/>
              <a:gd name="connsiteY0" fmla="*/ 91149 h 119813"/>
              <a:gd name="connsiteX1" fmla="*/ 271943 w 301992"/>
              <a:gd name="connsiteY1" fmla="*/ 12608 h 119813"/>
              <a:gd name="connsiteX2" fmla="*/ 261169 w 301992"/>
              <a:gd name="connsiteY2" fmla="*/ 12140 h 119813"/>
              <a:gd name="connsiteX3" fmla="*/ 197306 w 301992"/>
              <a:gd name="connsiteY3" fmla="*/ 12140 h 119813"/>
              <a:gd name="connsiteX4" fmla="*/ 186532 w 301992"/>
              <a:gd name="connsiteY4" fmla="*/ 12140 h 119813"/>
              <a:gd name="connsiteX5" fmla="*/ 177241 w 301992"/>
              <a:gd name="connsiteY5" fmla="*/ 22523 h 119813"/>
              <a:gd name="connsiteX6" fmla="*/ 160222 w 301992"/>
              <a:gd name="connsiteY6" fmla="*/ 2302 h 119813"/>
              <a:gd name="connsiteX7" fmla="*/ 149448 w 301992"/>
              <a:gd name="connsiteY7" fmla="*/ 1834 h 119813"/>
              <a:gd name="connsiteX8" fmla="*/ 53653 w 301992"/>
              <a:gd name="connsiteY8" fmla="*/ 1834 h 119813"/>
              <a:gd name="connsiteX9" fmla="*/ 42800 w 301992"/>
              <a:gd name="connsiteY9" fmla="*/ 1834 h 119813"/>
              <a:gd name="connsiteX10" fmla="*/ -842 w 301992"/>
              <a:gd name="connsiteY10" fmla="*/ 111135 h 119813"/>
              <a:gd name="connsiteX11" fmla="*/ 1579 w 301992"/>
              <a:gd name="connsiteY11" fmla="*/ 117147 h 119813"/>
              <a:gd name="connsiteX12" fmla="*/ 7512 w 301992"/>
              <a:gd name="connsiteY12" fmla="*/ 119645 h 119813"/>
              <a:gd name="connsiteX13" fmla="*/ 192465 w 301992"/>
              <a:gd name="connsiteY13" fmla="*/ 119645 h 119813"/>
              <a:gd name="connsiteX14" fmla="*/ 200897 w 301992"/>
              <a:gd name="connsiteY14" fmla="*/ 111838 h 119813"/>
              <a:gd name="connsiteX15" fmla="*/ 200897 w 301992"/>
              <a:gd name="connsiteY15" fmla="*/ 99034 h 119813"/>
              <a:gd name="connsiteX16" fmla="*/ 293100 w 301992"/>
              <a:gd name="connsiteY16" fmla="*/ 99034 h 119813"/>
              <a:gd name="connsiteX17" fmla="*/ 301142 w 301992"/>
              <a:gd name="connsiteY17" fmla="*/ 91149 h 119813"/>
              <a:gd name="connsiteX18" fmla="*/ 16256 w 301992"/>
              <a:gd name="connsiteY18" fmla="*/ 103484 h 119813"/>
              <a:gd name="connsiteX19" fmla="*/ 49202 w 301992"/>
              <a:gd name="connsiteY19" fmla="*/ 19869 h 119813"/>
              <a:gd name="connsiteX20" fmla="*/ 153429 w 301992"/>
              <a:gd name="connsiteY20" fmla="*/ 19869 h 119813"/>
              <a:gd name="connsiteX21" fmla="*/ 183877 w 301992"/>
              <a:gd name="connsiteY21" fmla="*/ 103797 h 119813"/>
              <a:gd name="connsiteX22" fmla="*/ 198711 w 301992"/>
              <a:gd name="connsiteY22" fmla="*/ 82483 h 119813"/>
              <a:gd name="connsiteX23" fmla="*/ 186219 w 301992"/>
              <a:gd name="connsiteY23" fmla="*/ 39465 h 119813"/>
              <a:gd name="connsiteX24" fmla="*/ 193012 w 301992"/>
              <a:gd name="connsiteY24" fmla="*/ 29940 h 119813"/>
              <a:gd name="connsiteX25" fmla="*/ 265073 w 301992"/>
              <a:gd name="connsiteY25" fmla="*/ 29940 h 119813"/>
              <a:gd name="connsiteX26" fmla="*/ 284044 w 301992"/>
              <a:gd name="connsiteY26" fmla="*/ 82717 h 11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1992" h="119813">
                <a:moveTo>
                  <a:pt x="301142" y="91149"/>
                </a:moveTo>
                <a:cubicBezTo>
                  <a:pt x="301142" y="89119"/>
                  <a:pt x="302469" y="40636"/>
                  <a:pt x="271943" y="12608"/>
                </a:cubicBezTo>
                <a:cubicBezTo>
                  <a:pt x="268922" y="9907"/>
                  <a:pt x="264417" y="9712"/>
                  <a:pt x="261169" y="12140"/>
                </a:cubicBezTo>
                <a:cubicBezTo>
                  <a:pt x="259764" y="13154"/>
                  <a:pt x="227676" y="36967"/>
                  <a:pt x="197306" y="12140"/>
                </a:cubicBezTo>
                <a:cubicBezTo>
                  <a:pt x="194206" y="9485"/>
                  <a:pt x="189631" y="9485"/>
                  <a:pt x="186532" y="12140"/>
                </a:cubicBezTo>
                <a:cubicBezTo>
                  <a:pt x="183112" y="15294"/>
                  <a:pt x="179997" y="18776"/>
                  <a:pt x="177241" y="22523"/>
                </a:cubicBezTo>
                <a:cubicBezTo>
                  <a:pt x="172432" y="15099"/>
                  <a:pt x="166717" y="8306"/>
                  <a:pt x="160222" y="2302"/>
                </a:cubicBezTo>
                <a:cubicBezTo>
                  <a:pt x="157223" y="-461"/>
                  <a:pt x="152672" y="-656"/>
                  <a:pt x="149448" y="1834"/>
                </a:cubicBezTo>
                <a:cubicBezTo>
                  <a:pt x="147418" y="3395"/>
                  <a:pt x="99325" y="39074"/>
                  <a:pt x="53653" y="1834"/>
                </a:cubicBezTo>
                <a:cubicBezTo>
                  <a:pt x="50530" y="-836"/>
                  <a:pt x="45924" y="-836"/>
                  <a:pt x="42800" y="1834"/>
                </a:cubicBezTo>
                <a:cubicBezTo>
                  <a:pt x="41083" y="3317"/>
                  <a:pt x="173" y="39699"/>
                  <a:pt x="-842" y="111135"/>
                </a:cubicBezTo>
                <a:cubicBezTo>
                  <a:pt x="-865" y="113384"/>
                  <a:pt x="1" y="115546"/>
                  <a:pt x="1579" y="117147"/>
                </a:cubicBezTo>
                <a:cubicBezTo>
                  <a:pt x="3155" y="118724"/>
                  <a:pt x="5287" y="119622"/>
                  <a:pt x="7512" y="119645"/>
                </a:cubicBezTo>
                <a:lnTo>
                  <a:pt x="192465" y="119645"/>
                </a:lnTo>
                <a:cubicBezTo>
                  <a:pt x="196892" y="119661"/>
                  <a:pt x="200569" y="116249"/>
                  <a:pt x="200897" y="111838"/>
                </a:cubicBezTo>
                <a:cubicBezTo>
                  <a:pt x="200897" y="111135"/>
                  <a:pt x="200897" y="106373"/>
                  <a:pt x="200897" y="99034"/>
                </a:cubicBezTo>
                <a:lnTo>
                  <a:pt x="293100" y="99034"/>
                </a:lnTo>
                <a:cubicBezTo>
                  <a:pt x="297418" y="98878"/>
                  <a:pt x="300900" y="95458"/>
                  <a:pt x="301142" y="91149"/>
                </a:cubicBezTo>
                <a:close/>
                <a:moveTo>
                  <a:pt x="16256" y="103484"/>
                </a:moveTo>
                <a:cubicBezTo>
                  <a:pt x="17786" y="72755"/>
                  <a:pt x="29364" y="43384"/>
                  <a:pt x="49202" y="19869"/>
                </a:cubicBezTo>
                <a:cubicBezTo>
                  <a:pt x="92845" y="50317"/>
                  <a:pt x="137424" y="29238"/>
                  <a:pt x="153429" y="19869"/>
                </a:cubicBezTo>
                <a:cubicBezTo>
                  <a:pt x="178256" y="46491"/>
                  <a:pt x="183019" y="86699"/>
                  <a:pt x="183877" y="103797"/>
                </a:cubicBezTo>
                <a:close/>
                <a:moveTo>
                  <a:pt x="198711" y="82483"/>
                </a:moveTo>
                <a:cubicBezTo>
                  <a:pt x="196494" y="67649"/>
                  <a:pt x="192293" y="53182"/>
                  <a:pt x="186219" y="39465"/>
                </a:cubicBezTo>
                <a:cubicBezTo>
                  <a:pt x="188257" y="36131"/>
                  <a:pt x="190521" y="32946"/>
                  <a:pt x="193012" y="29940"/>
                </a:cubicBezTo>
                <a:cubicBezTo>
                  <a:pt x="215083" y="43618"/>
                  <a:pt x="243001" y="43618"/>
                  <a:pt x="265073" y="29940"/>
                </a:cubicBezTo>
                <a:cubicBezTo>
                  <a:pt x="276635" y="45180"/>
                  <a:pt x="283256" y="63597"/>
                  <a:pt x="284044" y="82717"/>
                </a:cubicBezTo>
                <a:close/>
              </a:path>
            </a:pathLst>
          </a:custGeom>
          <a:solidFill>
            <a:srgbClr val="FFFFFF"/>
          </a:solidFill>
          <a:ln w="779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9B652AF-C28E-98CC-D1D0-D998B9096982}"/>
              </a:ext>
            </a:extLst>
          </p:cNvPr>
          <p:cNvSpPr/>
          <p:nvPr/>
        </p:nvSpPr>
        <p:spPr>
          <a:xfrm>
            <a:off x="7217627" y="1692957"/>
            <a:ext cx="152162" cy="132566"/>
          </a:xfrm>
          <a:custGeom>
            <a:avLst/>
            <a:gdLst>
              <a:gd name="connsiteX0" fmla="*/ 64738 w 152162"/>
              <a:gd name="connsiteY0" fmla="*/ 71814 h 132566"/>
              <a:gd name="connsiteX1" fmla="*/ -842 w 152162"/>
              <a:gd name="connsiteY1" fmla="*/ 71814 h 132566"/>
              <a:gd name="connsiteX2" fmla="*/ -842 w 152162"/>
              <a:gd name="connsiteY2" fmla="*/ 92425 h 132566"/>
              <a:gd name="connsiteX3" fmla="*/ 17895 w 152162"/>
              <a:gd name="connsiteY3" fmla="*/ 111162 h 132566"/>
              <a:gd name="connsiteX4" fmla="*/ 76215 w 152162"/>
              <a:gd name="connsiteY4" fmla="*/ 111162 h 132566"/>
              <a:gd name="connsiteX5" fmla="*/ 92766 w 152162"/>
              <a:gd name="connsiteY5" fmla="*/ 130212 h 132566"/>
              <a:gd name="connsiteX6" fmla="*/ 97529 w 152162"/>
              <a:gd name="connsiteY6" fmla="*/ 132398 h 132566"/>
              <a:gd name="connsiteX7" fmla="*/ 99949 w 152162"/>
              <a:gd name="connsiteY7" fmla="*/ 131852 h 132566"/>
              <a:gd name="connsiteX8" fmla="*/ 103774 w 152162"/>
              <a:gd name="connsiteY8" fmla="*/ 125606 h 132566"/>
              <a:gd name="connsiteX9" fmla="*/ 102681 w 152162"/>
              <a:gd name="connsiteY9" fmla="*/ 111162 h 132566"/>
              <a:gd name="connsiteX10" fmla="*/ 132583 w 152162"/>
              <a:gd name="connsiteY10" fmla="*/ 111162 h 132566"/>
              <a:gd name="connsiteX11" fmla="*/ 151321 w 152162"/>
              <a:gd name="connsiteY11" fmla="*/ 92425 h 132566"/>
              <a:gd name="connsiteX12" fmla="*/ 151321 w 152162"/>
              <a:gd name="connsiteY12" fmla="*/ 18491 h 132566"/>
              <a:gd name="connsiteX13" fmla="*/ 132661 w 152162"/>
              <a:gd name="connsiteY13" fmla="*/ -169 h 132566"/>
              <a:gd name="connsiteX14" fmla="*/ 132583 w 152162"/>
              <a:gd name="connsiteY14" fmla="*/ -169 h 132566"/>
              <a:gd name="connsiteX15" fmla="*/ 91830 w 152162"/>
              <a:gd name="connsiteY15" fmla="*/ -169 h 132566"/>
              <a:gd name="connsiteX16" fmla="*/ 91830 w 152162"/>
              <a:gd name="connsiteY16" fmla="*/ 44723 h 132566"/>
              <a:gd name="connsiteX17" fmla="*/ 64738 w 152162"/>
              <a:gd name="connsiteY17" fmla="*/ 71814 h 132566"/>
              <a:gd name="connsiteX18" fmla="*/ 93313 w 152162"/>
              <a:gd name="connsiteY18" fmla="*/ 45113 h 132566"/>
              <a:gd name="connsiteX19" fmla="*/ 93313 w 152162"/>
              <a:gd name="connsiteY19" fmla="*/ 12401 h 132566"/>
              <a:gd name="connsiteX20" fmla="*/ 132349 w 152162"/>
              <a:gd name="connsiteY20" fmla="*/ 12401 h 132566"/>
              <a:gd name="connsiteX21" fmla="*/ 138517 w 152162"/>
              <a:gd name="connsiteY21" fmla="*/ 18491 h 132566"/>
              <a:gd name="connsiteX22" fmla="*/ 138517 w 152162"/>
              <a:gd name="connsiteY22" fmla="*/ 92425 h 132566"/>
              <a:gd name="connsiteX23" fmla="*/ 132349 w 152162"/>
              <a:gd name="connsiteY23" fmla="*/ 98515 h 132566"/>
              <a:gd name="connsiteX24" fmla="*/ 95577 w 152162"/>
              <a:gd name="connsiteY24" fmla="*/ 98515 h 132566"/>
              <a:gd name="connsiteX25" fmla="*/ 90971 w 152162"/>
              <a:gd name="connsiteY25" fmla="*/ 100545 h 132566"/>
              <a:gd name="connsiteX26" fmla="*/ 89331 w 152162"/>
              <a:gd name="connsiteY26" fmla="*/ 105307 h 132566"/>
              <a:gd name="connsiteX27" fmla="*/ 89331 w 152162"/>
              <a:gd name="connsiteY27" fmla="*/ 107493 h 132566"/>
              <a:gd name="connsiteX28" fmla="*/ 83398 w 152162"/>
              <a:gd name="connsiteY28" fmla="*/ 100701 h 132566"/>
              <a:gd name="connsiteX29" fmla="*/ 78714 w 152162"/>
              <a:gd name="connsiteY29" fmla="*/ 98515 h 132566"/>
              <a:gd name="connsiteX30" fmla="*/ 17505 w 152162"/>
              <a:gd name="connsiteY30" fmla="*/ 98515 h 132566"/>
              <a:gd name="connsiteX31" fmla="*/ 11415 w 152162"/>
              <a:gd name="connsiteY31" fmla="*/ 92425 h 132566"/>
              <a:gd name="connsiteX32" fmla="*/ 11415 w 152162"/>
              <a:gd name="connsiteY32" fmla="*/ 72751 h 132566"/>
              <a:gd name="connsiteX33" fmla="*/ 65285 w 152162"/>
              <a:gd name="connsiteY33" fmla="*/ 72751 h 132566"/>
              <a:gd name="connsiteX34" fmla="*/ 93313 w 152162"/>
              <a:gd name="connsiteY34" fmla="*/ 45348 h 132566"/>
              <a:gd name="connsiteX35" fmla="*/ 93313 w 152162"/>
              <a:gd name="connsiteY35" fmla="*/ 45113 h 13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2162" h="132566">
                <a:moveTo>
                  <a:pt x="64738" y="71814"/>
                </a:moveTo>
                <a:lnTo>
                  <a:pt x="-842" y="71814"/>
                </a:lnTo>
                <a:lnTo>
                  <a:pt x="-842" y="92425"/>
                </a:lnTo>
                <a:cubicBezTo>
                  <a:pt x="-795" y="102754"/>
                  <a:pt x="7566" y="111124"/>
                  <a:pt x="17895" y="111162"/>
                </a:cubicBezTo>
                <a:lnTo>
                  <a:pt x="76215" y="111162"/>
                </a:lnTo>
                <a:lnTo>
                  <a:pt x="92766" y="130212"/>
                </a:lnTo>
                <a:cubicBezTo>
                  <a:pt x="93961" y="131594"/>
                  <a:pt x="95702" y="132390"/>
                  <a:pt x="97529" y="132398"/>
                </a:cubicBezTo>
                <a:cubicBezTo>
                  <a:pt x="98364" y="132406"/>
                  <a:pt x="99192" y="132219"/>
                  <a:pt x="99949" y="131852"/>
                </a:cubicBezTo>
                <a:cubicBezTo>
                  <a:pt x="102440" y="130813"/>
                  <a:pt x="103986" y="128292"/>
                  <a:pt x="103774" y="125606"/>
                </a:cubicBezTo>
                <a:lnTo>
                  <a:pt x="102681" y="111162"/>
                </a:lnTo>
                <a:lnTo>
                  <a:pt x="132583" y="111162"/>
                </a:lnTo>
                <a:cubicBezTo>
                  <a:pt x="142928" y="111162"/>
                  <a:pt x="151321" y="102770"/>
                  <a:pt x="151321" y="92425"/>
                </a:cubicBezTo>
                <a:lnTo>
                  <a:pt x="151321" y="18491"/>
                </a:lnTo>
                <a:cubicBezTo>
                  <a:pt x="151321" y="8185"/>
                  <a:pt x="142967" y="-169"/>
                  <a:pt x="132661" y="-169"/>
                </a:cubicBezTo>
                <a:cubicBezTo>
                  <a:pt x="132638" y="-169"/>
                  <a:pt x="132607" y="-169"/>
                  <a:pt x="132583" y="-169"/>
                </a:cubicBezTo>
                <a:lnTo>
                  <a:pt x="91830" y="-169"/>
                </a:lnTo>
                <a:lnTo>
                  <a:pt x="91830" y="44723"/>
                </a:lnTo>
                <a:cubicBezTo>
                  <a:pt x="91791" y="59666"/>
                  <a:pt x="79681" y="71775"/>
                  <a:pt x="64738" y="71814"/>
                </a:cubicBezTo>
                <a:close/>
                <a:moveTo>
                  <a:pt x="93313" y="45113"/>
                </a:moveTo>
                <a:lnTo>
                  <a:pt x="93313" y="12401"/>
                </a:lnTo>
                <a:lnTo>
                  <a:pt x="132349" y="12401"/>
                </a:lnTo>
                <a:cubicBezTo>
                  <a:pt x="135722" y="12401"/>
                  <a:pt x="138478" y="15118"/>
                  <a:pt x="138517" y="18491"/>
                </a:cubicBezTo>
                <a:lnTo>
                  <a:pt x="138517" y="92425"/>
                </a:lnTo>
                <a:cubicBezTo>
                  <a:pt x="138478" y="95798"/>
                  <a:pt x="135722" y="98515"/>
                  <a:pt x="132349" y="98515"/>
                </a:cubicBezTo>
                <a:lnTo>
                  <a:pt x="95577" y="98515"/>
                </a:lnTo>
                <a:cubicBezTo>
                  <a:pt x="93828" y="98546"/>
                  <a:pt x="92173" y="99272"/>
                  <a:pt x="90971" y="100545"/>
                </a:cubicBezTo>
                <a:cubicBezTo>
                  <a:pt x="89800" y="101841"/>
                  <a:pt x="89206" y="103566"/>
                  <a:pt x="89331" y="105307"/>
                </a:cubicBezTo>
                <a:lnTo>
                  <a:pt x="89331" y="107493"/>
                </a:lnTo>
                <a:lnTo>
                  <a:pt x="83398" y="100701"/>
                </a:lnTo>
                <a:cubicBezTo>
                  <a:pt x="82242" y="99311"/>
                  <a:pt x="80525" y="98515"/>
                  <a:pt x="78714" y="98515"/>
                </a:cubicBezTo>
                <a:lnTo>
                  <a:pt x="17505" y="98515"/>
                </a:lnTo>
                <a:cubicBezTo>
                  <a:pt x="14139" y="98515"/>
                  <a:pt x="11415" y="95790"/>
                  <a:pt x="11415" y="92425"/>
                </a:cubicBezTo>
                <a:lnTo>
                  <a:pt x="11415" y="72751"/>
                </a:lnTo>
                <a:lnTo>
                  <a:pt x="65285" y="72751"/>
                </a:lnTo>
                <a:cubicBezTo>
                  <a:pt x="80595" y="72923"/>
                  <a:pt x="93141" y="60657"/>
                  <a:pt x="93313" y="45348"/>
                </a:cubicBezTo>
                <a:cubicBezTo>
                  <a:pt x="93313" y="45270"/>
                  <a:pt x="93313" y="45191"/>
                  <a:pt x="93313" y="45113"/>
                </a:cubicBezTo>
                <a:close/>
              </a:path>
            </a:pathLst>
          </a:custGeom>
          <a:solidFill>
            <a:srgbClr val="FFFFFF"/>
          </a:solidFill>
          <a:ln w="779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307DFA5-EDFC-1E73-B270-0A566DCAA7CA}"/>
              </a:ext>
            </a:extLst>
          </p:cNvPr>
          <p:cNvSpPr/>
          <p:nvPr/>
        </p:nvSpPr>
        <p:spPr>
          <a:xfrm>
            <a:off x="7055627" y="1602861"/>
            <a:ext cx="254671" cy="195956"/>
          </a:xfrm>
          <a:custGeom>
            <a:avLst/>
            <a:gdLst>
              <a:gd name="connsiteX0" fmla="*/ -842 w 254671"/>
              <a:gd name="connsiteY0" fmla="*/ 134819 h 195956"/>
              <a:gd name="connsiteX1" fmla="*/ 26249 w 254671"/>
              <a:gd name="connsiteY1" fmla="*/ 161910 h 195956"/>
              <a:gd name="connsiteX2" fmla="*/ 98934 w 254671"/>
              <a:gd name="connsiteY2" fmla="*/ 161910 h 195956"/>
              <a:gd name="connsiteX3" fmla="*/ 96904 w 254671"/>
              <a:gd name="connsiteY3" fmla="*/ 187986 h 195956"/>
              <a:gd name="connsiteX4" fmla="*/ 101354 w 254671"/>
              <a:gd name="connsiteY4" fmla="*/ 195246 h 195956"/>
              <a:gd name="connsiteX5" fmla="*/ 109630 w 254671"/>
              <a:gd name="connsiteY5" fmla="*/ 193295 h 195956"/>
              <a:gd name="connsiteX6" fmla="*/ 136955 w 254671"/>
              <a:gd name="connsiteY6" fmla="*/ 162066 h 195956"/>
              <a:gd name="connsiteX7" fmla="*/ 226738 w 254671"/>
              <a:gd name="connsiteY7" fmla="*/ 162066 h 195956"/>
              <a:gd name="connsiteX8" fmla="*/ 253830 w 254671"/>
              <a:gd name="connsiteY8" fmla="*/ 134975 h 195956"/>
              <a:gd name="connsiteX9" fmla="*/ 253830 w 254671"/>
              <a:gd name="connsiteY9" fmla="*/ 26923 h 195956"/>
              <a:gd name="connsiteX10" fmla="*/ 226738 w 254671"/>
              <a:gd name="connsiteY10" fmla="*/ -169 h 195956"/>
              <a:gd name="connsiteX11" fmla="*/ 26249 w 254671"/>
              <a:gd name="connsiteY11" fmla="*/ -169 h 195956"/>
              <a:gd name="connsiteX12" fmla="*/ -842 w 254671"/>
              <a:gd name="connsiteY12" fmla="*/ 26923 h 195956"/>
              <a:gd name="connsiteX13" fmla="*/ 13679 w 254671"/>
              <a:gd name="connsiteY13" fmla="*/ 26923 h 195956"/>
              <a:gd name="connsiteX14" fmla="*/ 26249 w 254671"/>
              <a:gd name="connsiteY14" fmla="*/ 14353 h 195956"/>
              <a:gd name="connsiteX15" fmla="*/ 226738 w 254671"/>
              <a:gd name="connsiteY15" fmla="*/ 14353 h 195956"/>
              <a:gd name="connsiteX16" fmla="*/ 239308 w 254671"/>
              <a:gd name="connsiteY16" fmla="*/ 26923 h 195956"/>
              <a:gd name="connsiteX17" fmla="*/ 239308 w 254671"/>
              <a:gd name="connsiteY17" fmla="*/ 134896 h 195956"/>
              <a:gd name="connsiteX18" fmla="*/ 226738 w 254671"/>
              <a:gd name="connsiteY18" fmla="*/ 147466 h 195956"/>
              <a:gd name="connsiteX19" fmla="*/ 133676 w 254671"/>
              <a:gd name="connsiteY19" fmla="*/ 147466 h 195956"/>
              <a:gd name="connsiteX20" fmla="*/ 128133 w 254671"/>
              <a:gd name="connsiteY20" fmla="*/ 149965 h 195956"/>
              <a:gd name="connsiteX21" fmla="*/ 113143 w 254671"/>
              <a:gd name="connsiteY21" fmla="*/ 167453 h 195956"/>
              <a:gd name="connsiteX22" fmla="*/ 114080 w 254671"/>
              <a:gd name="connsiteY22" fmla="*/ 155508 h 195956"/>
              <a:gd name="connsiteX23" fmla="*/ 107225 w 254671"/>
              <a:gd name="connsiteY23" fmla="*/ 147716 h 195956"/>
              <a:gd name="connsiteX24" fmla="*/ 106819 w 254671"/>
              <a:gd name="connsiteY24" fmla="*/ 147700 h 195956"/>
              <a:gd name="connsiteX25" fmla="*/ 26249 w 254671"/>
              <a:gd name="connsiteY25" fmla="*/ 147700 h 195956"/>
              <a:gd name="connsiteX26" fmla="*/ 13679 w 254671"/>
              <a:gd name="connsiteY26" fmla="*/ 135131 h 19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4671" h="195956">
                <a:moveTo>
                  <a:pt x="-842" y="134819"/>
                </a:moveTo>
                <a:cubicBezTo>
                  <a:pt x="-842" y="149777"/>
                  <a:pt x="11290" y="161910"/>
                  <a:pt x="26249" y="161910"/>
                </a:cubicBezTo>
                <a:lnTo>
                  <a:pt x="98934" y="161910"/>
                </a:lnTo>
                <a:lnTo>
                  <a:pt x="96904" y="187986"/>
                </a:lnTo>
                <a:cubicBezTo>
                  <a:pt x="96686" y="191109"/>
                  <a:pt x="98473" y="194021"/>
                  <a:pt x="101354" y="195246"/>
                </a:cubicBezTo>
                <a:cubicBezTo>
                  <a:pt x="104251" y="196425"/>
                  <a:pt x="107569" y="195637"/>
                  <a:pt x="109630" y="193295"/>
                </a:cubicBezTo>
                <a:lnTo>
                  <a:pt x="136955" y="162066"/>
                </a:lnTo>
                <a:lnTo>
                  <a:pt x="226738" y="162066"/>
                </a:lnTo>
                <a:cubicBezTo>
                  <a:pt x="241681" y="162027"/>
                  <a:pt x="253783" y="149918"/>
                  <a:pt x="253830" y="134975"/>
                </a:cubicBezTo>
                <a:lnTo>
                  <a:pt x="253830" y="26923"/>
                </a:lnTo>
                <a:cubicBezTo>
                  <a:pt x="253791" y="11979"/>
                  <a:pt x="241681" y="-129"/>
                  <a:pt x="226738" y="-169"/>
                </a:cubicBezTo>
                <a:lnTo>
                  <a:pt x="26249" y="-169"/>
                </a:lnTo>
                <a:cubicBezTo>
                  <a:pt x="11290" y="-169"/>
                  <a:pt x="-842" y="11964"/>
                  <a:pt x="-842" y="26923"/>
                </a:cubicBezTo>
                <a:close/>
                <a:moveTo>
                  <a:pt x="13679" y="26923"/>
                </a:moveTo>
                <a:cubicBezTo>
                  <a:pt x="13679" y="19982"/>
                  <a:pt x="19308" y="14353"/>
                  <a:pt x="26249" y="14353"/>
                </a:cubicBezTo>
                <a:lnTo>
                  <a:pt x="226738" y="14353"/>
                </a:lnTo>
                <a:cubicBezTo>
                  <a:pt x="233679" y="14353"/>
                  <a:pt x="239308" y="19982"/>
                  <a:pt x="239308" y="26923"/>
                </a:cubicBezTo>
                <a:lnTo>
                  <a:pt x="239308" y="134896"/>
                </a:lnTo>
                <a:cubicBezTo>
                  <a:pt x="239308" y="141837"/>
                  <a:pt x="233679" y="147466"/>
                  <a:pt x="226738" y="147466"/>
                </a:cubicBezTo>
                <a:lnTo>
                  <a:pt x="133676" y="147466"/>
                </a:lnTo>
                <a:cubicBezTo>
                  <a:pt x="131553" y="147451"/>
                  <a:pt x="129523" y="148364"/>
                  <a:pt x="128133" y="149965"/>
                </a:cubicBezTo>
                <a:lnTo>
                  <a:pt x="113143" y="167453"/>
                </a:lnTo>
                <a:lnTo>
                  <a:pt x="114080" y="155508"/>
                </a:lnTo>
                <a:cubicBezTo>
                  <a:pt x="114338" y="151464"/>
                  <a:pt x="111270" y="147974"/>
                  <a:pt x="107225" y="147716"/>
                </a:cubicBezTo>
                <a:cubicBezTo>
                  <a:pt x="107092" y="147708"/>
                  <a:pt x="106952" y="147700"/>
                  <a:pt x="106819" y="147700"/>
                </a:cubicBezTo>
                <a:lnTo>
                  <a:pt x="26249" y="147700"/>
                </a:lnTo>
                <a:cubicBezTo>
                  <a:pt x="19308" y="147700"/>
                  <a:pt x="13679" y="142071"/>
                  <a:pt x="13679" y="135131"/>
                </a:cubicBezTo>
                <a:close/>
              </a:path>
            </a:pathLst>
          </a:custGeom>
          <a:solidFill>
            <a:srgbClr val="FFFFFF"/>
          </a:solidFill>
          <a:ln w="779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AD90A47-889E-96E5-8BBC-41444111004C}"/>
              </a:ext>
            </a:extLst>
          </p:cNvPr>
          <p:cNvSpPr/>
          <p:nvPr/>
        </p:nvSpPr>
        <p:spPr>
          <a:xfrm>
            <a:off x="7089979" y="1808114"/>
            <a:ext cx="265125" cy="174960"/>
          </a:xfrm>
          <a:custGeom>
            <a:avLst/>
            <a:gdLst>
              <a:gd name="connsiteX0" fmla="*/ 206440 w 265125"/>
              <a:gd name="connsiteY0" fmla="*/ 174792 h 174960"/>
              <a:gd name="connsiteX1" fmla="*/ 206440 w 265125"/>
              <a:gd name="connsiteY1" fmla="*/ 174792 h 174960"/>
              <a:gd name="connsiteX2" fmla="*/ 264284 w 265125"/>
              <a:gd name="connsiteY2" fmla="*/ 116932 h 174960"/>
              <a:gd name="connsiteX3" fmla="*/ 206432 w 265125"/>
              <a:gd name="connsiteY3" fmla="*/ 59088 h 174960"/>
              <a:gd name="connsiteX4" fmla="*/ 165530 w 265125"/>
              <a:gd name="connsiteY4" fmla="*/ 76030 h 174960"/>
              <a:gd name="connsiteX5" fmla="*/ 157099 w 265125"/>
              <a:gd name="connsiteY5" fmla="*/ 86882 h 174960"/>
              <a:gd name="connsiteX6" fmla="*/ 157489 w 265125"/>
              <a:gd name="connsiteY6" fmla="*/ 79075 h 174960"/>
              <a:gd name="connsiteX7" fmla="*/ 78402 w 265125"/>
              <a:gd name="connsiteY7" fmla="*/ -169 h 174960"/>
              <a:gd name="connsiteX8" fmla="*/ -842 w 265125"/>
              <a:gd name="connsiteY8" fmla="*/ 78919 h 174960"/>
              <a:gd name="connsiteX9" fmla="*/ 78245 w 265125"/>
              <a:gd name="connsiteY9" fmla="*/ 158162 h 174960"/>
              <a:gd name="connsiteX10" fmla="*/ 78323 w 265125"/>
              <a:gd name="connsiteY10" fmla="*/ 158162 h 174960"/>
              <a:gd name="connsiteX11" fmla="*/ 78323 w 265125"/>
              <a:gd name="connsiteY11" fmla="*/ 158162 h 174960"/>
              <a:gd name="connsiteX12" fmla="*/ 148588 w 265125"/>
              <a:gd name="connsiteY12" fmla="*/ 115222 h 174960"/>
              <a:gd name="connsiteX13" fmla="*/ 148588 w 265125"/>
              <a:gd name="connsiteY13" fmla="*/ 116940 h 174960"/>
              <a:gd name="connsiteX14" fmla="*/ 206440 w 265125"/>
              <a:gd name="connsiteY14" fmla="*/ 174792 h 174960"/>
              <a:gd name="connsiteX15" fmla="*/ 177475 w 265125"/>
              <a:gd name="connsiteY15" fmla="*/ 87975 h 174960"/>
              <a:gd name="connsiteX16" fmla="*/ 206440 w 265125"/>
              <a:gd name="connsiteY16" fmla="*/ 75874 h 174960"/>
              <a:gd name="connsiteX17" fmla="*/ 247506 w 265125"/>
              <a:gd name="connsiteY17" fmla="*/ 116940 h 174960"/>
              <a:gd name="connsiteX18" fmla="*/ 206440 w 265125"/>
              <a:gd name="connsiteY18" fmla="*/ 157928 h 174960"/>
              <a:gd name="connsiteX19" fmla="*/ 206440 w 265125"/>
              <a:gd name="connsiteY19" fmla="*/ 157928 h 174960"/>
              <a:gd name="connsiteX20" fmla="*/ 165452 w 265125"/>
              <a:gd name="connsiteY20" fmla="*/ 116940 h 174960"/>
              <a:gd name="connsiteX21" fmla="*/ 177475 w 265125"/>
              <a:gd name="connsiteY21" fmla="*/ 87975 h 174960"/>
              <a:gd name="connsiteX22" fmla="*/ 122356 w 265125"/>
              <a:gd name="connsiteY22" fmla="*/ 123108 h 174960"/>
              <a:gd name="connsiteX23" fmla="*/ 78323 w 265125"/>
              <a:gd name="connsiteY23" fmla="*/ 141377 h 174960"/>
              <a:gd name="connsiteX24" fmla="*/ 78323 w 265125"/>
              <a:gd name="connsiteY24" fmla="*/ 141377 h 174960"/>
              <a:gd name="connsiteX25" fmla="*/ 15756 w 265125"/>
              <a:gd name="connsiteY25" fmla="*/ 79028 h 174960"/>
              <a:gd name="connsiteX26" fmla="*/ 78113 w 265125"/>
              <a:gd name="connsiteY26" fmla="*/ 16461 h 174960"/>
              <a:gd name="connsiteX27" fmla="*/ 140672 w 265125"/>
              <a:gd name="connsiteY27" fmla="*/ 78809 h 174960"/>
              <a:gd name="connsiteX28" fmla="*/ 122356 w 265125"/>
              <a:gd name="connsiteY28" fmla="*/ 123108 h 17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5125" h="174960">
                <a:moveTo>
                  <a:pt x="206440" y="174792"/>
                </a:moveTo>
                <a:lnTo>
                  <a:pt x="206440" y="174792"/>
                </a:lnTo>
                <a:cubicBezTo>
                  <a:pt x="238387" y="174792"/>
                  <a:pt x="264292" y="148887"/>
                  <a:pt x="264284" y="116932"/>
                </a:cubicBezTo>
                <a:cubicBezTo>
                  <a:pt x="264284" y="84985"/>
                  <a:pt x="238379" y="59088"/>
                  <a:pt x="206432" y="59088"/>
                </a:cubicBezTo>
                <a:cubicBezTo>
                  <a:pt x="191091" y="59088"/>
                  <a:pt x="176375" y="65186"/>
                  <a:pt x="165530" y="76030"/>
                </a:cubicBezTo>
                <a:cubicBezTo>
                  <a:pt x="162321" y="79317"/>
                  <a:pt x="159495" y="82963"/>
                  <a:pt x="157099" y="86882"/>
                </a:cubicBezTo>
                <a:cubicBezTo>
                  <a:pt x="157099" y="84306"/>
                  <a:pt x="157489" y="81729"/>
                  <a:pt x="157489" y="79075"/>
                </a:cubicBezTo>
                <a:cubicBezTo>
                  <a:pt x="157536" y="35354"/>
                  <a:pt x="122122" y="-122"/>
                  <a:pt x="78402" y="-169"/>
                </a:cubicBezTo>
                <a:cubicBezTo>
                  <a:pt x="34681" y="-215"/>
                  <a:pt x="-795" y="35198"/>
                  <a:pt x="-842" y="78919"/>
                </a:cubicBezTo>
                <a:cubicBezTo>
                  <a:pt x="-889" y="122639"/>
                  <a:pt x="34525" y="158115"/>
                  <a:pt x="78245" y="158162"/>
                </a:cubicBezTo>
                <a:cubicBezTo>
                  <a:pt x="78269" y="158162"/>
                  <a:pt x="78300" y="158162"/>
                  <a:pt x="78323" y="158162"/>
                </a:cubicBezTo>
                <a:lnTo>
                  <a:pt x="78323" y="158162"/>
                </a:lnTo>
                <a:cubicBezTo>
                  <a:pt x="107944" y="158170"/>
                  <a:pt x="135082" y="141587"/>
                  <a:pt x="148588" y="115222"/>
                </a:cubicBezTo>
                <a:cubicBezTo>
                  <a:pt x="148588" y="115769"/>
                  <a:pt x="148588" y="116393"/>
                  <a:pt x="148588" y="116940"/>
                </a:cubicBezTo>
                <a:cubicBezTo>
                  <a:pt x="148674" y="148856"/>
                  <a:pt x="174524" y="174706"/>
                  <a:pt x="206440" y="174792"/>
                </a:cubicBezTo>
                <a:close/>
                <a:moveTo>
                  <a:pt x="177475" y="87975"/>
                </a:moveTo>
                <a:cubicBezTo>
                  <a:pt x="185111" y="80215"/>
                  <a:pt x="195549" y="75851"/>
                  <a:pt x="206440" y="75874"/>
                </a:cubicBezTo>
                <a:cubicBezTo>
                  <a:pt x="229104" y="75913"/>
                  <a:pt x="247467" y="94275"/>
                  <a:pt x="247506" y="116940"/>
                </a:cubicBezTo>
                <a:cubicBezTo>
                  <a:pt x="247381" y="139558"/>
                  <a:pt x="229058" y="157842"/>
                  <a:pt x="206440" y="157928"/>
                </a:cubicBezTo>
                <a:lnTo>
                  <a:pt x="206440" y="157928"/>
                </a:lnTo>
                <a:cubicBezTo>
                  <a:pt x="183807" y="157928"/>
                  <a:pt x="165452" y="139581"/>
                  <a:pt x="165452" y="116940"/>
                </a:cubicBezTo>
                <a:cubicBezTo>
                  <a:pt x="165398" y="106064"/>
                  <a:pt x="169731" y="95618"/>
                  <a:pt x="177475" y="87975"/>
                </a:cubicBezTo>
                <a:close/>
                <a:moveTo>
                  <a:pt x="122356" y="123108"/>
                </a:moveTo>
                <a:cubicBezTo>
                  <a:pt x="110708" y="134834"/>
                  <a:pt x="94851" y="141416"/>
                  <a:pt x="78323" y="141377"/>
                </a:cubicBezTo>
                <a:lnTo>
                  <a:pt x="78323" y="141377"/>
                </a:lnTo>
                <a:cubicBezTo>
                  <a:pt x="43831" y="141439"/>
                  <a:pt x="15819" y="113520"/>
                  <a:pt x="15756" y="79028"/>
                </a:cubicBezTo>
                <a:cubicBezTo>
                  <a:pt x="15702" y="44528"/>
                  <a:pt x="43613" y="16523"/>
                  <a:pt x="78113" y="16461"/>
                </a:cubicBezTo>
                <a:cubicBezTo>
                  <a:pt x="112605" y="16398"/>
                  <a:pt x="140617" y="44317"/>
                  <a:pt x="140672" y="78809"/>
                </a:cubicBezTo>
                <a:cubicBezTo>
                  <a:pt x="140703" y="95423"/>
                  <a:pt x="134114" y="111365"/>
                  <a:pt x="122356" y="123108"/>
                </a:cubicBezTo>
                <a:close/>
              </a:path>
            </a:pathLst>
          </a:custGeom>
          <a:solidFill>
            <a:srgbClr val="FFFFFF"/>
          </a:solidFill>
          <a:ln w="779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2F6A183-995D-DBEA-DB8A-EC73D09E324A}"/>
              </a:ext>
            </a:extLst>
          </p:cNvPr>
          <p:cNvSpPr/>
          <p:nvPr/>
        </p:nvSpPr>
        <p:spPr>
          <a:xfrm>
            <a:off x="6931492" y="4496534"/>
            <a:ext cx="492167" cy="405079"/>
          </a:xfrm>
          <a:custGeom>
            <a:avLst/>
            <a:gdLst>
              <a:gd name="connsiteX0" fmla="*/ 369611 w 492167"/>
              <a:gd name="connsiteY0" fmla="*/ -169 h 405079"/>
              <a:gd name="connsiteX1" fmla="*/ 327686 w 492167"/>
              <a:gd name="connsiteY1" fmla="*/ 41756 h 405079"/>
              <a:gd name="connsiteX2" fmla="*/ 321363 w 492167"/>
              <a:gd name="connsiteY2" fmla="*/ 41132 h 405079"/>
              <a:gd name="connsiteX3" fmla="*/ 248286 w 492167"/>
              <a:gd name="connsiteY3" fmla="*/ 54872 h 405079"/>
              <a:gd name="connsiteX4" fmla="*/ 247584 w 492167"/>
              <a:gd name="connsiteY4" fmla="*/ 55497 h 405079"/>
              <a:gd name="connsiteX5" fmla="*/ 237278 w 492167"/>
              <a:gd name="connsiteY5" fmla="*/ 65881 h 405079"/>
              <a:gd name="connsiteX6" fmla="*/ 159206 w 492167"/>
              <a:gd name="connsiteY6" fmla="*/ 61509 h 405079"/>
              <a:gd name="connsiteX7" fmla="*/ 120638 w 492167"/>
              <a:gd name="connsiteY7" fmla="*/ 22473 h 405079"/>
              <a:gd name="connsiteX8" fmla="*/ -842 w 492167"/>
              <a:gd name="connsiteY8" fmla="*/ 144500 h 405079"/>
              <a:gd name="connsiteX9" fmla="*/ 45221 w 492167"/>
              <a:gd name="connsiteY9" fmla="*/ 190562 h 405079"/>
              <a:gd name="connsiteX10" fmla="*/ 67237 w 492167"/>
              <a:gd name="connsiteY10" fmla="*/ 253801 h 405079"/>
              <a:gd name="connsiteX11" fmla="*/ 87379 w 492167"/>
              <a:gd name="connsiteY11" fmla="*/ 278316 h 405079"/>
              <a:gd name="connsiteX12" fmla="*/ 116110 w 492167"/>
              <a:gd name="connsiteY12" fmla="*/ 306968 h 405079"/>
              <a:gd name="connsiteX13" fmla="*/ 120951 w 492167"/>
              <a:gd name="connsiteY13" fmla="*/ 346004 h 405079"/>
              <a:gd name="connsiteX14" fmla="*/ 157723 w 492167"/>
              <a:gd name="connsiteY14" fmla="*/ 354670 h 405079"/>
              <a:gd name="connsiteX15" fmla="*/ 158113 w 492167"/>
              <a:gd name="connsiteY15" fmla="*/ 354670 h 405079"/>
              <a:gd name="connsiteX16" fmla="*/ 189889 w 492167"/>
              <a:gd name="connsiteY16" fmla="*/ 379810 h 405079"/>
              <a:gd name="connsiteX17" fmla="*/ 203395 w 492167"/>
              <a:gd name="connsiteY17" fmla="*/ 392926 h 405079"/>
              <a:gd name="connsiteX18" fmla="*/ 253440 w 492167"/>
              <a:gd name="connsiteY18" fmla="*/ 399562 h 405079"/>
              <a:gd name="connsiteX19" fmla="*/ 265229 w 492167"/>
              <a:gd name="connsiteY19" fmla="*/ 386524 h 405079"/>
              <a:gd name="connsiteX20" fmla="*/ 332371 w 492167"/>
              <a:gd name="connsiteY20" fmla="*/ 377702 h 405079"/>
              <a:gd name="connsiteX21" fmla="*/ 332761 w 492167"/>
              <a:gd name="connsiteY21" fmla="*/ 377702 h 405079"/>
              <a:gd name="connsiteX22" fmla="*/ 369455 w 492167"/>
              <a:gd name="connsiteY22" fmla="*/ 369113 h 405079"/>
              <a:gd name="connsiteX23" fmla="*/ 372500 w 492167"/>
              <a:gd name="connsiteY23" fmla="*/ 327579 h 405079"/>
              <a:gd name="connsiteX24" fmla="*/ 369299 w 492167"/>
              <a:gd name="connsiteY24" fmla="*/ 323207 h 405079"/>
              <a:gd name="connsiteX25" fmla="*/ 389520 w 492167"/>
              <a:gd name="connsiteY25" fmla="*/ 312589 h 405079"/>
              <a:gd name="connsiteX26" fmla="*/ 388114 w 492167"/>
              <a:gd name="connsiteY26" fmla="*/ 270352 h 405079"/>
              <a:gd name="connsiteX27" fmla="*/ 403104 w 492167"/>
              <a:gd name="connsiteY27" fmla="*/ 255363 h 405079"/>
              <a:gd name="connsiteX28" fmla="*/ 423247 w 492167"/>
              <a:gd name="connsiteY28" fmla="*/ 230926 h 405079"/>
              <a:gd name="connsiteX29" fmla="*/ 445263 w 492167"/>
              <a:gd name="connsiteY29" fmla="*/ 167687 h 405079"/>
              <a:gd name="connsiteX30" fmla="*/ 491326 w 492167"/>
              <a:gd name="connsiteY30" fmla="*/ 121625 h 405079"/>
              <a:gd name="connsiteX31" fmla="*/ 94640 w 492167"/>
              <a:gd name="connsiteY31" fmla="*/ 260671 h 405079"/>
              <a:gd name="connsiteX32" fmla="*/ 65597 w 492167"/>
              <a:gd name="connsiteY32" fmla="*/ 211095 h 405079"/>
              <a:gd name="connsiteX33" fmla="*/ 63411 w 492167"/>
              <a:gd name="connsiteY33" fmla="*/ 198369 h 405079"/>
              <a:gd name="connsiteX34" fmla="*/ 63411 w 492167"/>
              <a:gd name="connsiteY34" fmla="*/ 187439 h 405079"/>
              <a:gd name="connsiteX35" fmla="*/ 16568 w 492167"/>
              <a:gd name="connsiteY35" fmla="*/ 140596 h 405079"/>
              <a:gd name="connsiteX36" fmla="*/ 117047 w 492167"/>
              <a:gd name="connsiteY36" fmla="*/ 40039 h 405079"/>
              <a:gd name="connsiteX37" fmla="*/ 149291 w 492167"/>
              <a:gd name="connsiteY37" fmla="*/ 72283 h 405079"/>
              <a:gd name="connsiteX38" fmla="*/ 151399 w 492167"/>
              <a:gd name="connsiteY38" fmla="*/ 74390 h 405079"/>
              <a:gd name="connsiteX39" fmla="*/ 151399 w 492167"/>
              <a:gd name="connsiteY39" fmla="*/ 74390 h 405079"/>
              <a:gd name="connsiteX40" fmla="*/ 167013 w 492167"/>
              <a:gd name="connsiteY40" fmla="*/ 75640 h 405079"/>
              <a:gd name="connsiteX41" fmla="*/ 168028 w 492167"/>
              <a:gd name="connsiteY41" fmla="*/ 73141 h 405079"/>
              <a:gd name="connsiteX42" fmla="*/ 233609 w 492167"/>
              <a:gd name="connsiteY42" fmla="*/ 80949 h 405079"/>
              <a:gd name="connsiteX43" fmla="*/ 278657 w 492167"/>
              <a:gd name="connsiteY43" fmla="*/ 126231 h 405079"/>
              <a:gd name="connsiteX44" fmla="*/ 282092 w 492167"/>
              <a:gd name="connsiteY44" fmla="*/ 134741 h 405079"/>
              <a:gd name="connsiteX45" fmla="*/ 278579 w 492167"/>
              <a:gd name="connsiteY45" fmla="*/ 143250 h 405079"/>
              <a:gd name="connsiteX46" fmla="*/ 275612 w 492167"/>
              <a:gd name="connsiteY46" fmla="*/ 146217 h 405079"/>
              <a:gd name="connsiteX47" fmla="*/ 258608 w 492167"/>
              <a:gd name="connsiteY47" fmla="*/ 146233 h 405079"/>
              <a:gd name="connsiteX48" fmla="*/ 258592 w 492167"/>
              <a:gd name="connsiteY48" fmla="*/ 146217 h 405079"/>
              <a:gd name="connsiteX49" fmla="*/ 212530 w 492167"/>
              <a:gd name="connsiteY49" fmla="*/ 99998 h 405079"/>
              <a:gd name="connsiteX50" fmla="*/ 201287 w 492167"/>
              <a:gd name="connsiteY50" fmla="*/ 107806 h 405079"/>
              <a:gd name="connsiteX51" fmla="*/ 213779 w 492167"/>
              <a:gd name="connsiteY51" fmla="*/ 122405 h 405079"/>
              <a:gd name="connsiteX52" fmla="*/ 219166 w 492167"/>
              <a:gd name="connsiteY52" fmla="*/ 127870 h 405079"/>
              <a:gd name="connsiteX53" fmla="*/ 203551 w 492167"/>
              <a:gd name="connsiteY53" fmla="*/ 143485 h 405079"/>
              <a:gd name="connsiteX54" fmla="*/ 201131 w 492167"/>
              <a:gd name="connsiteY54" fmla="*/ 147700 h 405079"/>
              <a:gd name="connsiteX55" fmla="*/ 200350 w 492167"/>
              <a:gd name="connsiteY55" fmla="*/ 148481 h 405079"/>
              <a:gd name="connsiteX56" fmla="*/ 107444 w 492167"/>
              <a:gd name="connsiteY56" fmla="*/ 241387 h 405079"/>
              <a:gd name="connsiteX57" fmla="*/ 94640 w 492167"/>
              <a:gd name="connsiteY57" fmla="*/ 260671 h 405079"/>
              <a:gd name="connsiteX58" fmla="*/ 243837 w 492167"/>
              <a:gd name="connsiteY58" fmla="*/ 386056 h 405079"/>
              <a:gd name="connsiteX59" fmla="*/ 231267 w 492167"/>
              <a:gd name="connsiteY59" fmla="*/ 391052 h 405079"/>
              <a:gd name="connsiteX60" fmla="*/ 215262 w 492167"/>
              <a:gd name="connsiteY60" fmla="*/ 381371 h 405079"/>
              <a:gd name="connsiteX61" fmla="*/ 208782 w 492167"/>
              <a:gd name="connsiteY61" fmla="*/ 374891 h 405079"/>
              <a:gd name="connsiteX62" fmla="*/ 225099 w 492167"/>
              <a:gd name="connsiteY62" fmla="*/ 363493 h 405079"/>
              <a:gd name="connsiteX63" fmla="*/ 236810 w 492167"/>
              <a:gd name="connsiteY63" fmla="*/ 376452 h 405079"/>
              <a:gd name="connsiteX64" fmla="*/ 246647 w 492167"/>
              <a:gd name="connsiteY64" fmla="*/ 380512 h 405079"/>
              <a:gd name="connsiteX65" fmla="*/ 243837 w 492167"/>
              <a:gd name="connsiteY65" fmla="*/ 386056 h 405079"/>
              <a:gd name="connsiteX66" fmla="*/ 310198 w 492167"/>
              <a:gd name="connsiteY66" fmla="*/ 379810 h 405079"/>
              <a:gd name="connsiteX67" fmla="*/ 285293 w 492167"/>
              <a:gd name="connsiteY67" fmla="*/ 379263 h 405079"/>
              <a:gd name="connsiteX68" fmla="*/ 280609 w 492167"/>
              <a:gd name="connsiteY68" fmla="*/ 374891 h 405079"/>
              <a:gd name="connsiteX69" fmla="*/ 286932 w 492167"/>
              <a:gd name="connsiteY69" fmla="*/ 369895 h 405079"/>
              <a:gd name="connsiteX70" fmla="*/ 304108 w 492167"/>
              <a:gd name="connsiteY70" fmla="*/ 353109 h 405079"/>
              <a:gd name="connsiteX71" fmla="*/ 305982 w 492167"/>
              <a:gd name="connsiteY71" fmla="*/ 354905 h 405079"/>
              <a:gd name="connsiteX72" fmla="*/ 310198 w 492167"/>
              <a:gd name="connsiteY72" fmla="*/ 379810 h 405079"/>
              <a:gd name="connsiteX73" fmla="*/ 358291 w 492167"/>
              <a:gd name="connsiteY73" fmla="*/ 354670 h 405079"/>
              <a:gd name="connsiteX74" fmla="*/ 331043 w 492167"/>
              <a:gd name="connsiteY74" fmla="*/ 354670 h 405079"/>
              <a:gd name="connsiteX75" fmla="*/ 316834 w 492167"/>
              <a:gd name="connsiteY75" fmla="*/ 340383 h 405079"/>
              <a:gd name="connsiteX76" fmla="*/ 340256 w 492167"/>
              <a:gd name="connsiteY76" fmla="*/ 317508 h 405079"/>
              <a:gd name="connsiteX77" fmla="*/ 353450 w 492167"/>
              <a:gd name="connsiteY77" fmla="*/ 330702 h 405079"/>
              <a:gd name="connsiteX78" fmla="*/ 358291 w 492167"/>
              <a:gd name="connsiteY78" fmla="*/ 354670 h 405079"/>
              <a:gd name="connsiteX79" fmla="*/ 377731 w 492167"/>
              <a:gd name="connsiteY79" fmla="*/ 298302 h 405079"/>
              <a:gd name="connsiteX80" fmla="*/ 357057 w 492167"/>
              <a:gd name="connsiteY80" fmla="*/ 307522 h 405079"/>
              <a:gd name="connsiteX81" fmla="*/ 355324 w 492167"/>
              <a:gd name="connsiteY81" fmla="*/ 306734 h 405079"/>
              <a:gd name="connsiteX82" fmla="*/ 352904 w 492167"/>
              <a:gd name="connsiteY82" fmla="*/ 305250 h 405079"/>
              <a:gd name="connsiteX83" fmla="*/ 375388 w 492167"/>
              <a:gd name="connsiteY83" fmla="*/ 282766 h 405079"/>
              <a:gd name="connsiteX84" fmla="*/ 377731 w 492167"/>
              <a:gd name="connsiteY84" fmla="*/ 298302 h 405079"/>
              <a:gd name="connsiteX85" fmla="*/ 427072 w 492167"/>
              <a:gd name="connsiteY85" fmla="*/ 164408 h 405079"/>
              <a:gd name="connsiteX86" fmla="*/ 427072 w 492167"/>
              <a:gd name="connsiteY86" fmla="*/ 175338 h 405079"/>
              <a:gd name="connsiteX87" fmla="*/ 424887 w 492167"/>
              <a:gd name="connsiteY87" fmla="*/ 187986 h 405079"/>
              <a:gd name="connsiteX88" fmla="*/ 395687 w 492167"/>
              <a:gd name="connsiteY88" fmla="*/ 237796 h 405079"/>
              <a:gd name="connsiteX89" fmla="*/ 336977 w 492167"/>
              <a:gd name="connsiteY89" fmla="*/ 296663 h 405079"/>
              <a:gd name="connsiteX90" fmla="*/ 275143 w 492167"/>
              <a:gd name="connsiteY90" fmla="*/ 358340 h 405079"/>
              <a:gd name="connsiteX91" fmla="*/ 259529 w 492167"/>
              <a:gd name="connsiteY91" fmla="*/ 368021 h 405079"/>
              <a:gd name="connsiteX92" fmla="*/ 247038 w 492167"/>
              <a:gd name="connsiteY92" fmla="*/ 362946 h 405079"/>
              <a:gd name="connsiteX93" fmla="*/ 243993 w 492167"/>
              <a:gd name="connsiteY93" fmla="*/ 347331 h 405079"/>
              <a:gd name="connsiteX94" fmla="*/ 253908 w 492167"/>
              <a:gd name="connsiteY94" fmla="*/ 333357 h 405079"/>
              <a:gd name="connsiteX95" fmla="*/ 282326 w 492167"/>
              <a:gd name="connsiteY95" fmla="*/ 304860 h 405079"/>
              <a:gd name="connsiteX96" fmla="*/ 296067 w 492167"/>
              <a:gd name="connsiteY96" fmla="*/ 290885 h 405079"/>
              <a:gd name="connsiteX97" fmla="*/ 307075 w 492167"/>
              <a:gd name="connsiteY97" fmla="*/ 267932 h 405079"/>
              <a:gd name="connsiteX98" fmla="*/ 285059 w 492167"/>
              <a:gd name="connsiteY98" fmla="*/ 278628 h 405079"/>
              <a:gd name="connsiteX99" fmla="*/ 271084 w 492167"/>
              <a:gd name="connsiteY99" fmla="*/ 292525 h 405079"/>
              <a:gd name="connsiteX100" fmla="*/ 205581 w 492167"/>
              <a:gd name="connsiteY100" fmla="*/ 355997 h 405079"/>
              <a:gd name="connsiteX101" fmla="*/ 180676 w 492167"/>
              <a:gd name="connsiteY101" fmla="*/ 356544 h 405079"/>
              <a:gd name="connsiteX102" fmla="*/ 184892 w 492167"/>
              <a:gd name="connsiteY102" fmla="*/ 331639 h 405079"/>
              <a:gd name="connsiteX103" fmla="*/ 258905 w 492167"/>
              <a:gd name="connsiteY103" fmla="*/ 257548 h 405079"/>
              <a:gd name="connsiteX104" fmla="*/ 266009 w 492167"/>
              <a:gd name="connsiteY104" fmla="*/ 246540 h 405079"/>
              <a:gd name="connsiteX105" fmla="*/ 261012 w 492167"/>
              <a:gd name="connsiteY105" fmla="*/ 238733 h 405079"/>
              <a:gd name="connsiteX106" fmla="*/ 246881 w 492167"/>
              <a:gd name="connsiteY106" fmla="*/ 244667 h 405079"/>
              <a:gd name="connsiteX107" fmla="*/ 159753 w 492167"/>
              <a:gd name="connsiteY107" fmla="*/ 331717 h 405079"/>
              <a:gd name="connsiteX108" fmla="*/ 132584 w 492167"/>
              <a:gd name="connsiteY108" fmla="*/ 331717 h 405079"/>
              <a:gd name="connsiteX109" fmla="*/ 137346 w 492167"/>
              <a:gd name="connsiteY109" fmla="*/ 308295 h 405079"/>
              <a:gd name="connsiteX110" fmla="*/ 225880 w 492167"/>
              <a:gd name="connsiteY110" fmla="*/ 219762 h 405079"/>
              <a:gd name="connsiteX111" fmla="*/ 228613 w 492167"/>
              <a:gd name="connsiteY111" fmla="*/ 204147 h 405079"/>
              <a:gd name="connsiteX112" fmla="*/ 213779 w 492167"/>
              <a:gd name="connsiteY112" fmla="*/ 207894 h 405079"/>
              <a:gd name="connsiteX113" fmla="*/ 145465 w 492167"/>
              <a:gd name="connsiteY113" fmla="*/ 276130 h 405079"/>
              <a:gd name="connsiteX114" fmla="*/ 135550 w 492167"/>
              <a:gd name="connsiteY114" fmla="*/ 283937 h 405079"/>
              <a:gd name="connsiteX115" fmla="*/ 113862 w 492167"/>
              <a:gd name="connsiteY115" fmla="*/ 277090 h 405079"/>
              <a:gd name="connsiteX116" fmla="*/ 113143 w 492167"/>
              <a:gd name="connsiteY116" fmla="*/ 275505 h 405079"/>
              <a:gd name="connsiteX117" fmla="*/ 119936 w 492167"/>
              <a:gd name="connsiteY117" fmla="*/ 254894 h 405079"/>
              <a:gd name="connsiteX118" fmla="*/ 232828 w 492167"/>
              <a:gd name="connsiteY118" fmla="*/ 141689 h 405079"/>
              <a:gd name="connsiteX119" fmla="*/ 248443 w 492167"/>
              <a:gd name="connsiteY119" fmla="*/ 157304 h 405079"/>
              <a:gd name="connsiteX120" fmla="*/ 267571 w 492167"/>
              <a:gd name="connsiteY120" fmla="*/ 165111 h 405079"/>
              <a:gd name="connsiteX121" fmla="*/ 286620 w 492167"/>
              <a:gd name="connsiteY121" fmla="*/ 157304 h 405079"/>
              <a:gd name="connsiteX122" fmla="*/ 289587 w 492167"/>
              <a:gd name="connsiteY122" fmla="*/ 154337 h 405079"/>
              <a:gd name="connsiteX123" fmla="*/ 290524 w 492167"/>
              <a:gd name="connsiteY123" fmla="*/ 117253 h 405079"/>
              <a:gd name="connsiteX124" fmla="*/ 256172 w 492167"/>
              <a:gd name="connsiteY124" fmla="*/ 82588 h 405079"/>
              <a:gd name="connsiteX125" fmla="*/ 256172 w 492167"/>
              <a:gd name="connsiteY125" fmla="*/ 82588 h 405079"/>
              <a:gd name="connsiteX126" fmla="*/ 249458 w 492167"/>
              <a:gd name="connsiteY126" fmla="*/ 75796 h 405079"/>
              <a:gd name="connsiteX127" fmla="*/ 258592 w 492167"/>
              <a:gd name="connsiteY127" fmla="*/ 66661 h 405079"/>
              <a:gd name="connsiteX128" fmla="*/ 331824 w 492167"/>
              <a:gd name="connsiteY128" fmla="*/ 59791 h 405079"/>
              <a:gd name="connsiteX129" fmla="*/ 341973 w 492167"/>
              <a:gd name="connsiteY129" fmla="*/ 49642 h 405079"/>
              <a:gd name="connsiteX130" fmla="*/ 374217 w 492167"/>
              <a:gd name="connsiteY130" fmla="*/ 17398 h 405079"/>
              <a:gd name="connsiteX131" fmla="*/ 474696 w 492167"/>
              <a:gd name="connsiteY131" fmla="*/ 117877 h 40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92167" h="405079">
                <a:moveTo>
                  <a:pt x="369611" y="-169"/>
                </a:moveTo>
                <a:lnTo>
                  <a:pt x="327686" y="41756"/>
                </a:lnTo>
                <a:cubicBezTo>
                  <a:pt x="325578" y="41756"/>
                  <a:pt x="323470" y="41288"/>
                  <a:pt x="321363" y="41132"/>
                </a:cubicBezTo>
                <a:cubicBezTo>
                  <a:pt x="306295" y="35042"/>
                  <a:pt x="279594" y="30748"/>
                  <a:pt x="248286" y="54872"/>
                </a:cubicBezTo>
                <a:lnTo>
                  <a:pt x="247584" y="55497"/>
                </a:lnTo>
                <a:lnTo>
                  <a:pt x="237278" y="65881"/>
                </a:lnTo>
                <a:cubicBezTo>
                  <a:pt x="198242" y="39570"/>
                  <a:pt x="167794" y="55731"/>
                  <a:pt x="159206" y="61509"/>
                </a:cubicBezTo>
                <a:lnTo>
                  <a:pt x="120638" y="22473"/>
                </a:lnTo>
                <a:lnTo>
                  <a:pt x="-842" y="144500"/>
                </a:lnTo>
                <a:lnTo>
                  <a:pt x="45221" y="190562"/>
                </a:lnTo>
                <a:cubicBezTo>
                  <a:pt x="46298" y="213328"/>
                  <a:pt x="53941" y="235290"/>
                  <a:pt x="67237" y="253801"/>
                </a:cubicBezTo>
                <a:cubicBezTo>
                  <a:pt x="73163" y="262592"/>
                  <a:pt x="79908" y="270797"/>
                  <a:pt x="87379" y="278316"/>
                </a:cubicBezTo>
                <a:cubicBezTo>
                  <a:pt x="96905" y="287942"/>
                  <a:pt x="106484" y="297498"/>
                  <a:pt x="116110" y="306968"/>
                </a:cubicBezTo>
                <a:cubicBezTo>
                  <a:pt x="105727" y="322114"/>
                  <a:pt x="110176" y="334606"/>
                  <a:pt x="120951" y="346004"/>
                </a:cubicBezTo>
                <a:cubicBezTo>
                  <a:pt x="131725" y="357403"/>
                  <a:pt x="142499" y="359042"/>
                  <a:pt x="157723" y="354670"/>
                </a:cubicBezTo>
                <a:cubicBezTo>
                  <a:pt x="157723" y="354670"/>
                  <a:pt x="157723" y="354670"/>
                  <a:pt x="158113" y="354670"/>
                </a:cubicBezTo>
                <a:cubicBezTo>
                  <a:pt x="168965" y="370988"/>
                  <a:pt x="179036" y="378873"/>
                  <a:pt x="189889" y="379810"/>
                </a:cubicBezTo>
                <a:lnTo>
                  <a:pt x="203395" y="392926"/>
                </a:lnTo>
                <a:cubicBezTo>
                  <a:pt x="216777" y="405964"/>
                  <a:pt x="237122" y="408657"/>
                  <a:pt x="253440" y="399562"/>
                </a:cubicBezTo>
                <a:cubicBezTo>
                  <a:pt x="258631" y="396548"/>
                  <a:pt x="262746" y="391989"/>
                  <a:pt x="265229" y="386524"/>
                </a:cubicBezTo>
                <a:cubicBezTo>
                  <a:pt x="292632" y="409477"/>
                  <a:pt x="310823" y="409946"/>
                  <a:pt x="332371" y="377702"/>
                </a:cubicBezTo>
                <a:cubicBezTo>
                  <a:pt x="332371" y="377702"/>
                  <a:pt x="332371" y="377702"/>
                  <a:pt x="332761" y="377702"/>
                </a:cubicBezTo>
                <a:cubicBezTo>
                  <a:pt x="347907" y="382152"/>
                  <a:pt x="358291" y="380747"/>
                  <a:pt x="369455" y="369113"/>
                </a:cubicBezTo>
                <a:cubicBezTo>
                  <a:pt x="380619" y="357481"/>
                  <a:pt x="385069" y="343896"/>
                  <a:pt x="372500" y="327579"/>
                </a:cubicBezTo>
                <a:cubicBezTo>
                  <a:pt x="372500" y="327579"/>
                  <a:pt x="369143" y="323207"/>
                  <a:pt x="369299" y="323207"/>
                </a:cubicBezTo>
                <a:cubicBezTo>
                  <a:pt x="377333" y="323035"/>
                  <a:pt x="384820" y="319108"/>
                  <a:pt x="389520" y="312589"/>
                </a:cubicBezTo>
                <a:cubicBezTo>
                  <a:pt x="400098" y="300285"/>
                  <a:pt x="399482" y="281930"/>
                  <a:pt x="388114" y="270352"/>
                </a:cubicBezTo>
                <a:lnTo>
                  <a:pt x="403104" y="255363"/>
                </a:lnTo>
                <a:cubicBezTo>
                  <a:pt x="410591" y="247883"/>
                  <a:pt x="417337" y="239701"/>
                  <a:pt x="423247" y="230926"/>
                </a:cubicBezTo>
                <a:cubicBezTo>
                  <a:pt x="436543" y="212415"/>
                  <a:pt x="444186" y="190453"/>
                  <a:pt x="445263" y="167687"/>
                </a:cubicBezTo>
                <a:lnTo>
                  <a:pt x="491326" y="121625"/>
                </a:lnTo>
                <a:close/>
                <a:moveTo>
                  <a:pt x="94640" y="260671"/>
                </a:moveTo>
                <a:cubicBezTo>
                  <a:pt x="80822" y="246946"/>
                  <a:pt x="70812" y="229864"/>
                  <a:pt x="65597" y="211095"/>
                </a:cubicBezTo>
                <a:cubicBezTo>
                  <a:pt x="64512" y="206919"/>
                  <a:pt x="63786" y="202664"/>
                  <a:pt x="63411" y="198369"/>
                </a:cubicBezTo>
                <a:cubicBezTo>
                  <a:pt x="63177" y="194731"/>
                  <a:pt x="63177" y="191078"/>
                  <a:pt x="63411" y="187439"/>
                </a:cubicBezTo>
                <a:lnTo>
                  <a:pt x="16568" y="140596"/>
                </a:lnTo>
                <a:lnTo>
                  <a:pt x="117047" y="40039"/>
                </a:lnTo>
                <a:lnTo>
                  <a:pt x="149291" y="72283"/>
                </a:lnTo>
                <a:lnTo>
                  <a:pt x="151399" y="74390"/>
                </a:lnTo>
                <a:lnTo>
                  <a:pt x="151399" y="74390"/>
                </a:lnTo>
                <a:lnTo>
                  <a:pt x="167013" y="75640"/>
                </a:lnTo>
                <a:lnTo>
                  <a:pt x="168028" y="73141"/>
                </a:lnTo>
                <a:cubicBezTo>
                  <a:pt x="174118" y="68926"/>
                  <a:pt x="199257" y="54795"/>
                  <a:pt x="233609" y="80949"/>
                </a:cubicBezTo>
                <a:lnTo>
                  <a:pt x="278657" y="126231"/>
                </a:lnTo>
                <a:cubicBezTo>
                  <a:pt x="280905" y="128487"/>
                  <a:pt x="282147" y="131555"/>
                  <a:pt x="282092" y="134741"/>
                </a:cubicBezTo>
                <a:cubicBezTo>
                  <a:pt x="282100" y="137934"/>
                  <a:pt x="280835" y="140994"/>
                  <a:pt x="278579" y="143250"/>
                </a:cubicBezTo>
                <a:lnTo>
                  <a:pt x="275612" y="146217"/>
                </a:lnTo>
                <a:cubicBezTo>
                  <a:pt x="270920" y="150917"/>
                  <a:pt x="263308" y="150925"/>
                  <a:pt x="258608" y="146233"/>
                </a:cubicBezTo>
                <a:cubicBezTo>
                  <a:pt x="258600" y="146225"/>
                  <a:pt x="258600" y="146225"/>
                  <a:pt x="258592" y="146217"/>
                </a:cubicBezTo>
                <a:lnTo>
                  <a:pt x="212530" y="99998"/>
                </a:lnTo>
                <a:lnTo>
                  <a:pt x="201287" y="107806"/>
                </a:lnTo>
                <a:lnTo>
                  <a:pt x="213779" y="122405"/>
                </a:lnTo>
                <a:lnTo>
                  <a:pt x="219166" y="127870"/>
                </a:lnTo>
                <a:lnTo>
                  <a:pt x="203551" y="143485"/>
                </a:lnTo>
                <a:cubicBezTo>
                  <a:pt x="202341" y="144617"/>
                  <a:pt x="201498" y="146085"/>
                  <a:pt x="201131" y="147700"/>
                </a:cubicBezTo>
                <a:lnTo>
                  <a:pt x="200350" y="148481"/>
                </a:lnTo>
                <a:lnTo>
                  <a:pt x="107444" y="241387"/>
                </a:lnTo>
                <a:cubicBezTo>
                  <a:pt x="101628" y="246642"/>
                  <a:pt x="97224" y="253270"/>
                  <a:pt x="94640" y="260671"/>
                </a:cubicBezTo>
                <a:close/>
                <a:moveTo>
                  <a:pt x="243837" y="386056"/>
                </a:moveTo>
                <a:cubicBezTo>
                  <a:pt x="240620" y="389545"/>
                  <a:pt x="235998" y="391380"/>
                  <a:pt x="231267" y="391052"/>
                </a:cubicBezTo>
                <a:cubicBezTo>
                  <a:pt x="224943" y="389858"/>
                  <a:pt x="219260" y="386414"/>
                  <a:pt x="215262" y="381371"/>
                </a:cubicBezTo>
                <a:lnTo>
                  <a:pt x="208782" y="374891"/>
                </a:lnTo>
                <a:cubicBezTo>
                  <a:pt x="214575" y="371628"/>
                  <a:pt x="220040" y="367810"/>
                  <a:pt x="225099" y="363493"/>
                </a:cubicBezTo>
                <a:cubicBezTo>
                  <a:pt x="227551" y="368926"/>
                  <a:pt x="231649" y="373462"/>
                  <a:pt x="236810" y="376452"/>
                </a:cubicBezTo>
                <a:cubicBezTo>
                  <a:pt x="239909" y="378209"/>
                  <a:pt x="243212" y="379575"/>
                  <a:pt x="246647" y="380512"/>
                </a:cubicBezTo>
                <a:cubicBezTo>
                  <a:pt x="246249" y="382589"/>
                  <a:pt x="245273" y="384510"/>
                  <a:pt x="243837" y="386056"/>
                </a:cubicBezTo>
                <a:close/>
                <a:moveTo>
                  <a:pt x="310198" y="379810"/>
                </a:moveTo>
                <a:cubicBezTo>
                  <a:pt x="303250" y="387617"/>
                  <a:pt x="295364" y="388632"/>
                  <a:pt x="285293" y="379263"/>
                </a:cubicBezTo>
                <a:lnTo>
                  <a:pt x="280609" y="374891"/>
                </a:lnTo>
                <a:cubicBezTo>
                  <a:pt x="282865" y="373423"/>
                  <a:pt x="284981" y="371752"/>
                  <a:pt x="286932" y="369895"/>
                </a:cubicBezTo>
                <a:cubicBezTo>
                  <a:pt x="292710" y="364351"/>
                  <a:pt x="298409" y="358652"/>
                  <a:pt x="304108" y="353109"/>
                </a:cubicBezTo>
                <a:lnTo>
                  <a:pt x="305982" y="354905"/>
                </a:lnTo>
                <a:cubicBezTo>
                  <a:pt x="315429" y="364429"/>
                  <a:pt x="316756" y="372080"/>
                  <a:pt x="310198" y="379810"/>
                </a:cubicBezTo>
                <a:close/>
                <a:moveTo>
                  <a:pt x="358291" y="354670"/>
                </a:moveTo>
                <a:cubicBezTo>
                  <a:pt x="351264" y="364195"/>
                  <a:pt x="340646" y="364351"/>
                  <a:pt x="331043" y="354670"/>
                </a:cubicBezTo>
                <a:lnTo>
                  <a:pt x="316834" y="340383"/>
                </a:lnTo>
                <a:cubicBezTo>
                  <a:pt x="324641" y="332576"/>
                  <a:pt x="332449" y="324768"/>
                  <a:pt x="340256" y="317508"/>
                </a:cubicBezTo>
                <a:lnTo>
                  <a:pt x="353450" y="330702"/>
                </a:lnTo>
                <a:cubicBezTo>
                  <a:pt x="362038" y="339446"/>
                  <a:pt x="363443" y="347488"/>
                  <a:pt x="358291" y="354670"/>
                </a:cubicBezTo>
                <a:close/>
                <a:moveTo>
                  <a:pt x="377731" y="298302"/>
                </a:moveTo>
                <a:cubicBezTo>
                  <a:pt x="374569" y="306554"/>
                  <a:pt x="365309" y="310685"/>
                  <a:pt x="357057" y="307522"/>
                </a:cubicBezTo>
                <a:cubicBezTo>
                  <a:pt x="356464" y="307296"/>
                  <a:pt x="355886" y="307031"/>
                  <a:pt x="355324" y="306734"/>
                </a:cubicBezTo>
                <a:cubicBezTo>
                  <a:pt x="354473" y="306313"/>
                  <a:pt x="353661" y="305820"/>
                  <a:pt x="352904" y="305250"/>
                </a:cubicBezTo>
                <a:cubicBezTo>
                  <a:pt x="360711" y="297443"/>
                  <a:pt x="367893" y="290261"/>
                  <a:pt x="375388" y="282766"/>
                </a:cubicBezTo>
                <a:cubicBezTo>
                  <a:pt x="379144" y="287036"/>
                  <a:pt x="380057" y="293110"/>
                  <a:pt x="377731" y="298302"/>
                </a:cubicBezTo>
                <a:close/>
                <a:moveTo>
                  <a:pt x="427072" y="164408"/>
                </a:moveTo>
                <a:cubicBezTo>
                  <a:pt x="427268" y="168046"/>
                  <a:pt x="427268" y="171700"/>
                  <a:pt x="427072" y="175338"/>
                </a:cubicBezTo>
                <a:cubicBezTo>
                  <a:pt x="426659" y="179601"/>
                  <a:pt x="425933" y="183832"/>
                  <a:pt x="424887" y="187986"/>
                </a:cubicBezTo>
                <a:cubicBezTo>
                  <a:pt x="419655" y="206848"/>
                  <a:pt x="409584" y="224016"/>
                  <a:pt x="395687" y="237796"/>
                </a:cubicBezTo>
                <a:cubicBezTo>
                  <a:pt x="376560" y="257860"/>
                  <a:pt x="356651" y="276832"/>
                  <a:pt x="336977" y="296663"/>
                </a:cubicBezTo>
                <a:cubicBezTo>
                  <a:pt x="317303" y="316493"/>
                  <a:pt x="295911" y="337885"/>
                  <a:pt x="275143" y="358340"/>
                </a:cubicBezTo>
                <a:cubicBezTo>
                  <a:pt x="271256" y="363321"/>
                  <a:pt x="265720" y="366756"/>
                  <a:pt x="259529" y="368021"/>
                </a:cubicBezTo>
                <a:cubicBezTo>
                  <a:pt x="254798" y="368380"/>
                  <a:pt x="250176" y="366498"/>
                  <a:pt x="247038" y="362946"/>
                </a:cubicBezTo>
                <a:cubicBezTo>
                  <a:pt x="243720" y="358465"/>
                  <a:pt x="242603" y="352726"/>
                  <a:pt x="243993" y="347331"/>
                </a:cubicBezTo>
                <a:cubicBezTo>
                  <a:pt x="246124" y="341944"/>
                  <a:pt x="249528" y="337151"/>
                  <a:pt x="253908" y="333357"/>
                </a:cubicBezTo>
                <a:cubicBezTo>
                  <a:pt x="263277" y="323753"/>
                  <a:pt x="272879" y="314385"/>
                  <a:pt x="282326" y="304860"/>
                </a:cubicBezTo>
                <a:cubicBezTo>
                  <a:pt x="286932" y="300254"/>
                  <a:pt x="291539" y="295569"/>
                  <a:pt x="296067" y="290885"/>
                </a:cubicBezTo>
                <a:cubicBezTo>
                  <a:pt x="300595" y="286201"/>
                  <a:pt x="315039" y="275271"/>
                  <a:pt x="307075" y="267932"/>
                </a:cubicBezTo>
                <a:cubicBezTo>
                  <a:pt x="299112" y="260593"/>
                  <a:pt x="289431" y="274256"/>
                  <a:pt x="285059" y="278628"/>
                </a:cubicBezTo>
                <a:cubicBezTo>
                  <a:pt x="280687" y="283000"/>
                  <a:pt x="275768" y="287919"/>
                  <a:pt x="271084" y="292525"/>
                </a:cubicBezTo>
                <a:cubicBezTo>
                  <a:pt x="249380" y="313760"/>
                  <a:pt x="227832" y="335309"/>
                  <a:pt x="205581" y="355997"/>
                </a:cubicBezTo>
                <a:cubicBezTo>
                  <a:pt x="195510" y="365366"/>
                  <a:pt x="187546" y="364664"/>
                  <a:pt x="180676" y="356544"/>
                </a:cubicBezTo>
                <a:cubicBezTo>
                  <a:pt x="173806" y="348425"/>
                  <a:pt x="175367" y="340929"/>
                  <a:pt x="184892" y="331639"/>
                </a:cubicBezTo>
                <a:lnTo>
                  <a:pt x="258905" y="257548"/>
                </a:lnTo>
                <a:cubicBezTo>
                  <a:pt x="262629" y="254957"/>
                  <a:pt x="265181" y="250998"/>
                  <a:pt x="266009" y="246540"/>
                </a:cubicBezTo>
                <a:cubicBezTo>
                  <a:pt x="266477" y="242637"/>
                  <a:pt x="265072" y="239201"/>
                  <a:pt x="261012" y="238733"/>
                </a:cubicBezTo>
                <a:cubicBezTo>
                  <a:pt x="255555" y="237820"/>
                  <a:pt x="250051" y="240130"/>
                  <a:pt x="246881" y="244667"/>
                </a:cubicBezTo>
                <a:cubicBezTo>
                  <a:pt x="217839" y="273709"/>
                  <a:pt x="188795" y="302729"/>
                  <a:pt x="159753" y="331717"/>
                </a:cubicBezTo>
                <a:cubicBezTo>
                  <a:pt x="150228" y="341242"/>
                  <a:pt x="139532" y="341086"/>
                  <a:pt x="132584" y="331717"/>
                </a:cubicBezTo>
                <a:cubicBezTo>
                  <a:pt x="127352" y="324613"/>
                  <a:pt x="128836" y="316571"/>
                  <a:pt x="137346" y="308295"/>
                </a:cubicBezTo>
                <a:cubicBezTo>
                  <a:pt x="166756" y="278729"/>
                  <a:pt x="196267" y="249218"/>
                  <a:pt x="225880" y="219762"/>
                </a:cubicBezTo>
                <a:cubicBezTo>
                  <a:pt x="230720" y="214921"/>
                  <a:pt x="234468" y="209534"/>
                  <a:pt x="228613" y="204147"/>
                </a:cubicBezTo>
                <a:cubicBezTo>
                  <a:pt x="222757" y="198760"/>
                  <a:pt x="218073" y="203601"/>
                  <a:pt x="213779" y="207894"/>
                </a:cubicBezTo>
                <a:cubicBezTo>
                  <a:pt x="191083" y="230691"/>
                  <a:pt x="168317" y="253434"/>
                  <a:pt x="145465" y="276130"/>
                </a:cubicBezTo>
                <a:cubicBezTo>
                  <a:pt x="142546" y="279190"/>
                  <a:pt x="139204" y="281813"/>
                  <a:pt x="135550" y="283937"/>
                </a:cubicBezTo>
                <a:cubicBezTo>
                  <a:pt x="127673" y="288036"/>
                  <a:pt x="117960" y="284967"/>
                  <a:pt x="113862" y="277090"/>
                </a:cubicBezTo>
                <a:cubicBezTo>
                  <a:pt x="113596" y="276575"/>
                  <a:pt x="113354" y="276044"/>
                  <a:pt x="113143" y="275505"/>
                </a:cubicBezTo>
                <a:cubicBezTo>
                  <a:pt x="109474" y="266449"/>
                  <a:pt x="114158" y="260671"/>
                  <a:pt x="119936" y="254894"/>
                </a:cubicBezTo>
                <a:cubicBezTo>
                  <a:pt x="157645" y="217263"/>
                  <a:pt x="195432" y="179632"/>
                  <a:pt x="232828" y="141689"/>
                </a:cubicBezTo>
                <a:lnTo>
                  <a:pt x="248443" y="157304"/>
                </a:lnTo>
                <a:cubicBezTo>
                  <a:pt x="253518" y="162362"/>
                  <a:pt x="260403" y="165173"/>
                  <a:pt x="267571" y="165111"/>
                </a:cubicBezTo>
                <a:cubicBezTo>
                  <a:pt x="274699" y="165119"/>
                  <a:pt x="281545" y="162308"/>
                  <a:pt x="286620" y="157304"/>
                </a:cubicBezTo>
                <a:lnTo>
                  <a:pt x="289587" y="154337"/>
                </a:lnTo>
                <a:cubicBezTo>
                  <a:pt x="299721" y="144195"/>
                  <a:pt x="300127" y="127894"/>
                  <a:pt x="290524" y="117253"/>
                </a:cubicBezTo>
                <a:lnTo>
                  <a:pt x="256172" y="82588"/>
                </a:lnTo>
                <a:lnTo>
                  <a:pt x="256172" y="82588"/>
                </a:lnTo>
                <a:lnTo>
                  <a:pt x="249458" y="75796"/>
                </a:lnTo>
                <a:lnTo>
                  <a:pt x="258592" y="66661"/>
                </a:lnTo>
                <a:cubicBezTo>
                  <a:pt x="279118" y="49181"/>
                  <a:pt x="308402" y="46433"/>
                  <a:pt x="331824" y="59791"/>
                </a:cubicBezTo>
                <a:lnTo>
                  <a:pt x="341973" y="49642"/>
                </a:lnTo>
                <a:lnTo>
                  <a:pt x="374217" y="17398"/>
                </a:lnTo>
                <a:lnTo>
                  <a:pt x="474696" y="117877"/>
                </a:lnTo>
                <a:close/>
              </a:path>
            </a:pathLst>
          </a:custGeom>
          <a:solidFill>
            <a:srgbClr val="FFFFFF"/>
          </a:solidFill>
          <a:ln w="779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0C063F6-8C9F-9BF0-084A-87D25FACE325}"/>
              </a:ext>
            </a:extLst>
          </p:cNvPr>
          <p:cNvSpPr/>
          <p:nvPr/>
        </p:nvSpPr>
        <p:spPr>
          <a:xfrm>
            <a:off x="9055134" y="5608753"/>
            <a:ext cx="123513" cy="194165"/>
          </a:xfrm>
          <a:custGeom>
            <a:avLst/>
            <a:gdLst>
              <a:gd name="connsiteX0" fmla="*/ 5719 w 123513"/>
              <a:gd name="connsiteY0" fmla="*/ 68535 h 194165"/>
              <a:gd name="connsiteX1" fmla="*/ 15322 w 123513"/>
              <a:gd name="connsiteY1" fmla="*/ 73969 h 194165"/>
              <a:gd name="connsiteX2" fmla="*/ 17743 w 123513"/>
              <a:gd name="connsiteY2" fmla="*/ 72829 h 194165"/>
              <a:gd name="connsiteX3" fmla="*/ 37650 w 123513"/>
              <a:gd name="connsiteY3" fmla="*/ 57214 h 194165"/>
              <a:gd name="connsiteX4" fmla="*/ 37650 w 123513"/>
              <a:gd name="connsiteY4" fmla="*/ 154415 h 194165"/>
              <a:gd name="connsiteX5" fmla="*/ 12668 w 123513"/>
              <a:gd name="connsiteY5" fmla="*/ 154415 h 194165"/>
              <a:gd name="connsiteX6" fmla="*/ 7359 w 123513"/>
              <a:gd name="connsiteY6" fmla="*/ 156678 h 194165"/>
              <a:gd name="connsiteX7" fmla="*/ 5173 w 123513"/>
              <a:gd name="connsiteY7" fmla="*/ 161988 h 194165"/>
              <a:gd name="connsiteX8" fmla="*/ 5173 w 123513"/>
              <a:gd name="connsiteY8" fmla="*/ 186425 h 194165"/>
              <a:gd name="connsiteX9" fmla="*/ 7359 w 123513"/>
              <a:gd name="connsiteY9" fmla="*/ 191733 h 194165"/>
              <a:gd name="connsiteX10" fmla="*/ 12668 w 123513"/>
              <a:gd name="connsiteY10" fmla="*/ 193997 h 194165"/>
              <a:gd name="connsiteX11" fmla="*/ 115099 w 123513"/>
              <a:gd name="connsiteY11" fmla="*/ 193997 h 194165"/>
              <a:gd name="connsiteX12" fmla="*/ 120486 w 123513"/>
              <a:gd name="connsiteY12" fmla="*/ 191811 h 194165"/>
              <a:gd name="connsiteX13" fmla="*/ 122671 w 123513"/>
              <a:gd name="connsiteY13" fmla="*/ 186425 h 194165"/>
              <a:gd name="connsiteX14" fmla="*/ 122671 w 123513"/>
              <a:gd name="connsiteY14" fmla="*/ 161988 h 194165"/>
              <a:gd name="connsiteX15" fmla="*/ 120486 w 123513"/>
              <a:gd name="connsiteY15" fmla="*/ 156678 h 194165"/>
              <a:gd name="connsiteX16" fmla="*/ 115099 w 123513"/>
              <a:gd name="connsiteY16" fmla="*/ 154415 h 194165"/>
              <a:gd name="connsiteX17" fmla="*/ 90272 w 123513"/>
              <a:gd name="connsiteY17" fmla="*/ 154415 h 194165"/>
              <a:gd name="connsiteX18" fmla="*/ 90272 w 123513"/>
              <a:gd name="connsiteY18" fmla="*/ 7404 h 194165"/>
              <a:gd name="connsiteX19" fmla="*/ 88164 w 123513"/>
              <a:gd name="connsiteY19" fmla="*/ 2095 h 194165"/>
              <a:gd name="connsiteX20" fmla="*/ 82777 w 123513"/>
              <a:gd name="connsiteY20" fmla="*/ -169 h 194165"/>
              <a:gd name="connsiteX21" fmla="*/ 50611 w 123513"/>
              <a:gd name="connsiteY21" fmla="*/ -169 h 194165"/>
              <a:gd name="connsiteX22" fmla="*/ 46239 w 123513"/>
              <a:gd name="connsiteY22" fmla="*/ 1159 h 194165"/>
              <a:gd name="connsiteX23" fmla="*/ 2363 w 123513"/>
              <a:gd name="connsiteY23" fmla="*/ 31529 h 194165"/>
              <a:gd name="connsiteX24" fmla="*/ -682 w 123513"/>
              <a:gd name="connsiteY24" fmla="*/ 39336 h 194165"/>
              <a:gd name="connsiteX25" fmla="*/ 50845 w 123513"/>
              <a:gd name="connsiteY25" fmla="*/ 8185 h 194165"/>
              <a:gd name="connsiteX26" fmla="*/ 82074 w 123513"/>
              <a:gd name="connsiteY26" fmla="*/ 8185 h 194165"/>
              <a:gd name="connsiteX27" fmla="*/ 82074 w 123513"/>
              <a:gd name="connsiteY27" fmla="*/ 162690 h 194165"/>
              <a:gd name="connsiteX28" fmla="*/ 114474 w 123513"/>
              <a:gd name="connsiteY28" fmla="*/ 162690 h 194165"/>
              <a:gd name="connsiteX29" fmla="*/ 114474 w 123513"/>
              <a:gd name="connsiteY29" fmla="*/ 185410 h 194165"/>
              <a:gd name="connsiteX30" fmla="*/ 13683 w 123513"/>
              <a:gd name="connsiteY30" fmla="*/ 185410 h 194165"/>
              <a:gd name="connsiteX31" fmla="*/ 13683 w 123513"/>
              <a:gd name="connsiteY31" fmla="*/ 162690 h 194165"/>
              <a:gd name="connsiteX32" fmla="*/ 45927 w 123513"/>
              <a:gd name="connsiteY32" fmla="*/ 162690 h 194165"/>
              <a:gd name="connsiteX33" fmla="*/ 45927 w 123513"/>
              <a:gd name="connsiteY33" fmla="*/ 39648 h 194165"/>
              <a:gd name="connsiteX34" fmla="*/ 13448 w 123513"/>
              <a:gd name="connsiteY34" fmla="*/ 65334 h 194165"/>
              <a:gd name="connsiteX35" fmla="*/ 7437 w 123513"/>
              <a:gd name="connsiteY35" fmla="*/ 38165 h 19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513" h="194165">
                <a:moveTo>
                  <a:pt x="5719" y="68535"/>
                </a:moveTo>
                <a:cubicBezTo>
                  <a:pt x="6890" y="72688"/>
                  <a:pt x="11185" y="75124"/>
                  <a:pt x="15322" y="73969"/>
                </a:cubicBezTo>
                <a:cubicBezTo>
                  <a:pt x="16181" y="73735"/>
                  <a:pt x="17040" y="73344"/>
                  <a:pt x="17743" y="72829"/>
                </a:cubicBezTo>
                <a:lnTo>
                  <a:pt x="37650" y="57214"/>
                </a:lnTo>
                <a:lnTo>
                  <a:pt x="37650" y="154415"/>
                </a:lnTo>
                <a:lnTo>
                  <a:pt x="12668" y="154415"/>
                </a:lnTo>
                <a:cubicBezTo>
                  <a:pt x="10638" y="154461"/>
                  <a:pt x="8764" y="155273"/>
                  <a:pt x="7359" y="156678"/>
                </a:cubicBezTo>
                <a:cubicBezTo>
                  <a:pt x="5954" y="158076"/>
                  <a:pt x="5173" y="159997"/>
                  <a:pt x="5173" y="161988"/>
                </a:cubicBezTo>
                <a:lnTo>
                  <a:pt x="5173" y="186425"/>
                </a:lnTo>
                <a:cubicBezTo>
                  <a:pt x="5173" y="188415"/>
                  <a:pt x="5954" y="190336"/>
                  <a:pt x="7359" y="191733"/>
                </a:cubicBezTo>
                <a:cubicBezTo>
                  <a:pt x="8764" y="193139"/>
                  <a:pt x="10638" y="193951"/>
                  <a:pt x="12668" y="193997"/>
                </a:cubicBezTo>
                <a:lnTo>
                  <a:pt x="115099" y="193997"/>
                </a:lnTo>
                <a:cubicBezTo>
                  <a:pt x="117129" y="193990"/>
                  <a:pt x="119002" y="193209"/>
                  <a:pt x="120486" y="191811"/>
                </a:cubicBezTo>
                <a:cubicBezTo>
                  <a:pt x="121891" y="190367"/>
                  <a:pt x="122671" y="188431"/>
                  <a:pt x="122671" y="186425"/>
                </a:cubicBezTo>
                <a:lnTo>
                  <a:pt x="122671" y="161988"/>
                </a:lnTo>
                <a:cubicBezTo>
                  <a:pt x="122671" y="160005"/>
                  <a:pt x="121891" y="158108"/>
                  <a:pt x="120486" y="156678"/>
                </a:cubicBezTo>
                <a:cubicBezTo>
                  <a:pt x="119080" y="155203"/>
                  <a:pt x="117129" y="154384"/>
                  <a:pt x="115099" y="154415"/>
                </a:cubicBezTo>
                <a:lnTo>
                  <a:pt x="90272" y="154415"/>
                </a:lnTo>
                <a:lnTo>
                  <a:pt x="90272" y="7404"/>
                </a:lnTo>
                <a:cubicBezTo>
                  <a:pt x="90272" y="5429"/>
                  <a:pt x="89491" y="3532"/>
                  <a:pt x="88164" y="2095"/>
                </a:cubicBezTo>
                <a:cubicBezTo>
                  <a:pt x="86758" y="674"/>
                  <a:pt x="84806" y="-138"/>
                  <a:pt x="82777" y="-169"/>
                </a:cubicBezTo>
                <a:lnTo>
                  <a:pt x="50611" y="-169"/>
                </a:lnTo>
                <a:cubicBezTo>
                  <a:pt x="49050" y="-169"/>
                  <a:pt x="47566" y="292"/>
                  <a:pt x="46239" y="1159"/>
                </a:cubicBezTo>
                <a:lnTo>
                  <a:pt x="2363" y="31529"/>
                </a:lnTo>
                <a:cubicBezTo>
                  <a:pt x="-58" y="33317"/>
                  <a:pt x="-1308" y="36362"/>
                  <a:pt x="-682" y="39336"/>
                </a:cubicBezTo>
                <a:close/>
                <a:moveTo>
                  <a:pt x="50845" y="8185"/>
                </a:moveTo>
                <a:lnTo>
                  <a:pt x="82074" y="8185"/>
                </a:lnTo>
                <a:lnTo>
                  <a:pt x="82074" y="162690"/>
                </a:lnTo>
                <a:lnTo>
                  <a:pt x="114474" y="162690"/>
                </a:lnTo>
                <a:lnTo>
                  <a:pt x="114474" y="185410"/>
                </a:lnTo>
                <a:lnTo>
                  <a:pt x="13683" y="185410"/>
                </a:lnTo>
                <a:lnTo>
                  <a:pt x="13683" y="162690"/>
                </a:lnTo>
                <a:lnTo>
                  <a:pt x="45927" y="162690"/>
                </a:lnTo>
                <a:lnTo>
                  <a:pt x="45927" y="39648"/>
                </a:lnTo>
                <a:lnTo>
                  <a:pt x="13448" y="65334"/>
                </a:lnTo>
                <a:lnTo>
                  <a:pt x="7437" y="38165"/>
                </a:lnTo>
                <a:close/>
              </a:path>
            </a:pathLst>
          </a:custGeom>
          <a:solidFill>
            <a:srgbClr val="FFFFFF"/>
          </a:solidFill>
          <a:ln w="779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0015245E-497F-BCE5-9F12-1C7E9F46F726}"/>
              </a:ext>
            </a:extLst>
          </p:cNvPr>
          <p:cNvSpPr/>
          <p:nvPr/>
        </p:nvSpPr>
        <p:spPr>
          <a:xfrm>
            <a:off x="8861484" y="5514754"/>
            <a:ext cx="494922" cy="471014"/>
          </a:xfrm>
          <a:custGeom>
            <a:avLst/>
            <a:gdLst>
              <a:gd name="connsiteX0" fmla="*/ -495 w 494922"/>
              <a:gd name="connsiteY0" fmla="*/ 386992 h 471014"/>
              <a:gd name="connsiteX1" fmla="*/ 5751 w 494922"/>
              <a:gd name="connsiteY1" fmla="*/ 391910 h 471014"/>
              <a:gd name="connsiteX2" fmla="*/ 69848 w 494922"/>
              <a:gd name="connsiteY2" fmla="*/ 397141 h 471014"/>
              <a:gd name="connsiteX3" fmla="*/ 71878 w 494922"/>
              <a:gd name="connsiteY3" fmla="*/ 456555 h 471014"/>
              <a:gd name="connsiteX4" fmla="*/ 79060 w 494922"/>
              <a:gd name="connsiteY4" fmla="*/ 463581 h 471014"/>
              <a:gd name="connsiteX5" fmla="*/ 79060 w 494922"/>
              <a:gd name="connsiteY5" fmla="*/ 463581 h 471014"/>
              <a:gd name="connsiteX6" fmla="*/ 83979 w 494922"/>
              <a:gd name="connsiteY6" fmla="*/ 461707 h 471014"/>
              <a:gd name="connsiteX7" fmla="*/ 203195 w 494922"/>
              <a:gd name="connsiteY7" fmla="*/ 354358 h 471014"/>
              <a:gd name="connsiteX8" fmla="*/ 208973 w 494922"/>
              <a:gd name="connsiteY8" fmla="*/ 369972 h 471014"/>
              <a:gd name="connsiteX9" fmla="*/ 224119 w 494922"/>
              <a:gd name="connsiteY9" fmla="*/ 382151 h 471014"/>
              <a:gd name="connsiteX10" fmla="*/ 237782 w 494922"/>
              <a:gd name="connsiteY10" fmla="*/ 374891 h 471014"/>
              <a:gd name="connsiteX11" fmla="*/ 258939 w 494922"/>
              <a:gd name="connsiteY11" fmla="*/ 348971 h 471014"/>
              <a:gd name="connsiteX12" fmla="*/ 265966 w 494922"/>
              <a:gd name="connsiteY12" fmla="*/ 345535 h 471014"/>
              <a:gd name="connsiteX13" fmla="*/ 272056 w 494922"/>
              <a:gd name="connsiteY13" fmla="*/ 347956 h 471014"/>
              <a:gd name="connsiteX14" fmla="*/ 296882 w 494922"/>
              <a:gd name="connsiteY14" fmla="*/ 370441 h 471014"/>
              <a:gd name="connsiteX15" fmla="*/ 309296 w 494922"/>
              <a:gd name="connsiteY15" fmla="*/ 375828 h 471014"/>
              <a:gd name="connsiteX16" fmla="*/ 318196 w 494922"/>
              <a:gd name="connsiteY16" fmla="*/ 372705 h 471014"/>
              <a:gd name="connsiteX17" fmla="*/ 404075 w 494922"/>
              <a:gd name="connsiteY17" fmla="*/ 468343 h 471014"/>
              <a:gd name="connsiteX18" fmla="*/ 409463 w 494922"/>
              <a:gd name="connsiteY18" fmla="*/ 470763 h 471014"/>
              <a:gd name="connsiteX19" fmla="*/ 411727 w 494922"/>
              <a:gd name="connsiteY19" fmla="*/ 470763 h 471014"/>
              <a:gd name="connsiteX20" fmla="*/ 416723 w 494922"/>
              <a:gd name="connsiteY20" fmla="*/ 464752 h 471014"/>
              <a:gd name="connsiteX21" fmla="*/ 423516 w 494922"/>
              <a:gd name="connsiteY21" fmla="*/ 406510 h 471014"/>
              <a:gd name="connsiteX22" fmla="*/ 487379 w 494922"/>
              <a:gd name="connsiteY22" fmla="*/ 400655 h 471014"/>
              <a:gd name="connsiteX23" fmla="*/ 493469 w 494922"/>
              <a:gd name="connsiteY23" fmla="*/ 396049 h 471014"/>
              <a:gd name="connsiteX24" fmla="*/ 492141 w 494922"/>
              <a:gd name="connsiteY24" fmla="*/ 388241 h 471014"/>
              <a:gd name="connsiteX25" fmla="*/ 386119 w 494922"/>
              <a:gd name="connsiteY25" fmla="*/ 270664 h 471014"/>
              <a:gd name="connsiteX26" fmla="*/ 386119 w 494922"/>
              <a:gd name="connsiteY26" fmla="*/ 269883 h 471014"/>
              <a:gd name="connsiteX27" fmla="*/ 391975 w 494922"/>
              <a:gd name="connsiteY27" fmla="*/ 265668 h 471014"/>
              <a:gd name="connsiteX28" fmla="*/ 424530 w 494922"/>
              <a:gd name="connsiteY28" fmla="*/ 257860 h 471014"/>
              <a:gd name="connsiteX29" fmla="*/ 437959 w 494922"/>
              <a:gd name="connsiteY29" fmla="*/ 246618 h 471014"/>
              <a:gd name="connsiteX30" fmla="*/ 432884 w 494922"/>
              <a:gd name="connsiteY30" fmla="*/ 229832 h 471014"/>
              <a:gd name="connsiteX31" fmla="*/ 409463 w 494922"/>
              <a:gd name="connsiteY31" fmla="*/ 205708 h 471014"/>
              <a:gd name="connsiteX32" fmla="*/ 406887 w 494922"/>
              <a:gd name="connsiteY32" fmla="*/ 198994 h 471014"/>
              <a:gd name="connsiteX33" fmla="*/ 410087 w 494922"/>
              <a:gd name="connsiteY33" fmla="*/ 192592 h 471014"/>
              <a:gd name="connsiteX34" fmla="*/ 435382 w 494922"/>
              <a:gd name="connsiteY34" fmla="*/ 170653 h 471014"/>
              <a:gd name="connsiteX35" fmla="*/ 440379 w 494922"/>
              <a:gd name="connsiteY35" fmla="*/ 149145 h 471014"/>
              <a:gd name="connsiteX36" fmla="*/ 429683 w 494922"/>
              <a:gd name="connsiteY36" fmla="*/ 142001 h 471014"/>
              <a:gd name="connsiteX37" fmla="*/ 397986 w 494922"/>
              <a:gd name="connsiteY37" fmla="*/ 131383 h 471014"/>
              <a:gd name="connsiteX38" fmla="*/ 392599 w 494922"/>
              <a:gd name="connsiteY38" fmla="*/ 126621 h 471014"/>
              <a:gd name="connsiteX39" fmla="*/ 392599 w 494922"/>
              <a:gd name="connsiteY39" fmla="*/ 119438 h 471014"/>
              <a:gd name="connsiteX40" fmla="*/ 404779 w 494922"/>
              <a:gd name="connsiteY40" fmla="*/ 88209 h 471014"/>
              <a:gd name="connsiteX41" fmla="*/ 403842 w 494922"/>
              <a:gd name="connsiteY41" fmla="*/ 71658 h 471014"/>
              <a:gd name="connsiteX42" fmla="*/ 386432 w 494922"/>
              <a:gd name="connsiteY42" fmla="*/ 65490 h 471014"/>
              <a:gd name="connsiteX43" fmla="*/ 353406 w 494922"/>
              <a:gd name="connsiteY43" fmla="*/ 70799 h 471014"/>
              <a:gd name="connsiteX44" fmla="*/ 343023 w 494922"/>
              <a:gd name="connsiteY44" fmla="*/ 63499 h 471014"/>
              <a:gd name="connsiteX45" fmla="*/ 342945 w 494922"/>
              <a:gd name="connsiteY45" fmla="*/ 62992 h 471014"/>
              <a:gd name="connsiteX46" fmla="*/ 339354 w 494922"/>
              <a:gd name="connsiteY46" fmla="*/ 29733 h 471014"/>
              <a:gd name="connsiteX47" fmla="*/ 323739 w 494922"/>
              <a:gd name="connsiteY47" fmla="*/ 14118 h 471014"/>
              <a:gd name="connsiteX48" fmla="*/ 312185 w 494922"/>
              <a:gd name="connsiteY48" fmla="*/ 18335 h 471014"/>
              <a:gd name="connsiteX49" fmla="*/ 285406 w 494922"/>
              <a:gd name="connsiteY49" fmla="*/ 38399 h 471014"/>
              <a:gd name="connsiteX50" fmla="*/ 272758 w 494922"/>
              <a:gd name="connsiteY50" fmla="*/ 36603 h 471014"/>
              <a:gd name="connsiteX51" fmla="*/ 272445 w 494922"/>
              <a:gd name="connsiteY51" fmla="*/ 36213 h 471014"/>
              <a:gd name="connsiteX52" fmla="*/ 253786 w 494922"/>
              <a:gd name="connsiteY52" fmla="*/ 8419 h 471014"/>
              <a:gd name="connsiteX53" fmla="*/ 239499 w 494922"/>
              <a:gd name="connsiteY53" fmla="*/ -169 h 471014"/>
              <a:gd name="connsiteX54" fmla="*/ 224665 w 494922"/>
              <a:gd name="connsiteY54" fmla="*/ 10605 h 471014"/>
              <a:gd name="connsiteX55" fmla="*/ 210222 w 494922"/>
              <a:gd name="connsiteY55" fmla="*/ 40897 h 471014"/>
              <a:gd name="connsiteX56" fmla="*/ 198120 w 494922"/>
              <a:gd name="connsiteY56" fmla="*/ 45168 h 471014"/>
              <a:gd name="connsiteX57" fmla="*/ 197731 w 494922"/>
              <a:gd name="connsiteY57" fmla="*/ 44957 h 471014"/>
              <a:gd name="connsiteX58" fmla="*/ 168297 w 494922"/>
              <a:gd name="connsiteY58" fmla="*/ 29343 h 471014"/>
              <a:gd name="connsiteX59" fmla="*/ 148077 w 494922"/>
              <a:gd name="connsiteY59" fmla="*/ 31060 h 471014"/>
              <a:gd name="connsiteX60" fmla="*/ 143470 w 494922"/>
              <a:gd name="connsiteY60" fmla="*/ 44801 h 471014"/>
              <a:gd name="connsiteX61" fmla="*/ 144875 w 494922"/>
              <a:gd name="connsiteY61" fmla="*/ 78216 h 471014"/>
              <a:gd name="connsiteX62" fmla="*/ 136366 w 494922"/>
              <a:gd name="connsiteY62" fmla="*/ 87655 h 471014"/>
              <a:gd name="connsiteX63" fmla="*/ 135662 w 494922"/>
              <a:gd name="connsiteY63" fmla="*/ 87663 h 471014"/>
              <a:gd name="connsiteX64" fmla="*/ 101858 w 494922"/>
              <a:gd name="connsiteY64" fmla="*/ 87663 h 471014"/>
              <a:gd name="connsiteX65" fmla="*/ 84135 w 494922"/>
              <a:gd name="connsiteY65" fmla="*/ 100849 h 471014"/>
              <a:gd name="connsiteX66" fmla="*/ 87414 w 494922"/>
              <a:gd name="connsiteY66" fmla="*/ 112880 h 471014"/>
              <a:gd name="connsiteX67" fmla="*/ 104122 w 494922"/>
              <a:gd name="connsiteY67" fmla="*/ 141923 h 471014"/>
              <a:gd name="connsiteX68" fmla="*/ 105059 w 494922"/>
              <a:gd name="connsiteY68" fmla="*/ 149028 h 471014"/>
              <a:gd name="connsiteX69" fmla="*/ 100375 w 494922"/>
              <a:gd name="connsiteY69" fmla="*/ 154493 h 471014"/>
              <a:gd name="connsiteX70" fmla="*/ 70550 w 494922"/>
              <a:gd name="connsiteY70" fmla="*/ 170107 h 471014"/>
              <a:gd name="connsiteX71" fmla="*/ 60557 w 494922"/>
              <a:gd name="connsiteY71" fmla="*/ 189781 h 471014"/>
              <a:gd name="connsiteX72" fmla="*/ 69224 w 494922"/>
              <a:gd name="connsiteY72" fmla="*/ 199306 h 471014"/>
              <a:gd name="connsiteX73" fmla="*/ 97486 w 494922"/>
              <a:gd name="connsiteY73" fmla="*/ 217185 h 471014"/>
              <a:gd name="connsiteX74" fmla="*/ 101623 w 494922"/>
              <a:gd name="connsiteY74" fmla="*/ 223040 h 471014"/>
              <a:gd name="connsiteX75" fmla="*/ 100062 w 494922"/>
              <a:gd name="connsiteY75" fmla="*/ 230067 h 471014"/>
              <a:gd name="connsiteX76" fmla="*/ 80700 w 494922"/>
              <a:gd name="connsiteY76" fmla="*/ 257392 h 471014"/>
              <a:gd name="connsiteX77" fmla="*/ 81012 w 494922"/>
              <a:gd name="connsiteY77" fmla="*/ 279471 h 471014"/>
              <a:gd name="connsiteX78" fmla="*/ 93035 w 494922"/>
              <a:gd name="connsiteY78" fmla="*/ 283858 h 471014"/>
              <a:gd name="connsiteX79" fmla="*/ 106542 w 494922"/>
              <a:gd name="connsiteY79" fmla="*/ 285029 h 471014"/>
              <a:gd name="connsiteX80" fmla="*/ 442 w 494922"/>
              <a:gd name="connsiteY80" fmla="*/ 380668 h 471014"/>
              <a:gd name="connsiteX81" fmla="*/ -495 w 494922"/>
              <a:gd name="connsiteY81" fmla="*/ 386992 h 471014"/>
              <a:gd name="connsiteX82" fmla="*/ 388695 w 494922"/>
              <a:gd name="connsiteY82" fmla="*/ 329453 h 471014"/>
              <a:gd name="connsiteX83" fmla="*/ 389945 w 494922"/>
              <a:gd name="connsiteY83" fmla="*/ 327969 h 471014"/>
              <a:gd name="connsiteX84" fmla="*/ 393224 w 494922"/>
              <a:gd name="connsiteY84" fmla="*/ 324924 h 471014"/>
              <a:gd name="connsiteX85" fmla="*/ 395253 w 494922"/>
              <a:gd name="connsiteY85" fmla="*/ 309310 h 471014"/>
              <a:gd name="connsiteX86" fmla="*/ 392287 w 494922"/>
              <a:gd name="connsiteY86" fmla="*/ 298927 h 471014"/>
              <a:gd name="connsiteX87" fmla="*/ 471999 w 494922"/>
              <a:gd name="connsiteY87" fmla="*/ 387382 h 471014"/>
              <a:gd name="connsiteX88" fmla="*/ 416723 w 494922"/>
              <a:gd name="connsiteY88" fmla="*/ 392457 h 471014"/>
              <a:gd name="connsiteX89" fmla="*/ 410165 w 494922"/>
              <a:gd name="connsiteY89" fmla="*/ 398859 h 471014"/>
              <a:gd name="connsiteX90" fmla="*/ 404544 w 494922"/>
              <a:gd name="connsiteY90" fmla="*/ 446951 h 471014"/>
              <a:gd name="connsiteX91" fmla="*/ 325457 w 494922"/>
              <a:gd name="connsiteY91" fmla="*/ 358652 h 471014"/>
              <a:gd name="connsiteX92" fmla="*/ 331625 w 494922"/>
              <a:gd name="connsiteY92" fmla="*/ 328516 h 471014"/>
              <a:gd name="connsiteX93" fmla="*/ 332873 w 494922"/>
              <a:gd name="connsiteY93" fmla="*/ 325549 h 471014"/>
              <a:gd name="connsiteX94" fmla="*/ 339276 w 494922"/>
              <a:gd name="connsiteY94" fmla="*/ 324768 h 471014"/>
              <a:gd name="connsiteX95" fmla="*/ 371676 w 494922"/>
              <a:gd name="connsiteY95" fmla="*/ 333200 h 471014"/>
              <a:gd name="connsiteX96" fmla="*/ 371676 w 494922"/>
              <a:gd name="connsiteY96" fmla="*/ 333200 h 471014"/>
              <a:gd name="connsiteX97" fmla="*/ 388695 w 494922"/>
              <a:gd name="connsiteY97" fmla="*/ 329453 h 471014"/>
              <a:gd name="connsiteX98" fmla="*/ 95300 w 494922"/>
              <a:gd name="connsiteY98" fmla="*/ 268478 h 471014"/>
              <a:gd name="connsiteX99" fmla="*/ 92098 w 494922"/>
              <a:gd name="connsiteY99" fmla="*/ 267541 h 471014"/>
              <a:gd name="connsiteX100" fmla="*/ 92098 w 494922"/>
              <a:gd name="connsiteY100" fmla="*/ 267541 h 471014"/>
              <a:gd name="connsiteX101" fmla="*/ 92098 w 494922"/>
              <a:gd name="connsiteY101" fmla="*/ 267541 h 471014"/>
              <a:gd name="connsiteX102" fmla="*/ 93426 w 494922"/>
              <a:gd name="connsiteY102" fmla="*/ 264653 h 471014"/>
              <a:gd name="connsiteX103" fmla="*/ 112788 w 494922"/>
              <a:gd name="connsiteY103" fmla="*/ 237405 h 471014"/>
              <a:gd name="connsiteX104" fmla="*/ 115208 w 494922"/>
              <a:gd name="connsiteY104" fmla="*/ 233189 h 471014"/>
              <a:gd name="connsiteX105" fmla="*/ 106230 w 494922"/>
              <a:gd name="connsiteY105" fmla="*/ 204225 h 471014"/>
              <a:gd name="connsiteX106" fmla="*/ 77968 w 494922"/>
              <a:gd name="connsiteY106" fmla="*/ 186346 h 471014"/>
              <a:gd name="connsiteX107" fmla="*/ 76094 w 494922"/>
              <a:gd name="connsiteY107" fmla="*/ 184785 h 471014"/>
              <a:gd name="connsiteX108" fmla="*/ 76094 w 494922"/>
              <a:gd name="connsiteY108" fmla="*/ 184785 h 471014"/>
              <a:gd name="connsiteX109" fmla="*/ 75547 w 494922"/>
              <a:gd name="connsiteY109" fmla="*/ 184004 h 471014"/>
              <a:gd name="connsiteX110" fmla="*/ 78201 w 494922"/>
              <a:gd name="connsiteY110" fmla="*/ 181818 h 471014"/>
              <a:gd name="connsiteX111" fmla="*/ 93816 w 494922"/>
              <a:gd name="connsiteY111" fmla="*/ 174011 h 471014"/>
              <a:gd name="connsiteX112" fmla="*/ 108337 w 494922"/>
              <a:gd name="connsiteY112" fmla="*/ 166204 h 471014"/>
              <a:gd name="connsiteX113" fmla="*/ 118331 w 494922"/>
              <a:gd name="connsiteY113" fmla="*/ 134975 h 471014"/>
              <a:gd name="connsiteX114" fmla="*/ 117941 w 494922"/>
              <a:gd name="connsiteY114" fmla="*/ 134194 h 471014"/>
              <a:gd name="connsiteX115" fmla="*/ 101233 w 494922"/>
              <a:gd name="connsiteY115" fmla="*/ 105151 h 471014"/>
              <a:gd name="connsiteX116" fmla="*/ 100140 w 494922"/>
              <a:gd name="connsiteY116" fmla="*/ 102262 h 471014"/>
              <a:gd name="connsiteX117" fmla="*/ 100140 w 494922"/>
              <a:gd name="connsiteY117" fmla="*/ 102262 h 471014"/>
              <a:gd name="connsiteX118" fmla="*/ 100530 w 494922"/>
              <a:gd name="connsiteY118" fmla="*/ 102262 h 471014"/>
              <a:gd name="connsiteX119" fmla="*/ 103497 w 494922"/>
              <a:gd name="connsiteY119" fmla="*/ 101716 h 471014"/>
              <a:gd name="connsiteX120" fmla="*/ 112085 w 494922"/>
              <a:gd name="connsiteY120" fmla="*/ 101716 h 471014"/>
              <a:gd name="connsiteX121" fmla="*/ 137225 w 494922"/>
              <a:gd name="connsiteY121" fmla="*/ 101716 h 471014"/>
              <a:gd name="connsiteX122" fmla="*/ 159084 w 494922"/>
              <a:gd name="connsiteY122" fmla="*/ 86804 h 471014"/>
              <a:gd name="connsiteX123" fmla="*/ 159084 w 494922"/>
              <a:gd name="connsiteY123" fmla="*/ 85945 h 471014"/>
              <a:gd name="connsiteX124" fmla="*/ 160334 w 494922"/>
              <a:gd name="connsiteY124" fmla="*/ 77513 h 471014"/>
              <a:gd name="connsiteX125" fmla="*/ 159007 w 494922"/>
              <a:gd name="connsiteY125" fmla="*/ 44098 h 471014"/>
              <a:gd name="connsiteX126" fmla="*/ 159944 w 494922"/>
              <a:gd name="connsiteY126" fmla="*/ 40741 h 471014"/>
              <a:gd name="connsiteX127" fmla="*/ 162832 w 494922"/>
              <a:gd name="connsiteY127" fmla="*/ 41678 h 471014"/>
              <a:gd name="connsiteX128" fmla="*/ 187035 w 494922"/>
              <a:gd name="connsiteY128" fmla="*/ 54794 h 471014"/>
              <a:gd name="connsiteX129" fmla="*/ 192343 w 494922"/>
              <a:gd name="connsiteY129" fmla="*/ 57605 h 471014"/>
              <a:gd name="connsiteX130" fmla="*/ 193436 w 494922"/>
              <a:gd name="connsiteY130" fmla="*/ 58151 h 471014"/>
              <a:gd name="connsiteX131" fmla="*/ 203508 w 494922"/>
              <a:gd name="connsiteY131" fmla="*/ 60493 h 471014"/>
              <a:gd name="connsiteX132" fmla="*/ 219122 w 494922"/>
              <a:gd name="connsiteY132" fmla="*/ 54169 h 471014"/>
              <a:gd name="connsiteX133" fmla="*/ 224275 w 494922"/>
              <a:gd name="connsiteY133" fmla="*/ 47143 h 471014"/>
              <a:gd name="connsiteX134" fmla="*/ 238640 w 494922"/>
              <a:gd name="connsiteY134" fmla="*/ 16851 h 471014"/>
              <a:gd name="connsiteX135" fmla="*/ 239421 w 494922"/>
              <a:gd name="connsiteY135" fmla="*/ 15524 h 471014"/>
              <a:gd name="connsiteX136" fmla="*/ 240514 w 494922"/>
              <a:gd name="connsiteY136" fmla="*/ 14353 h 471014"/>
              <a:gd name="connsiteX137" fmla="*/ 240514 w 494922"/>
              <a:gd name="connsiteY137" fmla="*/ 14353 h 471014"/>
              <a:gd name="connsiteX138" fmla="*/ 241060 w 494922"/>
              <a:gd name="connsiteY138" fmla="*/ 14353 h 471014"/>
              <a:gd name="connsiteX139" fmla="*/ 241529 w 494922"/>
              <a:gd name="connsiteY139" fmla="*/ 14353 h 471014"/>
              <a:gd name="connsiteX140" fmla="*/ 243012 w 494922"/>
              <a:gd name="connsiteY140" fmla="*/ 16070 h 471014"/>
              <a:gd name="connsiteX141" fmla="*/ 255661 w 494922"/>
              <a:gd name="connsiteY141" fmla="*/ 34886 h 471014"/>
              <a:gd name="connsiteX142" fmla="*/ 261671 w 494922"/>
              <a:gd name="connsiteY142" fmla="*/ 43864 h 471014"/>
              <a:gd name="connsiteX143" fmla="*/ 266903 w 494922"/>
              <a:gd name="connsiteY143" fmla="*/ 49407 h 471014"/>
              <a:gd name="connsiteX144" fmla="*/ 280956 w 494922"/>
              <a:gd name="connsiteY144" fmla="*/ 54169 h 471014"/>
              <a:gd name="connsiteX145" fmla="*/ 285406 w 494922"/>
              <a:gd name="connsiteY145" fmla="*/ 53701 h 471014"/>
              <a:gd name="connsiteX146" fmla="*/ 295008 w 494922"/>
              <a:gd name="connsiteY146" fmla="*/ 49485 h 471014"/>
              <a:gd name="connsiteX147" fmla="*/ 305939 w 494922"/>
              <a:gd name="connsiteY147" fmla="*/ 41288 h 471014"/>
              <a:gd name="connsiteX148" fmla="*/ 321553 w 494922"/>
              <a:gd name="connsiteY148" fmla="*/ 29421 h 471014"/>
              <a:gd name="connsiteX149" fmla="*/ 324442 w 494922"/>
              <a:gd name="connsiteY149" fmla="*/ 28015 h 471014"/>
              <a:gd name="connsiteX150" fmla="*/ 324442 w 494922"/>
              <a:gd name="connsiteY150" fmla="*/ 28015 h 471014"/>
              <a:gd name="connsiteX151" fmla="*/ 325535 w 494922"/>
              <a:gd name="connsiteY151" fmla="*/ 31294 h 471014"/>
              <a:gd name="connsiteX152" fmla="*/ 329126 w 494922"/>
              <a:gd name="connsiteY152" fmla="*/ 64553 h 471014"/>
              <a:gd name="connsiteX153" fmla="*/ 334747 w 494922"/>
              <a:gd name="connsiteY153" fmla="*/ 77357 h 471014"/>
              <a:gd name="connsiteX154" fmla="*/ 338495 w 494922"/>
              <a:gd name="connsiteY154" fmla="*/ 80792 h 471014"/>
              <a:gd name="connsiteX155" fmla="*/ 355983 w 494922"/>
              <a:gd name="connsiteY155" fmla="*/ 85008 h 471014"/>
              <a:gd name="connsiteX156" fmla="*/ 389086 w 494922"/>
              <a:gd name="connsiteY156" fmla="*/ 79699 h 471014"/>
              <a:gd name="connsiteX157" fmla="*/ 392443 w 494922"/>
              <a:gd name="connsiteY157" fmla="*/ 79699 h 471014"/>
              <a:gd name="connsiteX158" fmla="*/ 392443 w 494922"/>
              <a:gd name="connsiteY158" fmla="*/ 79699 h 471014"/>
              <a:gd name="connsiteX159" fmla="*/ 391896 w 494922"/>
              <a:gd name="connsiteY159" fmla="*/ 82822 h 471014"/>
              <a:gd name="connsiteX160" fmla="*/ 379639 w 494922"/>
              <a:gd name="connsiteY160" fmla="*/ 114051 h 471014"/>
              <a:gd name="connsiteX161" fmla="*/ 378858 w 494922"/>
              <a:gd name="connsiteY161" fmla="*/ 116237 h 471014"/>
              <a:gd name="connsiteX162" fmla="*/ 378858 w 494922"/>
              <a:gd name="connsiteY162" fmla="*/ 116237 h 471014"/>
              <a:gd name="connsiteX163" fmla="*/ 378858 w 494922"/>
              <a:gd name="connsiteY163" fmla="*/ 116705 h 471014"/>
              <a:gd name="connsiteX164" fmla="*/ 378858 w 494922"/>
              <a:gd name="connsiteY164" fmla="*/ 129665 h 471014"/>
              <a:gd name="connsiteX165" fmla="*/ 379951 w 494922"/>
              <a:gd name="connsiteY165" fmla="*/ 132320 h 471014"/>
              <a:gd name="connsiteX166" fmla="*/ 381747 w 494922"/>
              <a:gd name="connsiteY166" fmla="*/ 135365 h 471014"/>
              <a:gd name="connsiteX167" fmla="*/ 393692 w 494922"/>
              <a:gd name="connsiteY167" fmla="*/ 144577 h 471014"/>
              <a:gd name="connsiteX168" fmla="*/ 417114 w 494922"/>
              <a:gd name="connsiteY168" fmla="*/ 152385 h 471014"/>
              <a:gd name="connsiteX169" fmla="*/ 424921 w 494922"/>
              <a:gd name="connsiteY169" fmla="*/ 155117 h 471014"/>
              <a:gd name="connsiteX170" fmla="*/ 427497 w 494922"/>
              <a:gd name="connsiteY170" fmla="*/ 156445 h 471014"/>
              <a:gd name="connsiteX171" fmla="*/ 427497 w 494922"/>
              <a:gd name="connsiteY171" fmla="*/ 156445 h 471014"/>
              <a:gd name="connsiteX172" fmla="*/ 426716 w 494922"/>
              <a:gd name="connsiteY172" fmla="*/ 157772 h 471014"/>
              <a:gd name="connsiteX173" fmla="*/ 425468 w 494922"/>
              <a:gd name="connsiteY173" fmla="*/ 159099 h 471014"/>
              <a:gd name="connsiteX174" fmla="*/ 409853 w 494922"/>
              <a:gd name="connsiteY174" fmla="*/ 172840 h 471014"/>
              <a:gd name="connsiteX175" fmla="*/ 400484 w 494922"/>
              <a:gd name="connsiteY175" fmla="*/ 180647 h 471014"/>
              <a:gd name="connsiteX176" fmla="*/ 398220 w 494922"/>
              <a:gd name="connsiteY176" fmla="*/ 213695 h 471014"/>
              <a:gd name="connsiteX177" fmla="*/ 398845 w 494922"/>
              <a:gd name="connsiteY177" fmla="*/ 214374 h 471014"/>
              <a:gd name="connsiteX178" fmla="*/ 422267 w 494922"/>
              <a:gd name="connsiteY178" fmla="*/ 238498 h 471014"/>
              <a:gd name="connsiteX179" fmla="*/ 424062 w 494922"/>
              <a:gd name="connsiteY179" fmla="*/ 241387 h 471014"/>
              <a:gd name="connsiteX180" fmla="*/ 424062 w 494922"/>
              <a:gd name="connsiteY180" fmla="*/ 241387 h 471014"/>
              <a:gd name="connsiteX181" fmla="*/ 424062 w 494922"/>
              <a:gd name="connsiteY181" fmla="*/ 241387 h 471014"/>
              <a:gd name="connsiteX182" fmla="*/ 424062 w 494922"/>
              <a:gd name="connsiteY182" fmla="*/ 241387 h 471014"/>
              <a:gd name="connsiteX183" fmla="*/ 421252 w 494922"/>
              <a:gd name="connsiteY183" fmla="*/ 242636 h 471014"/>
              <a:gd name="connsiteX184" fmla="*/ 388617 w 494922"/>
              <a:gd name="connsiteY184" fmla="*/ 250443 h 471014"/>
              <a:gd name="connsiteX185" fmla="*/ 373783 w 494922"/>
              <a:gd name="connsiteY185" fmla="*/ 261296 h 471014"/>
              <a:gd name="connsiteX186" fmla="*/ 371988 w 494922"/>
              <a:gd name="connsiteY186" fmla="*/ 265121 h 471014"/>
              <a:gd name="connsiteX187" fmla="*/ 371988 w 494922"/>
              <a:gd name="connsiteY187" fmla="*/ 265121 h 471014"/>
              <a:gd name="connsiteX188" fmla="*/ 370895 w 494922"/>
              <a:gd name="connsiteY188" fmla="*/ 269181 h 471014"/>
              <a:gd name="connsiteX189" fmla="*/ 370895 w 494922"/>
              <a:gd name="connsiteY189" fmla="*/ 269181 h 471014"/>
              <a:gd name="connsiteX190" fmla="*/ 367928 w 494922"/>
              <a:gd name="connsiteY190" fmla="*/ 282609 h 471014"/>
              <a:gd name="connsiteX191" fmla="*/ 377219 w 494922"/>
              <a:gd name="connsiteY191" fmla="*/ 314775 h 471014"/>
              <a:gd name="connsiteX192" fmla="*/ 377219 w 494922"/>
              <a:gd name="connsiteY192" fmla="*/ 314775 h 471014"/>
              <a:gd name="connsiteX193" fmla="*/ 345288 w 494922"/>
              <a:gd name="connsiteY193" fmla="*/ 306499 h 471014"/>
              <a:gd name="connsiteX194" fmla="*/ 341306 w 494922"/>
              <a:gd name="connsiteY194" fmla="*/ 305797 h 471014"/>
              <a:gd name="connsiteX195" fmla="*/ 339354 w 494922"/>
              <a:gd name="connsiteY195" fmla="*/ 305797 h 471014"/>
              <a:gd name="connsiteX196" fmla="*/ 335685 w 494922"/>
              <a:gd name="connsiteY196" fmla="*/ 305797 h 471014"/>
              <a:gd name="connsiteX197" fmla="*/ 334981 w 494922"/>
              <a:gd name="connsiteY197" fmla="*/ 305797 h 471014"/>
              <a:gd name="connsiteX198" fmla="*/ 331936 w 494922"/>
              <a:gd name="connsiteY198" fmla="*/ 306656 h 471014"/>
              <a:gd name="connsiteX199" fmla="*/ 330688 w 494922"/>
              <a:gd name="connsiteY199" fmla="*/ 306656 h 471014"/>
              <a:gd name="connsiteX200" fmla="*/ 328892 w 494922"/>
              <a:gd name="connsiteY200" fmla="*/ 307514 h 471014"/>
              <a:gd name="connsiteX201" fmla="*/ 326628 w 494922"/>
              <a:gd name="connsiteY201" fmla="*/ 308841 h 471014"/>
              <a:gd name="connsiteX202" fmla="*/ 325926 w 494922"/>
              <a:gd name="connsiteY202" fmla="*/ 309310 h 471014"/>
              <a:gd name="connsiteX203" fmla="*/ 322803 w 494922"/>
              <a:gd name="connsiteY203" fmla="*/ 312043 h 471014"/>
              <a:gd name="connsiteX204" fmla="*/ 322803 w 494922"/>
              <a:gd name="connsiteY204" fmla="*/ 312043 h 471014"/>
              <a:gd name="connsiteX205" fmla="*/ 313044 w 494922"/>
              <a:gd name="connsiteY205" fmla="*/ 326720 h 471014"/>
              <a:gd name="connsiteX206" fmla="*/ 307266 w 494922"/>
              <a:gd name="connsiteY206" fmla="*/ 354904 h 471014"/>
              <a:gd name="connsiteX207" fmla="*/ 307812 w 494922"/>
              <a:gd name="connsiteY207" fmla="*/ 359276 h 471014"/>
              <a:gd name="connsiteX208" fmla="*/ 307812 w 494922"/>
              <a:gd name="connsiteY208" fmla="*/ 359276 h 471014"/>
              <a:gd name="connsiteX209" fmla="*/ 307032 w 494922"/>
              <a:gd name="connsiteY209" fmla="*/ 358808 h 471014"/>
              <a:gd name="connsiteX210" fmla="*/ 307032 w 494922"/>
              <a:gd name="connsiteY210" fmla="*/ 358808 h 471014"/>
              <a:gd name="connsiteX211" fmla="*/ 305861 w 494922"/>
              <a:gd name="connsiteY211" fmla="*/ 357949 h 471014"/>
              <a:gd name="connsiteX212" fmla="*/ 281034 w 494922"/>
              <a:gd name="connsiteY212" fmla="*/ 335386 h 471014"/>
              <a:gd name="connsiteX213" fmla="*/ 274944 w 494922"/>
              <a:gd name="connsiteY213" fmla="*/ 331483 h 471014"/>
              <a:gd name="connsiteX214" fmla="*/ 265420 w 494922"/>
              <a:gd name="connsiteY214" fmla="*/ 329296 h 471014"/>
              <a:gd name="connsiteX215" fmla="*/ 254099 w 494922"/>
              <a:gd name="connsiteY215" fmla="*/ 332341 h 471014"/>
              <a:gd name="connsiteX216" fmla="*/ 250742 w 494922"/>
              <a:gd name="connsiteY216" fmla="*/ 334528 h 471014"/>
              <a:gd name="connsiteX217" fmla="*/ 247384 w 494922"/>
              <a:gd name="connsiteY217" fmla="*/ 337885 h 471014"/>
              <a:gd name="connsiteX218" fmla="*/ 226227 w 494922"/>
              <a:gd name="connsiteY218" fmla="*/ 363805 h 471014"/>
              <a:gd name="connsiteX219" fmla="*/ 225368 w 494922"/>
              <a:gd name="connsiteY219" fmla="*/ 364741 h 471014"/>
              <a:gd name="connsiteX220" fmla="*/ 224509 w 494922"/>
              <a:gd name="connsiteY220" fmla="*/ 365444 h 471014"/>
              <a:gd name="connsiteX221" fmla="*/ 224509 w 494922"/>
              <a:gd name="connsiteY221" fmla="*/ 365444 h 471014"/>
              <a:gd name="connsiteX222" fmla="*/ 223728 w 494922"/>
              <a:gd name="connsiteY222" fmla="*/ 365834 h 471014"/>
              <a:gd name="connsiteX223" fmla="*/ 223728 w 494922"/>
              <a:gd name="connsiteY223" fmla="*/ 365834 h 471014"/>
              <a:gd name="connsiteX224" fmla="*/ 223728 w 494922"/>
              <a:gd name="connsiteY224" fmla="*/ 365834 h 471014"/>
              <a:gd name="connsiteX225" fmla="*/ 223728 w 494922"/>
              <a:gd name="connsiteY225" fmla="*/ 365834 h 471014"/>
              <a:gd name="connsiteX226" fmla="*/ 222245 w 494922"/>
              <a:gd name="connsiteY226" fmla="*/ 363180 h 471014"/>
              <a:gd name="connsiteX227" fmla="*/ 214438 w 494922"/>
              <a:gd name="connsiteY227" fmla="*/ 342022 h 471014"/>
              <a:gd name="connsiteX228" fmla="*/ 216077 w 494922"/>
              <a:gd name="connsiteY228" fmla="*/ 334215 h 471014"/>
              <a:gd name="connsiteX229" fmla="*/ 215531 w 494922"/>
              <a:gd name="connsiteY229" fmla="*/ 332732 h 471014"/>
              <a:gd name="connsiteX230" fmla="*/ 202884 w 494922"/>
              <a:gd name="connsiteY230" fmla="*/ 319225 h 471014"/>
              <a:gd name="connsiteX231" fmla="*/ 196637 w 494922"/>
              <a:gd name="connsiteY231" fmla="*/ 317508 h 471014"/>
              <a:gd name="connsiteX232" fmla="*/ 196637 w 494922"/>
              <a:gd name="connsiteY232" fmla="*/ 317508 h 471014"/>
              <a:gd name="connsiteX233" fmla="*/ 192968 w 494922"/>
              <a:gd name="connsiteY233" fmla="*/ 316570 h 471014"/>
              <a:gd name="connsiteX234" fmla="*/ 192968 w 494922"/>
              <a:gd name="connsiteY234" fmla="*/ 316570 h 471014"/>
              <a:gd name="connsiteX235" fmla="*/ 184302 w 494922"/>
              <a:gd name="connsiteY235" fmla="*/ 316570 h 471014"/>
              <a:gd name="connsiteX236" fmla="*/ 184302 w 494922"/>
              <a:gd name="connsiteY236" fmla="*/ 316570 h 471014"/>
              <a:gd name="connsiteX237" fmla="*/ 179852 w 494922"/>
              <a:gd name="connsiteY237" fmla="*/ 317976 h 471014"/>
              <a:gd name="connsiteX238" fmla="*/ 179852 w 494922"/>
              <a:gd name="connsiteY238" fmla="*/ 317976 h 471014"/>
              <a:gd name="connsiteX239" fmla="*/ 150340 w 494922"/>
              <a:gd name="connsiteY239" fmla="*/ 330546 h 471014"/>
              <a:gd name="connsiteX240" fmla="*/ 150340 w 494922"/>
              <a:gd name="connsiteY240" fmla="*/ 329687 h 471014"/>
              <a:gd name="connsiteX241" fmla="*/ 154791 w 494922"/>
              <a:gd name="connsiteY241" fmla="*/ 296506 h 471014"/>
              <a:gd name="connsiteX242" fmla="*/ 154791 w 494922"/>
              <a:gd name="connsiteY242" fmla="*/ 296506 h 471014"/>
              <a:gd name="connsiteX243" fmla="*/ 149794 w 494922"/>
              <a:gd name="connsiteY243" fmla="*/ 278627 h 471014"/>
              <a:gd name="connsiteX244" fmla="*/ 134726 w 494922"/>
              <a:gd name="connsiteY244" fmla="*/ 270274 h 471014"/>
              <a:gd name="connsiteX245" fmla="*/ 134726 w 494922"/>
              <a:gd name="connsiteY245" fmla="*/ 270274 h 471014"/>
              <a:gd name="connsiteX246" fmla="*/ 132228 w 494922"/>
              <a:gd name="connsiteY246" fmla="*/ 269493 h 471014"/>
              <a:gd name="connsiteX247" fmla="*/ 128637 w 494922"/>
              <a:gd name="connsiteY247" fmla="*/ 268868 h 471014"/>
              <a:gd name="connsiteX248" fmla="*/ 117394 w 494922"/>
              <a:gd name="connsiteY248" fmla="*/ 267932 h 471014"/>
              <a:gd name="connsiteX249" fmla="*/ 124655 w 494922"/>
              <a:gd name="connsiteY249" fmla="*/ 287918 h 471014"/>
              <a:gd name="connsiteX250" fmla="*/ 132462 w 494922"/>
              <a:gd name="connsiteY250" fmla="*/ 286981 h 471014"/>
              <a:gd name="connsiteX251" fmla="*/ 134258 w 494922"/>
              <a:gd name="connsiteY251" fmla="*/ 288699 h 471014"/>
              <a:gd name="connsiteX252" fmla="*/ 136131 w 494922"/>
              <a:gd name="connsiteY252" fmla="*/ 295647 h 471014"/>
              <a:gd name="connsiteX253" fmla="*/ 131682 w 494922"/>
              <a:gd name="connsiteY253" fmla="*/ 328750 h 471014"/>
              <a:gd name="connsiteX254" fmla="*/ 135429 w 494922"/>
              <a:gd name="connsiteY254" fmla="*/ 343427 h 471014"/>
              <a:gd name="connsiteX255" fmla="*/ 144173 w 494922"/>
              <a:gd name="connsiteY255" fmla="*/ 348112 h 471014"/>
              <a:gd name="connsiteX256" fmla="*/ 159788 w 494922"/>
              <a:gd name="connsiteY256" fmla="*/ 348112 h 471014"/>
              <a:gd name="connsiteX257" fmla="*/ 190548 w 494922"/>
              <a:gd name="connsiteY257" fmla="*/ 334996 h 471014"/>
              <a:gd name="connsiteX258" fmla="*/ 194140 w 494922"/>
              <a:gd name="connsiteY258" fmla="*/ 334293 h 471014"/>
              <a:gd name="connsiteX259" fmla="*/ 197887 w 494922"/>
              <a:gd name="connsiteY259" fmla="*/ 338743 h 471014"/>
              <a:gd name="connsiteX260" fmla="*/ 197887 w 494922"/>
              <a:gd name="connsiteY260" fmla="*/ 339836 h 471014"/>
              <a:gd name="connsiteX261" fmla="*/ 85853 w 494922"/>
              <a:gd name="connsiteY261" fmla="*/ 440237 h 471014"/>
              <a:gd name="connsiteX262" fmla="*/ 84135 w 494922"/>
              <a:gd name="connsiteY262" fmla="*/ 389959 h 471014"/>
              <a:gd name="connsiteX263" fmla="*/ 77499 w 494922"/>
              <a:gd name="connsiteY263" fmla="*/ 382932 h 471014"/>
              <a:gd name="connsiteX264" fmla="*/ 23707 w 494922"/>
              <a:gd name="connsiteY264" fmla="*/ 378560 h 47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494922" h="471014">
                <a:moveTo>
                  <a:pt x="-495" y="386992"/>
                </a:moveTo>
                <a:cubicBezTo>
                  <a:pt x="442" y="389725"/>
                  <a:pt x="2862" y="391661"/>
                  <a:pt x="5751" y="391910"/>
                </a:cubicBezTo>
                <a:lnTo>
                  <a:pt x="69848" y="397141"/>
                </a:lnTo>
                <a:lnTo>
                  <a:pt x="71878" y="456555"/>
                </a:lnTo>
                <a:cubicBezTo>
                  <a:pt x="71956" y="460482"/>
                  <a:pt x="75156" y="463628"/>
                  <a:pt x="79060" y="463581"/>
                </a:cubicBezTo>
                <a:cubicBezTo>
                  <a:pt x="79060" y="463581"/>
                  <a:pt x="79060" y="463581"/>
                  <a:pt x="79060" y="463581"/>
                </a:cubicBezTo>
                <a:cubicBezTo>
                  <a:pt x="80856" y="463589"/>
                  <a:pt x="82652" y="462918"/>
                  <a:pt x="83979" y="461707"/>
                </a:cubicBezTo>
                <a:lnTo>
                  <a:pt x="203195" y="354358"/>
                </a:lnTo>
                <a:lnTo>
                  <a:pt x="208973" y="369972"/>
                </a:lnTo>
                <a:cubicBezTo>
                  <a:pt x="210846" y="376913"/>
                  <a:pt x="216936" y="381847"/>
                  <a:pt x="224119" y="382151"/>
                </a:cubicBezTo>
                <a:cubicBezTo>
                  <a:pt x="229506" y="381894"/>
                  <a:pt x="234502" y="379231"/>
                  <a:pt x="237782" y="374891"/>
                </a:cubicBezTo>
                <a:lnTo>
                  <a:pt x="258939" y="348971"/>
                </a:lnTo>
                <a:cubicBezTo>
                  <a:pt x="260656" y="346824"/>
                  <a:pt x="263233" y="345559"/>
                  <a:pt x="265966" y="345535"/>
                </a:cubicBezTo>
                <a:cubicBezTo>
                  <a:pt x="268230" y="345520"/>
                  <a:pt x="270415" y="346387"/>
                  <a:pt x="272056" y="347956"/>
                </a:cubicBezTo>
                <a:lnTo>
                  <a:pt x="296882" y="370441"/>
                </a:lnTo>
                <a:cubicBezTo>
                  <a:pt x="300240" y="373728"/>
                  <a:pt x="304611" y="375648"/>
                  <a:pt x="309296" y="375828"/>
                </a:cubicBezTo>
                <a:cubicBezTo>
                  <a:pt x="312497" y="375828"/>
                  <a:pt x="315698" y="374727"/>
                  <a:pt x="318196" y="372705"/>
                </a:cubicBezTo>
                <a:lnTo>
                  <a:pt x="404075" y="468343"/>
                </a:lnTo>
                <a:cubicBezTo>
                  <a:pt x="405481" y="469874"/>
                  <a:pt x="407433" y="470756"/>
                  <a:pt x="409463" y="470763"/>
                </a:cubicBezTo>
                <a:cubicBezTo>
                  <a:pt x="410243" y="470873"/>
                  <a:pt x="410946" y="470873"/>
                  <a:pt x="411727" y="470763"/>
                </a:cubicBezTo>
                <a:cubicBezTo>
                  <a:pt x="414381" y="469889"/>
                  <a:pt x="416333" y="467547"/>
                  <a:pt x="416723" y="464752"/>
                </a:cubicBezTo>
                <a:lnTo>
                  <a:pt x="423516" y="406510"/>
                </a:lnTo>
                <a:lnTo>
                  <a:pt x="487379" y="400655"/>
                </a:lnTo>
                <a:cubicBezTo>
                  <a:pt x="490111" y="400382"/>
                  <a:pt x="492454" y="398601"/>
                  <a:pt x="493469" y="396049"/>
                </a:cubicBezTo>
                <a:cubicBezTo>
                  <a:pt x="494640" y="393410"/>
                  <a:pt x="494093" y="390349"/>
                  <a:pt x="492141" y="388241"/>
                </a:cubicBezTo>
                <a:lnTo>
                  <a:pt x="386119" y="270664"/>
                </a:lnTo>
                <a:cubicBezTo>
                  <a:pt x="386119" y="270407"/>
                  <a:pt x="386119" y="270141"/>
                  <a:pt x="386119" y="269883"/>
                </a:cubicBezTo>
                <a:cubicBezTo>
                  <a:pt x="387369" y="267705"/>
                  <a:pt x="389476" y="266175"/>
                  <a:pt x="391975" y="265668"/>
                </a:cubicBezTo>
                <a:lnTo>
                  <a:pt x="424530" y="257860"/>
                </a:lnTo>
                <a:cubicBezTo>
                  <a:pt x="430776" y="256876"/>
                  <a:pt x="435929" y="252559"/>
                  <a:pt x="437959" y="246618"/>
                </a:cubicBezTo>
                <a:cubicBezTo>
                  <a:pt x="439442" y="240513"/>
                  <a:pt x="437490" y="234079"/>
                  <a:pt x="432884" y="229832"/>
                </a:cubicBezTo>
                <a:lnTo>
                  <a:pt x="409463" y="205708"/>
                </a:lnTo>
                <a:cubicBezTo>
                  <a:pt x="407667" y="203936"/>
                  <a:pt x="406730" y="201500"/>
                  <a:pt x="406887" y="198994"/>
                </a:cubicBezTo>
                <a:cubicBezTo>
                  <a:pt x="406964" y="196496"/>
                  <a:pt x="408135" y="194169"/>
                  <a:pt x="410087" y="192592"/>
                </a:cubicBezTo>
                <a:lnTo>
                  <a:pt x="435382" y="170653"/>
                </a:lnTo>
                <a:cubicBezTo>
                  <a:pt x="442722" y="166094"/>
                  <a:pt x="444908" y="156460"/>
                  <a:pt x="440379" y="149145"/>
                </a:cubicBezTo>
                <a:cubicBezTo>
                  <a:pt x="438037" y="145335"/>
                  <a:pt x="434134" y="142735"/>
                  <a:pt x="429683" y="142001"/>
                </a:cubicBezTo>
                <a:lnTo>
                  <a:pt x="397986" y="131383"/>
                </a:lnTo>
                <a:cubicBezTo>
                  <a:pt x="395566" y="130634"/>
                  <a:pt x="393614" y="128900"/>
                  <a:pt x="392599" y="126621"/>
                </a:cubicBezTo>
                <a:cubicBezTo>
                  <a:pt x="391506" y="124341"/>
                  <a:pt x="391506" y="121718"/>
                  <a:pt x="392599" y="119438"/>
                </a:cubicBezTo>
                <a:lnTo>
                  <a:pt x="404779" y="88209"/>
                </a:lnTo>
                <a:cubicBezTo>
                  <a:pt x="407276" y="82892"/>
                  <a:pt x="406964" y="76654"/>
                  <a:pt x="403842" y="71658"/>
                </a:cubicBezTo>
                <a:cubicBezTo>
                  <a:pt x="399860" y="66255"/>
                  <a:pt x="392911" y="63819"/>
                  <a:pt x="386432" y="65490"/>
                </a:cubicBezTo>
                <a:lnTo>
                  <a:pt x="353406" y="70799"/>
                </a:lnTo>
                <a:cubicBezTo>
                  <a:pt x="348488" y="71650"/>
                  <a:pt x="343882" y="68379"/>
                  <a:pt x="343023" y="63499"/>
                </a:cubicBezTo>
                <a:cubicBezTo>
                  <a:pt x="343023" y="63328"/>
                  <a:pt x="342945" y="63164"/>
                  <a:pt x="342945" y="62992"/>
                </a:cubicBezTo>
                <a:lnTo>
                  <a:pt x="339354" y="29733"/>
                </a:lnTo>
                <a:cubicBezTo>
                  <a:pt x="339354" y="21106"/>
                  <a:pt x="332327" y="14118"/>
                  <a:pt x="323739" y="14118"/>
                </a:cubicBezTo>
                <a:cubicBezTo>
                  <a:pt x="319523" y="14228"/>
                  <a:pt x="315463" y="15711"/>
                  <a:pt x="312185" y="18335"/>
                </a:cubicBezTo>
                <a:lnTo>
                  <a:pt x="285406" y="38399"/>
                </a:lnTo>
                <a:cubicBezTo>
                  <a:pt x="281424" y="41405"/>
                  <a:pt x="275725" y="40601"/>
                  <a:pt x="272758" y="36603"/>
                </a:cubicBezTo>
                <a:cubicBezTo>
                  <a:pt x="272602" y="36478"/>
                  <a:pt x="272524" y="36346"/>
                  <a:pt x="272445" y="36213"/>
                </a:cubicBezTo>
                <a:lnTo>
                  <a:pt x="253786" y="8419"/>
                </a:lnTo>
                <a:cubicBezTo>
                  <a:pt x="250819" y="3313"/>
                  <a:pt x="245433" y="81"/>
                  <a:pt x="239499" y="-169"/>
                </a:cubicBezTo>
                <a:cubicBezTo>
                  <a:pt x="232863" y="167"/>
                  <a:pt x="227008" y="4391"/>
                  <a:pt x="224665" y="10605"/>
                </a:cubicBezTo>
                <a:lnTo>
                  <a:pt x="210222" y="40897"/>
                </a:lnTo>
                <a:cubicBezTo>
                  <a:pt x="208036" y="45410"/>
                  <a:pt x="202649" y="47322"/>
                  <a:pt x="198120" y="45168"/>
                </a:cubicBezTo>
                <a:cubicBezTo>
                  <a:pt x="198043" y="45105"/>
                  <a:pt x="197887" y="45035"/>
                  <a:pt x="197731" y="44957"/>
                </a:cubicBezTo>
                <a:lnTo>
                  <a:pt x="168297" y="29343"/>
                </a:lnTo>
                <a:cubicBezTo>
                  <a:pt x="161974" y="25228"/>
                  <a:pt x="153620" y="25939"/>
                  <a:pt x="148077" y="31060"/>
                </a:cubicBezTo>
                <a:cubicBezTo>
                  <a:pt x="144719" y="34792"/>
                  <a:pt x="143002" y="39781"/>
                  <a:pt x="143470" y="44801"/>
                </a:cubicBezTo>
                <a:lnTo>
                  <a:pt x="144875" y="78216"/>
                </a:lnTo>
                <a:cubicBezTo>
                  <a:pt x="145110" y="83165"/>
                  <a:pt x="141363" y="87389"/>
                  <a:pt x="136366" y="87655"/>
                </a:cubicBezTo>
                <a:cubicBezTo>
                  <a:pt x="136131" y="87663"/>
                  <a:pt x="135897" y="87670"/>
                  <a:pt x="135662" y="87663"/>
                </a:cubicBezTo>
                <a:lnTo>
                  <a:pt x="101858" y="87663"/>
                </a:lnTo>
                <a:cubicBezTo>
                  <a:pt x="93348" y="86413"/>
                  <a:pt x="85384" y="92316"/>
                  <a:pt x="84135" y="100849"/>
                </a:cubicBezTo>
                <a:cubicBezTo>
                  <a:pt x="83511" y="105143"/>
                  <a:pt x="84682" y="109500"/>
                  <a:pt x="87414" y="112880"/>
                </a:cubicBezTo>
                <a:lnTo>
                  <a:pt x="104122" y="141923"/>
                </a:lnTo>
                <a:cubicBezTo>
                  <a:pt x="105449" y="144047"/>
                  <a:pt x="105761" y="146631"/>
                  <a:pt x="105059" y="149028"/>
                </a:cubicBezTo>
                <a:cubicBezTo>
                  <a:pt x="104356" y="151424"/>
                  <a:pt x="102638" y="153400"/>
                  <a:pt x="100375" y="154493"/>
                </a:cubicBezTo>
                <a:lnTo>
                  <a:pt x="70550" y="170107"/>
                </a:lnTo>
                <a:cubicBezTo>
                  <a:pt x="62353" y="172777"/>
                  <a:pt x="57825" y="181584"/>
                  <a:pt x="60557" y="189781"/>
                </a:cubicBezTo>
                <a:cubicBezTo>
                  <a:pt x="61884" y="194060"/>
                  <a:pt x="65086" y="197534"/>
                  <a:pt x="69224" y="199306"/>
                </a:cubicBezTo>
                <a:lnTo>
                  <a:pt x="97486" y="217185"/>
                </a:lnTo>
                <a:cubicBezTo>
                  <a:pt x="99593" y="218504"/>
                  <a:pt x="101077" y="220612"/>
                  <a:pt x="101623" y="223040"/>
                </a:cubicBezTo>
                <a:cubicBezTo>
                  <a:pt x="102092" y="225499"/>
                  <a:pt x="101545" y="228044"/>
                  <a:pt x="100062" y="230067"/>
                </a:cubicBezTo>
                <a:lnTo>
                  <a:pt x="80700" y="257392"/>
                </a:lnTo>
                <a:cubicBezTo>
                  <a:pt x="74688" y="263567"/>
                  <a:pt x="74845" y="273459"/>
                  <a:pt x="81012" y="279471"/>
                </a:cubicBezTo>
                <a:cubicBezTo>
                  <a:pt x="84213" y="282593"/>
                  <a:pt x="88586" y="284186"/>
                  <a:pt x="93035" y="283858"/>
                </a:cubicBezTo>
                <a:lnTo>
                  <a:pt x="106542" y="285029"/>
                </a:lnTo>
                <a:lnTo>
                  <a:pt x="442" y="380668"/>
                </a:lnTo>
                <a:cubicBezTo>
                  <a:pt x="-808" y="382511"/>
                  <a:pt x="-1198" y="384853"/>
                  <a:pt x="-495" y="386992"/>
                </a:cubicBezTo>
                <a:close/>
                <a:moveTo>
                  <a:pt x="388695" y="329453"/>
                </a:moveTo>
                <a:cubicBezTo>
                  <a:pt x="389164" y="328984"/>
                  <a:pt x="389554" y="328438"/>
                  <a:pt x="389945" y="327969"/>
                </a:cubicBezTo>
                <a:cubicBezTo>
                  <a:pt x="391194" y="327118"/>
                  <a:pt x="392287" y="326088"/>
                  <a:pt x="393224" y="324924"/>
                </a:cubicBezTo>
                <a:cubicBezTo>
                  <a:pt x="396346" y="320326"/>
                  <a:pt x="397050" y="314549"/>
                  <a:pt x="395253" y="309310"/>
                </a:cubicBezTo>
                <a:lnTo>
                  <a:pt x="392287" y="298927"/>
                </a:lnTo>
                <a:lnTo>
                  <a:pt x="471999" y="387382"/>
                </a:lnTo>
                <a:lnTo>
                  <a:pt x="416723" y="392457"/>
                </a:lnTo>
                <a:cubicBezTo>
                  <a:pt x="413288" y="392769"/>
                  <a:pt x="410556" y="395440"/>
                  <a:pt x="410165" y="398859"/>
                </a:cubicBezTo>
                <a:lnTo>
                  <a:pt x="404544" y="446951"/>
                </a:lnTo>
                <a:lnTo>
                  <a:pt x="325457" y="358652"/>
                </a:lnTo>
                <a:lnTo>
                  <a:pt x="331625" y="328516"/>
                </a:lnTo>
                <a:cubicBezTo>
                  <a:pt x="331858" y="327462"/>
                  <a:pt x="332249" y="326455"/>
                  <a:pt x="332873" y="325549"/>
                </a:cubicBezTo>
                <a:cubicBezTo>
                  <a:pt x="334825" y="324511"/>
                  <a:pt x="337090" y="324238"/>
                  <a:pt x="339276" y="324768"/>
                </a:cubicBezTo>
                <a:lnTo>
                  <a:pt x="371676" y="333200"/>
                </a:lnTo>
                <a:lnTo>
                  <a:pt x="371676" y="333200"/>
                </a:lnTo>
                <a:cubicBezTo>
                  <a:pt x="377610" y="335066"/>
                  <a:pt x="384089" y="333637"/>
                  <a:pt x="388695" y="329453"/>
                </a:cubicBezTo>
                <a:close/>
                <a:moveTo>
                  <a:pt x="95300" y="268478"/>
                </a:moveTo>
                <a:cubicBezTo>
                  <a:pt x="94128" y="268510"/>
                  <a:pt x="93035" y="268181"/>
                  <a:pt x="92098" y="267541"/>
                </a:cubicBezTo>
                <a:cubicBezTo>
                  <a:pt x="92098" y="267541"/>
                  <a:pt x="92098" y="267541"/>
                  <a:pt x="92098" y="267541"/>
                </a:cubicBezTo>
                <a:lnTo>
                  <a:pt x="92098" y="267541"/>
                </a:lnTo>
                <a:cubicBezTo>
                  <a:pt x="92333" y="266495"/>
                  <a:pt x="92801" y="265511"/>
                  <a:pt x="93426" y="264653"/>
                </a:cubicBezTo>
                <a:lnTo>
                  <a:pt x="112788" y="237405"/>
                </a:lnTo>
                <a:cubicBezTo>
                  <a:pt x="113725" y="236070"/>
                  <a:pt x="114505" y="234665"/>
                  <a:pt x="115208" y="233189"/>
                </a:cubicBezTo>
                <a:cubicBezTo>
                  <a:pt x="119736" y="222642"/>
                  <a:pt x="115911" y="210377"/>
                  <a:pt x="106230" y="204225"/>
                </a:cubicBezTo>
                <a:lnTo>
                  <a:pt x="77968" y="186346"/>
                </a:lnTo>
                <a:cubicBezTo>
                  <a:pt x="77265" y="185893"/>
                  <a:pt x="76640" y="185370"/>
                  <a:pt x="76094" y="184785"/>
                </a:cubicBezTo>
                <a:lnTo>
                  <a:pt x="76094" y="184785"/>
                </a:lnTo>
                <a:cubicBezTo>
                  <a:pt x="76094" y="184316"/>
                  <a:pt x="75547" y="184082"/>
                  <a:pt x="75547" y="184004"/>
                </a:cubicBezTo>
                <a:cubicBezTo>
                  <a:pt x="75547" y="183926"/>
                  <a:pt x="76171" y="182833"/>
                  <a:pt x="78201" y="181818"/>
                </a:cubicBezTo>
                <a:lnTo>
                  <a:pt x="93816" y="174011"/>
                </a:lnTo>
                <a:lnTo>
                  <a:pt x="108337" y="166204"/>
                </a:lnTo>
                <a:cubicBezTo>
                  <a:pt x="119580" y="160247"/>
                  <a:pt x="124030" y="146365"/>
                  <a:pt x="118331" y="134975"/>
                </a:cubicBezTo>
                <a:cubicBezTo>
                  <a:pt x="118253" y="134709"/>
                  <a:pt x="118096" y="134443"/>
                  <a:pt x="117941" y="134194"/>
                </a:cubicBezTo>
                <a:lnTo>
                  <a:pt x="101233" y="105151"/>
                </a:lnTo>
                <a:cubicBezTo>
                  <a:pt x="100686" y="104268"/>
                  <a:pt x="100296" y="103285"/>
                  <a:pt x="100140" y="102262"/>
                </a:cubicBezTo>
                <a:lnTo>
                  <a:pt x="100140" y="102262"/>
                </a:lnTo>
                <a:lnTo>
                  <a:pt x="100530" y="102262"/>
                </a:lnTo>
                <a:cubicBezTo>
                  <a:pt x="101468" y="101841"/>
                  <a:pt x="102482" y="101653"/>
                  <a:pt x="103497" y="101716"/>
                </a:cubicBezTo>
                <a:lnTo>
                  <a:pt x="112085" y="101716"/>
                </a:lnTo>
                <a:lnTo>
                  <a:pt x="137225" y="101716"/>
                </a:lnTo>
                <a:cubicBezTo>
                  <a:pt x="146905" y="101731"/>
                  <a:pt x="155571" y="95806"/>
                  <a:pt x="159084" y="86804"/>
                </a:cubicBezTo>
                <a:cubicBezTo>
                  <a:pt x="159084" y="86804"/>
                  <a:pt x="159084" y="86179"/>
                  <a:pt x="159084" y="85945"/>
                </a:cubicBezTo>
                <a:cubicBezTo>
                  <a:pt x="160022" y="83244"/>
                  <a:pt x="160490" y="80378"/>
                  <a:pt x="160334" y="77513"/>
                </a:cubicBezTo>
                <a:lnTo>
                  <a:pt x="159007" y="44098"/>
                </a:lnTo>
                <a:cubicBezTo>
                  <a:pt x="159007" y="41834"/>
                  <a:pt x="159475" y="40897"/>
                  <a:pt x="159944" y="40741"/>
                </a:cubicBezTo>
                <a:cubicBezTo>
                  <a:pt x="160959" y="40811"/>
                  <a:pt x="161974" y="41139"/>
                  <a:pt x="162832" y="41678"/>
                </a:cubicBezTo>
                <a:lnTo>
                  <a:pt x="187035" y="54794"/>
                </a:lnTo>
                <a:lnTo>
                  <a:pt x="192343" y="57605"/>
                </a:lnTo>
                <a:cubicBezTo>
                  <a:pt x="192343" y="57605"/>
                  <a:pt x="193046" y="57605"/>
                  <a:pt x="193436" y="58151"/>
                </a:cubicBezTo>
                <a:cubicBezTo>
                  <a:pt x="196559" y="59674"/>
                  <a:pt x="199995" y="60470"/>
                  <a:pt x="203508" y="60493"/>
                </a:cubicBezTo>
                <a:cubicBezTo>
                  <a:pt x="209363" y="60447"/>
                  <a:pt x="214906" y="58190"/>
                  <a:pt x="219122" y="54169"/>
                </a:cubicBezTo>
                <a:cubicBezTo>
                  <a:pt x="221230" y="52171"/>
                  <a:pt x="223026" y="49790"/>
                  <a:pt x="224275" y="47143"/>
                </a:cubicBezTo>
                <a:lnTo>
                  <a:pt x="238640" y="16851"/>
                </a:lnTo>
                <a:cubicBezTo>
                  <a:pt x="238875" y="16398"/>
                  <a:pt x="239108" y="15953"/>
                  <a:pt x="239421" y="15524"/>
                </a:cubicBezTo>
                <a:cubicBezTo>
                  <a:pt x="239734" y="15063"/>
                  <a:pt x="240046" y="14665"/>
                  <a:pt x="240514" y="14353"/>
                </a:cubicBezTo>
                <a:lnTo>
                  <a:pt x="240514" y="14353"/>
                </a:lnTo>
                <a:cubicBezTo>
                  <a:pt x="240670" y="14306"/>
                  <a:pt x="240905" y="14306"/>
                  <a:pt x="241060" y="14353"/>
                </a:cubicBezTo>
                <a:lnTo>
                  <a:pt x="241529" y="14353"/>
                </a:lnTo>
                <a:cubicBezTo>
                  <a:pt x="242075" y="14884"/>
                  <a:pt x="242544" y="15454"/>
                  <a:pt x="243012" y="16070"/>
                </a:cubicBezTo>
                <a:lnTo>
                  <a:pt x="255661" y="34886"/>
                </a:lnTo>
                <a:lnTo>
                  <a:pt x="261671" y="43864"/>
                </a:lnTo>
                <a:cubicBezTo>
                  <a:pt x="263155" y="45964"/>
                  <a:pt x="264873" y="47838"/>
                  <a:pt x="266903" y="49407"/>
                </a:cubicBezTo>
                <a:cubicBezTo>
                  <a:pt x="270962" y="52475"/>
                  <a:pt x="275881" y="54146"/>
                  <a:pt x="280956" y="54169"/>
                </a:cubicBezTo>
                <a:cubicBezTo>
                  <a:pt x="282439" y="54169"/>
                  <a:pt x="283923" y="54014"/>
                  <a:pt x="285406" y="53701"/>
                </a:cubicBezTo>
                <a:cubicBezTo>
                  <a:pt x="288919" y="53069"/>
                  <a:pt x="292198" y="51624"/>
                  <a:pt x="295008" y="49485"/>
                </a:cubicBezTo>
                <a:lnTo>
                  <a:pt x="305939" y="41288"/>
                </a:lnTo>
                <a:lnTo>
                  <a:pt x="321553" y="29421"/>
                </a:lnTo>
                <a:cubicBezTo>
                  <a:pt x="322334" y="28694"/>
                  <a:pt x="323349" y="28203"/>
                  <a:pt x="324442" y="28015"/>
                </a:cubicBezTo>
                <a:lnTo>
                  <a:pt x="324442" y="28015"/>
                </a:lnTo>
                <a:cubicBezTo>
                  <a:pt x="325066" y="28983"/>
                  <a:pt x="325457" y="30123"/>
                  <a:pt x="325535" y="31294"/>
                </a:cubicBezTo>
                <a:lnTo>
                  <a:pt x="329126" y="64553"/>
                </a:lnTo>
                <a:cubicBezTo>
                  <a:pt x="329673" y="69292"/>
                  <a:pt x="331625" y="73758"/>
                  <a:pt x="334747" y="77357"/>
                </a:cubicBezTo>
                <a:cubicBezTo>
                  <a:pt x="335840" y="78645"/>
                  <a:pt x="337090" y="79793"/>
                  <a:pt x="338495" y="80792"/>
                </a:cubicBezTo>
                <a:cubicBezTo>
                  <a:pt x="343492" y="84532"/>
                  <a:pt x="349815" y="86062"/>
                  <a:pt x="355983" y="85008"/>
                </a:cubicBezTo>
                <a:lnTo>
                  <a:pt x="389086" y="79699"/>
                </a:lnTo>
                <a:cubicBezTo>
                  <a:pt x="390179" y="79434"/>
                  <a:pt x="391349" y="79434"/>
                  <a:pt x="392443" y="79699"/>
                </a:cubicBezTo>
                <a:lnTo>
                  <a:pt x="392443" y="79699"/>
                </a:lnTo>
                <a:cubicBezTo>
                  <a:pt x="392521" y="80769"/>
                  <a:pt x="392364" y="81846"/>
                  <a:pt x="391896" y="82822"/>
                </a:cubicBezTo>
                <a:lnTo>
                  <a:pt x="379639" y="114051"/>
                </a:lnTo>
                <a:cubicBezTo>
                  <a:pt x="379639" y="114754"/>
                  <a:pt x="379092" y="115534"/>
                  <a:pt x="378858" y="116237"/>
                </a:cubicBezTo>
                <a:lnTo>
                  <a:pt x="378858" y="116237"/>
                </a:lnTo>
                <a:cubicBezTo>
                  <a:pt x="378858" y="116237"/>
                  <a:pt x="378858" y="116237"/>
                  <a:pt x="378858" y="116705"/>
                </a:cubicBezTo>
                <a:cubicBezTo>
                  <a:pt x="377610" y="120937"/>
                  <a:pt x="377610" y="125434"/>
                  <a:pt x="378858" y="129665"/>
                </a:cubicBezTo>
                <a:cubicBezTo>
                  <a:pt x="379171" y="130579"/>
                  <a:pt x="379483" y="131461"/>
                  <a:pt x="379951" y="132320"/>
                </a:cubicBezTo>
                <a:cubicBezTo>
                  <a:pt x="380420" y="133390"/>
                  <a:pt x="381044" y="134405"/>
                  <a:pt x="381747" y="135365"/>
                </a:cubicBezTo>
                <a:cubicBezTo>
                  <a:pt x="384635" y="139666"/>
                  <a:pt x="388773" y="142907"/>
                  <a:pt x="393692" y="144577"/>
                </a:cubicBezTo>
                <a:lnTo>
                  <a:pt x="417114" y="152385"/>
                </a:lnTo>
                <a:lnTo>
                  <a:pt x="424921" y="155117"/>
                </a:lnTo>
                <a:cubicBezTo>
                  <a:pt x="425858" y="155367"/>
                  <a:pt x="426716" y="155820"/>
                  <a:pt x="427497" y="156445"/>
                </a:cubicBezTo>
                <a:lnTo>
                  <a:pt x="427497" y="156445"/>
                </a:lnTo>
                <a:cubicBezTo>
                  <a:pt x="427342" y="156944"/>
                  <a:pt x="427107" y="157405"/>
                  <a:pt x="426716" y="157772"/>
                </a:cubicBezTo>
                <a:cubicBezTo>
                  <a:pt x="426327" y="158256"/>
                  <a:pt x="425936" y="158701"/>
                  <a:pt x="425468" y="159099"/>
                </a:cubicBezTo>
                <a:lnTo>
                  <a:pt x="409853" y="172840"/>
                </a:lnTo>
                <a:lnTo>
                  <a:pt x="400484" y="180647"/>
                </a:lnTo>
                <a:cubicBezTo>
                  <a:pt x="390725" y="189149"/>
                  <a:pt x="389710" y="203944"/>
                  <a:pt x="398220" y="213695"/>
                </a:cubicBezTo>
                <a:cubicBezTo>
                  <a:pt x="398454" y="213921"/>
                  <a:pt x="398611" y="214148"/>
                  <a:pt x="398845" y="214374"/>
                </a:cubicBezTo>
                <a:lnTo>
                  <a:pt x="422267" y="238498"/>
                </a:lnTo>
                <a:cubicBezTo>
                  <a:pt x="423125" y="239256"/>
                  <a:pt x="423750" y="240263"/>
                  <a:pt x="424062" y="241387"/>
                </a:cubicBezTo>
                <a:lnTo>
                  <a:pt x="424062" y="241387"/>
                </a:lnTo>
                <a:lnTo>
                  <a:pt x="424062" y="241387"/>
                </a:lnTo>
                <a:lnTo>
                  <a:pt x="424062" y="241387"/>
                </a:lnTo>
                <a:cubicBezTo>
                  <a:pt x="423282" y="242035"/>
                  <a:pt x="422267" y="242465"/>
                  <a:pt x="421252" y="242636"/>
                </a:cubicBezTo>
                <a:lnTo>
                  <a:pt x="388617" y="250443"/>
                </a:lnTo>
                <a:cubicBezTo>
                  <a:pt x="382372" y="251810"/>
                  <a:pt x="376984" y="255752"/>
                  <a:pt x="373783" y="261296"/>
                </a:cubicBezTo>
                <a:cubicBezTo>
                  <a:pt x="373081" y="262514"/>
                  <a:pt x="372457" y="263794"/>
                  <a:pt x="371988" y="265121"/>
                </a:cubicBezTo>
                <a:lnTo>
                  <a:pt x="371988" y="265121"/>
                </a:lnTo>
                <a:cubicBezTo>
                  <a:pt x="371520" y="266441"/>
                  <a:pt x="371129" y="267799"/>
                  <a:pt x="370895" y="269181"/>
                </a:cubicBezTo>
                <a:lnTo>
                  <a:pt x="370895" y="269181"/>
                </a:lnTo>
                <a:cubicBezTo>
                  <a:pt x="367851" y="272959"/>
                  <a:pt x="366757" y="277917"/>
                  <a:pt x="367928" y="282609"/>
                </a:cubicBezTo>
                <a:lnTo>
                  <a:pt x="377219" y="314775"/>
                </a:lnTo>
                <a:lnTo>
                  <a:pt x="377219" y="314775"/>
                </a:lnTo>
                <a:lnTo>
                  <a:pt x="345288" y="306499"/>
                </a:lnTo>
                <a:cubicBezTo>
                  <a:pt x="343960" y="306148"/>
                  <a:pt x="342632" y="305914"/>
                  <a:pt x="341306" y="305797"/>
                </a:cubicBezTo>
                <a:lnTo>
                  <a:pt x="339354" y="305797"/>
                </a:lnTo>
                <a:cubicBezTo>
                  <a:pt x="338105" y="305680"/>
                  <a:pt x="336933" y="305680"/>
                  <a:pt x="335685" y="305797"/>
                </a:cubicBezTo>
                <a:lnTo>
                  <a:pt x="334981" y="305797"/>
                </a:lnTo>
                <a:cubicBezTo>
                  <a:pt x="333966" y="306000"/>
                  <a:pt x="332951" y="306289"/>
                  <a:pt x="331936" y="306656"/>
                </a:cubicBezTo>
                <a:lnTo>
                  <a:pt x="330688" y="306656"/>
                </a:lnTo>
                <a:lnTo>
                  <a:pt x="328892" y="307514"/>
                </a:lnTo>
                <a:lnTo>
                  <a:pt x="326628" y="308841"/>
                </a:lnTo>
                <a:lnTo>
                  <a:pt x="325926" y="309310"/>
                </a:lnTo>
                <a:cubicBezTo>
                  <a:pt x="324833" y="310138"/>
                  <a:pt x="323739" y="311051"/>
                  <a:pt x="322803" y="312043"/>
                </a:cubicBezTo>
                <a:lnTo>
                  <a:pt x="322803" y="312043"/>
                </a:lnTo>
                <a:cubicBezTo>
                  <a:pt x="317728" y="315478"/>
                  <a:pt x="314292" y="320748"/>
                  <a:pt x="313044" y="326720"/>
                </a:cubicBezTo>
                <a:lnTo>
                  <a:pt x="307266" y="354904"/>
                </a:lnTo>
                <a:cubicBezTo>
                  <a:pt x="306954" y="356380"/>
                  <a:pt x="307188" y="357918"/>
                  <a:pt x="307812" y="359276"/>
                </a:cubicBezTo>
                <a:lnTo>
                  <a:pt x="307812" y="359276"/>
                </a:lnTo>
                <a:lnTo>
                  <a:pt x="307032" y="358808"/>
                </a:lnTo>
                <a:lnTo>
                  <a:pt x="307032" y="358808"/>
                </a:lnTo>
                <a:lnTo>
                  <a:pt x="305861" y="357949"/>
                </a:lnTo>
                <a:lnTo>
                  <a:pt x="281034" y="335386"/>
                </a:lnTo>
                <a:cubicBezTo>
                  <a:pt x="279238" y="333786"/>
                  <a:pt x="277130" y="332466"/>
                  <a:pt x="274944" y="331483"/>
                </a:cubicBezTo>
                <a:cubicBezTo>
                  <a:pt x="271977" y="330062"/>
                  <a:pt x="268698" y="329312"/>
                  <a:pt x="265420" y="329296"/>
                </a:cubicBezTo>
                <a:cubicBezTo>
                  <a:pt x="261438" y="329304"/>
                  <a:pt x="257534" y="330358"/>
                  <a:pt x="254099" y="332341"/>
                </a:cubicBezTo>
                <a:cubicBezTo>
                  <a:pt x="252927" y="332997"/>
                  <a:pt x="251834" y="333731"/>
                  <a:pt x="250742" y="334528"/>
                </a:cubicBezTo>
                <a:cubicBezTo>
                  <a:pt x="249493" y="335550"/>
                  <a:pt x="248399" y="336667"/>
                  <a:pt x="247384" y="337885"/>
                </a:cubicBezTo>
                <a:lnTo>
                  <a:pt x="226227" y="363805"/>
                </a:lnTo>
                <a:lnTo>
                  <a:pt x="225368" y="364741"/>
                </a:lnTo>
                <a:cubicBezTo>
                  <a:pt x="225134" y="365023"/>
                  <a:pt x="224821" y="365257"/>
                  <a:pt x="224509" y="365444"/>
                </a:cubicBezTo>
                <a:lnTo>
                  <a:pt x="224509" y="365444"/>
                </a:lnTo>
                <a:cubicBezTo>
                  <a:pt x="224275" y="365639"/>
                  <a:pt x="224041" y="365780"/>
                  <a:pt x="223728" y="365834"/>
                </a:cubicBezTo>
                <a:lnTo>
                  <a:pt x="223728" y="365834"/>
                </a:lnTo>
                <a:lnTo>
                  <a:pt x="223728" y="365834"/>
                </a:lnTo>
                <a:lnTo>
                  <a:pt x="223728" y="365834"/>
                </a:lnTo>
                <a:cubicBezTo>
                  <a:pt x="223104" y="365038"/>
                  <a:pt x="222557" y="364140"/>
                  <a:pt x="222245" y="363180"/>
                </a:cubicBezTo>
                <a:lnTo>
                  <a:pt x="214438" y="342022"/>
                </a:lnTo>
                <a:cubicBezTo>
                  <a:pt x="216546" y="339992"/>
                  <a:pt x="217171" y="336909"/>
                  <a:pt x="216077" y="334215"/>
                </a:cubicBezTo>
                <a:lnTo>
                  <a:pt x="215531" y="332732"/>
                </a:lnTo>
                <a:cubicBezTo>
                  <a:pt x="213345" y="326681"/>
                  <a:pt x="208739" y="321802"/>
                  <a:pt x="202884" y="319225"/>
                </a:cubicBezTo>
                <a:cubicBezTo>
                  <a:pt x="200854" y="318390"/>
                  <a:pt x="198746" y="317812"/>
                  <a:pt x="196637" y="317508"/>
                </a:cubicBezTo>
                <a:lnTo>
                  <a:pt x="196637" y="317508"/>
                </a:lnTo>
                <a:cubicBezTo>
                  <a:pt x="195466" y="317109"/>
                  <a:pt x="194217" y="316797"/>
                  <a:pt x="192968" y="316570"/>
                </a:cubicBezTo>
                <a:lnTo>
                  <a:pt x="192968" y="316570"/>
                </a:lnTo>
                <a:cubicBezTo>
                  <a:pt x="190080" y="316055"/>
                  <a:pt x="187191" y="316055"/>
                  <a:pt x="184302" y="316570"/>
                </a:cubicBezTo>
                <a:lnTo>
                  <a:pt x="184302" y="316570"/>
                </a:lnTo>
                <a:cubicBezTo>
                  <a:pt x="182740" y="316883"/>
                  <a:pt x="181257" y="317352"/>
                  <a:pt x="179852" y="317976"/>
                </a:cubicBezTo>
                <a:lnTo>
                  <a:pt x="179852" y="317976"/>
                </a:lnTo>
                <a:lnTo>
                  <a:pt x="150340" y="330546"/>
                </a:lnTo>
                <a:cubicBezTo>
                  <a:pt x="150340" y="330265"/>
                  <a:pt x="150340" y="329976"/>
                  <a:pt x="150340" y="329687"/>
                </a:cubicBezTo>
                <a:lnTo>
                  <a:pt x="154791" y="296506"/>
                </a:lnTo>
                <a:lnTo>
                  <a:pt x="154791" y="296506"/>
                </a:lnTo>
                <a:cubicBezTo>
                  <a:pt x="155649" y="290112"/>
                  <a:pt x="153854" y="283648"/>
                  <a:pt x="149794" y="278627"/>
                </a:cubicBezTo>
                <a:cubicBezTo>
                  <a:pt x="146047" y="273982"/>
                  <a:pt x="140659" y="270984"/>
                  <a:pt x="134726" y="270274"/>
                </a:cubicBezTo>
                <a:lnTo>
                  <a:pt x="134726" y="270274"/>
                </a:lnTo>
                <a:lnTo>
                  <a:pt x="132228" y="269493"/>
                </a:lnTo>
                <a:cubicBezTo>
                  <a:pt x="131056" y="269165"/>
                  <a:pt x="129885" y="268954"/>
                  <a:pt x="128637" y="268868"/>
                </a:cubicBezTo>
                <a:lnTo>
                  <a:pt x="117394" y="267932"/>
                </a:lnTo>
                <a:close/>
                <a:moveTo>
                  <a:pt x="124655" y="287918"/>
                </a:moveTo>
                <a:lnTo>
                  <a:pt x="132462" y="286981"/>
                </a:lnTo>
                <a:cubicBezTo>
                  <a:pt x="133165" y="287473"/>
                  <a:pt x="133711" y="288051"/>
                  <a:pt x="134258" y="288699"/>
                </a:cubicBezTo>
                <a:cubicBezTo>
                  <a:pt x="135819" y="290635"/>
                  <a:pt x="136522" y="293173"/>
                  <a:pt x="136131" y="295647"/>
                </a:cubicBezTo>
                <a:lnTo>
                  <a:pt x="131682" y="328750"/>
                </a:lnTo>
                <a:cubicBezTo>
                  <a:pt x="130745" y="333958"/>
                  <a:pt x="132071" y="339313"/>
                  <a:pt x="135429" y="343427"/>
                </a:cubicBezTo>
                <a:cubicBezTo>
                  <a:pt x="137692" y="345973"/>
                  <a:pt x="140816" y="347628"/>
                  <a:pt x="144173" y="348112"/>
                </a:cubicBezTo>
                <a:cubicBezTo>
                  <a:pt x="149092" y="350462"/>
                  <a:pt x="154869" y="350462"/>
                  <a:pt x="159788" y="348112"/>
                </a:cubicBezTo>
                <a:lnTo>
                  <a:pt x="190548" y="334996"/>
                </a:lnTo>
                <a:cubicBezTo>
                  <a:pt x="191719" y="334535"/>
                  <a:pt x="192890" y="334301"/>
                  <a:pt x="194140" y="334293"/>
                </a:cubicBezTo>
                <a:cubicBezTo>
                  <a:pt x="195857" y="335331"/>
                  <a:pt x="197184" y="336893"/>
                  <a:pt x="197887" y="338743"/>
                </a:cubicBezTo>
                <a:lnTo>
                  <a:pt x="197887" y="339836"/>
                </a:lnTo>
                <a:lnTo>
                  <a:pt x="85853" y="440237"/>
                </a:lnTo>
                <a:lnTo>
                  <a:pt x="84135" y="389959"/>
                </a:lnTo>
                <a:cubicBezTo>
                  <a:pt x="84057" y="386258"/>
                  <a:pt x="81168" y="383213"/>
                  <a:pt x="77499" y="382932"/>
                </a:cubicBezTo>
                <a:lnTo>
                  <a:pt x="23707" y="378560"/>
                </a:lnTo>
                <a:close/>
              </a:path>
            </a:pathLst>
          </a:custGeom>
          <a:solidFill>
            <a:srgbClr val="FFFFFF"/>
          </a:solidFill>
          <a:ln w="779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E663E2E-F18D-D8FA-831A-F6A36686ABD2}"/>
              </a:ext>
            </a:extLst>
          </p:cNvPr>
          <p:cNvSpPr/>
          <p:nvPr/>
        </p:nvSpPr>
        <p:spPr>
          <a:xfrm>
            <a:off x="8892289" y="724991"/>
            <a:ext cx="257241" cy="146908"/>
          </a:xfrm>
          <a:custGeom>
            <a:avLst/>
            <a:gdLst>
              <a:gd name="connsiteX0" fmla="*/ 251088 w 257241"/>
              <a:gd name="connsiteY0" fmla="*/ 35145 h 146908"/>
              <a:gd name="connsiteX1" fmla="*/ 197296 w 257241"/>
              <a:gd name="connsiteY1" fmla="*/ 1652 h 146908"/>
              <a:gd name="connsiteX2" fmla="*/ 180744 w 257241"/>
              <a:gd name="connsiteY2" fmla="*/ 5501 h 146908"/>
              <a:gd name="connsiteX3" fmla="*/ 178949 w 257241"/>
              <a:gd name="connsiteY3" fmla="*/ 12738 h 146908"/>
              <a:gd name="connsiteX4" fmla="*/ 179886 w 257241"/>
              <a:gd name="connsiteY4" fmla="*/ 25386 h 146908"/>
              <a:gd name="connsiteX5" fmla="*/ 174967 w 257241"/>
              <a:gd name="connsiteY5" fmla="*/ 31085 h 146908"/>
              <a:gd name="connsiteX6" fmla="*/ 174967 w 257241"/>
              <a:gd name="connsiteY6" fmla="*/ 31085 h 146908"/>
              <a:gd name="connsiteX7" fmla="*/ 3208 w 257241"/>
              <a:gd name="connsiteY7" fmla="*/ 118448 h 146908"/>
              <a:gd name="connsiteX8" fmla="*/ 5238 w 257241"/>
              <a:gd name="connsiteY8" fmla="*/ 142651 h 146908"/>
              <a:gd name="connsiteX9" fmla="*/ 6330 w 257241"/>
              <a:gd name="connsiteY9" fmla="*/ 143510 h 146908"/>
              <a:gd name="connsiteX10" fmla="*/ 6330 w 257241"/>
              <a:gd name="connsiteY10" fmla="*/ 143510 h 146908"/>
              <a:gd name="connsiteX11" fmla="*/ 29752 w 257241"/>
              <a:gd name="connsiteY11" fmla="*/ 140387 h 146908"/>
              <a:gd name="connsiteX12" fmla="*/ 177387 w 257241"/>
              <a:gd name="connsiteY12" fmla="*/ 65671 h 146908"/>
              <a:gd name="connsiteX13" fmla="*/ 183086 w 257241"/>
              <a:gd name="connsiteY13" fmla="*/ 70559 h 146908"/>
              <a:gd name="connsiteX14" fmla="*/ 183086 w 257241"/>
              <a:gd name="connsiteY14" fmla="*/ 70590 h 146908"/>
              <a:gd name="connsiteX15" fmla="*/ 184257 w 257241"/>
              <a:gd name="connsiteY15" fmla="*/ 86907 h 146908"/>
              <a:gd name="connsiteX16" fmla="*/ 197139 w 257241"/>
              <a:gd name="connsiteY16" fmla="*/ 97993 h 146908"/>
              <a:gd name="connsiteX17" fmla="*/ 204010 w 257241"/>
              <a:gd name="connsiteY17" fmla="*/ 95183 h 146908"/>
              <a:gd name="connsiteX18" fmla="*/ 252258 w 257241"/>
              <a:gd name="connsiteY18" fmla="*/ 54117 h 146908"/>
              <a:gd name="connsiteX19" fmla="*/ 253507 w 257241"/>
              <a:gd name="connsiteY19" fmla="*/ 37269 h 146908"/>
              <a:gd name="connsiteX20" fmla="*/ 251088 w 257241"/>
              <a:gd name="connsiteY20" fmla="*/ 35145 h 14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7241" h="146908">
                <a:moveTo>
                  <a:pt x="251088" y="35145"/>
                </a:moveTo>
                <a:lnTo>
                  <a:pt x="197296" y="1652"/>
                </a:lnTo>
                <a:cubicBezTo>
                  <a:pt x="191675" y="-1861"/>
                  <a:pt x="184257" y="-136"/>
                  <a:pt x="180744" y="5501"/>
                </a:cubicBezTo>
                <a:cubicBezTo>
                  <a:pt x="179417" y="7664"/>
                  <a:pt x="178793" y="10201"/>
                  <a:pt x="178949" y="12738"/>
                </a:cubicBezTo>
                <a:lnTo>
                  <a:pt x="179886" y="25386"/>
                </a:lnTo>
                <a:cubicBezTo>
                  <a:pt x="180119" y="28306"/>
                  <a:pt x="177934" y="30859"/>
                  <a:pt x="174967" y="31085"/>
                </a:cubicBezTo>
                <a:cubicBezTo>
                  <a:pt x="174967" y="31085"/>
                  <a:pt x="174967" y="31085"/>
                  <a:pt x="174967" y="31085"/>
                </a:cubicBezTo>
                <a:cubicBezTo>
                  <a:pt x="108137" y="35395"/>
                  <a:pt x="46070" y="66983"/>
                  <a:pt x="3208" y="118448"/>
                </a:cubicBezTo>
                <a:cubicBezTo>
                  <a:pt x="-2882" y="125693"/>
                  <a:pt x="-2023" y="136530"/>
                  <a:pt x="5238" y="142651"/>
                </a:cubicBezTo>
                <a:cubicBezTo>
                  <a:pt x="5550" y="142955"/>
                  <a:pt x="5940" y="143236"/>
                  <a:pt x="6330" y="143510"/>
                </a:cubicBezTo>
                <a:lnTo>
                  <a:pt x="6330" y="143510"/>
                </a:lnTo>
                <a:cubicBezTo>
                  <a:pt x="13748" y="148818"/>
                  <a:pt x="23975" y="147452"/>
                  <a:pt x="29752" y="140387"/>
                </a:cubicBezTo>
                <a:cubicBezTo>
                  <a:pt x="66446" y="96088"/>
                  <a:pt x="119926" y="69028"/>
                  <a:pt x="177387" y="65671"/>
                </a:cubicBezTo>
                <a:cubicBezTo>
                  <a:pt x="180276" y="65445"/>
                  <a:pt x="182853" y="67639"/>
                  <a:pt x="183086" y="70559"/>
                </a:cubicBezTo>
                <a:cubicBezTo>
                  <a:pt x="183086" y="70574"/>
                  <a:pt x="183086" y="70582"/>
                  <a:pt x="183086" y="70590"/>
                </a:cubicBezTo>
                <a:lnTo>
                  <a:pt x="184257" y="86907"/>
                </a:lnTo>
                <a:cubicBezTo>
                  <a:pt x="184726" y="93528"/>
                  <a:pt x="190503" y="98493"/>
                  <a:pt x="197139" y="97993"/>
                </a:cubicBezTo>
                <a:cubicBezTo>
                  <a:pt x="199637" y="97798"/>
                  <a:pt x="202058" y="96814"/>
                  <a:pt x="204010" y="95183"/>
                </a:cubicBezTo>
                <a:lnTo>
                  <a:pt x="252258" y="54117"/>
                </a:lnTo>
                <a:cubicBezTo>
                  <a:pt x="257255" y="49807"/>
                  <a:pt x="257802" y="42257"/>
                  <a:pt x="253507" y="37269"/>
                </a:cubicBezTo>
                <a:cubicBezTo>
                  <a:pt x="252805" y="36457"/>
                  <a:pt x="251946" y="35738"/>
                  <a:pt x="251088" y="35145"/>
                </a:cubicBezTo>
                <a:close/>
              </a:path>
            </a:pathLst>
          </a:custGeom>
          <a:noFill/>
          <a:ln w="7795" cap="rnd">
            <a:solidFill>
              <a:srgbClr val="FFFFFF"/>
            </a:solidFill>
            <a:prstDash val="solid"/>
            <a:round/>
          </a:ln>
        </p:spPr>
        <p:txBody>
          <a:bodyPr rtlCol="0" anchor="ctr"/>
          <a:lstStyle/>
          <a:p>
            <a:endParaRPr lang="en-US"/>
          </a:p>
        </p:txBody>
      </p:sp>
      <p:sp>
        <p:nvSpPr>
          <p:cNvPr id="57" name="Freeform 56">
            <a:extLst>
              <a:ext uri="{FF2B5EF4-FFF2-40B4-BE49-F238E27FC236}">
                <a16:creationId xmlns:a16="http://schemas.microsoft.com/office/drawing/2014/main" id="{351F4FF6-2AEA-48F4-94D0-7FA02225F787}"/>
              </a:ext>
            </a:extLst>
          </p:cNvPr>
          <p:cNvSpPr/>
          <p:nvPr/>
        </p:nvSpPr>
        <p:spPr>
          <a:xfrm>
            <a:off x="9031330" y="1100878"/>
            <a:ext cx="257659" cy="147247"/>
          </a:xfrm>
          <a:custGeom>
            <a:avLst/>
            <a:gdLst>
              <a:gd name="connsiteX0" fmla="*/ 249298 w 257659"/>
              <a:gd name="connsiteY0" fmla="*/ 3088 h 147247"/>
              <a:gd name="connsiteX1" fmla="*/ 249298 w 257659"/>
              <a:gd name="connsiteY1" fmla="*/ 3088 h 147247"/>
              <a:gd name="connsiteX2" fmla="*/ 225876 w 257659"/>
              <a:gd name="connsiteY2" fmla="*/ 6211 h 147247"/>
              <a:gd name="connsiteX3" fmla="*/ 78241 w 257659"/>
              <a:gd name="connsiteY3" fmla="*/ 80926 h 147247"/>
              <a:gd name="connsiteX4" fmla="*/ 72620 w 257659"/>
              <a:gd name="connsiteY4" fmla="*/ 76008 h 147247"/>
              <a:gd name="connsiteX5" fmla="*/ 71371 w 257659"/>
              <a:gd name="connsiteY5" fmla="*/ 59691 h 147247"/>
              <a:gd name="connsiteX6" fmla="*/ 58489 w 257659"/>
              <a:gd name="connsiteY6" fmla="*/ 48605 h 147247"/>
              <a:gd name="connsiteX7" fmla="*/ 51619 w 257659"/>
              <a:gd name="connsiteY7" fmla="*/ 51415 h 147247"/>
              <a:gd name="connsiteX8" fmla="*/ 3370 w 257659"/>
              <a:gd name="connsiteY8" fmla="*/ 92403 h 147247"/>
              <a:gd name="connsiteX9" fmla="*/ 2042 w 257659"/>
              <a:gd name="connsiteY9" fmla="*/ 109353 h 147247"/>
              <a:gd name="connsiteX10" fmla="*/ 4853 w 257659"/>
              <a:gd name="connsiteY10" fmla="*/ 111765 h 147247"/>
              <a:gd name="connsiteX11" fmla="*/ 58567 w 257659"/>
              <a:gd name="connsiteY11" fmla="*/ 145258 h 147247"/>
              <a:gd name="connsiteX12" fmla="*/ 75118 w 257659"/>
              <a:gd name="connsiteY12" fmla="*/ 141409 h 147247"/>
              <a:gd name="connsiteX13" fmla="*/ 76914 w 257659"/>
              <a:gd name="connsiteY13" fmla="*/ 134172 h 147247"/>
              <a:gd name="connsiteX14" fmla="*/ 75977 w 257659"/>
              <a:gd name="connsiteY14" fmla="*/ 121524 h 147247"/>
              <a:gd name="connsiteX15" fmla="*/ 80896 w 257659"/>
              <a:gd name="connsiteY15" fmla="*/ 115825 h 147247"/>
              <a:gd name="connsiteX16" fmla="*/ 80896 w 257659"/>
              <a:gd name="connsiteY16" fmla="*/ 115825 h 147247"/>
              <a:gd name="connsiteX17" fmla="*/ 252655 w 257659"/>
              <a:gd name="connsiteY17" fmla="*/ 28462 h 147247"/>
              <a:gd name="connsiteX18" fmla="*/ 250937 w 257659"/>
              <a:gd name="connsiteY18" fmla="*/ 4345 h 147247"/>
              <a:gd name="connsiteX19" fmla="*/ 249298 w 257659"/>
              <a:gd name="connsiteY19" fmla="*/ 3088 h 14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7659" h="147247">
                <a:moveTo>
                  <a:pt x="249298" y="3088"/>
                </a:moveTo>
                <a:lnTo>
                  <a:pt x="249298" y="3088"/>
                </a:lnTo>
                <a:cubicBezTo>
                  <a:pt x="241881" y="-2260"/>
                  <a:pt x="231575" y="-885"/>
                  <a:pt x="225876" y="6211"/>
                </a:cubicBezTo>
                <a:cubicBezTo>
                  <a:pt x="189104" y="50486"/>
                  <a:pt x="135702" y="77538"/>
                  <a:pt x="78241" y="80926"/>
                </a:cubicBezTo>
                <a:cubicBezTo>
                  <a:pt x="75352" y="81106"/>
                  <a:pt x="72854" y="78912"/>
                  <a:pt x="72620" y="76008"/>
                </a:cubicBezTo>
                <a:lnTo>
                  <a:pt x="71371" y="59691"/>
                </a:lnTo>
                <a:cubicBezTo>
                  <a:pt x="70903" y="53070"/>
                  <a:pt x="65125" y="48105"/>
                  <a:pt x="58489" y="48605"/>
                </a:cubicBezTo>
                <a:cubicBezTo>
                  <a:pt x="55912" y="48800"/>
                  <a:pt x="53571" y="49783"/>
                  <a:pt x="51619" y="51415"/>
                </a:cubicBezTo>
                <a:lnTo>
                  <a:pt x="3370" y="92403"/>
                </a:lnTo>
                <a:cubicBezTo>
                  <a:pt x="-1705" y="96721"/>
                  <a:pt x="-2251" y="104309"/>
                  <a:pt x="2042" y="109353"/>
                </a:cubicBezTo>
                <a:cubicBezTo>
                  <a:pt x="2824" y="110297"/>
                  <a:pt x="3761" y="111109"/>
                  <a:pt x="4853" y="111765"/>
                </a:cubicBezTo>
                <a:lnTo>
                  <a:pt x="58567" y="145258"/>
                </a:lnTo>
                <a:cubicBezTo>
                  <a:pt x="64188" y="148771"/>
                  <a:pt x="71605" y="147046"/>
                  <a:pt x="75118" y="141409"/>
                </a:cubicBezTo>
                <a:cubicBezTo>
                  <a:pt x="76445" y="139247"/>
                  <a:pt x="77070" y="136709"/>
                  <a:pt x="76914" y="134172"/>
                </a:cubicBezTo>
                <a:lnTo>
                  <a:pt x="75977" y="121524"/>
                </a:lnTo>
                <a:cubicBezTo>
                  <a:pt x="75743" y="118604"/>
                  <a:pt x="77929" y="116051"/>
                  <a:pt x="80896" y="115825"/>
                </a:cubicBezTo>
                <a:cubicBezTo>
                  <a:pt x="80896" y="115825"/>
                  <a:pt x="80896" y="115825"/>
                  <a:pt x="80896" y="115825"/>
                </a:cubicBezTo>
                <a:cubicBezTo>
                  <a:pt x="147726" y="111539"/>
                  <a:pt x="209871" y="79943"/>
                  <a:pt x="252655" y="28462"/>
                </a:cubicBezTo>
                <a:cubicBezTo>
                  <a:pt x="258822" y="21326"/>
                  <a:pt x="258042" y="10529"/>
                  <a:pt x="250937" y="4345"/>
                </a:cubicBezTo>
                <a:cubicBezTo>
                  <a:pt x="250391" y="3893"/>
                  <a:pt x="249844" y="3471"/>
                  <a:pt x="249298" y="3088"/>
                </a:cubicBezTo>
                <a:close/>
              </a:path>
            </a:pathLst>
          </a:custGeom>
          <a:noFill/>
          <a:ln w="7795" cap="rnd">
            <a:solidFill>
              <a:srgbClr val="FFFFFF"/>
            </a:solidFill>
            <a:prstDash val="solid"/>
            <a:round/>
          </a:ln>
        </p:spPr>
        <p:txBody>
          <a:bodyPr rtlCol="0" anchor="ctr"/>
          <a:lstStyle/>
          <a:p>
            <a:endParaRPr lang="en-US"/>
          </a:p>
        </p:txBody>
      </p:sp>
      <p:sp>
        <p:nvSpPr>
          <p:cNvPr id="58" name="Freeform 57">
            <a:extLst>
              <a:ext uri="{FF2B5EF4-FFF2-40B4-BE49-F238E27FC236}">
                <a16:creationId xmlns:a16="http://schemas.microsoft.com/office/drawing/2014/main" id="{D4F47D8A-C31D-1166-B655-8308AE1001C1}"/>
              </a:ext>
            </a:extLst>
          </p:cNvPr>
          <p:cNvSpPr/>
          <p:nvPr/>
        </p:nvSpPr>
        <p:spPr>
          <a:xfrm>
            <a:off x="8828834" y="926827"/>
            <a:ext cx="146922" cy="257533"/>
          </a:xfrm>
          <a:custGeom>
            <a:avLst/>
            <a:gdLst>
              <a:gd name="connsiteX0" fmla="*/ 34419 w 146922"/>
              <a:gd name="connsiteY0" fmla="*/ 5459 h 257533"/>
              <a:gd name="connsiteX1" fmla="*/ 1004 w 146922"/>
              <a:gd name="connsiteY1" fmla="*/ 59251 h 257533"/>
              <a:gd name="connsiteX2" fmla="*/ 4751 w 146922"/>
              <a:gd name="connsiteY2" fmla="*/ 75724 h 257533"/>
              <a:gd name="connsiteX3" fmla="*/ 12090 w 146922"/>
              <a:gd name="connsiteY3" fmla="*/ 77520 h 257533"/>
              <a:gd name="connsiteX4" fmla="*/ 24738 w 146922"/>
              <a:gd name="connsiteY4" fmla="*/ 76583 h 257533"/>
              <a:gd name="connsiteX5" fmla="*/ 30437 w 146922"/>
              <a:gd name="connsiteY5" fmla="*/ 81580 h 257533"/>
              <a:gd name="connsiteX6" fmla="*/ 117799 w 146922"/>
              <a:gd name="connsiteY6" fmla="*/ 253339 h 257533"/>
              <a:gd name="connsiteX7" fmla="*/ 142080 w 146922"/>
              <a:gd name="connsiteY7" fmla="*/ 251184 h 257533"/>
              <a:gd name="connsiteX8" fmla="*/ 142861 w 146922"/>
              <a:gd name="connsiteY8" fmla="*/ 250216 h 257533"/>
              <a:gd name="connsiteX9" fmla="*/ 142861 w 146922"/>
              <a:gd name="connsiteY9" fmla="*/ 249747 h 257533"/>
              <a:gd name="connsiteX10" fmla="*/ 139738 w 146922"/>
              <a:gd name="connsiteY10" fmla="*/ 226326 h 257533"/>
              <a:gd name="connsiteX11" fmla="*/ 64944 w 146922"/>
              <a:gd name="connsiteY11" fmla="*/ 78613 h 257533"/>
              <a:gd name="connsiteX12" fmla="*/ 69863 w 146922"/>
              <a:gd name="connsiteY12" fmla="*/ 72992 h 257533"/>
              <a:gd name="connsiteX13" fmla="*/ 86259 w 146922"/>
              <a:gd name="connsiteY13" fmla="*/ 71743 h 257533"/>
              <a:gd name="connsiteX14" fmla="*/ 97345 w 146922"/>
              <a:gd name="connsiteY14" fmla="*/ 58845 h 257533"/>
              <a:gd name="connsiteX15" fmla="*/ 94534 w 146922"/>
              <a:gd name="connsiteY15" fmla="*/ 51990 h 257533"/>
              <a:gd name="connsiteX16" fmla="*/ 53468 w 146922"/>
              <a:gd name="connsiteY16" fmla="*/ 3820 h 257533"/>
              <a:gd name="connsiteX17" fmla="*/ 36604 w 146922"/>
              <a:gd name="connsiteY17" fmla="*/ 2867 h 257533"/>
              <a:gd name="connsiteX18" fmla="*/ 34419 w 146922"/>
              <a:gd name="connsiteY18" fmla="*/ 5459 h 2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922" h="257533">
                <a:moveTo>
                  <a:pt x="34419" y="5459"/>
                </a:moveTo>
                <a:lnTo>
                  <a:pt x="1004" y="59251"/>
                </a:lnTo>
                <a:cubicBezTo>
                  <a:pt x="-2509" y="64833"/>
                  <a:pt x="-870" y="72211"/>
                  <a:pt x="4751" y="75724"/>
                </a:cubicBezTo>
                <a:cubicBezTo>
                  <a:pt x="6937" y="77098"/>
                  <a:pt x="9513" y="77731"/>
                  <a:pt x="12090" y="77520"/>
                </a:cubicBezTo>
                <a:lnTo>
                  <a:pt x="24738" y="76583"/>
                </a:lnTo>
                <a:cubicBezTo>
                  <a:pt x="27705" y="76403"/>
                  <a:pt x="30203" y="78636"/>
                  <a:pt x="30437" y="81580"/>
                </a:cubicBezTo>
                <a:cubicBezTo>
                  <a:pt x="34730" y="148394"/>
                  <a:pt x="66350" y="210508"/>
                  <a:pt x="117799" y="253339"/>
                </a:cubicBezTo>
                <a:cubicBezTo>
                  <a:pt x="125139" y="259460"/>
                  <a:pt x="135991" y="258492"/>
                  <a:pt x="142080" y="251184"/>
                </a:cubicBezTo>
                <a:cubicBezTo>
                  <a:pt x="142392" y="250872"/>
                  <a:pt x="142627" y="250552"/>
                  <a:pt x="142861" y="250216"/>
                </a:cubicBezTo>
                <a:lnTo>
                  <a:pt x="142861" y="249747"/>
                </a:lnTo>
                <a:cubicBezTo>
                  <a:pt x="148170" y="242338"/>
                  <a:pt x="146765" y="232088"/>
                  <a:pt x="139738" y="226326"/>
                </a:cubicBezTo>
                <a:cubicBezTo>
                  <a:pt x="95471" y="189554"/>
                  <a:pt x="68380" y="136074"/>
                  <a:pt x="64944" y="78613"/>
                </a:cubicBezTo>
                <a:cubicBezTo>
                  <a:pt x="64789" y="75724"/>
                  <a:pt x="66974" y="73242"/>
                  <a:pt x="69863" y="72992"/>
                </a:cubicBezTo>
                <a:lnTo>
                  <a:pt x="86259" y="71743"/>
                </a:lnTo>
                <a:cubicBezTo>
                  <a:pt x="92895" y="71243"/>
                  <a:pt x="97813" y="65473"/>
                  <a:pt x="97345" y="58845"/>
                </a:cubicBezTo>
                <a:cubicBezTo>
                  <a:pt x="97188" y="56323"/>
                  <a:pt x="96173" y="53926"/>
                  <a:pt x="94534" y="51990"/>
                </a:cubicBezTo>
                <a:lnTo>
                  <a:pt x="53468" y="3820"/>
                </a:lnTo>
                <a:cubicBezTo>
                  <a:pt x="49096" y="-1099"/>
                  <a:pt x="41523" y="-1528"/>
                  <a:pt x="36604" y="2867"/>
                </a:cubicBezTo>
                <a:cubicBezTo>
                  <a:pt x="35745" y="3624"/>
                  <a:pt x="35043" y="4491"/>
                  <a:pt x="34419" y="5459"/>
                </a:cubicBezTo>
                <a:close/>
              </a:path>
            </a:pathLst>
          </a:custGeom>
          <a:noFill/>
          <a:ln w="7795" cap="rnd">
            <a:solidFill>
              <a:srgbClr val="FFFFFF"/>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5F33A6D7-3691-49A0-D51C-393673657964}"/>
              </a:ext>
            </a:extLst>
          </p:cNvPr>
          <p:cNvSpPr/>
          <p:nvPr/>
        </p:nvSpPr>
        <p:spPr>
          <a:xfrm>
            <a:off x="9038743" y="976955"/>
            <a:ext cx="51605" cy="119295"/>
          </a:xfrm>
          <a:custGeom>
            <a:avLst/>
            <a:gdLst>
              <a:gd name="connsiteX0" fmla="*/ 6028 w 51605"/>
              <a:gd name="connsiteY0" fmla="*/ -168 h 119295"/>
              <a:gd name="connsiteX1" fmla="*/ -842 w 51605"/>
              <a:gd name="connsiteY1" fmla="*/ 6546 h 119295"/>
              <a:gd name="connsiteX2" fmla="*/ -842 w 51605"/>
              <a:gd name="connsiteY2" fmla="*/ 6702 h 119295"/>
              <a:gd name="connsiteX3" fmla="*/ -842 w 51605"/>
              <a:gd name="connsiteY3" fmla="*/ 119126 h 119295"/>
              <a:gd name="connsiteX4" fmla="*/ 50764 w 51605"/>
              <a:gd name="connsiteY4" fmla="*/ 119126 h 119295"/>
              <a:gd name="connsiteX5" fmla="*/ 50764 w 51605"/>
              <a:gd name="connsiteY5" fmla="*/ -168 h 11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05" h="119295">
                <a:moveTo>
                  <a:pt x="6028" y="-168"/>
                </a:moveTo>
                <a:cubicBezTo>
                  <a:pt x="2281" y="-215"/>
                  <a:pt x="-764" y="2791"/>
                  <a:pt x="-842" y="6546"/>
                </a:cubicBezTo>
                <a:cubicBezTo>
                  <a:pt x="-842" y="6601"/>
                  <a:pt x="-842" y="6648"/>
                  <a:pt x="-842" y="6702"/>
                </a:cubicBezTo>
                <a:lnTo>
                  <a:pt x="-842" y="119126"/>
                </a:lnTo>
                <a:lnTo>
                  <a:pt x="50764" y="119126"/>
                </a:lnTo>
                <a:lnTo>
                  <a:pt x="50764" y="-168"/>
                </a:lnTo>
                <a:close/>
              </a:path>
            </a:pathLst>
          </a:custGeom>
          <a:noFill/>
          <a:ln w="7795" cap="rnd">
            <a:solidFill>
              <a:srgbClr val="FFFFFF"/>
            </a:solidFill>
            <a:prstDash val="solid"/>
            <a:round/>
          </a:ln>
        </p:spPr>
        <p:txBody>
          <a:bodyPr rtlCol="0" anchor="ctr"/>
          <a:lstStyle/>
          <a:p>
            <a:endParaRPr lang="en-US"/>
          </a:p>
        </p:txBody>
      </p:sp>
      <p:sp>
        <p:nvSpPr>
          <p:cNvPr id="60" name="Freeform 59">
            <a:extLst>
              <a:ext uri="{FF2B5EF4-FFF2-40B4-BE49-F238E27FC236}">
                <a16:creationId xmlns:a16="http://schemas.microsoft.com/office/drawing/2014/main" id="{9C819C76-A46B-CDD9-0990-B324A35B48B6}"/>
              </a:ext>
            </a:extLst>
          </p:cNvPr>
          <p:cNvSpPr/>
          <p:nvPr/>
        </p:nvSpPr>
        <p:spPr>
          <a:xfrm>
            <a:off x="8987059" y="1029342"/>
            <a:ext cx="51683" cy="66907"/>
          </a:xfrm>
          <a:custGeom>
            <a:avLst/>
            <a:gdLst>
              <a:gd name="connsiteX0" fmla="*/ 6028 w 51683"/>
              <a:gd name="connsiteY0" fmla="*/ -169 h 66907"/>
              <a:gd name="connsiteX1" fmla="*/ -842 w 51683"/>
              <a:gd name="connsiteY1" fmla="*/ 6624 h 66907"/>
              <a:gd name="connsiteX2" fmla="*/ -842 w 51683"/>
              <a:gd name="connsiteY2" fmla="*/ 66739 h 66907"/>
              <a:gd name="connsiteX3" fmla="*/ 50842 w 51683"/>
              <a:gd name="connsiteY3" fmla="*/ 66739 h 66907"/>
              <a:gd name="connsiteX4" fmla="*/ 50842 w 51683"/>
              <a:gd name="connsiteY4" fmla="*/ -169 h 66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3" h="66907">
                <a:moveTo>
                  <a:pt x="6028" y="-169"/>
                </a:moveTo>
                <a:cubicBezTo>
                  <a:pt x="2280" y="-169"/>
                  <a:pt x="-764" y="2861"/>
                  <a:pt x="-842" y="6624"/>
                </a:cubicBezTo>
                <a:lnTo>
                  <a:pt x="-842" y="66739"/>
                </a:lnTo>
                <a:lnTo>
                  <a:pt x="50842" y="66739"/>
                </a:lnTo>
                <a:lnTo>
                  <a:pt x="50842" y="-169"/>
                </a:lnTo>
                <a:close/>
              </a:path>
            </a:pathLst>
          </a:custGeom>
          <a:noFill/>
          <a:ln w="7795" cap="rnd">
            <a:solidFill>
              <a:srgbClr val="FFFFFF"/>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86E3CD47-AC6C-6B2E-7C85-4CD09CB88C96}"/>
              </a:ext>
            </a:extLst>
          </p:cNvPr>
          <p:cNvSpPr/>
          <p:nvPr/>
        </p:nvSpPr>
        <p:spPr>
          <a:xfrm>
            <a:off x="9090348" y="924491"/>
            <a:ext cx="51605" cy="171759"/>
          </a:xfrm>
          <a:custGeom>
            <a:avLst/>
            <a:gdLst>
              <a:gd name="connsiteX0" fmla="*/ 6028 w 51605"/>
              <a:gd name="connsiteY0" fmla="*/ -91 h 171759"/>
              <a:gd name="connsiteX1" fmla="*/ -842 w 51605"/>
              <a:gd name="connsiteY1" fmla="*/ 6624 h 171759"/>
              <a:gd name="connsiteX2" fmla="*/ -842 w 51605"/>
              <a:gd name="connsiteY2" fmla="*/ 6780 h 171759"/>
              <a:gd name="connsiteX3" fmla="*/ -842 w 51605"/>
              <a:gd name="connsiteY3" fmla="*/ 171591 h 171759"/>
              <a:gd name="connsiteX4" fmla="*/ 50764 w 51605"/>
              <a:gd name="connsiteY4" fmla="*/ 171591 h 171759"/>
              <a:gd name="connsiteX5" fmla="*/ 50764 w 51605"/>
              <a:gd name="connsiteY5" fmla="*/ -169 h 17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05" h="171759">
                <a:moveTo>
                  <a:pt x="6028" y="-91"/>
                </a:moveTo>
                <a:cubicBezTo>
                  <a:pt x="2281" y="-137"/>
                  <a:pt x="-764" y="2869"/>
                  <a:pt x="-842" y="6624"/>
                </a:cubicBezTo>
                <a:cubicBezTo>
                  <a:pt x="-842" y="6678"/>
                  <a:pt x="-842" y="6725"/>
                  <a:pt x="-842" y="6780"/>
                </a:cubicBezTo>
                <a:lnTo>
                  <a:pt x="-842" y="171591"/>
                </a:lnTo>
                <a:lnTo>
                  <a:pt x="50764" y="171591"/>
                </a:lnTo>
                <a:lnTo>
                  <a:pt x="50764" y="-169"/>
                </a:lnTo>
                <a:close/>
              </a:path>
            </a:pathLst>
          </a:custGeom>
          <a:noFill/>
          <a:ln w="7795" cap="rnd">
            <a:solidFill>
              <a:srgbClr val="FFFFFF"/>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2AB46881-A9B0-1055-49FC-E5FFFC4B93DF}"/>
              </a:ext>
            </a:extLst>
          </p:cNvPr>
          <p:cNvSpPr/>
          <p:nvPr/>
        </p:nvSpPr>
        <p:spPr>
          <a:xfrm>
            <a:off x="8979251" y="1096250"/>
            <a:ext cx="221959" cy="7807"/>
          </a:xfrm>
          <a:custGeom>
            <a:avLst/>
            <a:gdLst>
              <a:gd name="connsiteX0" fmla="*/ 0 w 221959"/>
              <a:gd name="connsiteY0" fmla="*/ 0 h 7807"/>
              <a:gd name="connsiteX1" fmla="*/ 221960 w 221959"/>
              <a:gd name="connsiteY1" fmla="*/ 0 h 7807"/>
            </a:gdLst>
            <a:ahLst/>
            <a:cxnLst>
              <a:cxn ang="0">
                <a:pos x="connsiteX0" y="connsiteY0"/>
              </a:cxn>
              <a:cxn ang="0">
                <a:pos x="connsiteX1" y="connsiteY1"/>
              </a:cxn>
            </a:cxnLst>
            <a:rect l="l" t="t" r="r" b="b"/>
            <a:pathLst>
              <a:path w="221959" h="7807">
                <a:moveTo>
                  <a:pt x="0" y="0"/>
                </a:moveTo>
                <a:lnTo>
                  <a:pt x="221960" y="0"/>
                </a:lnTo>
              </a:path>
            </a:pathLst>
          </a:custGeom>
          <a:ln w="7795" cap="rnd">
            <a:solidFill>
              <a:srgbClr val="FFFFFF"/>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87F3D3BF-94AB-676D-3848-826F06F72DF1}"/>
              </a:ext>
            </a:extLst>
          </p:cNvPr>
          <p:cNvSpPr/>
          <p:nvPr/>
        </p:nvSpPr>
        <p:spPr>
          <a:xfrm>
            <a:off x="8978471" y="906534"/>
            <a:ext cx="45438" cy="40675"/>
          </a:xfrm>
          <a:custGeom>
            <a:avLst/>
            <a:gdLst>
              <a:gd name="connsiteX0" fmla="*/ 0 w 45438"/>
              <a:gd name="connsiteY0" fmla="*/ 40676 h 40675"/>
              <a:gd name="connsiteX1" fmla="*/ 45438 w 45438"/>
              <a:gd name="connsiteY1" fmla="*/ 0 h 40675"/>
            </a:gdLst>
            <a:ahLst/>
            <a:cxnLst>
              <a:cxn ang="0">
                <a:pos x="connsiteX0" y="connsiteY0"/>
              </a:cxn>
              <a:cxn ang="0">
                <a:pos x="connsiteX1" y="connsiteY1"/>
              </a:cxn>
            </a:cxnLst>
            <a:rect l="l" t="t" r="r" b="b"/>
            <a:pathLst>
              <a:path w="45438" h="40675">
                <a:moveTo>
                  <a:pt x="0" y="40676"/>
                </a:moveTo>
                <a:lnTo>
                  <a:pt x="45438" y="0"/>
                </a:lnTo>
              </a:path>
            </a:pathLst>
          </a:custGeom>
          <a:ln w="7795" cap="rnd">
            <a:solidFill>
              <a:srgbClr val="FFFFFF"/>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CE7E5275-D6D8-A582-694E-496C506CDAB9}"/>
              </a:ext>
            </a:extLst>
          </p:cNvPr>
          <p:cNvSpPr/>
          <p:nvPr/>
        </p:nvSpPr>
        <p:spPr>
          <a:xfrm>
            <a:off x="9007061" y="867129"/>
            <a:ext cx="59649" cy="59147"/>
          </a:xfrm>
          <a:custGeom>
            <a:avLst/>
            <a:gdLst>
              <a:gd name="connsiteX0" fmla="*/ 58555 w 59649"/>
              <a:gd name="connsiteY0" fmla="*/ 12380 h 59147"/>
              <a:gd name="connsiteX1" fmla="*/ 50748 w 59649"/>
              <a:gd name="connsiteY1" fmla="*/ 76 h 59147"/>
              <a:gd name="connsiteX2" fmla="*/ 47391 w 59649"/>
              <a:gd name="connsiteY2" fmla="*/ -111 h 59147"/>
              <a:gd name="connsiteX3" fmla="*/ 8355 w 59649"/>
              <a:gd name="connsiteY3" fmla="*/ 4261 h 59147"/>
              <a:gd name="connsiteX4" fmla="*/ -780 w 59649"/>
              <a:gd name="connsiteY4" fmla="*/ 15644 h 59147"/>
              <a:gd name="connsiteX5" fmla="*/ 1796 w 59649"/>
              <a:gd name="connsiteY5" fmla="*/ 21359 h 59147"/>
              <a:gd name="connsiteX6" fmla="*/ 32479 w 59649"/>
              <a:gd name="connsiteY6" fmla="*/ 55554 h 59147"/>
              <a:gd name="connsiteX7" fmla="*/ 47000 w 59649"/>
              <a:gd name="connsiteY7" fmla="*/ 56343 h 59147"/>
              <a:gd name="connsiteX8" fmla="*/ 50202 w 59649"/>
              <a:gd name="connsiteY8" fmla="*/ 50948 h 5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49" h="59147">
                <a:moveTo>
                  <a:pt x="58555" y="12380"/>
                </a:moveTo>
                <a:cubicBezTo>
                  <a:pt x="59804" y="6822"/>
                  <a:pt x="56291" y="1317"/>
                  <a:pt x="50748" y="76"/>
                </a:cubicBezTo>
                <a:cubicBezTo>
                  <a:pt x="49655" y="-166"/>
                  <a:pt x="48484" y="-228"/>
                  <a:pt x="47391" y="-111"/>
                </a:cubicBezTo>
                <a:lnTo>
                  <a:pt x="8355" y="4261"/>
                </a:lnTo>
                <a:cubicBezTo>
                  <a:pt x="2734" y="4885"/>
                  <a:pt x="-1404" y="9983"/>
                  <a:pt x="-780" y="15644"/>
                </a:cubicBezTo>
                <a:cubicBezTo>
                  <a:pt x="-545" y="17767"/>
                  <a:pt x="391" y="19766"/>
                  <a:pt x="1796" y="21359"/>
                </a:cubicBezTo>
                <a:lnTo>
                  <a:pt x="32479" y="55554"/>
                </a:lnTo>
                <a:cubicBezTo>
                  <a:pt x="36305" y="59794"/>
                  <a:pt x="42784" y="60145"/>
                  <a:pt x="47000" y="56343"/>
                </a:cubicBezTo>
                <a:cubicBezTo>
                  <a:pt x="48640" y="54914"/>
                  <a:pt x="49733" y="53032"/>
                  <a:pt x="50202" y="50948"/>
                </a:cubicBezTo>
                <a:close/>
              </a:path>
            </a:pathLst>
          </a:custGeom>
          <a:noFill/>
          <a:ln w="7795" cap="rnd">
            <a:solidFill>
              <a:srgbClr val="FFFFFF"/>
            </a:solidFill>
            <a:prstDash val="solid"/>
            <a:round/>
          </a:ln>
        </p:spPr>
        <p:txBody>
          <a:bodyPr rtlCol="0" anchor="ctr"/>
          <a:lstStyle/>
          <a:p>
            <a:endParaRPr lang="en-US"/>
          </a:p>
        </p:txBody>
      </p:sp>
      <p:sp>
        <p:nvSpPr>
          <p:cNvPr id="65" name="Freeform 64">
            <a:extLst>
              <a:ext uri="{FF2B5EF4-FFF2-40B4-BE49-F238E27FC236}">
                <a16:creationId xmlns:a16="http://schemas.microsoft.com/office/drawing/2014/main" id="{F5563EB7-E8F7-4F99-8F75-6E269A009BFD}"/>
              </a:ext>
            </a:extLst>
          </p:cNvPr>
          <p:cNvSpPr/>
          <p:nvPr/>
        </p:nvSpPr>
        <p:spPr>
          <a:xfrm>
            <a:off x="9204706" y="788363"/>
            <a:ext cx="147603" cy="257791"/>
          </a:xfrm>
          <a:custGeom>
            <a:avLst/>
            <a:gdLst>
              <a:gd name="connsiteX0" fmla="*/ 73345 w 147603"/>
              <a:gd name="connsiteY0" fmla="*/ 54608 h 257791"/>
              <a:gd name="connsiteX1" fmla="*/ 27517 w 147603"/>
              <a:gd name="connsiteY1" fmla="*/ 3861 h 257791"/>
              <a:gd name="connsiteX2" fmla="*/ 3080 w 147603"/>
              <a:gd name="connsiteY2" fmla="*/ 6055 h 257791"/>
              <a:gd name="connsiteX3" fmla="*/ 2377 w 147603"/>
              <a:gd name="connsiteY3" fmla="*/ 6984 h 257791"/>
              <a:gd name="connsiteX4" fmla="*/ 2377 w 147603"/>
              <a:gd name="connsiteY4" fmla="*/ 7452 h 257791"/>
              <a:gd name="connsiteX5" fmla="*/ 5500 w 147603"/>
              <a:gd name="connsiteY5" fmla="*/ 30874 h 257791"/>
              <a:gd name="connsiteX6" fmla="*/ 80294 w 147603"/>
              <a:gd name="connsiteY6" fmla="*/ 178587 h 257791"/>
              <a:gd name="connsiteX7" fmla="*/ 75375 w 147603"/>
              <a:gd name="connsiteY7" fmla="*/ 184208 h 257791"/>
              <a:gd name="connsiteX8" fmla="*/ 58979 w 147603"/>
              <a:gd name="connsiteY8" fmla="*/ 185379 h 257791"/>
              <a:gd name="connsiteX9" fmla="*/ 48284 w 147603"/>
              <a:gd name="connsiteY9" fmla="*/ 198612 h 257791"/>
              <a:gd name="connsiteX10" fmla="*/ 51172 w 147603"/>
              <a:gd name="connsiteY10" fmla="*/ 205209 h 257791"/>
              <a:gd name="connsiteX11" fmla="*/ 92160 w 147603"/>
              <a:gd name="connsiteY11" fmla="*/ 253380 h 257791"/>
              <a:gd name="connsiteX12" fmla="*/ 109102 w 147603"/>
              <a:gd name="connsiteY12" fmla="*/ 254770 h 257791"/>
              <a:gd name="connsiteX13" fmla="*/ 111523 w 147603"/>
              <a:gd name="connsiteY13" fmla="*/ 251975 h 257791"/>
              <a:gd name="connsiteX14" fmla="*/ 144937 w 147603"/>
              <a:gd name="connsiteY14" fmla="*/ 198183 h 257791"/>
              <a:gd name="connsiteX15" fmla="*/ 141112 w 147603"/>
              <a:gd name="connsiteY15" fmla="*/ 181624 h 257791"/>
              <a:gd name="connsiteX16" fmla="*/ 133851 w 147603"/>
              <a:gd name="connsiteY16" fmla="*/ 179836 h 257791"/>
              <a:gd name="connsiteX17" fmla="*/ 121204 w 147603"/>
              <a:gd name="connsiteY17" fmla="*/ 180773 h 257791"/>
              <a:gd name="connsiteX18" fmla="*/ 115504 w 147603"/>
              <a:gd name="connsiteY18" fmla="*/ 175885 h 257791"/>
              <a:gd name="connsiteX19" fmla="*/ 115504 w 147603"/>
              <a:gd name="connsiteY19" fmla="*/ 175854 h 257791"/>
              <a:gd name="connsiteX20" fmla="*/ 92082 w 147603"/>
              <a:gd name="connsiteY20" fmla="*/ 86695 h 25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603" h="257791">
                <a:moveTo>
                  <a:pt x="73345" y="54608"/>
                </a:moveTo>
                <a:cubicBezTo>
                  <a:pt x="60541" y="35628"/>
                  <a:pt x="45083" y="18546"/>
                  <a:pt x="27517" y="3861"/>
                </a:cubicBezTo>
                <a:cubicBezTo>
                  <a:pt x="20178" y="-2276"/>
                  <a:pt x="9247" y="-1292"/>
                  <a:pt x="3080" y="6055"/>
                </a:cubicBezTo>
                <a:cubicBezTo>
                  <a:pt x="2846" y="6351"/>
                  <a:pt x="2611" y="6663"/>
                  <a:pt x="2377" y="6984"/>
                </a:cubicBezTo>
                <a:lnTo>
                  <a:pt x="2377" y="7452"/>
                </a:lnTo>
                <a:cubicBezTo>
                  <a:pt x="-2931" y="14861"/>
                  <a:pt x="-1527" y="25112"/>
                  <a:pt x="5500" y="30874"/>
                </a:cubicBezTo>
                <a:cubicBezTo>
                  <a:pt x="49846" y="67630"/>
                  <a:pt x="76858" y="121118"/>
                  <a:pt x="80294" y="178587"/>
                </a:cubicBezTo>
                <a:cubicBezTo>
                  <a:pt x="80449" y="181475"/>
                  <a:pt x="78264" y="183958"/>
                  <a:pt x="75375" y="184208"/>
                </a:cubicBezTo>
                <a:lnTo>
                  <a:pt x="58979" y="185379"/>
                </a:lnTo>
                <a:cubicBezTo>
                  <a:pt x="52343" y="186082"/>
                  <a:pt x="47581" y="192007"/>
                  <a:pt x="48284" y="198612"/>
                </a:cubicBezTo>
                <a:cubicBezTo>
                  <a:pt x="48596" y="201056"/>
                  <a:pt x="49533" y="203351"/>
                  <a:pt x="51172" y="205209"/>
                </a:cubicBezTo>
                <a:lnTo>
                  <a:pt x="92160" y="253380"/>
                </a:lnTo>
                <a:cubicBezTo>
                  <a:pt x="96454" y="258439"/>
                  <a:pt x="104027" y="259064"/>
                  <a:pt x="109102" y="254770"/>
                </a:cubicBezTo>
                <a:cubicBezTo>
                  <a:pt x="110039" y="253965"/>
                  <a:pt x="110898" y="253021"/>
                  <a:pt x="111523" y="251975"/>
                </a:cubicBezTo>
                <a:lnTo>
                  <a:pt x="144937" y="198183"/>
                </a:lnTo>
                <a:cubicBezTo>
                  <a:pt x="148451" y="192546"/>
                  <a:pt x="146733" y="185129"/>
                  <a:pt x="141112" y="181624"/>
                </a:cubicBezTo>
                <a:cubicBezTo>
                  <a:pt x="138925" y="180273"/>
                  <a:pt x="136427" y="179648"/>
                  <a:pt x="133851" y="179836"/>
                </a:cubicBezTo>
                <a:lnTo>
                  <a:pt x="121204" y="180773"/>
                </a:lnTo>
                <a:cubicBezTo>
                  <a:pt x="118315" y="180999"/>
                  <a:pt x="115738" y="178805"/>
                  <a:pt x="115504" y="175885"/>
                </a:cubicBezTo>
                <a:cubicBezTo>
                  <a:pt x="115504" y="175870"/>
                  <a:pt x="115504" y="175862"/>
                  <a:pt x="115504" y="175854"/>
                </a:cubicBezTo>
                <a:cubicBezTo>
                  <a:pt x="113475" y="144914"/>
                  <a:pt x="105511" y="114645"/>
                  <a:pt x="92082" y="86695"/>
                </a:cubicBezTo>
              </a:path>
            </a:pathLst>
          </a:custGeom>
          <a:noFill/>
          <a:ln w="7795" cap="rnd">
            <a:solidFill>
              <a:srgbClr val="FFFFFF"/>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D5EC00B3-2B34-FEA8-AE2B-A0999A004B9E}"/>
              </a:ext>
            </a:extLst>
          </p:cNvPr>
          <p:cNvSpPr/>
          <p:nvPr/>
        </p:nvSpPr>
        <p:spPr>
          <a:xfrm>
            <a:off x="9141876" y="872183"/>
            <a:ext cx="51762" cy="224067"/>
          </a:xfrm>
          <a:custGeom>
            <a:avLst/>
            <a:gdLst>
              <a:gd name="connsiteX0" fmla="*/ 50920 w 51762"/>
              <a:gd name="connsiteY0" fmla="*/ 95626 h 224067"/>
              <a:gd name="connsiteX1" fmla="*/ 50920 w 51762"/>
              <a:gd name="connsiteY1" fmla="*/ 6702 h 224067"/>
              <a:gd name="connsiteX2" fmla="*/ 44049 w 51762"/>
              <a:gd name="connsiteY2" fmla="*/ -169 h 224067"/>
              <a:gd name="connsiteX3" fmla="*/ 6028 w 51762"/>
              <a:gd name="connsiteY3" fmla="*/ -169 h 224067"/>
              <a:gd name="connsiteX4" fmla="*/ -842 w 51762"/>
              <a:gd name="connsiteY4" fmla="*/ 6702 h 224067"/>
              <a:gd name="connsiteX5" fmla="*/ -842 w 51762"/>
              <a:gd name="connsiteY5" fmla="*/ 223899 h 224067"/>
              <a:gd name="connsiteX6" fmla="*/ 50842 w 51762"/>
              <a:gd name="connsiteY6" fmla="*/ 223899 h 224067"/>
              <a:gd name="connsiteX7" fmla="*/ 50842 w 51762"/>
              <a:gd name="connsiteY7" fmla="*/ 132476 h 22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62" h="224067">
                <a:moveTo>
                  <a:pt x="50920" y="95626"/>
                </a:moveTo>
                <a:lnTo>
                  <a:pt x="50920" y="6702"/>
                </a:lnTo>
                <a:cubicBezTo>
                  <a:pt x="50920" y="2907"/>
                  <a:pt x="47875" y="-169"/>
                  <a:pt x="44049" y="-169"/>
                </a:cubicBezTo>
                <a:lnTo>
                  <a:pt x="6028" y="-169"/>
                </a:lnTo>
                <a:cubicBezTo>
                  <a:pt x="2203" y="-169"/>
                  <a:pt x="-842" y="2907"/>
                  <a:pt x="-842" y="6702"/>
                </a:cubicBezTo>
                <a:lnTo>
                  <a:pt x="-842" y="223899"/>
                </a:lnTo>
                <a:lnTo>
                  <a:pt x="50842" y="223899"/>
                </a:lnTo>
                <a:lnTo>
                  <a:pt x="50842" y="132476"/>
                </a:lnTo>
              </a:path>
            </a:pathLst>
          </a:custGeom>
          <a:noFill/>
          <a:ln w="7795" cap="rnd">
            <a:solidFill>
              <a:srgbClr val="FFFFFF"/>
            </a:solidFill>
            <a:prstDash val="solid"/>
            <a:round/>
          </a:ln>
        </p:spPr>
        <p:txBody>
          <a:bodyPr rtlCol="0" anchor="ctr"/>
          <a:lstStyle/>
          <a:p>
            <a:endParaRPr lang="en-US"/>
          </a:p>
        </p:txBody>
      </p:sp>
      <p:sp>
        <p:nvSpPr>
          <p:cNvPr id="67" name="Freeform 66">
            <a:extLst>
              <a:ext uri="{FF2B5EF4-FFF2-40B4-BE49-F238E27FC236}">
                <a16:creationId xmlns:a16="http://schemas.microsoft.com/office/drawing/2014/main" id="{D7FBE496-A2E0-7E32-2777-0F87A4075B38}"/>
              </a:ext>
            </a:extLst>
          </p:cNvPr>
          <p:cNvSpPr/>
          <p:nvPr/>
        </p:nvSpPr>
        <p:spPr>
          <a:xfrm>
            <a:off x="10776613" y="1642540"/>
            <a:ext cx="410112" cy="409795"/>
          </a:xfrm>
          <a:custGeom>
            <a:avLst/>
            <a:gdLst>
              <a:gd name="connsiteX0" fmla="*/ 394067 w 410112"/>
              <a:gd name="connsiteY0" fmla="*/ 104352 h 409795"/>
              <a:gd name="connsiteX1" fmla="*/ 394067 w 410112"/>
              <a:gd name="connsiteY1" fmla="*/ 70313 h 409795"/>
              <a:gd name="connsiteX2" fmla="*/ 387822 w 410112"/>
              <a:gd name="connsiteY2" fmla="*/ 65785 h 409795"/>
              <a:gd name="connsiteX3" fmla="*/ 369474 w 410112"/>
              <a:gd name="connsiteY3" fmla="*/ 56650 h 409795"/>
              <a:gd name="connsiteX4" fmla="*/ 381810 w 410112"/>
              <a:gd name="connsiteY4" fmla="*/ 44393 h 409795"/>
              <a:gd name="connsiteX5" fmla="*/ 382512 w 410112"/>
              <a:gd name="connsiteY5" fmla="*/ 27295 h 409795"/>
              <a:gd name="connsiteX6" fmla="*/ 365415 w 410112"/>
              <a:gd name="connsiteY6" fmla="*/ 26561 h 409795"/>
              <a:gd name="connsiteX7" fmla="*/ 364712 w 410112"/>
              <a:gd name="connsiteY7" fmla="*/ 27295 h 409795"/>
              <a:gd name="connsiteX8" fmla="*/ 352455 w 410112"/>
              <a:gd name="connsiteY8" fmla="*/ 39552 h 409795"/>
              <a:gd name="connsiteX9" fmla="*/ 343320 w 410112"/>
              <a:gd name="connsiteY9" fmla="*/ 21283 h 409795"/>
              <a:gd name="connsiteX10" fmla="*/ 310920 w 410112"/>
              <a:gd name="connsiteY10" fmla="*/ 10494 h 409795"/>
              <a:gd name="connsiteX11" fmla="*/ 310920 w 410112"/>
              <a:gd name="connsiteY11" fmla="*/ 10510 h 409795"/>
              <a:gd name="connsiteX12" fmla="*/ 304753 w 410112"/>
              <a:gd name="connsiteY12" fmla="*/ 15038 h 409795"/>
              <a:gd name="connsiteX13" fmla="*/ 296945 w 410112"/>
              <a:gd name="connsiteY13" fmla="*/ 22455 h 409795"/>
              <a:gd name="connsiteX14" fmla="*/ 21740 w 410112"/>
              <a:gd name="connsiteY14" fmla="*/ 110887 h 409795"/>
              <a:gd name="connsiteX15" fmla="*/ 53047 w 410112"/>
              <a:gd name="connsiteY15" fmla="*/ 342551 h 409795"/>
              <a:gd name="connsiteX16" fmla="*/ 24942 w 410112"/>
              <a:gd name="connsiteY16" fmla="*/ 391581 h 409795"/>
              <a:gd name="connsiteX17" fmla="*/ 30641 w 410112"/>
              <a:gd name="connsiteY17" fmla="*/ 407710 h 409795"/>
              <a:gd name="connsiteX18" fmla="*/ 45864 w 410112"/>
              <a:gd name="connsiteY18" fmla="*/ 403604 h 409795"/>
              <a:gd name="connsiteX19" fmla="*/ 45864 w 410112"/>
              <a:gd name="connsiteY19" fmla="*/ 403604 h 409795"/>
              <a:gd name="connsiteX20" fmla="*/ 70847 w 410112"/>
              <a:gd name="connsiteY20" fmla="*/ 359961 h 409795"/>
              <a:gd name="connsiteX21" fmla="*/ 337543 w 410112"/>
              <a:gd name="connsiteY21" fmla="*/ 359961 h 409795"/>
              <a:gd name="connsiteX22" fmla="*/ 362448 w 410112"/>
              <a:gd name="connsiteY22" fmla="*/ 403526 h 409795"/>
              <a:gd name="connsiteX23" fmla="*/ 378999 w 410112"/>
              <a:gd name="connsiteY23" fmla="*/ 407757 h 409795"/>
              <a:gd name="connsiteX24" fmla="*/ 383449 w 410112"/>
              <a:gd name="connsiteY24" fmla="*/ 391502 h 409795"/>
              <a:gd name="connsiteX25" fmla="*/ 383449 w 410112"/>
              <a:gd name="connsiteY25" fmla="*/ 391502 h 409795"/>
              <a:gd name="connsiteX26" fmla="*/ 355343 w 410112"/>
              <a:gd name="connsiteY26" fmla="*/ 342551 h 409795"/>
              <a:gd name="connsiteX27" fmla="*/ 386572 w 410112"/>
              <a:gd name="connsiteY27" fmla="*/ 111925 h 409795"/>
              <a:gd name="connsiteX28" fmla="*/ 377048 w 410112"/>
              <a:gd name="connsiteY28" fmla="*/ 87333 h 409795"/>
              <a:gd name="connsiteX29" fmla="*/ 347692 w 410112"/>
              <a:gd name="connsiteY29" fmla="*/ 116688 h 409795"/>
              <a:gd name="connsiteX30" fmla="*/ 339183 w 410112"/>
              <a:gd name="connsiteY30" fmla="*/ 120201 h 409795"/>
              <a:gd name="connsiteX31" fmla="*/ 305924 w 410112"/>
              <a:gd name="connsiteY31" fmla="*/ 120201 h 409795"/>
              <a:gd name="connsiteX32" fmla="*/ 351596 w 410112"/>
              <a:gd name="connsiteY32" fmla="*/ 74607 h 409795"/>
              <a:gd name="connsiteX33" fmla="*/ 312950 w 410112"/>
              <a:gd name="connsiteY33" fmla="*/ 204441 h 409795"/>
              <a:gd name="connsiteX34" fmla="*/ 204430 w 410112"/>
              <a:gd name="connsiteY34" fmla="*/ 312962 h 409795"/>
              <a:gd name="connsiteX35" fmla="*/ 95909 w 410112"/>
              <a:gd name="connsiteY35" fmla="*/ 204441 h 409795"/>
              <a:gd name="connsiteX36" fmla="*/ 204430 w 410112"/>
              <a:gd name="connsiteY36" fmla="*/ 95921 h 409795"/>
              <a:gd name="connsiteX37" fmla="*/ 204508 w 410112"/>
              <a:gd name="connsiteY37" fmla="*/ 95921 h 409795"/>
              <a:gd name="connsiteX38" fmla="*/ 264780 w 410112"/>
              <a:gd name="connsiteY38" fmla="*/ 115048 h 409795"/>
              <a:gd name="connsiteX39" fmla="*/ 264780 w 410112"/>
              <a:gd name="connsiteY39" fmla="*/ 127150 h 409795"/>
              <a:gd name="connsiteX40" fmla="*/ 237689 w 410112"/>
              <a:gd name="connsiteY40" fmla="*/ 154163 h 409795"/>
              <a:gd name="connsiteX41" fmla="*/ 153683 w 410112"/>
              <a:gd name="connsiteY41" fmla="*/ 171026 h 409795"/>
              <a:gd name="connsiteX42" fmla="*/ 170546 w 410112"/>
              <a:gd name="connsiteY42" fmla="*/ 255032 h 409795"/>
              <a:gd name="connsiteX43" fmla="*/ 254552 w 410112"/>
              <a:gd name="connsiteY43" fmla="*/ 238169 h 409795"/>
              <a:gd name="connsiteX44" fmla="*/ 254708 w 410112"/>
              <a:gd name="connsiteY44" fmla="*/ 171260 h 409795"/>
              <a:gd name="connsiteX45" fmla="*/ 281799 w 410112"/>
              <a:gd name="connsiteY45" fmla="*/ 144169 h 409795"/>
              <a:gd name="connsiteX46" fmla="*/ 293900 w 410112"/>
              <a:gd name="connsiteY46" fmla="*/ 144169 h 409795"/>
              <a:gd name="connsiteX47" fmla="*/ 312950 w 410112"/>
              <a:gd name="connsiteY47" fmla="*/ 204207 h 409795"/>
              <a:gd name="connsiteX48" fmla="*/ 240655 w 410112"/>
              <a:gd name="connsiteY48" fmla="*/ 204441 h 409795"/>
              <a:gd name="connsiteX49" fmla="*/ 204508 w 410112"/>
              <a:gd name="connsiteY49" fmla="*/ 241369 h 409795"/>
              <a:gd name="connsiteX50" fmla="*/ 167579 w 410112"/>
              <a:gd name="connsiteY50" fmla="*/ 205222 h 409795"/>
              <a:gd name="connsiteX51" fmla="*/ 203726 w 410112"/>
              <a:gd name="connsiteY51" fmla="*/ 168294 h 409795"/>
              <a:gd name="connsiteX52" fmla="*/ 203805 w 410112"/>
              <a:gd name="connsiteY52" fmla="*/ 168294 h 409795"/>
              <a:gd name="connsiteX53" fmla="*/ 219966 w 410112"/>
              <a:gd name="connsiteY53" fmla="*/ 171885 h 409795"/>
              <a:gd name="connsiteX54" fmla="*/ 195841 w 410112"/>
              <a:gd name="connsiteY54" fmla="*/ 196009 h 409795"/>
              <a:gd name="connsiteX55" fmla="*/ 197247 w 410112"/>
              <a:gd name="connsiteY55" fmla="*/ 213068 h 409795"/>
              <a:gd name="connsiteX56" fmla="*/ 212939 w 410112"/>
              <a:gd name="connsiteY56" fmla="*/ 213029 h 409795"/>
              <a:gd name="connsiteX57" fmla="*/ 237064 w 410112"/>
              <a:gd name="connsiteY57" fmla="*/ 188983 h 409795"/>
              <a:gd name="connsiteX58" fmla="*/ 240655 w 410112"/>
              <a:gd name="connsiteY58" fmla="*/ 204207 h 409795"/>
              <a:gd name="connsiteX59" fmla="*/ 321772 w 410112"/>
              <a:gd name="connsiteY59" fmla="*/ 31901 h 409795"/>
              <a:gd name="connsiteX60" fmla="*/ 334498 w 410112"/>
              <a:gd name="connsiteY60" fmla="*/ 57353 h 409795"/>
              <a:gd name="connsiteX61" fmla="*/ 288904 w 410112"/>
              <a:gd name="connsiteY61" fmla="*/ 103025 h 409795"/>
              <a:gd name="connsiteX62" fmla="*/ 288904 w 410112"/>
              <a:gd name="connsiteY62" fmla="*/ 69766 h 409795"/>
              <a:gd name="connsiteX63" fmla="*/ 292417 w 410112"/>
              <a:gd name="connsiteY63" fmla="*/ 61257 h 409795"/>
              <a:gd name="connsiteX64" fmla="*/ 385323 w 410112"/>
              <a:gd name="connsiteY64" fmla="*/ 204441 h 409795"/>
              <a:gd name="connsiteX65" fmla="*/ 204741 w 410112"/>
              <a:gd name="connsiteY65" fmla="*/ 388138 h 409795"/>
              <a:gd name="connsiteX66" fmla="*/ 21038 w 410112"/>
              <a:gd name="connsiteY66" fmla="*/ 207564 h 409795"/>
              <a:gd name="connsiteX67" fmla="*/ 201618 w 410112"/>
              <a:gd name="connsiteY67" fmla="*/ 23868 h 409795"/>
              <a:gd name="connsiteX68" fmla="*/ 279223 w 410112"/>
              <a:gd name="connsiteY68" fmla="*/ 40489 h 409795"/>
              <a:gd name="connsiteX69" fmla="*/ 275319 w 410112"/>
              <a:gd name="connsiteY69" fmla="*/ 44393 h 409795"/>
              <a:gd name="connsiteX70" fmla="*/ 264780 w 410112"/>
              <a:gd name="connsiteY70" fmla="*/ 70001 h 409795"/>
              <a:gd name="connsiteX71" fmla="*/ 264780 w 410112"/>
              <a:gd name="connsiteY71" fmla="*/ 87020 h 409795"/>
              <a:gd name="connsiteX72" fmla="*/ 204508 w 410112"/>
              <a:gd name="connsiteY72" fmla="*/ 72030 h 409795"/>
              <a:gd name="connsiteX73" fmla="*/ 71785 w 410112"/>
              <a:gd name="connsiteY73" fmla="*/ 204753 h 409795"/>
              <a:gd name="connsiteX74" fmla="*/ 204508 w 410112"/>
              <a:gd name="connsiteY74" fmla="*/ 337476 h 409795"/>
              <a:gd name="connsiteX75" fmla="*/ 337231 w 410112"/>
              <a:gd name="connsiteY75" fmla="*/ 204753 h 409795"/>
              <a:gd name="connsiteX76" fmla="*/ 322319 w 410112"/>
              <a:gd name="connsiteY76" fmla="*/ 144482 h 409795"/>
              <a:gd name="connsiteX77" fmla="*/ 339338 w 410112"/>
              <a:gd name="connsiteY77" fmla="*/ 144482 h 409795"/>
              <a:gd name="connsiteX78" fmla="*/ 364868 w 410112"/>
              <a:gd name="connsiteY78" fmla="*/ 133864 h 409795"/>
              <a:gd name="connsiteX79" fmla="*/ 368772 w 410112"/>
              <a:gd name="connsiteY79" fmla="*/ 129960 h 409795"/>
              <a:gd name="connsiteX80" fmla="*/ 385557 w 410112"/>
              <a:gd name="connsiteY80" fmla="*/ 204207 h 40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10112" h="409795">
                <a:moveTo>
                  <a:pt x="394067" y="104352"/>
                </a:moveTo>
                <a:cubicBezTo>
                  <a:pt x="403436" y="94937"/>
                  <a:pt x="403436" y="79728"/>
                  <a:pt x="394067" y="70313"/>
                </a:cubicBezTo>
                <a:cubicBezTo>
                  <a:pt x="392193" y="68486"/>
                  <a:pt x="390163" y="66964"/>
                  <a:pt x="387822" y="65785"/>
                </a:cubicBezTo>
                <a:lnTo>
                  <a:pt x="369474" y="56650"/>
                </a:lnTo>
                <a:lnTo>
                  <a:pt x="381810" y="44393"/>
                </a:lnTo>
                <a:cubicBezTo>
                  <a:pt x="386729" y="39872"/>
                  <a:pt x="387040" y="32221"/>
                  <a:pt x="382512" y="27295"/>
                </a:cubicBezTo>
                <a:cubicBezTo>
                  <a:pt x="378063" y="22369"/>
                  <a:pt x="370412" y="22041"/>
                  <a:pt x="365415" y="26561"/>
                </a:cubicBezTo>
                <a:cubicBezTo>
                  <a:pt x="365181" y="26795"/>
                  <a:pt x="364946" y="27037"/>
                  <a:pt x="364712" y="27295"/>
                </a:cubicBezTo>
                <a:lnTo>
                  <a:pt x="352455" y="39552"/>
                </a:lnTo>
                <a:lnTo>
                  <a:pt x="343320" y="21283"/>
                </a:lnTo>
                <a:cubicBezTo>
                  <a:pt x="337386" y="9370"/>
                  <a:pt x="322865" y="4537"/>
                  <a:pt x="310920" y="10494"/>
                </a:cubicBezTo>
                <a:cubicBezTo>
                  <a:pt x="310920" y="10494"/>
                  <a:pt x="310920" y="10502"/>
                  <a:pt x="310920" y="10510"/>
                </a:cubicBezTo>
                <a:cubicBezTo>
                  <a:pt x="308656" y="11696"/>
                  <a:pt x="306548" y="13219"/>
                  <a:pt x="304753" y="15038"/>
                </a:cubicBezTo>
                <a:lnTo>
                  <a:pt x="296945" y="22455"/>
                </a:lnTo>
                <a:cubicBezTo>
                  <a:pt x="196544" y="-29120"/>
                  <a:pt x="73346" y="10471"/>
                  <a:pt x="21740" y="110887"/>
                </a:cubicBezTo>
                <a:cubicBezTo>
                  <a:pt x="-17374" y="187039"/>
                  <a:pt x="-4883" y="279508"/>
                  <a:pt x="53047" y="342551"/>
                </a:cubicBezTo>
                <a:lnTo>
                  <a:pt x="24942" y="391581"/>
                </a:lnTo>
                <a:cubicBezTo>
                  <a:pt x="22052" y="397615"/>
                  <a:pt x="24629" y="404837"/>
                  <a:pt x="30641" y="407710"/>
                </a:cubicBezTo>
                <a:cubicBezTo>
                  <a:pt x="36027" y="410287"/>
                  <a:pt x="42508" y="408538"/>
                  <a:pt x="45864" y="403604"/>
                </a:cubicBezTo>
                <a:lnTo>
                  <a:pt x="45864" y="403604"/>
                </a:lnTo>
                <a:lnTo>
                  <a:pt x="70847" y="359961"/>
                </a:lnTo>
                <a:cubicBezTo>
                  <a:pt x="147437" y="426182"/>
                  <a:pt x="260954" y="426182"/>
                  <a:pt x="337543" y="359961"/>
                </a:cubicBezTo>
                <a:lnTo>
                  <a:pt x="362448" y="403526"/>
                </a:lnTo>
                <a:cubicBezTo>
                  <a:pt x="365883" y="409272"/>
                  <a:pt x="373300" y="411169"/>
                  <a:pt x="378999" y="407757"/>
                </a:cubicBezTo>
                <a:cubicBezTo>
                  <a:pt x="384620" y="404423"/>
                  <a:pt x="386572" y="397225"/>
                  <a:pt x="383449" y="391502"/>
                </a:cubicBezTo>
                <a:lnTo>
                  <a:pt x="383449" y="391502"/>
                </a:lnTo>
                <a:lnTo>
                  <a:pt x="355343" y="342551"/>
                </a:lnTo>
                <a:cubicBezTo>
                  <a:pt x="413352" y="279961"/>
                  <a:pt x="425843" y="187695"/>
                  <a:pt x="386572" y="111925"/>
                </a:cubicBezTo>
                <a:close/>
                <a:moveTo>
                  <a:pt x="377048" y="87333"/>
                </a:moveTo>
                <a:lnTo>
                  <a:pt x="347692" y="116688"/>
                </a:lnTo>
                <a:cubicBezTo>
                  <a:pt x="345428" y="118944"/>
                  <a:pt x="342383" y="120209"/>
                  <a:pt x="339183" y="120201"/>
                </a:cubicBezTo>
                <a:lnTo>
                  <a:pt x="305924" y="120201"/>
                </a:lnTo>
                <a:lnTo>
                  <a:pt x="351596" y="74607"/>
                </a:lnTo>
                <a:close/>
                <a:moveTo>
                  <a:pt x="312950" y="204441"/>
                </a:moveTo>
                <a:cubicBezTo>
                  <a:pt x="312950" y="264377"/>
                  <a:pt x="264389" y="312962"/>
                  <a:pt x="204430" y="312962"/>
                </a:cubicBezTo>
                <a:cubicBezTo>
                  <a:pt x="144470" y="312962"/>
                  <a:pt x="95909" y="264377"/>
                  <a:pt x="95909" y="204441"/>
                </a:cubicBezTo>
                <a:cubicBezTo>
                  <a:pt x="95909" y="144505"/>
                  <a:pt x="144470" y="95921"/>
                  <a:pt x="204430" y="95921"/>
                </a:cubicBezTo>
                <a:cubicBezTo>
                  <a:pt x="204430" y="95921"/>
                  <a:pt x="204508" y="95921"/>
                  <a:pt x="204508" y="95921"/>
                </a:cubicBezTo>
                <a:cubicBezTo>
                  <a:pt x="226055" y="96069"/>
                  <a:pt x="247057" y="102736"/>
                  <a:pt x="264780" y="115048"/>
                </a:cubicBezTo>
                <a:lnTo>
                  <a:pt x="264780" y="127150"/>
                </a:lnTo>
                <a:lnTo>
                  <a:pt x="237689" y="154163"/>
                </a:lnTo>
                <a:cubicBezTo>
                  <a:pt x="209816" y="135620"/>
                  <a:pt x="172264" y="143178"/>
                  <a:pt x="153683" y="171026"/>
                </a:cubicBezTo>
                <a:cubicBezTo>
                  <a:pt x="135180" y="198882"/>
                  <a:pt x="142674" y="236490"/>
                  <a:pt x="170546" y="255032"/>
                </a:cubicBezTo>
                <a:cubicBezTo>
                  <a:pt x="198418" y="273574"/>
                  <a:pt x="236049" y="266017"/>
                  <a:pt x="254552" y="238169"/>
                </a:cubicBezTo>
                <a:cubicBezTo>
                  <a:pt x="268058" y="217916"/>
                  <a:pt x="268058" y="191567"/>
                  <a:pt x="254708" y="171260"/>
                </a:cubicBezTo>
                <a:lnTo>
                  <a:pt x="281799" y="144169"/>
                </a:lnTo>
                <a:lnTo>
                  <a:pt x="293900" y="144169"/>
                </a:lnTo>
                <a:cubicBezTo>
                  <a:pt x="306157" y="161806"/>
                  <a:pt x="312794" y="182729"/>
                  <a:pt x="312950" y="204207"/>
                </a:cubicBezTo>
                <a:close/>
                <a:moveTo>
                  <a:pt x="240655" y="204441"/>
                </a:moveTo>
                <a:cubicBezTo>
                  <a:pt x="240889" y="224623"/>
                  <a:pt x="224650" y="241151"/>
                  <a:pt x="204508" y="241369"/>
                </a:cubicBezTo>
                <a:cubicBezTo>
                  <a:pt x="184365" y="241580"/>
                  <a:pt x="167813" y="225396"/>
                  <a:pt x="167579" y="205222"/>
                </a:cubicBezTo>
                <a:cubicBezTo>
                  <a:pt x="167345" y="185040"/>
                  <a:pt x="183584" y="168512"/>
                  <a:pt x="203726" y="168294"/>
                </a:cubicBezTo>
                <a:cubicBezTo>
                  <a:pt x="203726" y="168294"/>
                  <a:pt x="203805" y="168294"/>
                  <a:pt x="203805" y="168294"/>
                </a:cubicBezTo>
                <a:cubicBezTo>
                  <a:pt x="209426" y="168216"/>
                  <a:pt x="214969" y="169449"/>
                  <a:pt x="219966" y="171885"/>
                </a:cubicBezTo>
                <a:lnTo>
                  <a:pt x="195841" y="196009"/>
                </a:lnTo>
                <a:cubicBezTo>
                  <a:pt x="191548" y="201108"/>
                  <a:pt x="192172" y="208743"/>
                  <a:pt x="197247" y="213068"/>
                </a:cubicBezTo>
                <a:cubicBezTo>
                  <a:pt x="201775" y="216901"/>
                  <a:pt x="208412" y="216886"/>
                  <a:pt x="212939" y="213029"/>
                </a:cubicBezTo>
                <a:lnTo>
                  <a:pt x="237064" y="188983"/>
                </a:lnTo>
                <a:cubicBezTo>
                  <a:pt x="239406" y="193722"/>
                  <a:pt x="240655" y="198929"/>
                  <a:pt x="240655" y="204207"/>
                </a:cubicBezTo>
                <a:close/>
                <a:moveTo>
                  <a:pt x="321772" y="31901"/>
                </a:moveTo>
                <a:lnTo>
                  <a:pt x="334498" y="57353"/>
                </a:lnTo>
                <a:lnTo>
                  <a:pt x="288904" y="103025"/>
                </a:lnTo>
                <a:lnTo>
                  <a:pt x="288904" y="69766"/>
                </a:lnTo>
                <a:cubicBezTo>
                  <a:pt x="288904" y="66573"/>
                  <a:pt x="290153" y="63513"/>
                  <a:pt x="292417" y="61257"/>
                </a:cubicBezTo>
                <a:close/>
                <a:moveTo>
                  <a:pt x="385323" y="204441"/>
                </a:moveTo>
                <a:cubicBezTo>
                  <a:pt x="386182" y="305030"/>
                  <a:pt x="305377" y="387279"/>
                  <a:pt x="204741" y="388138"/>
                </a:cubicBezTo>
                <a:cubicBezTo>
                  <a:pt x="104184" y="389004"/>
                  <a:pt x="21897" y="308152"/>
                  <a:pt x="21038" y="207564"/>
                </a:cubicBezTo>
                <a:cubicBezTo>
                  <a:pt x="20178" y="106976"/>
                  <a:pt x="101062" y="24726"/>
                  <a:pt x="201618" y="23868"/>
                </a:cubicBezTo>
                <a:cubicBezTo>
                  <a:pt x="228398" y="23634"/>
                  <a:pt x="254864" y="29309"/>
                  <a:pt x="279223" y="40489"/>
                </a:cubicBezTo>
                <a:lnTo>
                  <a:pt x="275319" y="44393"/>
                </a:lnTo>
                <a:cubicBezTo>
                  <a:pt x="268527" y="51169"/>
                  <a:pt x="264701" y="60398"/>
                  <a:pt x="264780" y="70001"/>
                </a:cubicBezTo>
                <a:lnTo>
                  <a:pt x="264780" y="87020"/>
                </a:lnTo>
                <a:cubicBezTo>
                  <a:pt x="246198" y="77183"/>
                  <a:pt x="225509" y="72038"/>
                  <a:pt x="204508" y="72030"/>
                </a:cubicBezTo>
                <a:cubicBezTo>
                  <a:pt x="131198" y="72030"/>
                  <a:pt x="71785" y="131451"/>
                  <a:pt x="71785" y="204753"/>
                </a:cubicBezTo>
                <a:cubicBezTo>
                  <a:pt x="71785" y="278056"/>
                  <a:pt x="131198" y="337476"/>
                  <a:pt x="204508" y="337476"/>
                </a:cubicBezTo>
                <a:cubicBezTo>
                  <a:pt x="277817" y="337476"/>
                  <a:pt x="337231" y="278056"/>
                  <a:pt x="337231" y="204753"/>
                </a:cubicBezTo>
                <a:cubicBezTo>
                  <a:pt x="337231" y="183752"/>
                  <a:pt x="332078" y="163071"/>
                  <a:pt x="322319" y="144482"/>
                </a:cubicBezTo>
                <a:lnTo>
                  <a:pt x="339338" y="144482"/>
                </a:lnTo>
                <a:cubicBezTo>
                  <a:pt x="348942" y="144443"/>
                  <a:pt x="358076" y="140625"/>
                  <a:pt x="364868" y="133864"/>
                </a:cubicBezTo>
                <a:lnTo>
                  <a:pt x="368772" y="129960"/>
                </a:lnTo>
                <a:cubicBezTo>
                  <a:pt x="379546" y="153233"/>
                  <a:pt x="385323" y="178545"/>
                  <a:pt x="385557" y="204207"/>
                </a:cubicBezTo>
                <a:close/>
              </a:path>
            </a:pathLst>
          </a:custGeom>
          <a:solidFill>
            <a:srgbClr val="FFFFFF"/>
          </a:solidFill>
          <a:ln w="7795" cap="flat">
            <a:noFill/>
            <a:prstDash val="solid"/>
            <a:miter/>
          </a:ln>
        </p:spPr>
        <p:txBody>
          <a:bodyPr rtlCol="0" anchor="ctr"/>
          <a:lstStyle/>
          <a:p>
            <a:endParaRPr lang="en-US"/>
          </a:p>
        </p:txBody>
      </p:sp>
      <p:grpSp>
        <p:nvGrpSpPr>
          <p:cNvPr id="68" name="Gráfico 9">
            <a:extLst>
              <a:ext uri="{FF2B5EF4-FFF2-40B4-BE49-F238E27FC236}">
                <a16:creationId xmlns:a16="http://schemas.microsoft.com/office/drawing/2014/main" id="{6FEE980F-A431-A1B8-F0E1-221E7C7AA993}"/>
              </a:ext>
            </a:extLst>
          </p:cNvPr>
          <p:cNvGrpSpPr/>
          <p:nvPr/>
        </p:nvGrpSpPr>
        <p:grpSpPr>
          <a:xfrm>
            <a:off x="10748449" y="4487345"/>
            <a:ext cx="406484" cy="404937"/>
            <a:chOff x="10748449" y="4487345"/>
            <a:chExt cx="406484" cy="404937"/>
          </a:xfrm>
          <a:solidFill>
            <a:srgbClr val="F7F7F6"/>
          </a:solidFill>
        </p:grpSpPr>
        <p:sp>
          <p:nvSpPr>
            <p:cNvPr id="69" name="Freeform 68">
              <a:extLst>
                <a:ext uri="{FF2B5EF4-FFF2-40B4-BE49-F238E27FC236}">
                  <a16:creationId xmlns:a16="http://schemas.microsoft.com/office/drawing/2014/main" id="{CF981CC8-AFCA-E029-3890-D49D622316CE}"/>
                </a:ext>
              </a:extLst>
            </p:cNvPr>
            <p:cNvSpPr/>
            <p:nvPr/>
          </p:nvSpPr>
          <p:spPr>
            <a:xfrm>
              <a:off x="10748449" y="4499958"/>
              <a:ext cx="263422" cy="392325"/>
            </a:xfrm>
            <a:custGeom>
              <a:avLst/>
              <a:gdLst>
                <a:gd name="connsiteX0" fmla="*/ 255782 w 263422"/>
                <a:gd name="connsiteY0" fmla="*/ 202676 h 392325"/>
                <a:gd name="connsiteX1" fmla="*/ 187312 w 263422"/>
                <a:gd name="connsiteY1" fmla="*/ 202676 h 392325"/>
                <a:gd name="connsiteX2" fmla="*/ 188561 w 263422"/>
                <a:gd name="connsiteY2" fmla="*/ 195961 h 392325"/>
                <a:gd name="connsiteX3" fmla="*/ 188561 w 263422"/>
                <a:gd name="connsiteY3" fmla="*/ 155441 h 392325"/>
                <a:gd name="connsiteX4" fmla="*/ 168418 w 263422"/>
                <a:gd name="connsiteY4" fmla="*/ 135143 h 392325"/>
                <a:gd name="connsiteX5" fmla="*/ 168340 w 263422"/>
                <a:gd name="connsiteY5" fmla="*/ 135143 h 392325"/>
                <a:gd name="connsiteX6" fmla="*/ 141327 w 263422"/>
                <a:gd name="connsiteY6" fmla="*/ 135143 h 392325"/>
                <a:gd name="connsiteX7" fmla="*/ 141327 w 263422"/>
                <a:gd name="connsiteY7" fmla="*/ 128507 h 392325"/>
                <a:gd name="connsiteX8" fmla="*/ 169043 w 263422"/>
                <a:gd name="connsiteY8" fmla="*/ 133113 h 392325"/>
                <a:gd name="connsiteX9" fmla="*/ 188327 w 263422"/>
                <a:gd name="connsiteY9" fmla="*/ 119372 h 392325"/>
                <a:gd name="connsiteX10" fmla="*/ 174586 w 263422"/>
                <a:gd name="connsiteY10" fmla="*/ 100088 h 392325"/>
                <a:gd name="connsiteX11" fmla="*/ 141327 w 263422"/>
                <a:gd name="connsiteY11" fmla="*/ 94545 h 392325"/>
                <a:gd name="connsiteX12" fmla="*/ 141327 w 263422"/>
                <a:gd name="connsiteY12" fmla="*/ 87909 h 392325"/>
                <a:gd name="connsiteX13" fmla="*/ 127586 w 263422"/>
                <a:gd name="connsiteY13" fmla="*/ 60896 h 392325"/>
                <a:gd name="connsiteX14" fmla="*/ 134848 w 263422"/>
                <a:gd name="connsiteY14" fmla="*/ 13639 h 392325"/>
                <a:gd name="connsiteX15" fmla="*/ 87613 w 263422"/>
                <a:gd name="connsiteY15" fmla="*/ 6386 h 392325"/>
                <a:gd name="connsiteX16" fmla="*/ 80275 w 263422"/>
                <a:gd name="connsiteY16" fmla="*/ 53557 h 392325"/>
                <a:gd name="connsiteX17" fmla="*/ 82227 w 263422"/>
                <a:gd name="connsiteY17" fmla="*/ 55899 h 392325"/>
                <a:gd name="connsiteX18" fmla="*/ 67237 w 263422"/>
                <a:gd name="connsiteY18" fmla="*/ 66283 h 392325"/>
                <a:gd name="connsiteX19" fmla="*/ 45923 w 263422"/>
                <a:gd name="connsiteY19" fmla="*/ 91813 h 392325"/>
                <a:gd name="connsiteX20" fmla="*/ 38740 w 263422"/>
                <a:gd name="connsiteY20" fmla="*/ 106803 h 392325"/>
                <a:gd name="connsiteX21" fmla="*/ 29059 w 263422"/>
                <a:gd name="connsiteY21" fmla="*/ 155520 h 392325"/>
                <a:gd name="connsiteX22" fmla="*/ 41551 w 263422"/>
                <a:gd name="connsiteY22" fmla="*/ 175858 h 392325"/>
                <a:gd name="connsiteX23" fmla="*/ 61927 w 263422"/>
                <a:gd name="connsiteY23" fmla="*/ 163327 h 392325"/>
                <a:gd name="connsiteX24" fmla="*/ 73092 w 263422"/>
                <a:gd name="connsiteY24" fmla="*/ 118825 h 392325"/>
                <a:gd name="connsiteX25" fmla="*/ 73794 w 263422"/>
                <a:gd name="connsiteY25" fmla="*/ 118825 h 392325"/>
                <a:gd name="connsiteX26" fmla="*/ 73794 w 263422"/>
                <a:gd name="connsiteY26" fmla="*/ 142247 h 392325"/>
                <a:gd name="connsiteX27" fmla="*/ 106664 w 263422"/>
                <a:gd name="connsiteY27" fmla="*/ 175896 h 392325"/>
                <a:gd name="connsiteX28" fmla="*/ 89878 w 263422"/>
                <a:gd name="connsiteY28" fmla="*/ 251314 h 392325"/>
                <a:gd name="connsiteX29" fmla="*/ 81056 w 263422"/>
                <a:gd name="connsiteY29" fmla="*/ 256764 h 392325"/>
                <a:gd name="connsiteX30" fmla="*/ 75435 w 263422"/>
                <a:gd name="connsiteY30" fmla="*/ 248894 h 392325"/>
                <a:gd name="connsiteX31" fmla="*/ 82695 w 263422"/>
                <a:gd name="connsiteY31" fmla="*/ 183470 h 392325"/>
                <a:gd name="connsiteX32" fmla="*/ 77230 w 263422"/>
                <a:gd name="connsiteY32" fmla="*/ 175725 h 392325"/>
                <a:gd name="connsiteX33" fmla="*/ 76761 w 263422"/>
                <a:gd name="connsiteY33" fmla="*/ 175662 h 392325"/>
                <a:gd name="connsiteX34" fmla="*/ 68954 w 263422"/>
                <a:gd name="connsiteY34" fmla="*/ 181315 h 392325"/>
                <a:gd name="connsiteX35" fmla="*/ 68954 w 263422"/>
                <a:gd name="connsiteY35" fmla="*/ 181596 h 392325"/>
                <a:gd name="connsiteX36" fmla="*/ 61694 w 263422"/>
                <a:gd name="connsiteY36" fmla="*/ 247021 h 392325"/>
                <a:gd name="connsiteX37" fmla="*/ 63020 w 263422"/>
                <a:gd name="connsiteY37" fmla="*/ 256701 h 392325"/>
                <a:gd name="connsiteX38" fmla="*/ 5872 w 263422"/>
                <a:gd name="connsiteY38" fmla="*/ 256701 h 392325"/>
                <a:gd name="connsiteX39" fmla="*/ -842 w 263422"/>
                <a:gd name="connsiteY39" fmla="*/ 263416 h 392325"/>
                <a:gd name="connsiteX40" fmla="*/ -842 w 263422"/>
                <a:gd name="connsiteY40" fmla="*/ 385443 h 392325"/>
                <a:gd name="connsiteX41" fmla="*/ 5872 w 263422"/>
                <a:gd name="connsiteY41" fmla="*/ 392157 h 392325"/>
                <a:gd name="connsiteX42" fmla="*/ 114002 w 263422"/>
                <a:gd name="connsiteY42" fmla="*/ 392157 h 392325"/>
                <a:gd name="connsiteX43" fmla="*/ 120716 w 263422"/>
                <a:gd name="connsiteY43" fmla="*/ 385443 h 392325"/>
                <a:gd name="connsiteX44" fmla="*/ 120716 w 263422"/>
                <a:gd name="connsiteY44" fmla="*/ 263494 h 392325"/>
                <a:gd name="connsiteX45" fmla="*/ 114002 w 263422"/>
                <a:gd name="connsiteY45" fmla="*/ 256780 h 392325"/>
                <a:gd name="connsiteX46" fmla="*/ 101901 w 263422"/>
                <a:gd name="connsiteY46" fmla="*/ 256780 h 392325"/>
                <a:gd name="connsiteX47" fmla="*/ 102760 w 263422"/>
                <a:gd name="connsiteY47" fmla="*/ 253969 h 392325"/>
                <a:gd name="connsiteX48" fmla="*/ 120170 w 263422"/>
                <a:gd name="connsiteY48" fmla="*/ 175896 h 392325"/>
                <a:gd name="connsiteX49" fmla="*/ 147730 w 263422"/>
                <a:gd name="connsiteY49" fmla="*/ 175896 h 392325"/>
                <a:gd name="connsiteX50" fmla="*/ 147730 w 263422"/>
                <a:gd name="connsiteY50" fmla="*/ 196195 h 392325"/>
                <a:gd name="connsiteX51" fmla="*/ 148978 w 263422"/>
                <a:gd name="connsiteY51" fmla="*/ 202910 h 392325"/>
                <a:gd name="connsiteX52" fmla="*/ 147730 w 263422"/>
                <a:gd name="connsiteY52" fmla="*/ 202910 h 392325"/>
                <a:gd name="connsiteX53" fmla="*/ 141015 w 263422"/>
                <a:gd name="connsiteY53" fmla="*/ 209624 h 392325"/>
                <a:gd name="connsiteX54" fmla="*/ 141015 w 263422"/>
                <a:gd name="connsiteY54" fmla="*/ 209702 h 392325"/>
                <a:gd name="connsiteX55" fmla="*/ 141015 w 263422"/>
                <a:gd name="connsiteY55" fmla="*/ 385443 h 392325"/>
                <a:gd name="connsiteX56" fmla="*/ 147730 w 263422"/>
                <a:gd name="connsiteY56" fmla="*/ 392157 h 392325"/>
                <a:gd name="connsiteX57" fmla="*/ 255860 w 263422"/>
                <a:gd name="connsiteY57" fmla="*/ 392157 h 392325"/>
                <a:gd name="connsiteX58" fmla="*/ 262574 w 263422"/>
                <a:gd name="connsiteY58" fmla="*/ 385443 h 392325"/>
                <a:gd name="connsiteX59" fmla="*/ 262574 w 263422"/>
                <a:gd name="connsiteY59" fmla="*/ 209780 h 392325"/>
                <a:gd name="connsiteX60" fmla="*/ 256094 w 263422"/>
                <a:gd name="connsiteY60" fmla="*/ 202683 h 392325"/>
                <a:gd name="connsiteX61" fmla="*/ 255782 w 263422"/>
                <a:gd name="connsiteY61" fmla="*/ 202676 h 392325"/>
                <a:gd name="connsiteX62" fmla="*/ 107444 w 263422"/>
                <a:gd name="connsiteY62" fmla="*/ 378338 h 392325"/>
                <a:gd name="connsiteX63" fmla="*/ 12899 w 263422"/>
                <a:gd name="connsiteY63" fmla="*/ 378338 h 392325"/>
                <a:gd name="connsiteX64" fmla="*/ 12899 w 263422"/>
                <a:gd name="connsiteY64" fmla="*/ 270286 h 392325"/>
                <a:gd name="connsiteX65" fmla="*/ 107444 w 263422"/>
                <a:gd name="connsiteY65" fmla="*/ 270286 h 392325"/>
                <a:gd name="connsiteX66" fmla="*/ 172322 w 263422"/>
                <a:gd name="connsiteY66" fmla="*/ 113438 h 392325"/>
                <a:gd name="connsiteX67" fmla="*/ 174977 w 263422"/>
                <a:gd name="connsiteY67" fmla="*/ 116640 h 392325"/>
                <a:gd name="connsiteX68" fmla="*/ 173884 w 263422"/>
                <a:gd name="connsiteY68" fmla="*/ 119060 h 392325"/>
                <a:gd name="connsiteX69" fmla="*/ 171229 w 263422"/>
                <a:gd name="connsiteY69" fmla="*/ 119840 h 392325"/>
                <a:gd name="connsiteX70" fmla="*/ 141249 w 263422"/>
                <a:gd name="connsiteY70" fmla="*/ 114766 h 392325"/>
                <a:gd name="connsiteX71" fmla="*/ 141249 w 263422"/>
                <a:gd name="connsiteY71" fmla="*/ 108208 h 392325"/>
                <a:gd name="connsiteX72" fmla="*/ 107444 w 263422"/>
                <a:gd name="connsiteY72" fmla="*/ 13584 h 392325"/>
                <a:gd name="connsiteX73" fmla="*/ 127821 w 263422"/>
                <a:gd name="connsiteY73" fmla="*/ 33805 h 392325"/>
                <a:gd name="connsiteX74" fmla="*/ 107600 w 263422"/>
                <a:gd name="connsiteY74" fmla="*/ 54182 h 392325"/>
                <a:gd name="connsiteX75" fmla="*/ 87224 w 263422"/>
                <a:gd name="connsiteY75" fmla="*/ 33961 h 392325"/>
                <a:gd name="connsiteX76" fmla="*/ 87224 w 263422"/>
                <a:gd name="connsiteY76" fmla="*/ 33805 h 392325"/>
                <a:gd name="connsiteX77" fmla="*/ 107132 w 263422"/>
                <a:gd name="connsiteY77" fmla="*/ 13584 h 392325"/>
                <a:gd name="connsiteX78" fmla="*/ 161470 w 263422"/>
                <a:gd name="connsiteY78" fmla="*/ 195961 h 392325"/>
                <a:gd name="connsiteX79" fmla="*/ 161470 w 263422"/>
                <a:gd name="connsiteY79" fmla="*/ 168948 h 392325"/>
                <a:gd name="connsiteX80" fmla="*/ 154834 w 263422"/>
                <a:gd name="connsiteY80" fmla="*/ 162156 h 392325"/>
                <a:gd name="connsiteX81" fmla="*/ 154755 w 263422"/>
                <a:gd name="connsiteY81" fmla="*/ 162156 h 392325"/>
                <a:gd name="connsiteX82" fmla="*/ 107444 w 263422"/>
                <a:gd name="connsiteY82" fmla="*/ 162156 h 392325"/>
                <a:gd name="connsiteX83" fmla="*/ 87224 w 263422"/>
                <a:gd name="connsiteY83" fmla="*/ 141935 h 392325"/>
                <a:gd name="connsiteX84" fmla="*/ 87224 w 263422"/>
                <a:gd name="connsiteY84" fmla="*/ 118513 h 392325"/>
                <a:gd name="connsiteX85" fmla="*/ 73092 w 263422"/>
                <a:gd name="connsiteY85" fmla="*/ 104835 h 392325"/>
                <a:gd name="connsiteX86" fmla="*/ 59898 w 263422"/>
                <a:gd name="connsiteY86" fmla="*/ 115156 h 392325"/>
                <a:gd name="connsiteX87" fmla="*/ 48812 w 263422"/>
                <a:gd name="connsiteY87" fmla="*/ 159658 h 392325"/>
                <a:gd name="connsiteX88" fmla="*/ 44361 w 263422"/>
                <a:gd name="connsiteY88" fmla="*/ 161649 h 392325"/>
                <a:gd name="connsiteX89" fmla="*/ 42176 w 263422"/>
                <a:gd name="connsiteY89" fmla="*/ 158174 h 392325"/>
                <a:gd name="connsiteX90" fmla="*/ 51935 w 263422"/>
                <a:gd name="connsiteY90" fmla="*/ 109457 h 392325"/>
                <a:gd name="connsiteX91" fmla="*/ 56228 w 263422"/>
                <a:gd name="connsiteY91" fmla="*/ 100479 h 392325"/>
                <a:gd name="connsiteX92" fmla="*/ 77542 w 263422"/>
                <a:gd name="connsiteY92" fmla="*/ 74871 h 392325"/>
                <a:gd name="connsiteX93" fmla="*/ 93156 w 263422"/>
                <a:gd name="connsiteY93" fmla="*/ 67610 h 392325"/>
                <a:gd name="connsiteX94" fmla="*/ 107522 w 263422"/>
                <a:gd name="connsiteY94" fmla="*/ 67610 h 392325"/>
                <a:gd name="connsiteX95" fmla="*/ 127821 w 263422"/>
                <a:gd name="connsiteY95" fmla="*/ 87909 h 392325"/>
                <a:gd name="connsiteX96" fmla="*/ 127821 w 263422"/>
                <a:gd name="connsiteY96" fmla="*/ 87909 h 392325"/>
                <a:gd name="connsiteX97" fmla="*/ 127821 w 263422"/>
                <a:gd name="connsiteY97" fmla="*/ 141935 h 392325"/>
                <a:gd name="connsiteX98" fmla="*/ 134379 w 263422"/>
                <a:gd name="connsiteY98" fmla="*/ 148649 h 392325"/>
                <a:gd name="connsiteX99" fmla="*/ 134535 w 263422"/>
                <a:gd name="connsiteY99" fmla="*/ 148649 h 392325"/>
                <a:gd name="connsiteX100" fmla="*/ 168340 w 263422"/>
                <a:gd name="connsiteY100" fmla="*/ 148649 h 392325"/>
                <a:gd name="connsiteX101" fmla="*/ 175055 w 263422"/>
                <a:gd name="connsiteY101" fmla="*/ 155364 h 392325"/>
                <a:gd name="connsiteX102" fmla="*/ 175055 w 263422"/>
                <a:gd name="connsiteY102" fmla="*/ 155441 h 392325"/>
                <a:gd name="connsiteX103" fmla="*/ 175055 w 263422"/>
                <a:gd name="connsiteY103" fmla="*/ 195961 h 392325"/>
                <a:gd name="connsiteX104" fmla="*/ 167559 w 263422"/>
                <a:gd name="connsiteY104" fmla="*/ 201988 h 392325"/>
                <a:gd name="connsiteX105" fmla="*/ 161548 w 263422"/>
                <a:gd name="connsiteY105" fmla="*/ 195961 h 392325"/>
                <a:gd name="connsiteX106" fmla="*/ 249301 w 263422"/>
                <a:gd name="connsiteY106" fmla="*/ 378338 h 392325"/>
                <a:gd name="connsiteX107" fmla="*/ 154755 w 263422"/>
                <a:gd name="connsiteY107" fmla="*/ 378338 h 392325"/>
                <a:gd name="connsiteX108" fmla="*/ 154755 w 263422"/>
                <a:gd name="connsiteY108" fmla="*/ 216260 h 392325"/>
                <a:gd name="connsiteX109" fmla="*/ 249301 w 263422"/>
                <a:gd name="connsiteY109" fmla="*/ 216260 h 3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63422" h="392325">
                  <a:moveTo>
                    <a:pt x="255782" y="202676"/>
                  </a:moveTo>
                  <a:lnTo>
                    <a:pt x="187312" y="202676"/>
                  </a:lnTo>
                  <a:cubicBezTo>
                    <a:pt x="188171" y="200536"/>
                    <a:pt x="188561" y="198256"/>
                    <a:pt x="188561" y="195961"/>
                  </a:cubicBezTo>
                  <a:lnTo>
                    <a:pt x="188561" y="155441"/>
                  </a:lnTo>
                  <a:cubicBezTo>
                    <a:pt x="188640" y="144277"/>
                    <a:pt x="179583" y="135182"/>
                    <a:pt x="168418" y="135143"/>
                  </a:cubicBezTo>
                  <a:cubicBezTo>
                    <a:pt x="168418" y="135143"/>
                    <a:pt x="168340" y="135143"/>
                    <a:pt x="168340" y="135143"/>
                  </a:cubicBezTo>
                  <a:lnTo>
                    <a:pt x="141327" y="135143"/>
                  </a:lnTo>
                  <a:lnTo>
                    <a:pt x="141327" y="128507"/>
                  </a:lnTo>
                  <a:lnTo>
                    <a:pt x="169043" y="133113"/>
                  </a:lnTo>
                  <a:cubicBezTo>
                    <a:pt x="178177" y="134643"/>
                    <a:pt x="186766" y="128491"/>
                    <a:pt x="188327" y="119372"/>
                  </a:cubicBezTo>
                  <a:cubicBezTo>
                    <a:pt x="189888" y="110253"/>
                    <a:pt x="183721" y="101618"/>
                    <a:pt x="174586" y="100088"/>
                  </a:cubicBezTo>
                  <a:lnTo>
                    <a:pt x="141327" y="94545"/>
                  </a:lnTo>
                  <a:lnTo>
                    <a:pt x="141327" y="87909"/>
                  </a:lnTo>
                  <a:cubicBezTo>
                    <a:pt x="141327" y="77237"/>
                    <a:pt x="136174" y="67212"/>
                    <a:pt x="127586" y="60896"/>
                  </a:cubicBezTo>
                  <a:cubicBezTo>
                    <a:pt x="142655" y="49849"/>
                    <a:pt x="145855" y="28699"/>
                    <a:pt x="134848" y="13639"/>
                  </a:cubicBezTo>
                  <a:cubicBezTo>
                    <a:pt x="123839" y="-1414"/>
                    <a:pt x="102682" y="-4661"/>
                    <a:pt x="87613" y="6386"/>
                  </a:cubicBezTo>
                  <a:cubicBezTo>
                    <a:pt x="72546" y="17402"/>
                    <a:pt x="69267" y="38505"/>
                    <a:pt x="80275" y="53557"/>
                  </a:cubicBezTo>
                  <a:cubicBezTo>
                    <a:pt x="80899" y="54385"/>
                    <a:pt x="81524" y="55173"/>
                    <a:pt x="82227" y="55899"/>
                  </a:cubicBezTo>
                  <a:cubicBezTo>
                    <a:pt x="76371" y="57913"/>
                    <a:pt x="71218" y="61505"/>
                    <a:pt x="67237" y="66283"/>
                  </a:cubicBezTo>
                  <a:lnTo>
                    <a:pt x="45923" y="91813"/>
                  </a:lnTo>
                  <a:cubicBezTo>
                    <a:pt x="42332" y="96146"/>
                    <a:pt x="39833" y="101291"/>
                    <a:pt x="38740" y="106803"/>
                  </a:cubicBezTo>
                  <a:lnTo>
                    <a:pt x="29059" y="155520"/>
                  </a:lnTo>
                  <a:cubicBezTo>
                    <a:pt x="26873" y="164600"/>
                    <a:pt x="32495" y="173703"/>
                    <a:pt x="41551" y="175858"/>
                  </a:cubicBezTo>
                  <a:cubicBezTo>
                    <a:pt x="50685" y="178013"/>
                    <a:pt x="59742" y="172407"/>
                    <a:pt x="61927" y="163327"/>
                  </a:cubicBezTo>
                  <a:lnTo>
                    <a:pt x="73092" y="118825"/>
                  </a:lnTo>
                  <a:lnTo>
                    <a:pt x="73794" y="118825"/>
                  </a:lnTo>
                  <a:lnTo>
                    <a:pt x="73794" y="142247"/>
                  </a:lnTo>
                  <a:cubicBezTo>
                    <a:pt x="73794" y="160516"/>
                    <a:pt x="88394" y="175428"/>
                    <a:pt x="106664" y="175896"/>
                  </a:cubicBezTo>
                  <a:lnTo>
                    <a:pt x="89878" y="251314"/>
                  </a:lnTo>
                  <a:cubicBezTo>
                    <a:pt x="88941" y="255257"/>
                    <a:pt x="84959" y="257693"/>
                    <a:pt x="81056" y="256764"/>
                  </a:cubicBezTo>
                  <a:cubicBezTo>
                    <a:pt x="77465" y="255913"/>
                    <a:pt x="75044" y="252548"/>
                    <a:pt x="75435" y="248894"/>
                  </a:cubicBezTo>
                  <a:lnTo>
                    <a:pt x="82695" y="183470"/>
                  </a:lnTo>
                  <a:cubicBezTo>
                    <a:pt x="83320" y="179816"/>
                    <a:pt x="80821" y="176349"/>
                    <a:pt x="77230" y="175725"/>
                  </a:cubicBezTo>
                  <a:cubicBezTo>
                    <a:pt x="77074" y="175701"/>
                    <a:pt x="76918" y="175678"/>
                    <a:pt x="76761" y="175662"/>
                  </a:cubicBezTo>
                  <a:cubicBezTo>
                    <a:pt x="73092" y="175077"/>
                    <a:pt x="69579" y="177607"/>
                    <a:pt x="68954" y="181315"/>
                  </a:cubicBezTo>
                  <a:cubicBezTo>
                    <a:pt x="68954" y="181409"/>
                    <a:pt x="68954" y="181502"/>
                    <a:pt x="68954" y="181596"/>
                  </a:cubicBezTo>
                  <a:lnTo>
                    <a:pt x="61694" y="247021"/>
                  </a:lnTo>
                  <a:cubicBezTo>
                    <a:pt x="61381" y="250307"/>
                    <a:pt x="61850" y="253617"/>
                    <a:pt x="63020" y="256701"/>
                  </a:cubicBezTo>
                  <a:lnTo>
                    <a:pt x="5872" y="256701"/>
                  </a:lnTo>
                  <a:cubicBezTo>
                    <a:pt x="2203" y="256701"/>
                    <a:pt x="-842" y="259707"/>
                    <a:pt x="-842" y="263416"/>
                  </a:cubicBezTo>
                  <a:lnTo>
                    <a:pt x="-842" y="385443"/>
                  </a:lnTo>
                  <a:cubicBezTo>
                    <a:pt x="-764" y="389136"/>
                    <a:pt x="2203" y="392118"/>
                    <a:pt x="5872" y="392157"/>
                  </a:cubicBezTo>
                  <a:lnTo>
                    <a:pt x="114002" y="392157"/>
                  </a:lnTo>
                  <a:cubicBezTo>
                    <a:pt x="117671" y="392118"/>
                    <a:pt x="120638" y="389136"/>
                    <a:pt x="120716" y="385443"/>
                  </a:cubicBezTo>
                  <a:lnTo>
                    <a:pt x="120716" y="263494"/>
                  </a:lnTo>
                  <a:cubicBezTo>
                    <a:pt x="120716" y="259785"/>
                    <a:pt x="117671" y="256780"/>
                    <a:pt x="114002" y="256780"/>
                  </a:cubicBezTo>
                  <a:lnTo>
                    <a:pt x="101901" y="256780"/>
                  </a:lnTo>
                  <a:cubicBezTo>
                    <a:pt x="101901" y="255843"/>
                    <a:pt x="102526" y="254906"/>
                    <a:pt x="102760" y="253969"/>
                  </a:cubicBezTo>
                  <a:lnTo>
                    <a:pt x="120170" y="175896"/>
                  </a:lnTo>
                  <a:lnTo>
                    <a:pt x="147730" y="175896"/>
                  </a:lnTo>
                  <a:lnTo>
                    <a:pt x="147730" y="196195"/>
                  </a:lnTo>
                  <a:cubicBezTo>
                    <a:pt x="147807" y="198483"/>
                    <a:pt x="148198" y="200755"/>
                    <a:pt x="148978" y="202910"/>
                  </a:cubicBezTo>
                  <a:lnTo>
                    <a:pt x="147730" y="202910"/>
                  </a:lnTo>
                  <a:cubicBezTo>
                    <a:pt x="144060" y="202910"/>
                    <a:pt x="141015" y="205915"/>
                    <a:pt x="141015" y="209624"/>
                  </a:cubicBezTo>
                  <a:cubicBezTo>
                    <a:pt x="141015" y="209647"/>
                    <a:pt x="141015" y="209678"/>
                    <a:pt x="141015" y="209702"/>
                  </a:cubicBezTo>
                  <a:lnTo>
                    <a:pt x="141015" y="385443"/>
                  </a:lnTo>
                  <a:cubicBezTo>
                    <a:pt x="141015" y="389151"/>
                    <a:pt x="143981" y="392157"/>
                    <a:pt x="147730" y="392157"/>
                  </a:cubicBezTo>
                  <a:lnTo>
                    <a:pt x="255860" y="392157"/>
                  </a:lnTo>
                  <a:cubicBezTo>
                    <a:pt x="259529" y="392118"/>
                    <a:pt x="262496" y="389136"/>
                    <a:pt x="262574" y="385443"/>
                  </a:cubicBezTo>
                  <a:lnTo>
                    <a:pt x="262574" y="209780"/>
                  </a:lnTo>
                  <a:cubicBezTo>
                    <a:pt x="262730" y="206033"/>
                    <a:pt x="259842" y="202855"/>
                    <a:pt x="256094" y="202683"/>
                  </a:cubicBezTo>
                  <a:cubicBezTo>
                    <a:pt x="256016" y="202676"/>
                    <a:pt x="255860" y="202676"/>
                    <a:pt x="255782" y="202676"/>
                  </a:cubicBezTo>
                  <a:close/>
                  <a:moveTo>
                    <a:pt x="107444" y="378338"/>
                  </a:moveTo>
                  <a:lnTo>
                    <a:pt x="12899" y="378338"/>
                  </a:lnTo>
                  <a:lnTo>
                    <a:pt x="12899" y="270286"/>
                  </a:lnTo>
                  <a:lnTo>
                    <a:pt x="107444" y="270286"/>
                  </a:lnTo>
                  <a:close/>
                  <a:moveTo>
                    <a:pt x="172322" y="113438"/>
                  </a:moveTo>
                  <a:cubicBezTo>
                    <a:pt x="173884" y="113673"/>
                    <a:pt x="175055" y="115055"/>
                    <a:pt x="174977" y="116640"/>
                  </a:cubicBezTo>
                  <a:cubicBezTo>
                    <a:pt x="174977" y="117569"/>
                    <a:pt x="174586" y="118451"/>
                    <a:pt x="173884" y="119060"/>
                  </a:cubicBezTo>
                  <a:cubicBezTo>
                    <a:pt x="173180" y="119700"/>
                    <a:pt x="172166" y="119981"/>
                    <a:pt x="171229" y="119840"/>
                  </a:cubicBezTo>
                  <a:lnTo>
                    <a:pt x="141249" y="114766"/>
                  </a:lnTo>
                  <a:lnTo>
                    <a:pt x="141249" y="108208"/>
                  </a:lnTo>
                  <a:close/>
                  <a:moveTo>
                    <a:pt x="107444" y="13584"/>
                  </a:moveTo>
                  <a:cubicBezTo>
                    <a:pt x="118686" y="13545"/>
                    <a:pt x="127743" y="22594"/>
                    <a:pt x="127821" y="33805"/>
                  </a:cubicBezTo>
                  <a:cubicBezTo>
                    <a:pt x="127899" y="45016"/>
                    <a:pt x="118842" y="54135"/>
                    <a:pt x="107600" y="54182"/>
                  </a:cubicBezTo>
                  <a:cubicBezTo>
                    <a:pt x="96358" y="54229"/>
                    <a:pt x="87301" y="45172"/>
                    <a:pt x="87224" y="33961"/>
                  </a:cubicBezTo>
                  <a:cubicBezTo>
                    <a:pt x="87224" y="33907"/>
                    <a:pt x="87224" y="33859"/>
                    <a:pt x="87224" y="33805"/>
                  </a:cubicBezTo>
                  <a:cubicBezTo>
                    <a:pt x="87301" y="22773"/>
                    <a:pt x="96123" y="13795"/>
                    <a:pt x="107132" y="13584"/>
                  </a:cubicBezTo>
                  <a:close/>
                  <a:moveTo>
                    <a:pt x="161470" y="195961"/>
                  </a:moveTo>
                  <a:lnTo>
                    <a:pt x="161470" y="168948"/>
                  </a:lnTo>
                  <a:cubicBezTo>
                    <a:pt x="161548" y="165240"/>
                    <a:pt x="158504" y="162203"/>
                    <a:pt x="154834" y="162156"/>
                  </a:cubicBezTo>
                  <a:cubicBezTo>
                    <a:pt x="154834" y="162156"/>
                    <a:pt x="154755" y="162156"/>
                    <a:pt x="154755" y="162156"/>
                  </a:cubicBezTo>
                  <a:lnTo>
                    <a:pt x="107444" y="162156"/>
                  </a:lnTo>
                  <a:cubicBezTo>
                    <a:pt x="96279" y="162156"/>
                    <a:pt x="87224" y="153099"/>
                    <a:pt x="87224" y="141935"/>
                  </a:cubicBezTo>
                  <a:lnTo>
                    <a:pt x="87224" y="118513"/>
                  </a:lnTo>
                  <a:cubicBezTo>
                    <a:pt x="87067" y="110839"/>
                    <a:pt x="80821" y="104710"/>
                    <a:pt x="73092" y="104835"/>
                  </a:cubicBezTo>
                  <a:cubicBezTo>
                    <a:pt x="66924" y="104929"/>
                    <a:pt x="61459" y="109145"/>
                    <a:pt x="59898" y="115156"/>
                  </a:cubicBezTo>
                  <a:lnTo>
                    <a:pt x="48812" y="159658"/>
                  </a:lnTo>
                  <a:cubicBezTo>
                    <a:pt x="48109" y="161430"/>
                    <a:pt x="46158" y="162320"/>
                    <a:pt x="44361" y="161649"/>
                  </a:cubicBezTo>
                  <a:cubicBezTo>
                    <a:pt x="42956" y="161110"/>
                    <a:pt x="42098" y="159697"/>
                    <a:pt x="42176" y="158174"/>
                  </a:cubicBezTo>
                  <a:lnTo>
                    <a:pt x="51935" y="109457"/>
                  </a:lnTo>
                  <a:cubicBezTo>
                    <a:pt x="52637" y="106163"/>
                    <a:pt x="54120" y="103079"/>
                    <a:pt x="56228" y="100479"/>
                  </a:cubicBezTo>
                  <a:lnTo>
                    <a:pt x="77542" y="74871"/>
                  </a:lnTo>
                  <a:cubicBezTo>
                    <a:pt x="81368" y="70241"/>
                    <a:pt x="87146" y="67579"/>
                    <a:pt x="93156" y="67610"/>
                  </a:cubicBezTo>
                  <a:lnTo>
                    <a:pt x="107522" y="67610"/>
                  </a:lnTo>
                  <a:cubicBezTo>
                    <a:pt x="118764" y="67610"/>
                    <a:pt x="127821" y="76698"/>
                    <a:pt x="127821" y="87909"/>
                  </a:cubicBezTo>
                  <a:lnTo>
                    <a:pt x="127821" y="87909"/>
                  </a:lnTo>
                  <a:lnTo>
                    <a:pt x="127821" y="141935"/>
                  </a:lnTo>
                  <a:cubicBezTo>
                    <a:pt x="127743" y="145597"/>
                    <a:pt x="130710" y="148602"/>
                    <a:pt x="134379" y="148649"/>
                  </a:cubicBezTo>
                  <a:cubicBezTo>
                    <a:pt x="134457" y="148649"/>
                    <a:pt x="134457" y="148649"/>
                    <a:pt x="134535" y="148649"/>
                  </a:cubicBezTo>
                  <a:lnTo>
                    <a:pt x="168340" y="148649"/>
                  </a:lnTo>
                  <a:cubicBezTo>
                    <a:pt x="172010" y="148649"/>
                    <a:pt x="175055" y="151655"/>
                    <a:pt x="175055" y="155364"/>
                  </a:cubicBezTo>
                  <a:cubicBezTo>
                    <a:pt x="175055" y="155387"/>
                    <a:pt x="175055" y="155418"/>
                    <a:pt x="175055" y="155441"/>
                  </a:cubicBezTo>
                  <a:lnTo>
                    <a:pt x="175055" y="195961"/>
                  </a:lnTo>
                  <a:cubicBezTo>
                    <a:pt x="174664" y="199693"/>
                    <a:pt x="171307" y="202386"/>
                    <a:pt x="167559" y="201988"/>
                  </a:cubicBezTo>
                  <a:cubicBezTo>
                    <a:pt x="164436" y="201645"/>
                    <a:pt x="161860" y="199139"/>
                    <a:pt x="161548" y="195961"/>
                  </a:cubicBezTo>
                  <a:close/>
                  <a:moveTo>
                    <a:pt x="249301" y="378338"/>
                  </a:moveTo>
                  <a:lnTo>
                    <a:pt x="154755" y="378338"/>
                  </a:lnTo>
                  <a:lnTo>
                    <a:pt x="154755" y="216260"/>
                  </a:lnTo>
                  <a:lnTo>
                    <a:pt x="249301" y="216260"/>
                  </a:lnTo>
                  <a:close/>
                </a:path>
              </a:pathLst>
            </a:custGeom>
            <a:solidFill>
              <a:srgbClr val="F7F7F6"/>
            </a:solidFill>
            <a:ln w="779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9E15A11-D8CD-A9C7-6189-3805024CC5B2}"/>
                </a:ext>
              </a:extLst>
            </p:cNvPr>
            <p:cNvSpPr/>
            <p:nvPr/>
          </p:nvSpPr>
          <p:spPr>
            <a:xfrm>
              <a:off x="11032085" y="4540526"/>
              <a:ext cx="122848" cy="351756"/>
            </a:xfrm>
            <a:custGeom>
              <a:avLst/>
              <a:gdLst>
                <a:gd name="connsiteX0" fmla="*/ 98076 w 122848"/>
                <a:gd name="connsiteY0" fmla="*/ 40392 h 351756"/>
                <a:gd name="connsiteX1" fmla="*/ 100417 w 122848"/>
                <a:gd name="connsiteY1" fmla="*/ 40392 h 351756"/>
                <a:gd name="connsiteX2" fmla="*/ 121965 w 122848"/>
                <a:gd name="connsiteY2" fmla="*/ 21389 h 351756"/>
                <a:gd name="connsiteX3" fmla="*/ 102916 w 122848"/>
                <a:gd name="connsiteY3" fmla="*/ -127 h 351756"/>
                <a:gd name="connsiteX4" fmla="*/ 100417 w 122848"/>
                <a:gd name="connsiteY4" fmla="*/ -127 h 351756"/>
                <a:gd name="connsiteX5" fmla="*/ 19378 w 122848"/>
                <a:gd name="connsiteY5" fmla="*/ -127 h 351756"/>
                <a:gd name="connsiteX6" fmla="*/ 407 w 122848"/>
                <a:gd name="connsiteY6" fmla="*/ 21389 h 351756"/>
                <a:gd name="connsiteX7" fmla="*/ 19378 w 122848"/>
                <a:gd name="connsiteY7" fmla="*/ 40392 h 351756"/>
                <a:gd name="connsiteX8" fmla="*/ 21799 w 122848"/>
                <a:gd name="connsiteY8" fmla="*/ 40392 h 351756"/>
                <a:gd name="connsiteX9" fmla="*/ 42956 w 122848"/>
                <a:gd name="connsiteY9" fmla="*/ 63814 h 351756"/>
                <a:gd name="connsiteX10" fmla="*/ 34134 w 122848"/>
                <a:gd name="connsiteY10" fmla="*/ 108081 h 351756"/>
                <a:gd name="connsiteX11" fmla="*/ 5872 w 122848"/>
                <a:gd name="connsiteY11" fmla="*/ 108081 h 351756"/>
                <a:gd name="connsiteX12" fmla="*/ -842 w 122848"/>
                <a:gd name="connsiteY12" fmla="*/ 114795 h 351756"/>
                <a:gd name="connsiteX13" fmla="*/ -842 w 122848"/>
                <a:gd name="connsiteY13" fmla="*/ 114873 h 351756"/>
                <a:gd name="connsiteX14" fmla="*/ -842 w 122848"/>
                <a:gd name="connsiteY14" fmla="*/ 344874 h 351756"/>
                <a:gd name="connsiteX15" fmla="*/ 5872 w 122848"/>
                <a:gd name="connsiteY15" fmla="*/ 351588 h 351756"/>
                <a:gd name="connsiteX16" fmla="*/ 114002 w 122848"/>
                <a:gd name="connsiteY16" fmla="*/ 351588 h 351756"/>
                <a:gd name="connsiteX17" fmla="*/ 120717 w 122848"/>
                <a:gd name="connsiteY17" fmla="*/ 344874 h 351756"/>
                <a:gd name="connsiteX18" fmla="*/ 120717 w 122848"/>
                <a:gd name="connsiteY18" fmla="*/ 114873 h 351756"/>
                <a:gd name="connsiteX19" fmla="*/ 114002 w 122848"/>
                <a:gd name="connsiteY19" fmla="*/ 108081 h 351756"/>
                <a:gd name="connsiteX20" fmla="*/ 85740 w 122848"/>
                <a:gd name="connsiteY20" fmla="*/ 108081 h 351756"/>
                <a:gd name="connsiteX21" fmla="*/ 76840 w 122848"/>
                <a:gd name="connsiteY21" fmla="*/ 63814 h 351756"/>
                <a:gd name="connsiteX22" fmla="*/ 98076 w 122848"/>
                <a:gd name="connsiteY22" fmla="*/ 40392 h 351756"/>
                <a:gd name="connsiteX23" fmla="*/ 107210 w 122848"/>
                <a:gd name="connsiteY23" fmla="*/ 20171 h 351756"/>
                <a:gd name="connsiteX24" fmla="*/ 100417 w 122848"/>
                <a:gd name="connsiteY24" fmla="*/ 26886 h 351756"/>
                <a:gd name="connsiteX25" fmla="*/ 100417 w 122848"/>
                <a:gd name="connsiteY25" fmla="*/ 13379 h 351756"/>
                <a:gd name="connsiteX26" fmla="*/ 107210 w 122848"/>
                <a:gd name="connsiteY26" fmla="*/ 20171 h 351756"/>
                <a:gd name="connsiteX27" fmla="*/ 107210 w 122848"/>
                <a:gd name="connsiteY27" fmla="*/ 20327 h 351756"/>
                <a:gd name="connsiteX28" fmla="*/ 12664 w 122848"/>
                <a:gd name="connsiteY28" fmla="*/ 20171 h 351756"/>
                <a:gd name="connsiteX29" fmla="*/ 19301 w 122848"/>
                <a:gd name="connsiteY29" fmla="*/ 13379 h 351756"/>
                <a:gd name="connsiteX30" fmla="*/ 19378 w 122848"/>
                <a:gd name="connsiteY30" fmla="*/ 13379 h 351756"/>
                <a:gd name="connsiteX31" fmla="*/ 19378 w 122848"/>
                <a:gd name="connsiteY31" fmla="*/ 26886 h 351756"/>
                <a:gd name="connsiteX32" fmla="*/ 12977 w 122848"/>
                <a:gd name="connsiteY32" fmla="*/ 20327 h 351756"/>
                <a:gd name="connsiteX33" fmla="*/ 32886 w 122848"/>
                <a:gd name="connsiteY33" fmla="*/ 26886 h 351756"/>
                <a:gd name="connsiteX34" fmla="*/ 32886 w 122848"/>
                <a:gd name="connsiteY34" fmla="*/ 13379 h 351756"/>
                <a:gd name="connsiteX35" fmla="*/ 86911 w 122848"/>
                <a:gd name="connsiteY35" fmla="*/ 13379 h 351756"/>
                <a:gd name="connsiteX36" fmla="*/ 86911 w 122848"/>
                <a:gd name="connsiteY36" fmla="*/ 26886 h 351756"/>
                <a:gd name="connsiteX37" fmla="*/ 59898 w 122848"/>
                <a:gd name="connsiteY37" fmla="*/ 53898 h 351756"/>
                <a:gd name="connsiteX38" fmla="*/ 32886 w 122848"/>
                <a:gd name="connsiteY38" fmla="*/ 26886 h 351756"/>
                <a:gd name="connsiteX39" fmla="*/ 107210 w 122848"/>
                <a:gd name="connsiteY39" fmla="*/ 337614 h 351756"/>
                <a:gd name="connsiteX40" fmla="*/ 12977 w 122848"/>
                <a:gd name="connsiteY40" fmla="*/ 337614 h 351756"/>
                <a:gd name="connsiteX41" fmla="*/ 12977 w 122848"/>
                <a:gd name="connsiteY41" fmla="*/ 121588 h 351756"/>
                <a:gd name="connsiteX42" fmla="*/ 107522 w 122848"/>
                <a:gd name="connsiteY42" fmla="*/ 121588 h 351756"/>
                <a:gd name="connsiteX43" fmla="*/ 71922 w 122848"/>
                <a:gd name="connsiteY43" fmla="*/ 107925 h 351756"/>
                <a:gd name="connsiteX44" fmla="*/ 47875 w 122848"/>
                <a:gd name="connsiteY44" fmla="*/ 107925 h 351756"/>
                <a:gd name="connsiteX45" fmla="*/ 55682 w 122848"/>
                <a:gd name="connsiteY45" fmla="*/ 67249 h 351756"/>
                <a:gd name="connsiteX46" fmla="*/ 59586 w 122848"/>
                <a:gd name="connsiteY46" fmla="*/ 67249 h 351756"/>
                <a:gd name="connsiteX47" fmla="*/ 63489 w 122848"/>
                <a:gd name="connsiteY47" fmla="*/ 67249 h 35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2848" h="351756">
                  <a:moveTo>
                    <a:pt x="98076" y="40392"/>
                  </a:moveTo>
                  <a:lnTo>
                    <a:pt x="100417" y="40392"/>
                  </a:lnTo>
                  <a:cubicBezTo>
                    <a:pt x="111582" y="41087"/>
                    <a:pt x="121263" y="32577"/>
                    <a:pt x="121965" y="21389"/>
                  </a:cubicBezTo>
                  <a:cubicBezTo>
                    <a:pt x="122669" y="10201"/>
                    <a:pt x="114158" y="567"/>
                    <a:pt x="102916" y="-127"/>
                  </a:cubicBezTo>
                  <a:cubicBezTo>
                    <a:pt x="102136" y="-182"/>
                    <a:pt x="101277" y="-182"/>
                    <a:pt x="100417" y="-127"/>
                  </a:cubicBezTo>
                  <a:lnTo>
                    <a:pt x="19378" y="-127"/>
                  </a:lnTo>
                  <a:cubicBezTo>
                    <a:pt x="8214" y="567"/>
                    <a:pt x="-295" y="10201"/>
                    <a:pt x="407" y="21389"/>
                  </a:cubicBezTo>
                  <a:cubicBezTo>
                    <a:pt x="1031" y="31609"/>
                    <a:pt x="9151" y="39760"/>
                    <a:pt x="19378" y="40392"/>
                  </a:cubicBezTo>
                  <a:lnTo>
                    <a:pt x="21799" y="40392"/>
                  </a:lnTo>
                  <a:cubicBezTo>
                    <a:pt x="25390" y="50753"/>
                    <a:pt x="33041" y="59207"/>
                    <a:pt x="42956" y="63814"/>
                  </a:cubicBezTo>
                  <a:lnTo>
                    <a:pt x="34134" y="108081"/>
                  </a:lnTo>
                  <a:lnTo>
                    <a:pt x="5872" y="108081"/>
                  </a:lnTo>
                  <a:cubicBezTo>
                    <a:pt x="2125" y="108081"/>
                    <a:pt x="-842" y="111087"/>
                    <a:pt x="-842" y="114795"/>
                  </a:cubicBezTo>
                  <a:cubicBezTo>
                    <a:pt x="-842" y="114819"/>
                    <a:pt x="-842" y="114850"/>
                    <a:pt x="-842" y="114873"/>
                  </a:cubicBezTo>
                  <a:lnTo>
                    <a:pt x="-842" y="344874"/>
                  </a:lnTo>
                  <a:cubicBezTo>
                    <a:pt x="-842" y="348582"/>
                    <a:pt x="2125" y="351588"/>
                    <a:pt x="5872" y="351588"/>
                  </a:cubicBezTo>
                  <a:lnTo>
                    <a:pt x="114002" y="351588"/>
                  </a:lnTo>
                  <a:cubicBezTo>
                    <a:pt x="117672" y="351549"/>
                    <a:pt x="120639" y="348567"/>
                    <a:pt x="120717" y="344874"/>
                  </a:cubicBezTo>
                  <a:lnTo>
                    <a:pt x="120717" y="114873"/>
                  </a:lnTo>
                  <a:cubicBezTo>
                    <a:pt x="120717" y="111149"/>
                    <a:pt x="117750" y="108120"/>
                    <a:pt x="114002" y="108081"/>
                  </a:cubicBezTo>
                  <a:lnTo>
                    <a:pt x="85740" y="108081"/>
                  </a:lnTo>
                  <a:lnTo>
                    <a:pt x="76840" y="63814"/>
                  </a:lnTo>
                  <a:cubicBezTo>
                    <a:pt x="86755" y="59192"/>
                    <a:pt x="94484" y="50744"/>
                    <a:pt x="98076" y="40392"/>
                  </a:cubicBezTo>
                  <a:close/>
                  <a:moveTo>
                    <a:pt x="107210" y="20171"/>
                  </a:moveTo>
                  <a:cubicBezTo>
                    <a:pt x="107132" y="23896"/>
                    <a:pt x="104166" y="26886"/>
                    <a:pt x="100417" y="26886"/>
                  </a:cubicBezTo>
                  <a:lnTo>
                    <a:pt x="100417" y="13379"/>
                  </a:lnTo>
                  <a:cubicBezTo>
                    <a:pt x="104166" y="13379"/>
                    <a:pt x="107210" y="16416"/>
                    <a:pt x="107210" y="20171"/>
                  </a:cubicBezTo>
                  <a:cubicBezTo>
                    <a:pt x="107210" y="20218"/>
                    <a:pt x="107210" y="20273"/>
                    <a:pt x="107210" y="20327"/>
                  </a:cubicBezTo>
                  <a:close/>
                  <a:moveTo>
                    <a:pt x="12664" y="20171"/>
                  </a:moveTo>
                  <a:cubicBezTo>
                    <a:pt x="12586" y="16463"/>
                    <a:pt x="15553" y="13426"/>
                    <a:pt x="19301" y="13379"/>
                  </a:cubicBezTo>
                  <a:cubicBezTo>
                    <a:pt x="19301" y="13379"/>
                    <a:pt x="19378" y="13379"/>
                    <a:pt x="19378" y="13379"/>
                  </a:cubicBezTo>
                  <a:lnTo>
                    <a:pt x="19378" y="26886"/>
                  </a:lnTo>
                  <a:cubicBezTo>
                    <a:pt x="15865" y="26722"/>
                    <a:pt x="13055" y="23857"/>
                    <a:pt x="12977" y="20327"/>
                  </a:cubicBezTo>
                  <a:close/>
                  <a:moveTo>
                    <a:pt x="32886" y="26886"/>
                  </a:moveTo>
                  <a:lnTo>
                    <a:pt x="32886" y="13379"/>
                  </a:lnTo>
                  <a:lnTo>
                    <a:pt x="86911" y="13379"/>
                  </a:lnTo>
                  <a:lnTo>
                    <a:pt x="86911" y="26886"/>
                  </a:lnTo>
                  <a:cubicBezTo>
                    <a:pt x="86911" y="41805"/>
                    <a:pt x="74810" y="53898"/>
                    <a:pt x="59898" y="53898"/>
                  </a:cubicBezTo>
                  <a:cubicBezTo>
                    <a:pt x="44986" y="53898"/>
                    <a:pt x="32886" y="41805"/>
                    <a:pt x="32886" y="26886"/>
                  </a:cubicBezTo>
                  <a:close/>
                  <a:moveTo>
                    <a:pt x="107210" y="337614"/>
                  </a:moveTo>
                  <a:lnTo>
                    <a:pt x="12977" y="337614"/>
                  </a:lnTo>
                  <a:lnTo>
                    <a:pt x="12977" y="121588"/>
                  </a:lnTo>
                  <a:lnTo>
                    <a:pt x="107522" y="121588"/>
                  </a:lnTo>
                  <a:close/>
                  <a:moveTo>
                    <a:pt x="71922" y="107925"/>
                  </a:moveTo>
                  <a:lnTo>
                    <a:pt x="47875" y="107925"/>
                  </a:lnTo>
                  <a:lnTo>
                    <a:pt x="55682" y="67249"/>
                  </a:lnTo>
                  <a:lnTo>
                    <a:pt x="59586" y="67249"/>
                  </a:lnTo>
                  <a:lnTo>
                    <a:pt x="63489" y="67249"/>
                  </a:lnTo>
                  <a:close/>
                </a:path>
              </a:pathLst>
            </a:custGeom>
            <a:solidFill>
              <a:srgbClr val="F7F7F6"/>
            </a:solidFill>
            <a:ln w="779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0A660AE-78C5-3FBA-8351-17DC9D9C59F8}"/>
                </a:ext>
              </a:extLst>
            </p:cNvPr>
            <p:cNvSpPr/>
            <p:nvPr/>
          </p:nvSpPr>
          <p:spPr>
            <a:xfrm>
              <a:off x="11113789" y="4487345"/>
              <a:ext cx="39190" cy="40598"/>
            </a:xfrm>
            <a:custGeom>
              <a:avLst/>
              <a:gdLst>
                <a:gd name="connsiteX0" fmla="*/ 5208 w 39190"/>
                <a:gd name="connsiteY0" fmla="*/ 26196 h 40598"/>
                <a:gd name="connsiteX1" fmla="*/ 12000 w 39190"/>
                <a:gd name="connsiteY1" fmla="*/ 26196 h 40598"/>
                <a:gd name="connsiteX2" fmla="*/ 12000 w 39190"/>
                <a:gd name="connsiteY2" fmla="*/ 32911 h 40598"/>
                <a:gd name="connsiteX3" fmla="*/ 18011 w 39190"/>
                <a:gd name="connsiteY3" fmla="*/ 40390 h 40598"/>
                <a:gd name="connsiteX4" fmla="*/ 25506 w 39190"/>
                <a:gd name="connsiteY4" fmla="*/ 34363 h 40598"/>
                <a:gd name="connsiteX5" fmla="*/ 25506 w 39190"/>
                <a:gd name="connsiteY5" fmla="*/ 32911 h 40598"/>
                <a:gd name="connsiteX6" fmla="*/ 25506 w 39190"/>
                <a:gd name="connsiteY6" fmla="*/ 26196 h 40598"/>
                <a:gd name="connsiteX7" fmla="*/ 32298 w 39190"/>
                <a:gd name="connsiteY7" fmla="*/ 26196 h 40598"/>
                <a:gd name="connsiteX8" fmla="*/ 38310 w 39190"/>
                <a:gd name="connsiteY8" fmla="*/ 18717 h 40598"/>
                <a:gd name="connsiteX9" fmla="*/ 32298 w 39190"/>
                <a:gd name="connsiteY9" fmla="*/ 12690 h 40598"/>
                <a:gd name="connsiteX10" fmla="*/ 25506 w 39190"/>
                <a:gd name="connsiteY10" fmla="*/ 12690 h 40598"/>
                <a:gd name="connsiteX11" fmla="*/ 25506 w 39190"/>
                <a:gd name="connsiteY11" fmla="*/ 5898 h 40598"/>
                <a:gd name="connsiteX12" fmla="*/ 18011 w 39190"/>
                <a:gd name="connsiteY12" fmla="*/ -130 h 40598"/>
                <a:gd name="connsiteX13" fmla="*/ 12000 w 39190"/>
                <a:gd name="connsiteY13" fmla="*/ 5898 h 40598"/>
                <a:gd name="connsiteX14" fmla="*/ 12000 w 39190"/>
                <a:gd name="connsiteY14" fmla="*/ 12690 h 40598"/>
                <a:gd name="connsiteX15" fmla="*/ 5208 w 39190"/>
                <a:gd name="connsiteY15" fmla="*/ 12690 h 40598"/>
                <a:gd name="connsiteX16" fmla="*/ -804 w 39190"/>
                <a:gd name="connsiteY16" fmla="*/ 20170 h 40598"/>
                <a:gd name="connsiteX17" fmla="*/ 5208 w 39190"/>
                <a:gd name="connsiteY17" fmla="*/ 26196 h 4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190" h="40598">
                  <a:moveTo>
                    <a:pt x="5208" y="26196"/>
                  </a:moveTo>
                  <a:lnTo>
                    <a:pt x="12000" y="26196"/>
                  </a:lnTo>
                  <a:lnTo>
                    <a:pt x="12000" y="32911"/>
                  </a:lnTo>
                  <a:cubicBezTo>
                    <a:pt x="11610" y="36643"/>
                    <a:pt x="14264" y="39992"/>
                    <a:pt x="18011" y="40390"/>
                  </a:cubicBezTo>
                  <a:cubicBezTo>
                    <a:pt x="21759" y="40796"/>
                    <a:pt x="25116" y="38095"/>
                    <a:pt x="25506" y="34363"/>
                  </a:cubicBezTo>
                  <a:cubicBezTo>
                    <a:pt x="25584" y="33879"/>
                    <a:pt x="25584" y="33395"/>
                    <a:pt x="25506" y="32911"/>
                  </a:cubicBezTo>
                  <a:lnTo>
                    <a:pt x="25506" y="26196"/>
                  </a:lnTo>
                  <a:lnTo>
                    <a:pt x="32298" y="26196"/>
                  </a:lnTo>
                  <a:cubicBezTo>
                    <a:pt x="36047" y="25798"/>
                    <a:pt x="38701" y="22449"/>
                    <a:pt x="38310" y="18717"/>
                  </a:cubicBezTo>
                  <a:cubicBezTo>
                    <a:pt x="37998" y="15540"/>
                    <a:pt x="35500" y="13034"/>
                    <a:pt x="32298" y="12690"/>
                  </a:cubicBezTo>
                  <a:lnTo>
                    <a:pt x="25506" y="12690"/>
                  </a:lnTo>
                  <a:lnTo>
                    <a:pt x="25506" y="5898"/>
                  </a:lnTo>
                  <a:cubicBezTo>
                    <a:pt x="25116" y="2166"/>
                    <a:pt x="21759" y="-527"/>
                    <a:pt x="18011" y="-130"/>
                  </a:cubicBezTo>
                  <a:cubicBezTo>
                    <a:pt x="14888" y="214"/>
                    <a:pt x="12312" y="2720"/>
                    <a:pt x="12000" y="5898"/>
                  </a:cubicBezTo>
                  <a:lnTo>
                    <a:pt x="12000" y="12690"/>
                  </a:lnTo>
                  <a:lnTo>
                    <a:pt x="5208" y="12690"/>
                  </a:lnTo>
                  <a:cubicBezTo>
                    <a:pt x="1460" y="13088"/>
                    <a:pt x="-1194" y="16437"/>
                    <a:pt x="-804" y="20170"/>
                  </a:cubicBezTo>
                  <a:cubicBezTo>
                    <a:pt x="-492" y="23347"/>
                    <a:pt x="2007" y="25853"/>
                    <a:pt x="5208" y="26196"/>
                  </a:cubicBezTo>
                  <a:close/>
                </a:path>
              </a:pathLst>
            </a:custGeom>
            <a:solidFill>
              <a:srgbClr val="F7F7F6"/>
            </a:solidFill>
            <a:ln w="779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26B17E4F-6D5C-A3A7-FEC7-29E270C4ACE4}"/>
                </a:ext>
              </a:extLst>
            </p:cNvPr>
            <p:cNvSpPr/>
            <p:nvPr/>
          </p:nvSpPr>
          <p:spPr>
            <a:xfrm>
              <a:off x="10992231" y="4594022"/>
              <a:ext cx="40594" cy="40599"/>
            </a:xfrm>
            <a:custGeom>
              <a:avLst/>
              <a:gdLst>
                <a:gd name="connsiteX0" fmla="*/ 32220 w 40594"/>
                <a:gd name="connsiteY0" fmla="*/ 14065 h 40599"/>
                <a:gd name="connsiteX1" fmla="*/ 25506 w 40594"/>
                <a:gd name="connsiteY1" fmla="*/ 14065 h 40599"/>
                <a:gd name="connsiteX2" fmla="*/ 25506 w 40594"/>
                <a:gd name="connsiteY2" fmla="*/ 7351 h 40599"/>
                <a:gd name="connsiteX3" fmla="*/ 19495 w 40594"/>
                <a:gd name="connsiteY3" fmla="*/ -128 h 40599"/>
                <a:gd name="connsiteX4" fmla="*/ 12000 w 40594"/>
                <a:gd name="connsiteY4" fmla="*/ 5899 h 40599"/>
                <a:gd name="connsiteX5" fmla="*/ 12000 w 40594"/>
                <a:gd name="connsiteY5" fmla="*/ 7351 h 40599"/>
                <a:gd name="connsiteX6" fmla="*/ 12000 w 40594"/>
                <a:gd name="connsiteY6" fmla="*/ 14065 h 40599"/>
                <a:gd name="connsiteX7" fmla="*/ 5208 w 40594"/>
                <a:gd name="connsiteY7" fmla="*/ 14065 h 40599"/>
                <a:gd name="connsiteX8" fmla="*/ -804 w 40594"/>
                <a:gd name="connsiteY8" fmla="*/ 21545 h 40599"/>
                <a:gd name="connsiteX9" fmla="*/ 5208 w 40594"/>
                <a:gd name="connsiteY9" fmla="*/ 27572 h 40599"/>
                <a:gd name="connsiteX10" fmla="*/ 12000 w 40594"/>
                <a:gd name="connsiteY10" fmla="*/ 27572 h 40599"/>
                <a:gd name="connsiteX11" fmla="*/ 12000 w 40594"/>
                <a:gd name="connsiteY11" fmla="*/ 34364 h 40599"/>
                <a:gd name="connsiteX12" fmla="*/ 19495 w 40594"/>
                <a:gd name="connsiteY12" fmla="*/ 40391 h 40599"/>
                <a:gd name="connsiteX13" fmla="*/ 25506 w 40594"/>
                <a:gd name="connsiteY13" fmla="*/ 34364 h 40599"/>
                <a:gd name="connsiteX14" fmla="*/ 25506 w 40594"/>
                <a:gd name="connsiteY14" fmla="*/ 27572 h 40599"/>
                <a:gd name="connsiteX15" fmla="*/ 32220 w 40594"/>
                <a:gd name="connsiteY15" fmla="*/ 27572 h 40599"/>
                <a:gd name="connsiteX16" fmla="*/ 39715 w 40594"/>
                <a:gd name="connsiteY16" fmla="*/ 21545 h 40599"/>
                <a:gd name="connsiteX17" fmla="*/ 33704 w 40594"/>
                <a:gd name="connsiteY17" fmla="*/ 14065 h 40599"/>
                <a:gd name="connsiteX18" fmla="*/ 32220 w 40594"/>
                <a:gd name="connsiteY18" fmla="*/ 14065 h 4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4" h="40599">
                  <a:moveTo>
                    <a:pt x="32220" y="14065"/>
                  </a:moveTo>
                  <a:lnTo>
                    <a:pt x="25506" y="14065"/>
                  </a:lnTo>
                  <a:lnTo>
                    <a:pt x="25506" y="7351"/>
                  </a:lnTo>
                  <a:cubicBezTo>
                    <a:pt x="25897" y="3620"/>
                    <a:pt x="23242" y="270"/>
                    <a:pt x="19495" y="-128"/>
                  </a:cubicBezTo>
                  <a:cubicBezTo>
                    <a:pt x="15747" y="-534"/>
                    <a:pt x="12390" y="2167"/>
                    <a:pt x="12000" y="5899"/>
                  </a:cubicBezTo>
                  <a:cubicBezTo>
                    <a:pt x="11922" y="6383"/>
                    <a:pt x="11922" y="6867"/>
                    <a:pt x="12000" y="7351"/>
                  </a:cubicBezTo>
                  <a:lnTo>
                    <a:pt x="12000" y="14065"/>
                  </a:lnTo>
                  <a:lnTo>
                    <a:pt x="5208" y="14065"/>
                  </a:lnTo>
                  <a:cubicBezTo>
                    <a:pt x="1460" y="14464"/>
                    <a:pt x="-1195" y="17813"/>
                    <a:pt x="-804" y="21545"/>
                  </a:cubicBezTo>
                  <a:cubicBezTo>
                    <a:pt x="-491" y="24722"/>
                    <a:pt x="2006" y="27229"/>
                    <a:pt x="5208" y="27572"/>
                  </a:cubicBezTo>
                  <a:lnTo>
                    <a:pt x="12000" y="27572"/>
                  </a:lnTo>
                  <a:lnTo>
                    <a:pt x="12000" y="34364"/>
                  </a:lnTo>
                  <a:cubicBezTo>
                    <a:pt x="12390" y="38096"/>
                    <a:pt x="15747" y="40790"/>
                    <a:pt x="19495" y="40391"/>
                  </a:cubicBezTo>
                  <a:cubicBezTo>
                    <a:pt x="22618" y="40048"/>
                    <a:pt x="25194" y="37542"/>
                    <a:pt x="25506" y="34364"/>
                  </a:cubicBezTo>
                  <a:lnTo>
                    <a:pt x="25506" y="27572"/>
                  </a:lnTo>
                  <a:lnTo>
                    <a:pt x="32220" y="27572"/>
                  </a:lnTo>
                  <a:cubicBezTo>
                    <a:pt x="35968" y="27970"/>
                    <a:pt x="39325" y="25277"/>
                    <a:pt x="39715" y="21545"/>
                  </a:cubicBezTo>
                  <a:cubicBezTo>
                    <a:pt x="40106" y="17813"/>
                    <a:pt x="37373" y="14464"/>
                    <a:pt x="33704" y="14065"/>
                  </a:cubicBezTo>
                  <a:cubicBezTo>
                    <a:pt x="33157" y="14011"/>
                    <a:pt x="32689" y="14011"/>
                    <a:pt x="32220" y="14065"/>
                  </a:cubicBezTo>
                  <a:close/>
                </a:path>
              </a:pathLst>
            </a:custGeom>
            <a:solidFill>
              <a:srgbClr val="F7F7F6"/>
            </a:solidFill>
            <a:ln w="779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ABA3D7E1-4EEF-5A07-4E38-E1DC33EAB107}"/>
                </a:ext>
              </a:extLst>
            </p:cNvPr>
            <p:cNvSpPr/>
            <p:nvPr/>
          </p:nvSpPr>
          <p:spPr>
            <a:xfrm>
              <a:off x="11005737" y="4501164"/>
              <a:ext cx="40595" cy="40599"/>
            </a:xfrm>
            <a:custGeom>
              <a:avLst/>
              <a:gdLst>
                <a:gd name="connsiteX0" fmla="*/ 5208 w 40595"/>
                <a:gd name="connsiteY0" fmla="*/ 25884 h 40599"/>
                <a:gd name="connsiteX1" fmla="*/ 12000 w 40595"/>
                <a:gd name="connsiteY1" fmla="*/ 25884 h 40599"/>
                <a:gd name="connsiteX2" fmla="*/ 12000 w 40595"/>
                <a:gd name="connsiteY2" fmla="*/ 32911 h 40599"/>
                <a:gd name="connsiteX3" fmla="*/ 18011 w 40595"/>
                <a:gd name="connsiteY3" fmla="*/ 40390 h 40599"/>
                <a:gd name="connsiteX4" fmla="*/ 25506 w 40595"/>
                <a:gd name="connsiteY4" fmla="*/ 34363 h 40599"/>
                <a:gd name="connsiteX5" fmla="*/ 25506 w 40595"/>
                <a:gd name="connsiteY5" fmla="*/ 32911 h 40599"/>
                <a:gd name="connsiteX6" fmla="*/ 25506 w 40595"/>
                <a:gd name="connsiteY6" fmla="*/ 26197 h 40599"/>
                <a:gd name="connsiteX7" fmla="*/ 32220 w 40595"/>
                <a:gd name="connsiteY7" fmla="*/ 26197 h 40599"/>
                <a:gd name="connsiteX8" fmla="*/ 39716 w 40595"/>
                <a:gd name="connsiteY8" fmla="*/ 20169 h 40599"/>
                <a:gd name="connsiteX9" fmla="*/ 33704 w 40595"/>
                <a:gd name="connsiteY9" fmla="*/ 12690 h 40599"/>
                <a:gd name="connsiteX10" fmla="*/ 32220 w 40595"/>
                <a:gd name="connsiteY10" fmla="*/ 12690 h 40599"/>
                <a:gd name="connsiteX11" fmla="*/ 25506 w 40595"/>
                <a:gd name="connsiteY11" fmla="*/ 12690 h 40599"/>
                <a:gd name="connsiteX12" fmla="*/ 25506 w 40595"/>
                <a:gd name="connsiteY12" fmla="*/ 5897 h 40599"/>
                <a:gd name="connsiteX13" fmla="*/ 18011 w 40595"/>
                <a:gd name="connsiteY13" fmla="*/ -130 h 40599"/>
                <a:gd name="connsiteX14" fmla="*/ 12000 w 40595"/>
                <a:gd name="connsiteY14" fmla="*/ 5897 h 40599"/>
                <a:gd name="connsiteX15" fmla="*/ 12000 w 40595"/>
                <a:gd name="connsiteY15" fmla="*/ 12690 h 40599"/>
                <a:gd name="connsiteX16" fmla="*/ 5208 w 40595"/>
                <a:gd name="connsiteY16" fmla="*/ 12690 h 40599"/>
                <a:gd name="connsiteX17" fmla="*/ -804 w 40595"/>
                <a:gd name="connsiteY17" fmla="*/ 20169 h 40599"/>
                <a:gd name="connsiteX18" fmla="*/ 5208 w 40595"/>
                <a:gd name="connsiteY18" fmla="*/ 26197 h 4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5" h="40599">
                  <a:moveTo>
                    <a:pt x="5208" y="25884"/>
                  </a:moveTo>
                  <a:lnTo>
                    <a:pt x="12000" y="25884"/>
                  </a:lnTo>
                  <a:lnTo>
                    <a:pt x="12000" y="32911"/>
                  </a:lnTo>
                  <a:cubicBezTo>
                    <a:pt x="11609" y="36643"/>
                    <a:pt x="14264" y="39992"/>
                    <a:pt x="18011" y="40390"/>
                  </a:cubicBezTo>
                  <a:cubicBezTo>
                    <a:pt x="21759" y="40796"/>
                    <a:pt x="25116" y="38095"/>
                    <a:pt x="25506" y="34363"/>
                  </a:cubicBezTo>
                  <a:cubicBezTo>
                    <a:pt x="25584" y="33879"/>
                    <a:pt x="25584" y="33395"/>
                    <a:pt x="25506" y="32911"/>
                  </a:cubicBezTo>
                  <a:lnTo>
                    <a:pt x="25506" y="26197"/>
                  </a:lnTo>
                  <a:lnTo>
                    <a:pt x="32220" y="26197"/>
                  </a:lnTo>
                  <a:cubicBezTo>
                    <a:pt x="35968" y="26594"/>
                    <a:pt x="39325" y="23901"/>
                    <a:pt x="39716" y="20169"/>
                  </a:cubicBezTo>
                  <a:cubicBezTo>
                    <a:pt x="40106" y="16438"/>
                    <a:pt x="37373" y="13088"/>
                    <a:pt x="33704" y="12690"/>
                  </a:cubicBezTo>
                  <a:cubicBezTo>
                    <a:pt x="33157" y="12635"/>
                    <a:pt x="32689" y="12635"/>
                    <a:pt x="32220" y="12690"/>
                  </a:cubicBezTo>
                  <a:lnTo>
                    <a:pt x="25506" y="12690"/>
                  </a:lnTo>
                  <a:lnTo>
                    <a:pt x="25506" y="5897"/>
                  </a:lnTo>
                  <a:cubicBezTo>
                    <a:pt x="25116" y="2166"/>
                    <a:pt x="21759" y="-528"/>
                    <a:pt x="18011" y="-130"/>
                  </a:cubicBezTo>
                  <a:cubicBezTo>
                    <a:pt x="14888" y="214"/>
                    <a:pt x="12312" y="2720"/>
                    <a:pt x="12000" y="5897"/>
                  </a:cubicBezTo>
                  <a:lnTo>
                    <a:pt x="12000" y="12690"/>
                  </a:lnTo>
                  <a:lnTo>
                    <a:pt x="5208" y="12690"/>
                  </a:lnTo>
                  <a:cubicBezTo>
                    <a:pt x="1460" y="13088"/>
                    <a:pt x="-1194" y="16438"/>
                    <a:pt x="-804" y="20169"/>
                  </a:cubicBezTo>
                  <a:cubicBezTo>
                    <a:pt x="-492" y="23347"/>
                    <a:pt x="2006" y="25853"/>
                    <a:pt x="5208" y="26197"/>
                  </a:cubicBezTo>
                  <a:close/>
                </a:path>
              </a:pathLst>
            </a:custGeom>
            <a:solidFill>
              <a:srgbClr val="F7F7F6"/>
            </a:solidFill>
            <a:ln w="7795" cap="flat">
              <a:noFill/>
              <a:prstDash val="solid"/>
              <a:miter/>
            </a:ln>
          </p:spPr>
          <p:txBody>
            <a:bodyPr rtlCol="0" anchor="ctr"/>
            <a:lstStyle/>
            <a:p>
              <a:endParaRPr lang="en-US"/>
            </a:p>
          </p:txBody>
        </p:sp>
      </p:grpSp>
      <p:sp>
        <p:nvSpPr>
          <p:cNvPr id="16" name="CuadroTexto 15">
            <a:extLst>
              <a:ext uri="{FF2B5EF4-FFF2-40B4-BE49-F238E27FC236}">
                <a16:creationId xmlns:a16="http://schemas.microsoft.com/office/drawing/2014/main" id="{F9372E51-4C17-2AD9-3C9D-C9E73B01F334}"/>
              </a:ext>
            </a:extLst>
          </p:cNvPr>
          <p:cNvSpPr txBox="1"/>
          <p:nvPr/>
        </p:nvSpPr>
        <p:spPr>
          <a:xfrm>
            <a:off x="8134039" y="2589488"/>
            <a:ext cx="1866554" cy="707886"/>
          </a:xfrm>
          <a:prstGeom prst="rect">
            <a:avLst/>
          </a:prstGeom>
          <a:noFill/>
        </p:spPr>
        <p:txBody>
          <a:bodyPr wrap="square" rtlCol="0">
            <a:spAutoFit/>
          </a:bodyPr>
          <a:lstStyle/>
          <a:p>
            <a:pPr algn="ctr">
              <a:lnSpc>
                <a:spcPts val="2300"/>
              </a:lnSpc>
            </a:pPr>
            <a:r>
              <a:rPr lang="es-ES" sz="1600" b="1" dirty="0">
                <a:solidFill>
                  <a:schemeClr val="bg1"/>
                </a:solidFill>
                <a:latin typeface="Barlow" panose="00000500000000000000" pitchFamily="2" charset="0"/>
              </a:rPr>
              <a:t>OUR </a:t>
            </a:r>
            <a:endParaRPr lang="es-ES" sz="2400" b="1" dirty="0">
              <a:solidFill>
                <a:schemeClr val="bg1"/>
              </a:solidFill>
              <a:latin typeface="Barlow" panose="00000500000000000000" pitchFamily="2" charset="0"/>
            </a:endParaRPr>
          </a:p>
          <a:p>
            <a:pPr algn="ctr">
              <a:lnSpc>
                <a:spcPts val="2300"/>
              </a:lnSpc>
            </a:pPr>
            <a:r>
              <a:rPr lang="es-ES" sz="2400" b="1" i="1" dirty="0">
                <a:solidFill>
                  <a:schemeClr val="accent5"/>
                </a:solidFill>
                <a:latin typeface="Barlow Black" panose="00000A00000000000000" pitchFamily="2" charset="0"/>
              </a:rPr>
              <a:t>VALUES</a:t>
            </a:r>
            <a:endParaRPr lang="es-CO" sz="2400" b="1" i="1" dirty="0">
              <a:solidFill>
                <a:schemeClr val="accent5"/>
              </a:solidFill>
              <a:latin typeface="Barlow Black" panose="00000A00000000000000" pitchFamily="2" charset="0"/>
            </a:endParaRPr>
          </a:p>
        </p:txBody>
      </p:sp>
      <p:sp>
        <p:nvSpPr>
          <p:cNvPr id="19" name="CuadroTexto 18">
            <a:extLst>
              <a:ext uri="{FF2B5EF4-FFF2-40B4-BE49-F238E27FC236}">
                <a16:creationId xmlns:a16="http://schemas.microsoft.com/office/drawing/2014/main" id="{E6CE0838-DB8D-05F4-E6F3-38C73C0AD3ED}"/>
              </a:ext>
            </a:extLst>
          </p:cNvPr>
          <p:cNvSpPr txBox="1"/>
          <p:nvPr/>
        </p:nvSpPr>
        <p:spPr>
          <a:xfrm>
            <a:off x="8294635" y="1444654"/>
            <a:ext cx="1644863" cy="477054"/>
          </a:xfrm>
          <a:prstGeom prst="rect">
            <a:avLst/>
          </a:prstGeom>
          <a:noFill/>
        </p:spPr>
        <p:txBody>
          <a:bodyPr wrap="square" rtlCol="0">
            <a:spAutoFit/>
          </a:bodyPr>
          <a:lstStyle/>
          <a:p>
            <a:pPr algn="ctr"/>
            <a:r>
              <a:rPr lang="es-ES" sz="900" dirty="0">
                <a:solidFill>
                  <a:schemeClr val="accent4"/>
                </a:solidFill>
                <a:latin typeface="Lucida Handwriting Italic"/>
              </a:rPr>
              <a:t>TITLE</a:t>
            </a:r>
          </a:p>
          <a:p>
            <a:pPr algn="ctr"/>
            <a:r>
              <a:rPr lang="es-CO" sz="800" b="1" dirty="0" err="1">
                <a:solidFill>
                  <a:schemeClr val="bg1"/>
                </a:solidFill>
                <a:latin typeface="+mj-lt"/>
                <a:cs typeface="Arial" panose="020B0604020202020204" pitchFamily="34" charset="0"/>
              </a:rPr>
              <a:t>Lorem</a:t>
            </a:r>
            <a:r>
              <a:rPr lang="es-CO" sz="800" b="1" dirty="0">
                <a:solidFill>
                  <a:schemeClr val="bg1"/>
                </a:solidFill>
                <a:latin typeface="+mj-lt"/>
                <a:cs typeface="Arial" panose="020B0604020202020204" pitchFamily="34" charset="0"/>
              </a:rPr>
              <a:t> </a:t>
            </a:r>
            <a:r>
              <a:rPr lang="es-CO" sz="800" b="1" dirty="0" err="1">
                <a:solidFill>
                  <a:schemeClr val="bg1"/>
                </a:solidFill>
                <a:latin typeface="+mj-lt"/>
                <a:cs typeface="Arial" panose="020B0604020202020204" pitchFamily="34" charset="0"/>
              </a:rPr>
              <a:t>ipsum</a:t>
            </a:r>
            <a:r>
              <a:rPr lang="es-CO" sz="800" b="1" dirty="0">
                <a:solidFill>
                  <a:schemeClr val="bg1"/>
                </a:solidFill>
                <a:latin typeface="+mj-lt"/>
                <a:cs typeface="Arial" panose="020B0604020202020204" pitchFamily="34" charset="0"/>
              </a:rPr>
              <a:t> </a:t>
            </a:r>
            <a:r>
              <a:rPr lang="es-CO" sz="800" dirty="0">
                <a:solidFill>
                  <a:schemeClr val="bg1"/>
                </a:solidFill>
                <a:latin typeface="+mj-lt"/>
                <a:cs typeface="Arial" panose="020B0604020202020204" pitchFamily="34" charset="0"/>
              </a:rPr>
              <a:t>dolor </a:t>
            </a:r>
            <a:r>
              <a:rPr lang="es-CO" sz="800" dirty="0" err="1">
                <a:solidFill>
                  <a:schemeClr val="bg1"/>
                </a:solidFill>
                <a:latin typeface="+mj-lt"/>
                <a:cs typeface="Arial" panose="020B0604020202020204" pitchFamily="34" charset="0"/>
              </a:rPr>
              <a:t>sit</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amet</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consectetur</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adipiscing</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elit</a:t>
            </a:r>
            <a:endParaRPr lang="es-CO" sz="800" dirty="0">
              <a:solidFill>
                <a:schemeClr val="bg1"/>
              </a:solidFill>
            </a:endParaRPr>
          </a:p>
        </p:txBody>
      </p:sp>
      <p:sp>
        <p:nvSpPr>
          <p:cNvPr id="20" name="CuadroTexto 19">
            <a:extLst>
              <a:ext uri="{FF2B5EF4-FFF2-40B4-BE49-F238E27FC236}">
                <a16:creationId xmlns:a16="http://schemas.microsoft.com/office/drawing/2014/main" id="{52A8D74C-17FB-86D8-1AE2-2BFBC85D8003}"/>
              </a:ext>
            </a:extLst>
          </p:cNvPr>
          <p:cNvSpPr txBox="1"/>
          <p:nvPr/>
        </p:nvSpPr>
        <p:spPr>
          <a:xfrm>
            <a:off x="6832606" y="2438627"/>
            <a:ext cx="1077777" cy="615553"/>
          </a:xfrm>
          <a:prstGeom prst="rect">
            <a:avLst/>
          </a:prstGeom>
          <a:noFill/>
        </p:spPr>
        <p:txBody>
          <a:bodyPr wrap="square" rtlCol="0">
            <a:spAutoFit/>
          </a:bodyPr>
          <a:lstStyle/>
          <a:p>
            <a:pPr algn="ctr"/>
            <a:r>
              <a:rPr lang="es-ES" sz="1000" dirty="0" err="1">
                <a:solidFill>
                  <a:schemeClr val="accent3"/>
                </a:solidFill>
                <a:latin typeface="Monotype Corsiva" panose="03010101010201010101" pitchFamily="66" charset="0"/>
              </a:rPr>
              <a:t>title</a:t>
            </a:r>
            <a:endParaRPr lang="es-ES" sz="1000" dirty="0">
              <a:solidFill>
                <a:schemeClr val="accent3"/>
              </a:solidFill>
              <a:latin typeface="Monotype Corsiva" panose="03010101010201010101" pitchFamily="66" charset="0"/>
            </a:endParaRPr>
          </a:p>
          <a:p>
            <a:pPr algn="ctr"/>
            <a:r>
              <a:rPr lang="es-CO" sz="800" b="1" dirty="0" err="1">
                <a:solidFill>
                  <a:schemeClr val="bg1"/>
                </a:solidFill>
                <a:latin typeface="+mj-lt"/>
                <a:cs typeface="Arial" panose="020B0604020202020204" pitchFamily="34" charset="0"/>
              </a:rPr>
              <a:t>Lorem</a:t>
            </a:r>
            <a:r>
              <a:rPr lang="es-CO" sz="800" b="1" dirty="0">
                <a:solidFill>
                  <a:schemeClr val="bg1"/>
                </a:solidFill>
                <a:latin typeface="+mj-lt"/>
                <a:cs typeface="Arial" panose="020B0604020202020204" pitchFamily="34" charset="0"/>
              </a:rPr>
              <a:t> </a:t>
            </a:r>
            <a:r>
              <a:rPr lang="es-CO" sz="800" b="1" dirty="0" err="1">
                <a:solidFill>
                  <a:schemeClr val="bg1"/>
                </a:solidFill>
                <a:latin typeface="+mj-lt"/>
                <a:cs typeface="Arial" panose="020B0604020202020204" pitchFamily="34" charset="0"/>
              </a:rPr>
              <a:t>ipsum</a:t>
            </a:r>
            <a:r>
              <a:rPr lang="es-CO" sz="800" b="1" dirty="0">
                <a:solidFill>
                  <a:schemeClr val="bg1"/>
                </a:solidFill>
                <a:latin typeface="+mj-lt"/>
                <a:cs typeface="Arial" panose="020B0604020202020204" pitchFamily="34" charset="0"/>
              </a:rPr>
              <a:t> </a:t>
            </a:r>
            <a:r>
              <a:rPr lang="es-CO" sz="800" dirty="0">
                <a:solidFill>
                  <a:schemeClr val="bg1"/>
                </a:solidFill>
                <a:latin typeface="+mj-lt"/>
                <a:cs typeface="Arial" panose="020B0604020202020204" pitchFamily="34" charset="0"/>
              </a:rPr>
              <a:t>dolor </a:t>
            </a:r>
            <a:r>
              <a:rPr lang="es-CO" sz="800" dirty="0" err="1">
                <a:solidFill>
                  <a:schemeClr val="bg1"/>
                </a:solidFill>
                <a:latin typeface="+mj-lt"/>
                <a:cs typeface="Arial" panose="020B0604020202020204" pitchFamily="34" charset="0"/>
              </a:rPr>
              <a:t>sit</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amet</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consectetur</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adipiscing</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elit</a:t>
            </a:r>
            <a:endParaRPr lang="es-CO" sz="800" dirty="0">
              <a:solidFill>
                <a:schemeClr val="bg1"/>
              </a:solidFill>
            </a:endParaRPr>
          </a:p>
        </p:txBody>
      </p:sp>
      <p:sp>
        <p:nvSpPr>
          <p:cNvPr id="21" name="CuadroTexto 20">
            <a:extLst>
              <a:ext uri="{FF2B5EF4-FFF2-40B4-BE49-F238E27FC236}">
                <a16:creationId xmlns:a16="http://schemas.microsoft.com/office/drawing/2014/main" id="{633B0706-7EE9-3078-EED7-42BF6267B519}"/>
              </a:ext>
            </a:extLst>
          </p:cNvPr>
          <p:cNvSpPr txBox="1"/>
          <p:nvPr/>
        </p:nvSpPr>
        <p:spPr>
          <a:xfrm>
            <a:off x="6809974" y="3496046"/>
            <a:ext cx="1077777" cy="615553"/>
          </a:xfrm>
          <a:prstGeom prst="rect">
            <a:avLst/>
          </a:prstGeom>
          <a:noFill/>
        </p:spPr>
        <p:txBody>
          <a:bodyPr wrap="square" rtlCol="0">
            <a:spAutoFit/>
          </a:bodyPr>
          <a:lstStyle/>
          <a:p>
            <a:pPr algn="ctr"/>
            <a:r>
              <a:rPr lang="es-ES" sz="1000" dirty="0">
                <a:solidFill>
                  <a:schemeClr val="accent5"/>
                </a:solidFill>
                <a:latin typeface="Britannic Bold" panose="020B0903060703020204" pitchFamily="34" charset="0"/>
              </a:rPr>
              <a:t>TITLE</a:t>
            </a:r>
          </a:p>
          <a:p>
            <a:pPr algn="ctr"/>
            <a:r>
              <a:rPr lang="es-CO" sz="800" b="1" dirty="0" err="1">
                <a:solidFill>
                  <a:schemeClr val="bg1"/>
                </a:solidFill>
                <a:latin typeface="+mj-lt"/>
                <a:cs typeface="Arial" panose="020B0604020202020204" pitchFamily="34" charset="0"/>
              </a:rPr>
              <a:t>Lorem</a:t>
            </a:r>
            <a:r>
              <a:rPr lang="es-CO" sz="800" b="1" dirty="0">
                <a:solidFill>
                  <a:schemeClr val="bg1"/>
                </a:solidFill>
                <a:latin typeface="+mj-lt"/>
                <a:cs typeface="Arial" panose="020B0604020202020204" pitchFamily="34" charset="0"/>
              </a:rPr>
              <a:t> </a:t>
            </a:r>
            <a:r>
              <a:rPr lang="es-CO" sz="800" b="1" dirty="0" err="1">
                <a:solidFill>
                  <a:schemeClr val="bg1"/>
                </a:solidFill>
                <a:latin typeface="+mj-lt"/>
                <a:cs typeface="Arial" panose="020B0604020202020204" pitchFamily="34" charset="0"/>
              </a:rPr>
              <a:t>ipsum</a:t>
            </a:r>
            <a:r>
              <a:rPr lang="es-CO" sz="800" b="1" dirty="0">
                <a:solidFill>
                  <a:schemeClr val="bg1"/>
                </a:solidFill>
                <a:latin typeface="+mj-lt"/>
                <a:cs typeface="Arial" panose="020B0604020202020204" pitchFamily="34" charset="0"/>
              </a:rPr>
              <a:t> </a:t>
            </a:r>
            <a:r>
              <a:rPr lang="es-CO" sz="800" dirty="0">
                <a:solidFill>
                  <a:schemeClr val="bg1"/>
                </a:solidFill>
                <a:latin typeface="+mj-lt"/>
                <a:cs typeface="Arial" panose="020B0604020202020204" pitchFamily="34" charset="0"/>
              </a:rPr>
              <a:t>dolor </a:t>
            </a:r>
            <a:r>
              <a:rPr lang="es-CO" sz="800" dirty="0" err="1">
                <a:solidFill>
                  <a:schemeClr val="bg1"/>
                </a:solidFill>
                <a:latin typeface="+mj-lt"/>
                <a:cs typeface="Arial" panose="020B0604020202020204" pitchFamily="34" charset="0"/>
              </a:rPr>
              <a:t>sit</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amet</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consectetur</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adipiscing</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elit</a:t>
            </a:r>
            <a:endParaRPr lang="es-CO" sz="800" dirty="0">
              <a:solidFill>
                <a:schemeClr val="bg1"/>
              </a:solidFill>
            </a:endParaRPr>
          </a:p>
        </p:txBody>
      </p:sp>
      <p:sp>
        <p:nvSpPr>
          <p:cNvPr id="22" name="CuadroTexto 21">
            <a:extLst>
              <a:ext uri="{FF2B5EF4-FFF2-40B4-BE49-F238E27FC236}">
                <a16:creationId xmlns:a16="http://schemas.microsoft.com/office/drawing/2014/main" id="{F036FCFD-D097-8E51-025B-05178031F995}"/>
              </a:ext>
            </a:extLst>
          </p:cNvPr>
          <p:cNvSpPr txBox="1"/>
          <p:nvPr/>
        </p:nvSpPr>
        <p:spPr>
          <a:xfrm>
            <a:off x="8294635" y="4722036"/>
            <a:ext cx="1644863" cy="492443"/>
          </a:xfrm>
          <a:prstGeom prst="rect">
            <a:avLst/>
          </a:prstGeom>
          <a:noFill/>
        </p:spPr>
        <p:txBody>
          <a:bodyPr wrap="square" rtlCol="0">
            <a:spAutoFit/>
          </a:bodyPr>
          <a:lstStyle/>
          <a:p>
            <a:pPr algn="ctr"/>
            <a:r>
              <a:rPr lang="es-ES" sz="1000" dirty="0">
                <a:solidFill>
                  <a:schemeClr val="accent4"/>
                </a:solidFill>
                <a:latin typeface="Century" panose="02040604050505020304" pitchFamily="18" charset="0"/>
              </a:rPr>
              <a:t>TITLE</a:t>
            </a:r>
          </a:p>
          <a:p>
            <a:pPr algn="ctr"/>
            <a:r>
              <a:rPr lang="es-CO" sz="800" b="1" dirty="0" err="1">
                <a:solidFill>
                  <a:schemeClr val="bg1"/>
                </a:solidFill>
                <a:latin typeface="+mj-lt"/>
                <a:cs typeface="Arial" panose="020B0604020202020204" pitchFamily="34" charset="0"/>
              </a:rPr>
              <a:t>Lorem</a:t>
            </a:r>
            <a:r>
              <a:rPr lang="es-CO" sz="800" b="1" dirty="0">
                <a:solidFill>
                  <a:schemeClr val="bg1"/>
                </a:solidFill>
                <a:latin typeface="+mj-lt"/>
                <a:cs typeface="Arial" panose="020B0604020202020204" pitchFamily="34" charset="0"/>
              </a:rPr>
              <a:t> </a:t>
            </a:r>
            <a:r>
              <a:rPr lang="es-CO" sz="800" b="1" dirty="0" err="1">
                <a:solidFill>
                  <a:schemeClr val="bg1"/>
                </a:solidFill>
                <a:latin typeface="+mj-lt"/>
                <a:cs typeface="Arial" panose="020B0604020202020204" pitchFamily="34" charset="0"/>
              </a:rPr>
              <a:t>ipsum</a:t>
            </a:r>
            <a:r>
              <a:rPr lang="es-CO" sz="800" b="1" dirty="0">
                <a:solidFill>
                  <a:schemeClr val="bg1"/>
                </a:solidFill>
                <a:latin typeface="+mj-lt"/>
                <a:cs typeface="Arial" panose="020B0604020202020204" pitchFamily="34" charset="0"/>
              </a:rPr>
              <a:t> </a:t>
            </a:r>
            <a:r>
              <a:rPr lang="es-CO" sz="800" dirty="0">
                <a:solidFill>
                  <a:schemeClr val="bg1"/>
                </a:solidFill>
                <a:latin typeface="+mj-lt"/>
                <a:cs typeface="Arial" panose="020B0604020202020204" pitchFamily="34" charset="0"/>
              </a:rPr>
              <a:t>dolor </a:t>
            </a:r>
            <a:r>
              <a:rPr lang="es-CO" sz="800" dirty="0" err="1">
                <a:solidFill>
                  <a:schemeClr val="bg1"/>
                </a:solidFill>
                <a:latin typeface="+mj-lt"/>
                <a:cs typeface="Arial" panose="020B0604020202020204" pitchFamily="34" charset="0"/>
              </a:rPr>
              <a:t>sit</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amet</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consectetur</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adipiscing</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elit</a:t>
            </a:r>
            <a:endParaRPr lang="es-CO" sz="800" dirty="0">
              <a:solidFill>
                <a:schemeClr val="bg1"/>
              </a:solidFill>
            </a:endParaRPr>
          </a:p>
        </p:txBody>
      </p:sp>
      <p:sp>
        <p:nvSpPr>
          <p:cNvPr id="23" name="CuadroTexto 22">
            <a:extLst>
              <a:ext uri="{FF2B5EF4-FFF2-40B4-BE49-F238E27FC236}">
                <a16:creationId xmlns:a16="http://schemas.microsoft.com/office/drawing/2014/main" id="{61B4E345-8016-0986-5902-6F1A400F579A}"/>
              </a:ext>
            </a:extLst>
          </p:cNvPr>
          <p:cNvSpPr txBox="1"/>
          <p:nvPr/>
        </p:nvSpPr>
        <p:spPr>
          <a:xfrm>
            <a:off x="10256142" y="3387049"/>
            <a:ext cx="1210120" cy="615553"/>
          </a:xfrm>
          <a:prstGeom prst="rect">
            <a:avLst/>
          </a:prstGeom>
          <a:noFill/>
        </p:spPr>
        <p:txBody>
          <a:bodyPr wrap="square" rtlCol="0">
            <a:spAutoFit/>
          </a:bodyPr>
          <a:lstStyle/>
          <a:p>
            <a:pPr algn="ctr"/>
            <a:r>
              <a:rPr lang="es-ES" sz="1000" dirty="0">
                <a:solidFill>
                  <a:schemeClr val="accent2"/>
                </a:solidFill>
                <a:latin typeface="Consolas" panose="020B0609020204030204" pitchFamily="49" charset="0"/>
              </a:rPr>
              <a:t>TITLE</a:t>
            </a:r>
          </a:p>
          <a:p>
            <a:pPr algn="ctr"/>
            <a:r>
              <a:rPr lang="es-CO" sz="800" b="1" dirty="0" err="1">
                <a:solidFill>
                  <a:schemeClr val="bg1"/>
                </a:solidFill>
                <a:latin typeface="+mj-lt"/>
                <a:cs typeface="Arial" panose="020B0604020202020204" pitchFamily="34" charset="0"/>
              </a:rPr>
              <a:t>Lorem</a:t>
            </a:r>
            <a:r>
              <a:rPr lang="es-CO" sz="800" b="1" dirty="0">
                <a:solidFill>
                  <a:schemeClr val="bg1"/>
                </a:solidFill>
                <a:latin typeface="+mj-lt"/>
                <a:cs typeface="Arial" panose="020B0604020202020204" pitchFamily="34" charset="0"/>
              </a:rPr>
              <a:t> </a:t>
            </a:r>
            <a:r>
              <a:rPr lang="es-CO" sz="800" b="1" dirty="0" err="1">
                <a:solidFill>
                  <a:schemeClr val="bg1"/>
                </a:solidFill>
                <a:latin typeface="+mj-lt"/>
                <a:cs typeface="Arial" panose="020B0604020202020204" pitchFamily="34" charset="0"/>
              </a:rPr>
              <a:t>ipsum</a:t>
            </a:r>
            <a:r>
              <a:rPr lang="es-CO" sz="800" b="1" dirty="0">
                <a:solidFill>
                  <a:schemeClr val="bg1"/>
                </a:solidFill>
                <a:latin typeface="+mj-lt"/>
                <a:cs typeface="Arial" panose="020B0604020202020204" pitchFamily="34" charset="0"/>
              </a:rPr>
              <a:t> </a:t>
            </a:r>
            <a:r>
              <a:rPr lang="es-CO" sz="800" dirty="0">
                <a:solidFill>
                  <a:schemeClr val="bg1"/>
                </a:solidFill>
                <a:latin typeface="+mj-lt"/>
                <a:cs typeface="Arial" panose="020B0604020202020204" pitchFamily="34" charset="0"/>
              </a:rPr>
              <a:t>dolor </a:t>
            </a:r>
            <a:r>
              <a:rPr lang="es-CO" sz="800" dirty="0" err="1">
                <a:solidFill>
                  <a:schemeClr val="bg1"/>
                </a:solidFill>
                <a:latin typeface="+mj-lt"/>
                <a:cs typeface="Arial" panose="020B0604020202020204" pitchFamily="34" charset="0"/>
              </a:rPr>
              <a:t>sit</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amet</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consectetur</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adipiscing</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elit</a:t>
            </a:r>
            <a:endParaRPr lang="es-CO" sz="800" dirty="0">
              <a:solidFill>
                <a:schemeClr val="bg1"/>
              </a:solidFill>
            </a:endParaRPr>
          </a:p>
        </p:txBody>
      </p:sp>
      <p:sp>
        <p:nvSpPr>
          <p:cNvPr id="24" name="CuadroTexto 23">
            <a:extLst>
              <a:ext uri="{FF2B5EF4-FFF2-40B4-BE49-F238E27FC236}">
                <a16:creationId xmlns:a16="http://schemas.microsoft.com/office/drawing/2014/main" id="{D14AD886-3C01-B805-847E-2169CB9D4882}"/>
              </a:ext>
            </a:extLst>
          </p:cNvPr>
          <p:cNvSpPr txBox="1"/>
          <p:nvPr/>
        </p:nvSpPr>
        <p:spPr>
          <a:xfrm>
            <a:off x="10224250" y="2429432"/>
            <a:ext cx="1210120" cy="615553"/>
          </a:xfrm>
          <a:prstGeom prst="rect">
            <a:avLst/>
          </a:prstGeom>
          <a:noFill/>
        </p:spPr>
        <p:txBody>
          <a:bodyPr wrap="square" rtlCol="0">
            <a:spAutoFit/>
          </a:bodyPr>
          <a:lstStyle/>
          <a:p>
            <a:pPr algn="ctr"/>
            <a:r>
              <a:rPr lang="es-ES" sz="1000" b="1" dirty="0">
                <a:solidFill>
                  <a:schemeClr val="accent1"/>
                </a:solidFill>
                <a:latin typeface="Tahoma" panose="020B0604030504040204" pitchFamily="34" charset="0"/>
                <a:ea typeface="Tahoma" panose="020B0604030504040204" pitchFamily="34" charset="0"/>
                <a:cs typeface="Tahoma" panose="020B0604030504040204" pitchFamily="34" charset="0"/>
              </a:rPr>
              <a:t>TITLE</a:t>
            </a:r>
          </a:p>
          <a:p>
            <a:pPr algn="ctr"/>
            <a:r>
              <a:rPr lang="es-CO" sz="800" b="1" dirty="0" err="1">
                <a:solidFill>
                  <a:schemeClr val="bg1"/>
                </a:solidFill>
                <a:latin typeface="+mj-lt"/>
                <a:cs typeface="Arial" panose="020B0604020202020204" pitchFamily="34" charset="0"/>
              </a:rPr>
              <a:t>Lorem</a:t>
            </a:r>
            <a:r>
              <a:rPr lang="es-CO" sz="800" b="1" dirty="0">
                <a:solidFill>
                  <a:schemeClr val="bg1"/>
                </a:solidFill>
                <a:latin typeface="+mj-lt"/>
                <a:cs typeface="Arial" panose="020B0604020202020204" pitchFamily="34" charset="0"/>
              </a:rPr>
              <a:t> </a:t>
            </a:r>
            <a:r>
              <a:rPr lang="es-CO" sz="800" b="1" dirty="0" err="1">
                <a:solidFill>
                  <a:schemeClr val="bg1"/>
                </a:solidFill>
                <a:latin typeface="+mj-lt"/>
                <a:cs typeface="Arial" panose="020B0604020202020204" pitchFamily="34" charset="0"/>
              </a:rPr>
              <a:t>ipsum</a:t>
            </a:r>
            <a:r>
              <a:rPr lang="es-CO" sz="800" b="1" dirty="0">
                <a:solidFill>
                  <a:schemeClr val="bg1"/>
                </a:solidFill>
                <a:latin typeface="+mj-lt"/>
                <a:cs typeface="Arial" panose="020B0604020202020204" pitchFamily="34" charset="0"/>
              </a:rPr>
              <a:t> </a:t>
            </a:r>
            <a:r>
              <a:rPr lang="es-CO" sz="800" dirty="0">
                <a:solidFill>
                  <a:schemeClr val="bg1"/>
                </a:solidFill>
                <a:latin typeface="+mj-lt"/>
                <a:cs typeface="Arial" panose="020B0604020202020204" pitchFamily="34" charset="0"/>
              </a:rPr>
              <a:t>dolor </a:t>
            </a:r>
            <a:r>
              <a:rPr lang="es-CO" sz="800" dirty="0" err="1">
                <a:solidFill>
                  <a:schemeClr val="bg1"/>
                </a:solidFill>
                <a:latin typeface="+mj-lt"/>
                <a:cs typeface="Arial" panose="020B0604020202020204" pitchFamily="34" charset="0"/>
              </a:rPr>
              <a:t>sit</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amet</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consectetur</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adipiscing</a:t>
            </a:r>
            <a:r>
              <a:rPr lang="es-CO" sz="800" dirty="0">
                <a:solidFill>
                  <a:schemeClr val="bg1"/>
                </a:solidFill>
                <a:latin typeface="+mj-lt"/>
                <a:cs typeface="Arial" panose="020B0604020202020204" pitchFamily="34" charset="0"/>
              </a:rPr>
              <a:t> </a:t>
            </a:r>
            <a:r>
              <a:rPr lang="es-CO" sz="800" dirty="0" err="1">
                <a:solidFill>
                  <a:schemeClr val="bg1"/>
                </a:solidFill>
                <a:latin typeface="+mj-lt"/>
                <a:cs typeface="Arial" panose="020B0604020202020204" pitchFamily="34" charset="0"/>
              </a:rPr>
              <a:t>elit</a:t>
            </a:r>
            <a:endParaRPr lang="es-CO" sz="800" dirty="0">
              <a:solidFill>
                <a:schemeClr val="bg1"/>
              </a:solidFill>
            </a:endParaRPr>
          </a:p>
        </p:txBody>
      </p:sp>
      <p:sp>
        <p:nvSpPr>
          <p:cNvPr id="3" name="Freeform 2">
            <a:extLst>
              <a:ext uri="{FF2B5EF4-FFF2-40B4-BE49-F238E27FC236}">
                <a16:creationId xmlns:a16="http://schemas.microsoft.com/office/drawing/2014/main" id="{ADA9C3D0-1214-96EC-8368-BB543D49005C}"/>
              </a:ext>
            </a:extLst>
          </p:cNvPr>
          <p:cNvSpPr/>
          <p:nvPr/>
        </p:nvSpPr>
        <p:spPr>
          <a:xfrm rot="9000000">
            <a:off x="-1324523" y="3652729"/>
            <a:ext cx="5576728" cy="3817364"/>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blipFill dpi="0" rotWithShape="0">
            <a:blip r:embed="rId2"/>
            <a:srcRect/>
            <a:stretch>
              <a:fillRect/>
            </a:stretch>
          </a:blip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10">
            <a:extLst>
              <a:ext uri="{FF2B5EF4-FFF2-40B4-BE49-F238E27FC236}">
                <a16:creationId xmlns:a16="http://schemas.microsoft.com/office/drawing/2014/main" id="{43E87130-80CC-4A78-4F31-5DA932101FFA}"/>
              </a:ext>
            </a:extLst>
          </p:cNvPr>
          <p:cNvSpPr txBox="1">
            <a:spLocks noChangeArrowheads="1"/>
          </p:cNvSpPr>
          <p:nvPr/>
        </p:nvSpPr>
        <p:spPr bwMode="auto">
          <a:xfrm>
            <a:off x="464188" y="525698"/>
            <a:ext cx="4964399"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solidFill>
                  <a:schemeClr val="accent4"/>
                </a:solidFill>
                <a:latin typeface="+mj-lt"/>
                <a:cs typeface="Arial" panose="020B0604020202020204" pitchFamily="34" charset="0"/>
              </a:rPr>
              <a:t>MISION</a:t>
            </a:r>
          </a:p>
          <a:p>
            <a:r>
              <a:rPr lang="es-CO" sz="1200" b="1" dirty="0" err="1">
                <a:solidFill>
                  <a:schemeClr val="tx2"/>
                </a:solidFill>
                <a:latin typeface="+mj-lt"/>
                <a:cs typeface="Arial" panose="020B0604020202020204" pitchFamily="34" charset="0"/>
              </a:rPr>
              <a:t>Lorem</a:t>
            </a:r>
            <a:r>
              <a:rPr lang="es-CO" sz="1200" b="1" dirty="0">
                <a:solidFill>
                  <a:schemeClr val="tx2"/>
                </a:solidFill>
                <a:latin typeface="+mj-lt"/>
                <a:cs typeface="Arial" panose="020B0604020202020204" pitchFamily="34" charset="0"/>
              </a:rPr>
              <a:t> ipsum </a:t>
            </a:r>
            <a:r>
              <a:rPr lang="es-CO" sz="1200" dirty="0">
                <a:solidFill>
                  <a:schemeClr val="tx2"/>
                </a:solidFill>
                <a:latin typeface="+mj-lt"/>
                <a:cs typeface="Arial" panose="020B0604020202020204" pitchFamily="34" charset="0"/>
              </a:rPr>
              <a:t>dolor sit amet, consectetur adipiscing elit.  Fusce convallis magna non. </a:t>
            </a:r>
            <a:r>
              <a:rPr lang="es-CO" sz="1200" dirty="0" err="1">
                <a:solidFill>
                  <a:schemeClr val="tx2"/>
                </a:solidFill>
                <a:latin typeface="+mj-lt"/>
                <a:cs typeface="Arial" panose="020B0604020202020204" pitchFamily="34" charset="0"/>
              </a:rPr>
              <a:t>consectetur</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adipiscing</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elit</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Fusce</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convallis</a:t>
            </a:r>
            <a:r>
              <a:rPr lang="es-CO" sz="1200" dirty="0">
                <a:solidFill>
                  <a:schemeClr val="tx2"/>
                </a:solidFill>
                <a:latin typeface="+mj-lt"/>
                <a:cs typeface="Arial" panose="020B0604020202020204" pitchFamily="34" charset="0"/>
              </a:rPr>
              <a:t> magna non.</a:t>
            </a:r>
          </a:p>
        </p:txBody>
      </p:sp>
      <p:sp>
        <p:nvSpPr>
          <p:cNvPr id="9" name="TextBox 10">
            <a:extLst>
              <a:ext uri="{FF2B5EF4-FFF2-40B4-BE49-F238E27FC236}">
                <a16:creationId xmlns:a16="http://schemas.microsoft.com/office/drawing/2014/main" id="{C9934BD3-837D-E03F-923A-4E58CB0BFAC1}"/>
              </a:ext>
            </a:extLst>
          </p:cNvPr>
          <p:cNvSpPr txBox="1">
            <a:spLocks noChangeArrowheads="1"/>
          </p:cNvSpPr>
          <p:nvPr/>
        </p:nvSpPr>
        <p:spPr bwMode="auto">
          <a:xfrm>
            <a:off x="464188" y="1440098"/>
            <a:ext cx="4964399"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solidFill>
                  <a:schemeClr val="accent4"/>
                </a:solidFill>
                <a:latin typeface="+mj-lt"/>
                <a:cs typeface="Arial" panose="020B0604020202020204" pitchFamily="34" charset="0"/>
              </a:rPr>
              <a:t>VISION</a:t>
            </a:r>
          </a:p>
          <a:p>
            <a:r>
              <a:rPr lang="es-CO" sz="1200" b="1" dirty="0" err="1">
                <a:solidFill>
                  <a:schemeClr val="tx2"/>
                </a:solidFill>
                <a:latin typeface="+mj-lt"/>
                <a:cs typeface="Arial" panose="020B0604020202020204" pitchFamily="34" charset="0"/>
              </a:rPr>
              <a:t>Lorem</a:t>
            </a:r>
            <a:r>
              <a:rPr lang="es-CO" sz="1200" b="1" dirty="0">
                <a:solidFill>
                  <a:schemeClr val="tx2"/>
                </a:solidFill>
                <a:latin typeface="+mj-lt"/>
                <a:cs typeface="Arial" panose="020B0604020202020204" pitchFamily="34" charset="0"/>
              </a:rPr>
              <a:t> ipsum </a:t>
            </a:r>
            <a:r>
              <a:rPr lang="es-CO" sz="1200" dirty="0">
                <a:solidFill>
                  <a:schemeClr val="tx2"/>
                </a:solidFill>
                <a:latin typeface="+mj-lt"/>
                <a:cs typeface="Arial" panose="020B0604020202020204" pitchFamily="34" charset="0"/>
              </a:rPr>
              <a:t>dolor sit amet, consectetur adipiscing elit.  Fusce convallis magna non. </a:t>
            </a:r>
            <a:r>
              <a:rPr lang="es-CO" sz="1200" dirty="0" err="1">
                <a:solidFill>
                  <a:schemeClr val="tx2"/>
                </a:solidFill>
                <a:latin typeface="+mj-lt"/>
                <a:cs typeface="Arial" panose="020B0604020202020204" pitchFamily="34" charset="0"/>
              </a:rPr>
              <a:t>consectetur</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adipiscing</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elit</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Fusce</a:t>
            </a:r>
            <a:r>
              <a:rPr lang="es-CO" sz="1200" dirty="0">
                <a:solidFill>
                  <a:schemeClr val="tx2"/>
                </a:solidFill>
                <a:latin typeface="+mj-lt"/>
                <a:cs typeface="Arial" panose="020B0604020202020204" pitchFamily="34" charset="0"/>
              </a:rPr>
              <a:t> </a:t>
            </a:r>
            <a:r>
              <a:rPr lang="es-CO" sz="1200" dirty="0" err="1">
                <a:solidFill>
                  <a:schemeClr val="tx2"/>
                </a:solidFill>
                <a:latin typeface="+mj-lt"/>
                <a:cs typeface="Arial" panose="020B0604020202020204" pitchFamily="34" charset="0"/>
              </a:rPr>
              <a:t>convallis</a:t>
            </a:r>
            <a:r>
              <a:rPr lang="es-CO" sz="1200" dirty="0">
                <a:solidFill>
                  <a:schemeClr val="tx2"/>
                </a:solidFill>
                <a:latin typeface="+mj-lt"/>
                <a:cs typeface="Arial" panose="020B0604020202020204" pitchFamily="34" charset="0"/>
              </a:rPr>
              <a:t> magna non.</a:t>
            </a:r>
          </a:p>
        </p:txBody>
      </p:sp>
      <p:pic>
        <p:nvPicPr>
          <p:cNvPr id="74" name="Imagen 13">
            <a:extLst>
              <a:ext uri="{FF2B5EF4-FFF2-40B4-BE49-F238E27FC236}">
                <a16:creationId xmlns:a16="http://schemas.microsoft.com/office/drawing/2014/main" id="{0DB84115-4659-9D22-26D6-7E585FC6F77F}"/>
              </a:ext>
            </a:extLst>
          </p:cNvPr>
          <p:cNvPicPr>
            <a:picLocks noChangeAspect="1"/>
          </p:cNvPicPr>
          <p:nvPr/>
        </p:nvPicPr>
        <p:blipFill rotWithShape="1">
          <a:blip r:embed="rId3">
            <a:extLst>
              <a:ext uri="{28A0092B-C50C-407E-A947-70E740481C1C}">
                <a14:useLocalDpi xmlns:a14="http://schemas.microsoft.com/office/drawing/2010/main" val="0"/>
              </a:ext>
            </a:extLst>
          </a:blip>
          <a:srcRect t="26389" r="12615" b="30833"/>
          <a:stretch/>
        </p:blipFill>
        <p:spPr>
          <a:xfrm>
            <a:off x="8513140" y="3421633"/>
            <a:ext cx="1015537" cy="497142"/>
          </a:xfrm>
          <a:prstGeom prst="rect">
            <a:avLst/>
          </a:prstGeom>
        </p:spPr>
      </p:pic>
    </p:spTree>
    <p:extLst>
      <p:ext uri="{BB962C8B-B14F-4D97-AF65-F5344CB8AC3E}">
        <p14:creationId xmlns:p14="http://schemas.microsoft.com/office/powerpoint/2010/main" val="2910563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Forma libre: forma 159">
            <a:extLst>
              <a:ext uri="{FF2B5EF4-FFF2-40B4-BE49-F238E27FC236}">
                <a16:creationId xmlns:a16="http://schemas.microsoft.com/office/drawing/2014/main" id="{93468C61-EE16-3A0D-1EAC-9E0554B85D92}"/>
              </a:ext>
            </a:extLst>
          </p:cNvPr>
          <p:cNvSpPr/>
          <p:nvPr/>
        </p:nvSpPr>
        <p:spPr>
          <a:xfrm>
            <a:off x="2856920" y="2528510"/>
            <a:ext cx="1249835" cy="1193929"/>
          </a:xfrm>
          <a:custGeom>
            <a:avLst/>
            <a:gdLst>
              <a:gd name="connsiteX0" fmla="*/ 1214 w 1249835"/>
              <a:gd name="connsiteY0" fmla="*/ 1193930 h 1193929"/>
              <a:gd name="connsiteX1" fmla="*/ 494653 w 1249835"/>
              <a:gd name="connsiteY1" fmla="*/ 1145794 h 1193929"/>
              <a:gd name="connsiteX2" fmla="*/ 496049 w 1249835"/>
              <a:gd name="connsiteY2" fmla="*/ 1144823 h 1193929"/>
              <a:gd name="connsiteX3" fmla="*/ 1249836 w 1249835"/>
              <a:gd name="connsiteY3" fmla="*/ 592868 h 1193929"/>
              <a:gd name="connsiteX4" fmla="*/ 494653 w 1249835"/>
              <a:gd name="connsiteY4" fmla="*/ 41823 h 1193929"/>
              <a:gd name="connsiteX5" fmla="*/ 26162 w 1249835"/>
              <a:gd name="connsiteY5" fmla="*/ 0 h 1193929"/>
              <a:gd name="connsiteX6" fmla="*/ 25009 w 1249835"/>
              <a:gd name="connsiteY6" fmla="*/ 12444 h 1193929"/>
              <a:gd name="connsiteX7" fmla="*/ 490040 w 1249835"/>
              <a:gd name="connsiteY7" fmla="*/ 54024 h 1193929"/>
              <a:gd name="connsiteX8" fmla="*/ 1228651 w 1249835"/>
              <a:gd name="connsiteY8" fmla="*/ 592928 h 1193929"/>
              <a:gd name="connsiteX9" fmla="*/ 490040 w 1249835"/>
              <a:gd name="connsiteY9" fmla="*/ 1133714 h 1193929"/>
              <a:gd name="connsiteX10" fmla="*/ 0 w 1249835"/>
              <a:gd name="connsiteY10" fmla="*/ 1181486 h 1193929"/>
              <a:gd name="connsiteX11" fmla="*/ 1214 w 1249835"/>
              <a:gd name="connsiteY11" fmla="*/ 1193930 h 119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9835" h="1193929">
                <a:moveTo>
                  <a:pt x="1214" y="1193930"/>
                </a:moveTo>
                <a:lnTo>
                  <a:pt x="494653" y="1145794"/>
                </a:lnTo>
                <a:lnTo>
                  <a:pt x="496049" y="1144823"/>
                </a:lnTo>
                <a:lnTo>
                  <a:pt x="1249836" y="592868"/>
                </a:lnTo>
                <a:lnTo>
                  <a:pt x="494653" y="41823"/>
                </a:lnTo>
                <a:lnTo>
                  <a:pt x="26162" y="0"/>
                </a:lnTo>
                <a:lnTo>
                  <a:pt x="25009" y="12444"/>
                </a:lnTo>
                <a:lnTo>
                  <a:pt x="490040" y="54024"/>
                </a:lnTo>
                <a:lnTo>
                  <a:pt x="1228651" y="592928"/>
                </a:lnTo>
                <a:lnTo>
                  <a:pt x="490040" y="1133714"/>
                </a:lnTo>
                <a:lnTo>
                  <a:pt x="0" y="1181486"/>
                </a:lnTo>
                <a:lnTo>
                  <a:pt x="1214" y="1193930"/>
                </a:lnTo>
                <a:close/>
              </a:path>
            </a:pathLst>
          </a:custGeom>
          <a:solidFill>
            <a:schemeClr val="accent4"/>
          </a:solidFill>
          <a:ln w="6068" cap="flat">
            <a:solidFill>
              <a:schemeClr val="accent4"/>
            </a:solidFill>
            <a:prstDash val="solid"/>
            <a:miter/>
          </a:ln>
        </p:spPr>
        <p:txBody>
          <a:bodyPr rtlCol="0" anchor="ctr"/>
          <a:lstStyle/>
          <a:p>
            <a:endParaRPr lang="es-CO"/>
          </a:p>
        </p:txBody>
      </p:sp>
      <p:grpSp>
        <p:nvGrpSpPr>
          <p:cNvPr id="24" name="Grupo 23">
            <a:extLst>
              <a:ext uri="{FF2B5EF4-FFF2-40B4-BE49-F238E27FC236}">
                <a16:creationId xmlns:a16="http://schemas.microsoft.com/office/drawing/2014/main" id="{4CB1F6E5-61C6-3FB4-8886-AED26D4DC896}"/>
              </a:ext>
            </a:extLst>
          </p:cNvPr>
          <p:cNvGrpSpPr/>
          <p:nvPr/>
        </p:nvGrpSpPr>
        <p:grpSpPr>
          <a:xfrm>
            <a:off x="5258867" y="2429350"/>
            <a:ext cx="1835217" cy="1835767"/>
            <a:chOff x="4022997" y="2429349"/>
            <a:chExt cx="1835217" cy="1835767"/>
          </a:xfrm>
        </p:grpSpPr>
        <p:sp>
          <p:nvSpPr>
            <p:cNvPr id="18" name="Forma libre: forma 17">
              <a:extLst>
                <a:ext uri="{FF2B5EF4-FFF2-40B4-BE49-F238E27FC236}">
                  <a16:creationId xmlns:a16="http://schemas.microsoft.com/office/drawing/2014/main" id="{0801E38C-50D2-F081-A732-0853605B974A}"/>
                </a:ext>
              </a:extLst>
            </p:cNvPr>
            <p:cNvSpPr/>
            <p:nvPr/>
          </p:nvSpPr>
          <p:spPr>
            <a:xfrm>
              <a:off x="4940085" y="2884830"/>
              <a:ext cx="918129" cy="1013206"/>
            </a:xfrm>
            <a:custGeom>
              <a:avLst/>
              <a:gdLst>
                <a:gd name="connsiteX0" fmla="*/ 917505 w 918129"/>
                <a:gd name="connsiteY0" fmla="*/ 462056 h 1013206"/>
                <a:gd name="connsiteX1" fmla="*/ 733720 w 918129"/>
                <a:gd name="connsiteY1" fmla="*/ 1012798 h 1013206"/>
                <a:gd name="connsiteX2" fmla="*/ -624 w 918129"/>
                <a:gd name="connsiteY2" fmla="*/ 462056 h 1013206"/>
                <a:gd name="connsiteX3" fmla="*/ 792163 w 918129"/>
                <a:gd name="connsiteY3" fmla="*/ -408 h 1013206"/>
                <a:gd name="connsiteX4" fmla="*/ 917321 w 918129"/>
                <a:gd name="connsiteY4" fmla="*/ 462056 h 101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129" h="1013206">
                  <a:moveTo>
                    <a:pt x="917505" y="462056"/>
                  </a:moveTo>
                  <a:cubicBezTo>
                    <a:pt x="917768" y="660740"/>
                    <a:pt x="853247" y="854088"/>
                    <a:pt x="733720" y="1012798"/>
                  </a:cubicBezTo>
                  <a:lnTo>
                    <a:pt x="-624" y="462056"/>
                  </a:lnTo>
                  <a:lnTo>
                    <a:pt x="792163" y="-408"/>
                  </a:lnTo>
                  <a:cubicBezTo>
                    <a:pt x="874315" y="139850"/>
                    <a:pt x="917523" y="299504"/>
                    <a:pt x="917321" y="462056"/>
                  </a:cubicBezTo>
                </a:path>
              </a:pathLst>
            </a:custGeom>
            <a:solidFill>
              <a:schemeClr val="accent5"/>
            </a:solidFill>
            <a:ln w="6096" cap="flat">
              <a:noFill/>
              <a:prstDash val="solid"/>
              <a:miter/>
            </a:ln>
          </p:spPr>
          <p:txBody>
            <a:bodyPr rtlCol="0" anchor="ctr"/>
            <a:lstStyle/>
            <a:p>
              <a:endParaRPr lang="es-CO"/>
            </a:p>
          </p:txBody>
        </p:sp>
        <p:sp>
          <p:nvSpPr>
            <p:cNvPr id="19" name="Forma libre: forma 18">
              <a:extLst>
                <a:ext uri="{FF2B5EF4-FFF2-40B4-BE49-F238E27FC236}">
                  <a16:creationId xmlns:a16="http://schemas.microsoft.com/office/drawing/2014/main" id="{E6E17E36-FE62-FF4F-CE6B-0FE3E733AC17}"/>
                </a:ext>
              </a:extLst>
            </p:cNvPr>
            <p:cNvSpPr/>
            <p:nvPr/>
          </p:nvSpPr>
          <p:spPr>
            <a:xfrm>
              <a:off x="4022997" y="2884830"/>
              <a:ext cx="918129" cy="1013206"/>
            </a:xfrm>
            <a:custGeom>
              <a:avLst/>
              <a:gdLst>
                <a:gd name="connsiteX0" fmla="*/ -623 w 918129"/>
                <a:gd name="connsiteY0" fmla="*/ 462056 h 1013206"/>
                <a:gd name="connsiteX1" fmla="*/ 183162 w 918129"/>
                <a:gd name="connsiteY1" fmla="*/ 1012798 h 1013206"/>
                <a:gd name="connsiteX2" fmla="*/ 917505 w 918129"/>
                <a:gd name="connsiteY2" fmla="*/ 462056 h 1013206"/>
                <a:gd name="connsiteX3" fmla="*/ 124596 w 918129"/>
                <a:gd name="connsiteY3" fmla="*/ -408 h 1013206"/>
                <a:gd name="connsiteX4" fmla="*/ -623 w 918129"/>
                <a:gd name="connsiteY4" fmla="*/ 462056 h 101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129" h="1013206">
                  <a:moveTo>
                    <a:pt x="-623" y="462056"/>
                  </a:moveTo>
                  <a:cubicBezTo>
                    <a:pt x="-887" y="660740"/>
                    <a:pt x="63634" y="854088"/>
                    <a:pt x="183162" y="1012798"/>
                  </a:cubicBezTo>
                  <a:lnTo>
                    <a:pt x="917505" y="462056"/>
                  </a:lnTo>
                  <a:lnTo>
                    <a:pt x="124596" y="-408"/>
                  </a:lnTo>
                  <a:cubicBezTo>
                    <a:pt x="42450" y="139856"/>
                    <a:pt x="-783" y="299504"/>
                    <a:pt x="-623" y="462056"/>
                  </a:cubicBezTo>
                </a:path>
              </a:pathLst>
            </a:custGeom>
            <a:solidFill>
              <a:schemeClr val="accent4"/>
            </a:solidFill>
            <a:ln w="6096" cap="flat">
              <a:noFill/>
              <a:prstDash val="solid"/>
              <a:miter/>
            </a:ln>
          </p:spPr>
          <p:txBody>
            <a:bodyPr rtlCol="0" anchor="ctr"/>
            <a:lstStyle/>
            <a:p>
              <a:endParaRPr lang="es-CO"/>
            </a:p>
          </p:txBody>
        </p:sp>
        <p:sp>
          <p:nvSpPr>
            <p:cNvPr id="20" name="Forma libre: forma 19">
              <a:extLst>
                <a:ext uri="{FF2B5EF4-FFF2-40B4-BE49-F238E27FC236}">
                  <a16:creationId xmlns:a16="http://schemas.microsoft.com/office/drawing/2014/main" id="{DBC44624-5626-5457-1D8F-C69FE740C64D}"/>
                </a:ext>
              </a:extLst>
            </p:cNvPr>
            <p:cNvSpPr/>
            <p:nvPr/>
          </p:nvSpPr>
          <p:spPr>
            <a:xfrm>
              <a:off x="4940269" y="2429349"/>
              <a:ext cx="792787" cy="917944"/>
            </a:xfrm>
            <a:custGeom>
              <a:avLst/>
              <a:gdLst>
                <a:gd name="connsiteX0" fmla="*/ 792163 w 792787"/>
                <a:gd name="connsiteY0" fmla="*/ 455072 h 917944"/>
                <a:gd name="connsiteX1" fmla="*/ -624 w 792787"/>
                <a:gd name="connsiteY1" fmla="*/ 917537 h 917944"/>
                <a:gd name="connsiteX2" fmla="*/ -624 w 792787"/>
                <a:gd name="connsiteY2" fmla="*/ -408 h 917944"/>
                <a:gd name="connsiteX3" fmla="*/ 792163 w 792787"/>
                <a:gd name="connsiteY3" fmla="*/ 455072 h 917944"/>
              </a:gdLst>
              <a:ahLst/>
              <a:cxnLst>
                <a:cxn ang="0">
                  <a:pos x="connsiteX0" y="connsiteY0"/>
                </a:cxn>
                <a:cxn ang="0">
                  <a:pos x="connsiteX1" y="connsiteY1"/>
                </a:cxn>
                <a:cxn ang="0">
                  <a:pos x="connsiteX2" y="connsiteY2"/>
                </a:cxn>
                <a:cxn ang="0">
                  <a:pos x="connsiteX3" y="connsiteY3"/>
                </a:cxn>
              </a:cxnLst>
              <a:rect l="l" t="t" r="r" b="b"/>
              <a:pathLst>
                <a:path w="792787" h="917944">
                  <a:moveTo>
                    <a:pt x="792163" y="455072"/>
                  </a:moveTo>
                  <a:lnTo>
                    <a:pt x="-624" y="917537"/>
                  </a:lnTo>
                  <a:lnTo>
                    <a:pt x="-624" y="-408"/>
                  </a:lnTo>
                  <a:cubicBezTo>
                    <a:pt x="325870" y="-494"/>
                    <a:pt x="627792" y="172974"/>
                    <a:pt x="792163" y="455072"/>
                  </a:cubicBezTo>
                </a:path>
              </a:pathLst>
            </a:custGeom>
            <a:solidFill>
              <a:schemeClr val="accent3">
                <a:lumMod val="50000"/>
              </a:schemeClr>
            </a:solidFill>
            <a:ln w="6096" cap="flat">
              <a:noFill/>
              <a:prstDash val="solid"/>
              <a:miter/>
            </a:ln>
          </p:spPr>
          <p:txBody>
            <a:bodyPr rtlCol="0" anchor="ctr"/>
            <a:lstStyle/>
            <a:p>
              <a:endParaRPr lang="es-CO"/>
            </a:p>
          </p:txBody>
        </p:sp>
        <p:sp>
          <p:nvSpPr>
            <p:cNvPr id="21" name="Forma libre: forma 20">
              <a:extLst>
                <a:ext uri="{FF2B5EF4-FFF2-40B4-BE49-F238E27FC236}">
                  <a16:creationId xmlns:a16="http://schemas.microsoft.com/office/drawing/2014/main" id="{46AD29A0-ACC3-C409-A32F-BB707EE86F99}"/>
                </a:ext>
              </a:extLst>
            </p:cNvPr>
            <p:cNvSpPr/>
            <p:nvPr/>
          </p:nvSpPr>
          <p:spPr>
            <a:xfrm>
              <a:off x="4940269" y="3347294"/>
              <a:ext cx="734343" cy="917822"/>
            </a:xfrm>
            <a:custGeom>
              <a:avLst/>
              <a:gdLst>
                <a:gd name="connsiteX0" fmla="*/ -624 w 734343"/>
                <a:gd name="connsiteY0" fmla="*/ 917414 h 917822"/>
                <a:gd name="connsiteX1" fmla="*/ -624 w 734343"/>
                <a:gd name="connsiteY1" fmla="*/ -408 h 917822"/>
                <a:gd name="connsiteX2" fmla="*/ 733720 w 734343"/>
                <a:gd name="connsiteY2" fmla="*/ 550334 h 917822"/>
                <a:gd name="connsiteX3" fmla="*/ -624 w 734343"/>
                <a:gd name="connsiteY3" fmla="*/ 917414 h 917822"/>
              </a:gdLst>
              <a:ahLst/>
              <a:cxnLst>
                <a:cxn ang="0">
                  <a:pos x="connsiteX0" y="connsiteY0"/>
                </a:cxn>
                <a:cxn ang="0">
                  <a:pos x="connsiteX1" y="connsiteY1"/>
                </a:cxn>
                <a:cxn ang="0">
                  <a:pos x="connsiteX2" y="connsiteY2"/>
                </a:cxn>
                <a:cxn ang="0">
                  <a:pos x="connsiteX3" y="connsiteY3"/>
                </a:cxn>
              </a:cxnLst>
              <a:rect l="l" t="t" r="r" b="b"/>
              <a:pathLst>
                <a:path w="734343" h="917822">
                  <a:moveTo>
                    <a:pt x="-624" y="917414"/>
                  </a:moveTo>
                  <a:lnTo>
                    <a:pt x="-624" y="-408"/>
                  </a:lnTo>
                  <a:lnTo>
                    <a:pt x="733720" y="550334"/>
                  </a:lnTo>
                  <a:cubicBezTo>
                    <a:pt x="560496" y="781621"/>
                    <a:pt x="288341" y="917665"/>
                    <a:pt x="-624" y="917414"/>
                  </a:cubicBezTo>
                </a:path>
              </a:pathLst>
            </a:custGeom>
            <a:solidFill>
              <a:schemeClr val="accent1">
                <a:lumMod val="75000"/>
              </a:schemeClr>
            </a:solidFill>
            <a:ln w="6096" cap="flat">
              <a:noFill/>
              <a:prstDash val="solid"/>
              <a:miter/>
            </a:ln>
          </p:spPr>
          <p:txBody>
            <a:bodyPr rtlCol="0" anchor="ctr"/>
            <a:lstStyle/>
            <a:p>
              <a:endParaRPr lang="es-CO"/>
            </a:p>
          </p:txBody>
        </p:sp>
        <p:sp>
          <p:nvSpPr>
            <p:cNvPr id="22" name="Forma libre: forma 21">
              <a:extLst>
                <a:ext uri="{FF2B5EF4-FFF2-40B4-BE49-F238E27FC236}">
                  <a16:creationId xmlns:a16="http://schemas.microsoft.com/office/drawing/2014/main" id="{33FD7C3B-11EC-B6BB-704C-FEC7B5AC4C65}"/>
                </a:ext>
              </a:extLst>
            </p:cNvPr>
            <p:cNvSpPr/>
            <p:nvPr/>
          </p:nvSpPr>
          <p:spPr>
            <a:xfrm>
              <a:off x="4148217" y="2429349"/>
              <a:ext cx="792848" cy="917944"/>
            </a:xfrm>
            <a:custGeom>
              <a:avLst/>
              <a:gdLst>
                <a:gd name="connsiteX0" fmla="*/ -624 w 792848"/>
                <a:gd name="connsiteY0" fmla="*/ 455072 h 917944"/>
                <a:gd name="connsiteX1" fmla="*/ 792224 w 792848"/>
                <a:gd name="connsiteY1" fmla="*/ 917537 h 917944"/>
                <a:gd name="connsiteX2" fmla="*/ 792224 w 792848"/>
                <a:gd name="connsiteY2" fmla="*/ -408 h 917944"/>
                <a:gd name="connsiteX3" fmla="*/ -624 w 792848"/>
                <a:gd name="connsiteY3" fmla="*/ 455072 h 917944"/>
              </a:gdLst>
              <a:ahLst/>
              <a:cxnLst>
                <a:cxn ang="0">
                  <a:pos x="connsiteX0" y="connsiteY0"/>
                </a:cxn>
                <a:cxn ang="0">
                  <a:pos x="connsiteX1" y="connsiteY1"/>
                </a:cxn>
                <a:cxn ang="0">
                  <a:pos x="connsiteX2" y="connsiteY2"/>
                </a:cxn>
                <a:cxn ang="0">
                  <a:pos x="connsiteX3" y="connsiteY3"/>
                </a:cxn>
              </a:cxnLst>
              <a:rect l="l" t="t" r="r" b="b"/>
              <a:pathLst>
                <a:path w="792848" h="917944">
                  <a:moveTo>
                    <a:pt x="-624" y="455072"/>
                  </a:moveTo>
                  <a:lnTo>
                    <a:pt x="792224" y="917537"/>
                  </a:lnTo>
                  <a:lnTo>
                    <a:pt x="792224" y="-408"/>
                  </a:lnTo>
                  <a:cubicBezTo>
                    <a:pt x="465712" y="-500"/>
                    <a:pt x="163765" y="172962"/>
                    <a:pt x="-624" y="455072"/>
                  </a:cubicBezTo>
                </a:path>
              </a:pathLst>
            </a:custGeom>
            <a:solidFill>
              <a:schemeClr val="accent3"/>
            </a:solidFill>
            <a:ln w="6096" cap="flat">
              <a:noFill/>
              <a:prstDash val="solid"/>
              <a:miter/>
            </a:ln>
          </p:spPr>
          <p:txBody>
            <a:bodyPr rtlCol="0" anchor="ctr"/>
            <a:lstStyle/>
            <a:p>
              <a:endParaRPr lang="es-CO"/>
            </a:p>
          </p:txBody>
        </p:sp>
        <p:sp>
          <p:nvSpPr>
            <p:cNvPr id="23" name="Forma libre: forma 22">
              <a:extLst>
                <a:ext uri="{FF2B5EF4-FFF2-40B4-BE49-F238E27FC236}">
                  <a16:creationId xmlns:a16="http://schemas.microsoft.com/office/drawing/2014/main" id="{80685C6D-E115-A4C6-3B78-EAE6200891E2}"/>
                </a:ext>
              </a:extLst>
            </p:cNvPr>
            <p:cNvSpPr/>
            <p:nvPr/>
          </p:nvSpPr>
          <p:spPr>
            <a:xfrm>
              <a:off x="4206783" y="3347294"/>
              <a:ext cx="734282" cy="917822"/>
            </a:xfrm>
            <a:custGeom>
              <a:avLst/>
              <a:gdLst>
                <a:gd name="connsiteX0" fmla="*/ 733658 w 734282"/>
                <a:gd name="connsiteY0" fmla="*/ 917414 h 917822"/>
                <a:gd name="connsiteX1" fmla="*/ 733658 w 734282"/>
                <a:gd name="connsiteY1" fmla="*/ -408 h 917822"/>
                <a:gd name="connsiteX2" fmla="*/ -624 w 734282"/>
                <a:gd name="connsiteY2" fmla="*/ 550334 h 917822"/>
                <a:gd name="connsiteX3" fmla="*/ 733658 w 734282"/>
                <a:gd name="connsiteY3" fmla="*/ 917414 h 917822"/>
              </a:gdLst>
              <a:ahLst/>
              <a:cxnLst>
                <a:cxn ang="0">
                  <a:pos x="connsiteX0" y="connsiteY0"/>
                </a:cxn>
                <a:cxn ang="0">
                  <a:pos x="connsiteX1" y="connsiteY1"/>
                </a:cxn>
                <a:cxn ang="0">
                  <a:pos x="connsiteX2" y="connsiteY2"/>
                </a:cxn>
                <a:cxn ang="0">
                  <a:pos x="connsiteX3" y="connsiteY3"/>
                </a:cxn>
              </a:cxnLst>
              <a:rect l="l" t="t" r="r" b="b"/>
              <a:pathLst>
                <a:path w="734282" h="917822">
                  <a:moveTo>
                    <a:pt x="733658" y="917414"/>
                  </a:moveTo>
                  <a:lnTo>
                    <a:pt x="733658" y="-408"/>
                  </a:lnTo>
                  <a:lnTo>
                    <a:pt x="-624" y="550334"/>
                  </a:lnTo>
                  <a:cubicBezTo>
                    <a:pt x="172587" y="781603"/>
                    <a:pt x="444718" y="917647"/>
                    <a:pt x="733658" y="917414"/>
                  </a:cubicBezTo>
                </a:path>
              </a:pathLst>
            </a:custGeom>
            <a:solidFill>
              <a:schemeClr val="accent1"/>
            </a:solidFill>
            <a:ln w="6096" cap="flat">
              <a:noFill/>
              <a:prstDash val="solid"/>
              <a:miter/>
            </a:ln>
          </p:spPr>
          <p:txBody>
            <a:bodyPr rtlCol="0" anchor="ctr"/>
            <a:lstStyle/>
            <a:p>
              <a:endParaRPr lang="es-CO"/>
            </a:p>
          </p:txBody>
        </p:sp>
      </p:grpSp>
      <p:sp>
        <p:nvSpPr>
          <p:cNvPr id="153" name="Forma libre: forma 152">
            <a:extLst>
              <a:ext uri="{FF2B5EF4-FFF2-40B4-BE49-F238E27FC236}">
                <a16:creationId xmlns:a16="http://schemas.microsoft.com/office/drawing/2014/main" id="{ACCE9DA5-EA35-9E65-C690-B138C3B5ABBD}"/>
              </a:ext>
            </a:extLst>
          </p:cNvPr>
          <p:cNvSpPr/>
          <p:nvPr/>
        </p:nvSpPr>
        <p:spPr>
          <a:xfrm>
            <a:off x="6577836" y="596271"/>
            <a:ext cx="125044" cy="125044"/>
          </a:xfrm>
          <a:custGeom>
            <a:avLst/>
            <a:gdLst>
              <a:gd name="connsiteX0" fmla="*/ 124974 w 125044"/>
              <a:gd name="connsiteY0" fmla="*/ 62500 h 125044"/>
              <a:gd name="connsiteX1" fmla="*/ 62452 w 125044"/>
              <a:gd name="connsiteY1" fmla="*/ 125022 h 125044"/>
              <a:gd name="connsiteX2" fmla="*/ -70 w 125044"/>
              <a:gd name="connsiteY2" fmla="*/ 62500 h 125044"/>
              <a:gd name="connsiteX3" fmla="*/ 62452 w 125044"/>
              <a:gd name="connsiteY3" fmla="*/ -22 h 125044"/>
              <a:gd name="connsiteX4" fmla="*/ 124974 w 125044"/>
              <a:gd name="connsiteY4" fmla="*/ 62500 h 12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44" h="125044">
                <a:moveTo>
                  <a:pt x="124974" y="62500"/>
                </a:moveTo>
                <a:cubicBezTo>
                  <a:pt x="124974" y="97033"/>
                  <a:pt x="96985" y="125022"/>
                  <a:pt x="62452" y="125022"/>
                </a:cubicBezTo>
                <a:cubicBezTo>
                  <a:pt x="27919" y="125022"/>
                  <a:pt x="-70" y="97033"/>
                  <a:pt x="-70" y="62500"/>
                </a:cubicBezTo>
                <a:cubicBezTo>
                  <a:pt x="-70" y="27970"/>
                  <a:pt x="27919" y="-22"/>
                  <a:pt x="62452" y="-22"/>
                </a:cubicBezTo>
                <a:cubicBezTo>
                  <a:pt x="96985" y="-22"/>
                  <a:pt x="124974" y="27970"/>
                  <a:pt x="124974" y="62500"/>
                </a:cubicBezTo>
              </a:path>
            </a:pathLst>
          </a:custGeom>
          <a:solidFill>
            <a:schemeClr val="accent6"/>
          </a:solidFill>
          <a:ln w="6068" cap="flat">
            <a:noFill/>
            <a:prstDash val="solid"/>
            <a:miter/>
          </a:ln>
        </p:spPr>
        <p:txBody>
          <a:bodyPr rtlCol="0" anchor="ctr"/>
          <a:lstStyle/>
          <a:p>
            <a:endParaRPr lang="es-CO"/>
          </a:p>
        </p:txBody>
      </p:sp>
      <p:sp>
        <p:nvSpPr>
          <p:cNvPr id="155" name="Forma libre: forma 154">
            <a:extLst>
              <a:ext uri="{FF2B5EF4-FFF2-40B4-BE49-F238E27FC236}">
                <a16:creationId xmlns:a16="http://schemas.microsoft.com/office/drawing/2014/main" id="{9327D952-BB97-3A18-C9DC-4C649D6C90E4}"/>
              </a:ext>
            </a:extLst>
          </p:cNvPr>
          <p:cNvSpPr/>
          <p:nvPr/>
        </p:nvSpPr>
        <p:spPr>
          <a:xfrm>
            <a:off x="6403200" y="657155"/>
            <a:ext cx="558753" cy="73023"/>
          </a:xfrm>
          <a:custGeom>
            <a:avLst/>
            <a:gdLst>
              <a:gd name="connsiteX0" fmla="*/ 0 w 558753"/>
              <a:gd name="connsiteY0" fmla="*/ 73023 h 73023"/>
              <a:gd name="connsiteX1" fmla="*/ 235217 w 558753"/>
              <a:gd name="connsiteY1" fmla="*/ 0 h 73023"/>
              <a:gd name="connsiteX2" fmla="*/ 558754 w 558753"/>
              <a:gd name="connsiteY2" fmla="*/ 0 h 73023"/>
            </a:gdLst>
            <a:ahLst/>
            <a:cxnLst>
              <a:cxn ang="0">
                <a:pos x="connsiteX0" y="connsiteY0"/>
              </a:cxn>
              <a:cxn ang="0">
                <a:pos x="connsiteX1" y="connsiteY1"/>
              </a:cxn>
              <a:cxn ang="0">
                <a:pos x="connsiteX2" y="connsiteY2"/>
              </a:cxn>
            </a:cxnLst>
            <a:rect l="l" t="t" r="r" b="b"/>
            <a:pathLst>
              <a:path w="558753" h="73023">
                <a:moveTo>
                  <a:pt x="0" y="73023"/>
                </a:moveTo>
                <a:lnTo>
                  <a:pt x="235217" y="0"/>
                </a:lnTo>
                <a:lnTo>
                  <a:pt x="558754" y="0"/>
                </a:lnTo>
              </a:path>
            </a:pathLst>
          </a:custGeom>
          <a:noFill/>
          <a:ln w="12136" cap="flat">
            <a:solidFill>
              <a:schemeClr val="accent6"/>
            </a:solidFill>
            <a:prstDash val="solid"/>
            <a:miter/>
          </a:ln>
        </p:spPr>
        <p:txBody>
          <a:bodyPr rtlCol="0" anchor="ctr"/>
          <a:lstStyle/>
          <a:p>
            <a:endParaRPr lang="es-CO"/>
          </a:p>
        </p:txBody>
      </p:sp>
      <p:sp>
        <p:nvSpPr>
          <p:cNvPr id="156" name="Forma libre: forma 155">
            <a:extLst>
              <a:ext uri="{FF2B5EF4-FFF2-40B4-BE49-F238E27FC236}">
                <a16:creationId xmlns:a16="http://schemas.microsoft.com/office/drawing/2014/main" id="{E2DCD47A-9590-030E-9411-B0B72E56B23F}"/>
              </a:ext>
            </a:extLst>
          </p:cNvPr>
          <p:cNvSpPr/>
          <p:nvPr/>
        </p:nvSpPr>
        <p:spPr>
          <a:xfrm>
            <a:off x="5541912" y="597000"/>
            <a:ext cx="125045" cy="125044"/>
          </a:xfrm>
          <a:custGeom>
            <a:avLst/>
            <a:gdLst>
              <a:gd name="connsiteX0" fmla="*/ -70 w 125045"/>
              <a:gd name="connsiteY0" fmla="*/ 62318 h 125044"/>
              <a:gd name="connsiteX1" fmla="*/ 62271 w 125045"/>
              <a:gd name="connsiteY1" fmla="*/ 125022 h 125044"/>
              <a:gd name="connsiteX2" fmla="*/ 124975 w 125045"/>
              <a:gd name="connsiteY2" fmla="*/ 62682 h 125044"/>
              <a:gd name="connsiteX3" fmla="*/ 62635 w 125045"/>
              <a:gd name="connsiteY3" fmla="*/ -22 h 125044"/>
              <a:gd name="connsiteX4" fmla="*/ 62574 w 125045"/>
              <a:gd name="connsiteY4" fmla="*/ -22 h 125044"/>
              <a:gd name="connsiteX5" fmla="*/ 52 w 125045"/>
              <a:gd name="connsiteY5" fmla="*/ 62439 h 12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45" h="125044">
                <a:moveTo>
                  <a:pt x="-70" y="62318"/>
                </a:moveTo>
                <a:cubicBezTo>
                  <a:pt x="-173" y="96851"/>
                  <a:pt x="27738" y="124919"/>
                  <a:pt x="62271" y="125022"/>
                </a:cubicBezTo>
                <a:cubicBezTo>
                  <a:pt x="96797" y="125119"/>
                  <a:pt x="124872" y="97209"/>
                  <a:pt x="124975" y="62682"/>
                </a:cubicBezTo>
                <a:cubicBezTo>
                  <a:pt x="125072" y="28152"/>
                  <a:pt x="97162" y="79"/>
                  <a:pt x="62635" y="-22"/>
                </a:cubicBezTo>
                <a:cubicBezTo>
                  <a:pt x="62617" y="-22"/>
                  <a:pt x="62592" y="-22"/>
                  <a:pt x="62574" y="-22"/>
                </a:cubicBezTo>
                <a:cubicBezTo>
                  <a:pt x="28065" y="-22"/>
                  <a:pt x="88" y="27933"/>
                  <a:pt x="52" y="62439"/>
                </a:cubicBezTo>
              </a:path>
            </a:pathLst>
          </a:custGeom>
          <a:solidFill>
            <a:schemeClr val="accent6"/>
          </a:solidFill>
          <a:ln w="6068" cap="flat">
            <a:noFill/>
            <a:prstDash val="solid"/>
            <a:miter/>
          </a:ln>
        </p:spPr>
        <p:txBody>
          <a:bodyPr rtlCol="0" anchor="ctr"/>
          <a:lstStyle/>
          <a:p>
            <a:endParaRPr lang="es-CO"/>
          </a:p>
        </p:txBody>
      </p:sp>
      <p:sp>
        <p:nvSpPr>
          <p:cNvPr id="158" name="Forma libre: forma 157">
            <a:extLst>
              <a:ext uri="{FF2B5EF4-FFF2-40B4-BE49-F238E27FC236}">
                <a16:creationId xmlns:a16="http://schemas.microsoft.com/office/drawing/2014/main" id="{342D9C11-4695-EFCA-232A-E63344611FB0}"/>
              </a:ext>
            </a:extLst>
          </p:cNvPr>
          <p:cNvSpPr/>
          <p:nvPr/>
        </p:nvSpPr>
        <p:spPr>
          <a:xfrm>
            <a:off x="5282839" y="657701"/>
            <a:ext cx="558814" cy="73084"/>
          </a:xfrm>
          <a:custGeom>
            <a:avLst/>
            <a:gdLst>
              <a:gd name="connsiteX0" fmla="*/ 558814 w 558814"/>
              <a:gd name="connsiteY0" fmla="*/ 73084 h 73084"/>
              <a:gd name="connsiteX1" fmla="*/ 323598 w 558814"/>
              <a:gd name="connsiteY1" fmla="*/ 0 h 73084"/>
              <a:gd name="connsiteX2" fmla="*/ 0 w 558814"/>
              <a:gd name="connsiteY2" fmla="*/ 0 h 73084"/>
            </a:gdLst>
            <a:ahLst/>
            <a:cxnLst>
              <a:cxn ang="0">
                <a:pos x="connsiteX0" y="connsiteY0"/>
              </a:cxn>
              <a:cxn ang="0">
                <a:pos x="connsiteX1" y="connsiteY1"/>
              </a:cxn>
              <a:cxn ang="0">
                <a:pos x="connsiteX2" y="connsiteY2"/>
              </a:cxn>
            </a:cxnLst>
            <a:rect l="l" t="t" r="r" b="b"/>
            <a:pathLst>
              <a:path w="558814" h="73084">
                <a:moveTo>
                  <a:pt x="558814" y="73084"/>
                </a:moveTo>
                <a:lnTo>
                  <a:pt x="323598" y="0"/>
                </a:lnTo>
                <a:lnTo>
                  <a:pt x="0" y="0"/>
                </a:lnTo>
              </a:path>
            </a:pathLst>
          </a:custGeom>
          <a:noFill/>
          <a:ln w="12136" cap="flat">
            <a:solidFill>
              <a:schemeClr val="accent6"/>
            </a:solidFill>
            <a:prstDash val="solid"/>
            <a:miter/>
          </a:ln>
        </p:spPr>
        <p:txBody>
          <a:bodyPr rtlCol="0" anchor="ctr"/>
          <a:lstStyle/>
          <a:p>
            <a:endParaRPr lang="es-CO"/>
          </a:p>
        </p:txBody>
      </p:sp>
      <p:sp>
        <p:nvSpPr>
          <p:cNvPr id="162" name="Forma libre: forma 161">
            <a:extLst>
              <a:ext uri="{FF2B5EF4-FFF2-40B4-BE49-F238E27FC236}">
                <a16:creationId xmlns:a16="http://schemas.microsoft.com/office/drawing/2014/main" id="{57FCD8C3-0ADA-52F5-E3CC-0BA37CC878DA}"/>
              </a:ext>
            </a:extLst>
          </p:cNvPr>
          <p:cNvSpPr/>
          <p:nvPr/>
        </p:nvSpPr>
        <p:spPr>
          <a:xfrm>
            <a:off x="3265239" y="3603406"/>
            <a:ext cx="125044" cy="125044"/>
          </a:xfrm>
          <a:custGeom>
            <a:avLst/>
            <a:gdLst>
              <a:gd name="connsiteX0" fmla="*/ -70 w 125044"/>
              <a:gd name="connsiteY0" fmla="*/ 62500 h 125044"/>
              <a:gd name="connsiteX1" fmla="*/ 62452 w 125044"/>
              <a:gd name="connsiteY1" fmla="*/ 125022 h 125044"/>
              <a:gd name="connsiteX2" fmla="*/ 124974 w 125044"/>
              <a:gd name="connsiteY2" fmla="*/ 62500 h 125044"/>
              <a:gd name="connsiteX3" fmla="*/ 62452 w 125044"/>
              <a:gd name="connsiteY3" fmla="*/ -22 h 125044"/>
              <a:gd name="connsiteX4" fmla="*/ 62392 w 125044"/>
              <a:gd name="connsiteY4" fmla="*/ -22 h 125044"/>
              <a:gd name="connsiteX5" fmla="*/ -70 w 125044"/>
              <a:gd name="connsiteY5" fmla="*/ 62500 h 12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44" h="125044">
                <a:moveTo>
                  <a:pt x="-70" y="62500"/>
                </a:moveTo>
                <a:cubicBezTo>
                  <a:pt x="-70" y="97033"/>
                  <a:pt x="27920" y="125022"/>
                  <a:pt x="62452" y="125022"/>
                </a:cubicBezTo>
                <a:cubicBezTo>
                  <a:pt x="96985" y="125022"/>
                  <a:pt x="124974" y="97033"/>
                  <a:pt x="124974" y="62500"/>
                </a:cubicBezTo>
                <a:cubicBezTo>
                  <a:pt x="124974" y="27967"/>
                  <a:pt x="96985" y="-22"/>
                  <a:pt x="62452" y="-22"/>
                </a:cubicBezTo>
                <a:cubicBezTo>
                  <a:pt x="62434" y="-22"/>
                  <a:pt x="62410" y="-22"/>
                  <a:pt x="62392" y="-22"/>
                </a:cubicBezTo>
                <a:cubicBezTo>
                  <a:pt x="27883" y="14"/>
                  <a:pt x="-70" y="27991"/>
                  <a:pt x="-70" y="62500"/>
                </a:cubicBezTo>
              </a:path>
            </a:pathLst>
          </a:custGeom>
          <a:solidFill>
            <a:schemeClr val="accent4"/>
          </a:solidFill>
          <a:ln w="6068" cap="flat">
            <a:noFill/>
            <a:prstDash val="solid"/>
            <a:miter/>
          </a:ln>
        </p:spPr>
        <p:txBody>
          <a:bodyPr rtlCol="0" anchor="ctr"/>
          <a:lstStyle/>
          <a:p>
            <a:endParaRPr lang="es-CO"/>
          </a:p>
        </p:txBody>
      </p:sp>
      <p:sp>
        <p:nvSpPr>
          <p:cNvPr id="166" name="Forma libre: forma 165">
            <a:extLst>
              <a:ext uri="{FF2B5EF4-FFF2-40B4-BE49-F238E27FC236}">
                <a16:creationId xmlns:a16="http://schemas.microsoft.com/office/drawing/2014/main" id="{1AFD3ABB-D082-9839-36BF-E3DFC28468E9}"/>
              </a:ext>
            </a:extLst>
          </p:cNvPr>
          <p:cNvSpPr/>
          <p:nvPr/>
        </p:nvSpPr>
        <p:spPr>
          <a:xfrm>
            <a:off x="8657700" y="3165446"/>
            <a:ext cx="1138631" cy="13475"/>
          </a:xfrm>
          <a:custGeom>
            <a:avLst/>
            <a:gdLst>
              <a:gd name="connsiteX0" fmla="*/ 0 w 1138631"/>
              <a:gd name="connsiteY0" fmla="*/ 13476 h 13475"/>
              <a:gd name="connsiteX1" fmla="*/ 345936 w 1138631"/>
              <a:gd name="connsiteY1" fmla="*/ 13476 h 13475"/>
              <a:gd name="connsiteX2" fmla="*/ 1138631 w 1138631"/>
              <a:gd name="connsiteY2" fmla="*/ 12504 h 13475"/>
              <a:gd name="connsiteX3" fmla="*/ 1138631 w 1138631"/>
              <a:gd name="connsiteY3" fmla="*/ 0 h 13475"/>
              <a:gd name="connsiteX4" fmla="*/ 345875 w 1138631"/>
              <a:gd name="connsiteY4" fmla="*/ 971 h 13475"/>
              <a:gd name="connsiteX5" fmla="*/ 0 w 1138631"/>
              <a:gd name="connsiteY5" fmla="*/ 971 h 13475"/>
              <a:gd name="connsiteX6" fmla="*/ 0 w 1138631"/>
              <a:gd name="connsiteY6" fmla="*/ 13476 h 1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31" h="13475">
                <a:moveTo>
                  <a:pt x="0" y="13476"/>
                </a:moveTo>
                <a:lnTo>
                  <a:pt x="345936" y="13476"/>
                </a:lnTo>
                <a:lnTo>
                  <a:pt x="1138631" y="12504"/>
                </a:lnTo>
                <a:lnTo>
                  <a:pt x="1138631" y="0"/>
                </a:lnTo>
                <a:lnTo>
                  <a:pt x="345875" y="971"/>
                </a:lnTo>
                <a:lnTo>
                  <a:pt x="0" y="971"/>
                </a:lnTo>
                <a:lnTo>
                  <a:pt x="0" y="13476"/>
                </a:lnTo>
                <a:close/>
              </a:path>
            </a:pathLst>
          </a:custGeom>
          <a:solidFill>
            <a:srgbClr val="95C123"/>
          </a:solidFill>
          <a:ln w="6068" cap="flat">
            <a:noFill/>
            <a:prstDash val="solid"/>
            <a:miter/>
          </a:ln>
        </p:spPr>
        <p:txBody>
          <a:bodyPr rtlCol="0" anchor="ctr"/>
          <a:lstStyle/>
          <a:p>
            <a:endParaRPr lang="es-CO"/>
          </a:p>
        </p:txBody>
      </p:sp>
      <p:sp>
        <p:nvSpPr>
          <p:cNvPr id="167" name="Forma libre: forma 166">
            <a:extLst>
              <a:ext uri="{FF2B5EF4-FFF2-40B4-BE49-F238E27FC236}">
                <a16:creationId xmlns:a16="http://schemas.microsoft.com/office/drawing/2014/main" id="{26BD81B0-A404-30FA-72EF-C74621752FC0}"/>
              </a:ext>
            </a:extLst>
          </p:cNvPr>
          <p:cNvSpPr/>
          <p:nvPr/>
        </p:nvSpPr>
        <p:spPr>
          <a:xfrm>
            <a:off x="8329914" y="4786166"/>
            <a:ext cx="1138631" cy="13475"/>
          </a:xfrm>
          <a:custGeom>
            <a:avLst/>
            <a:gdLst>
              <a:gd name="connsiteX0" fmla="*/ 0 w 1138631"/>
              <a:gd name="connsiteY0" fmla="*/ 13475 h 13475"/>
              <a:gd name="connsiteX1" fmla="*/ 345936 w 1138631"/>
              <a:gd name="connsiteY1" fmla="*/ 13475 h 13475"/>
              <a:gd name="connsiteX2" fmla="*/ 1138631 w 1138631"/>
              <a:gd name="connsiteY2" fmla="*/ 12504 h 13475"/>
              <a:gd name="connsiteX3" fmla="*/ 1138631 w 1138631"/>
              <a:gd name="connsiteY3" fmla="*/ 0 h 13475"/>
              <a:gd name="connsiteX4" fmla="*/ 345875 w 1138631"/>
              <a:gd name="connsiteY4" fmla="*/ 911 h 13475"/>
              <a:gd name="connsiteX5" fmla="*/ 0 w 1138631"/>
              <a:gd name="connsiteY5" fmla="*/ 911 h 13475"/>
              <a:gd name="connsiteX6" fmla="*/ 0 w 1138631"/>
              <a:gd name="connsiteY6" fmla="*/ 13475 h 1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31" h="13475">
                <a:moveTo>
                  <a:pt x="0" y="13475"/>
                </a:moveTo>
                <a:lnTo>
                  <a:pt x="345936" y="13475"/>
                </a:lnTo>
                <a:lnTo>
                  <a:pt x="1138631" y="12504"/>
                </a:lnTo>
                <a:lnTo>
                  <a:pt x="1138631" y="0"/>
                </a:lnTo>
                <a:lnTo>
                  <a:pt x="345875" y="911"/>
                </a:lnTo>
                <a:lnTo>
                  <a:pt x="0" y="911"/>
                </a:lnTo>
                <a:lnTo>
                  <a:pt x="0" y="13475"/>
                </a:lnTo>
                <a:close/>
              </a:path>
            </a:pathLst>
          </a:custGeom>
          <a:solidFill>
            <a:srgbClr val="95C123"/>
          </a:solidFill>
          <a:ln w="6068" cap="flat">
            <a:noFill/>
            <a:prstDash val="solid"/>
            <a:miter/>
          </a:ln>
        </p:spPr>
        <p:txBody>
          <a:bodyPr rtlCol="0" anchor="ctr"/>
          <a:lstStyle/>
          <a:p>
            <a:endParaRPr lang="es-CO"/>
          </a:p>
        </p:txBody>
      </p:sp>
      <p:sp>
        <p:nvSpPr>
          <p:cNvPr id="170" name="Forma libre: forma 169">
            <a:extLst>
              <a:ext uri="{FF2B5EF4-FFF2-40B4-BE49-F238E27FC236}">
                <a16:creationId xmlns:a16="http://schemas.microsoft.com/office/drawing/2014/main" id="{E39B2C56-77F3-20F9-E84D-0FDF242A93ED}"/>
              </a:ext>
            </a:extLst>
          </p:cNvPr>
          <p:cNvSpPr/>
          <p:nvPr/>
        </p:nvSpPr>
        <p:spPr>
          <a:xfrm>
            <a:off x="3410939" y="4799884"/>
            <a:ext cx="701947" cy="621397"/>
          </a:xfrm>
          <a:custGeom>
            <a:avLst/>
            <a:gdLst>
              <a:gd name="connsiteX0" fmla="*/ 6556 w 701947"/>
              <a:gd name="connsiteY0" fmla="*/ 621397 h 621397"/>
              <a:gd name="connsiteX1" fmla="*/ 282867 w 701947"/>
              <a:gd name="connsiteY1" fmla="*/ 451616 h 621397"/>
              <a:gd name="connsiteX2" fmla="*/ 701947 w 701947"/>
              <a:gd name="connsiteY2" fmla="*/ 8619 h 621397"/>
              <a:gd name="connsiteX3" fmla="*/ 692903 w 701947"/>
              <a:gd name="connsiteY3" fmla="*/ 0 h 621397"/>
              <a:gd name="connsiteX4" fmla="*/ 274308 w 701947"/>
              <a:gd name="connsiteY4" fmla="*/ 442390 h 621397"/>
              <a:gd name="connsiteX5" fmla="*/ 0 w 701947"/>
              <a:gd name="connsiteY5" fmla="*/ 610774 h 621397"/>
              <a:gd name="connsiteX6" fmla="*/ 6556 w 701947"/>
              <a:gd name="connsiteY6" fmla="*/ 621397 h 62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947" h="621397">
                <a:moveTo>
                  <a:pt x="6556" y="621397"/>
                </a:moveTo>
                <a:lnTo>
                  <a:pt x="282867" y="451616"/>
                </a:lnTo>
                <a:lnTo>
                  <a:pt x="701947" y="8619"/>
                </a:lnTo>
                <a:lnTo>
                  <a:pt x="692903" y="0"/>
                </a:lnTo>
                <a:lnTo>
                  <a:pt x="274308" y="442390"/>
                </a:lnTo>
                <a:lnTo>
                  <a:pt x="0" y="610774"/>
                </a:lnTo>
                <a:lnTo>
                  <a:pt x="6556" y="621397"/>
                </a:lnTo>
                <a:close/>
              </a:path>
            </a:pathLst>
          </a:custGeom>
          <a:solidFill>
            <a:schemeClr val="accent1"/>
          </a:solidFill>
          <a:ln w="6068" cap="flat">
            <a:noFill/>
            <a:prstDash val="solid"/>
            <a:miter/>
          </a:ln>
        </p:spPr>
        <p:txBody>
          <a:bodyPr rtlCol="0" anchor="ctr"/>
          <a:lstStyle/>
          <a:p>
            <a:endParaRPr lang="es-CO"/>
          </a:p>
        </p:txBody>
      </p:sp>
      <p:sp>
        <p:nvSpPr>
          <p:cNvPr id="171" name="Forma libre: forma 170">
            <a:extLst>
              <a:ext uri="{FF2B5EF4-FFF2-40B4-BE49-F238E27FC236}">
                <a16:creationId xmlns:a16="http://schemas.microsoft.com/office/drawing/2014/main" id="{36FA5DEB-3956-8435-8B64-64304DCABC3D}"/>
              </a:ext>
            </a:extLst>
          </p:cNvPr>
          <p:cNvSpPr/>
          <p:nvPr/>
        </p:nvSpPr>
        <p:spPr>
          <a:xfrm rot="21580200">
            <a:off x="3007951" y="4806464"/>
            <a:ext cx="1087702" cy="12504"/>
          </a:xfrm>
          <a:custGeom>
            <a:avLst/>
            <a:gdLst>
              <a:gd name="connsiteX0" fmla="*/ -70 w 1087702"/>
              <a:gd name="connsiteY0" fmla="*/ -22 h 12504"/>
              <a:gd name="connsiteX1" fmla="*/ 1087633 w 1087702"/>
              <a:gd name="connsiteY1" fmla="*/ -22 h 12504"/>
              <a:gd name="connsiteX2" fmla="*/ 1087633 w 1087702"/>
              <a:gd name="connsiteY2" fmla="*/ 12482 h 12504"/>
              <a:gd name="connsiteX3" fmla="*/ -70 w 1087702"/>
              <a:gd name="connsiteY3" fmla="*/ 12482 h 12504"/>
            </a:gdLst>
            <a:ahLst/>
            <a:cxnLst>
              <a:cxn ang="0">
                <a:pos x="connsiteX0" y="connsiteY0"/>
              </a:cxn>
              <a:cxn ang="0">
                <a:pos x="connsiteX1" y="connsiteY1"/>
              </a:cxn>
              <a:cxn ang="0">
                <a:pos x="connsiteX2" y="connsiteY2"/>
              </a:cxn>
              <a:cxn ang="0">
                <a:pos x="connsiteX3" y="connsiteY3"/>
              </a:cxn>
            </a:cxnLst>
            <a:rect l="l" t="t" r="r" b="b"/>
            <a:pathLst>
              <a:path w="1087702" h="12504">
                <a:moveTo>
                  <a:pt x="-70" y="-22"/>
                </a:moveTo>
                <a:lnTo>
                  <a:pt x="1087633" y="-22"/>
                </a:lnTo>
                <a:lnTo>
                  <a:pt x="1087633" y="12482"/>
                </a:lnTo>
                <a:lnTo>
                  <a:pt x="-70" y="12482"/>
                </a:lnTo>
                <a:close/>
              </a:path>
            </a:pathLst>
          </a:custGeom>
          <a:solidFill>
            <a:schemeClr val="accent1"/>
          </a:solidFill>
          <a:ln w="6068" cap="flat">
            <a:noFill/>
            <a:prstDash val="solid"/>
            <a:miter/>
          </a:ln>
        </p:spPr>
        <p:txBody>
          <a:bodyPr rtlCol="0" anchor="ctr"/>
          <a:lstStyle/>
          <a:p>
            <a:endParaRPr lang="es-CO"/>
          </a:p>
        </p:txBody>
      </p:sp>
      <p:sp>
        <p:nvSpPr>
          <p:cNvPr id="172" name="Forma libre: forma 171">
            <a:extLst>
              <a:ext uri="{FF2B5EF4-FFF2-40B4-BE49-F238E27FC236}">
                <a16:creationId xmlns:a16="http://schemas.microsoft.com/office/drawing/2014/main" id="{E6BB4E60-50A0-27F0-297A-3302B8F2E657}"/>
              </a:ext>
            </a:extLst>
          </p:cNvPr>
          <p:cNvSpPr/>
          <p:nvPr/>
        </p:nvSpPr>
        <p:spPr>
          <a:xfrm>
            <a:off x="3626731" y="5184667"/>
            <a:ext cx="125044" cy="125044"/>
          </a:xfrm>
          <a:custGeom>
            <a:avLst/>
            <a:gdLst>
              <a:gd name="connsiteX0" fmla="*/ -70 w 125044"/>
              <a:gd name="connsiteY0" fmla="*/ 62500 h 125044"/>
              <a:gd name="connsiteX1" fmla="*/ 62452 w 125044"/>
              <a:gd name="connsiteY1" fmla="*/ -22 h 125044"/>
              <a:gd name="connsiteX2" fmla="*/ 124974 w 125044"/>
              <a:gd name="connsiteY2" fmla="*/ 62500 h 125044"/>
              <a:gd name="connsiteX3" fmla="*/ 62452 w 125044"/>
              <a:gd name="connsiteY3" fmla="*/ 125022 h 125044"/>
              <a:gd name="connsiteX4" fmla="*/ 62391 w 125044"/>
              <a:gd name="connsiteY4" fmla="*/ 125022 h 125044"/>
              <a:gd name="connsiteX5" fmla="*/ -70 w 125044"/>
              <a:gd name="connsiteY5" fmla="*/ 62500 h 12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44" h="125044">
                <a:moveTo>
                  <a:pt x="-70" y="62500"/>
                </a:moveTo>
                <a:cubicBezTo>
                  <a:pt x="-70" y="27967"/>
                  <a:pt x="27919" y="-22"/>
                  <a:pt x="62452" y="-22"/>
                </a:cubicBezTo>
                <a:cubicBezTo>
                  <a:pt x="96985" y="-22"/>
                  <a:pt x="124974" y="27967"/>
                  <a:pt x="124974" y="62500"/>
                </a:cubicBezTo>
                <a:cubicBezTo>
                  <a:pt x="124974" y="97033"/>
                  <a:pt x="96985" y="125022"/>
                  <a:pt x="62452" y="125022"/>
                </a:cubicBezTo>
                <a:cubicBezTo>
                  <a:pt x="62434" y="125022"/>
                  <a:pt x="62410" y="125022"/>
                  <a:pt x="62391" y="125022"/>
                </a:cubicBezTo>
                <a:cubicBezTo>
                  <a:pt x="27883" y="124992"/>
                  <a:pt x="-70" y="97009"/>
                  <a:pt x="-70" y="62500"/>
                </a:cubicBezTo>
              </a:path>
            </a:pathLst>
          </a:custGeom>
          <a:solidFill>
            <a:schemeClr val="accent1"/>
          </a:solidFill>
          <a:ln w="6068" cap="flat">
            <a:noFill/>
            <a:prstDash val="solid"/>
            <a:miter/>
          </a:ln>
        </p:spPr>
        <p:txBody>
          <a:bodyPr rtlCol="0" anchor="ctr"/>
          <a:lstStyle/>
          <a:p>
            <a:endParaRPr lang="es-CO"/>
          </a:p>
        </p:txBody>
      </p:sp>
      <p:sp>
        <p:nvSpPr>
          <p:cNvPr id="173" name="Forma libre: forma 172">
            <a:extLst>
              <a:ext uri="{FF2B5EF4-FFF2-40B4-BE49-F238E27FC236}">
                <a16:creationId xmlns:a16="http://schemas.microsoft.com/office/drawing/2014/main" id="{0C87312D-A19B-87E6-40EE-FED631A801E2}"/>
              </a:ext>
            </a:extLst>
          </p:cNvPr>
          <p:cNvSpPr/>
          <p:nvPr/>
        </p:nvSpPr>
        <p:spPr>
          <a:xfrm>
            <a:off x="3343317" y="4753204"/>
            <a:ext cx="125044" cy="125044"/>
          </a:xfrm>
          <a:custGeom>
            <a:avLst/>
            <a:gdLst>
              <a:gd name="connsiteX0" fmla="*/ -70 w 125044"/>
              <a:gd name="connsiteY0" fmla="*/ 62500 h 125044"/>
              <a:gd name="connsiteX1" fmla="*/ 62452 w 125044"/>
              <a:gd name="connsiteY1" fmla="*/ -22 h 125044"/>
              <a:gd name="connsiteX2" fmla="*/ 124974 w 125044"/>
              <a:gd name="connsiteY2" fmla="*/ 62500 h 125044"/>
              <a:gd name="connsiteX3" fmla="*/ 62452 w 125044"/>
              <a:gd name="connsiteY3" fmla="*/ 125022 h 125044"/>
              <a:gd name="connsiteX4" fmla="*/ -70 w 125044"/>
              <a:gd name="connsiteY4" fmla="*/ 62500 h 12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44" h="125044">
                <a:moveTo>
                  <a:pt x="-70" y="62500"/>
                </a:moveTo>
                <a:cubicBezTo>
                  <a:pt x="-70" y="27967"/>
                  <a:pt x="27919" y="-22"/>
                  <a:pt x="62452" y="-22"/>
                </a:cubicBezTo>
                <a:cubicBezTo>
                  <a:pt x="96985" y="-22"/>
                  <a:pt x="124974" y="27967"/>
                  <a:pt x="124974" y="62500"/>
                </a:cubicBezTo>
                <a:cubicBezTo>
                  <a:pt x="124974" y="97033"/>
                  <a:pt x="96985" y="125022"/>
                  <a:pt x="62452" y="125022"/>
                </a:cubicBezTo>
                <a:cubicBezTo>
                  <a:pt x="27919" y="125022"/>
                  <a:pt x="-70" y="97033"/>
                  <a:pt x="-70" y="62500"/>
                </a:cubicBezTo>
              </a:path>
            </a:pathLst>
          </a:custGeom>
          <a:solidFill>
            <a:schemeClr val="accent1"/>
          </a:solidFill>
          <a:ln w="6068" cap="flat">
            <a:noFill/>
            <a:prstDash val="solid"/>
            <a:miter/>
          </a:ln>
        </p:spPr>
        <p:txBody>
          <a:bodyPr rtlCol="0" anchor="ctr"/>
          <a:lstStyle/>
          <a:p>
            <a:endParaRPr lang="es-CO"/>
          </a:p>
        </p:txBody>
      </p:sp>
      <p:sp>
        <p:nvSpPr>
          <p:cNvPr id="176" name="Forma libre: forma 175">
            <a:extLst>
              <a:ext uri="{FF2B5EF4-FFF2-40B4-BE49-F238E27FC236}">
                <a16:creationId xmlns:a16="http://schemas.microsoft.com/office/drawing/2014/main" id="{CB7AF76B-3D9E-9CEF-7C9E-1B006752983A}"/>
              </a:ext>
            </a:extLst>
          </p:cNvPr>
          <p:cNvSpPr/>
          <p:nvPr/>
        </p:nvSpPr>
        <p:spPr>
          <a:xfrm>
            <a:off x="4659197" y="5600835"/>
            <a:ext cx="701947" cy="621397"/>
          </a:xfrm>
          <a:custGeom>
            <a:avLst/>
            <a:gdLst>
              <a:gd name="connsiteX0" fmla="*/ 6495 w 701947"/>
              <a:gd name="connsiteY0" fmla="*/ 621397 h 621397"/>
              <a:gd name="connsiteX1" fmla="*/ 282807 w 701947"/>
              <a:gd name="connsiteY1" fmla="*/ 451555 h 621397"/>
              <a:gd name="connsiteX2" fmla="*/ 701948 w 701947"/>
              <a:gd name="connsiteY2" fmla="*/ 8559 h 621397"/>
              <a:gd name="connsiteX3" fmla="*/ 692903 w 701947"/>
              <a:gd name="connsiteY3" fmla="*/ 0 h 621397"/>
              <a:gd name="connsiteX4" fmla="*/ 274308 w 701947"/>
              <a:gd name="connsiteY4" fmla="*/ 442389 h 621397"/>
              <a:gd name="connsiteX5" fmla="*/ 0 w 701947"/>
              <a:gd name="connsiteY5" fmla="*/ 610714 h 621397"/>
              <a:gd name="connsiteX6" fmla="*/ 6495 w 701947"/>
              <a:gd name="connsiteY6" fmla="*/ 621397 h 62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947" h="621397">
                <a:moveTo>
                  <a:pt x="6495" y="621397"/>
                </a:moveTo>
                <a:lnTo>
                  <a:pt x="282807" y="451555"/>
                </a:lnTo>
                <a:lnTo>
                  <a:pt x="701948" y="8559"/>
                </a:lnTo>
                <a:lnTo>
                  <a:pt x="692903" y="0"/>
                </a:lnTo>
                <a:lnTo>
                  <a:pt x="274308" y="442389"/>
                </a:lnTo>
                <a:lnTo>
                  <a:pt x="0" y="610714"/>
                </a:lnTo>
                <a:lnTo>
                  <a:pt x="6495" y="621397"/>
                </a:lnTo>
                <a:close/>
              </a:path>
            </a:pathLst>
          </a:custGeom>
          <a:solidFill>
            <a:schemeClr val="accent6"/>
          </a:solidFill>
          <a:ln w="6068" cap="flat">
            <a:noFill/>
            <a:prstDash val="solid"/>
            <a:miter/>
          </a:ln>
        </p:spPr>
        <p:txBody>
          <a:bodyPr rtlCol="0" anchor="ctr"/>
          <a:lstStyle/>
          <a:p>
            <a:endParaRPr lang="es-CO"/>
          </a:p>
        </p:txBody>
      </p:sp>
      <p:sp>
        <p:nvSpPr>
          <p:cNvPr id="177" name="Forma libre: forma 176">
            <a:extLst>
              <a:ext uri="{FF2B5EF4-FFF2-40B4-BE49-F238E27FC236}">
                <a16:creationId xmlns:a16="http://schemas.microsoft.com/office/drawing/2014/main" id="{49A8FBAE-F474-37D6-36EA-AB5EC1831E3D}"/>
              </a:ext>
            </a:extLst>
          </p:cNvPr>
          <p:cNvSpPr/>
          <p:nvPr/>
        </p:nvSpPr>
        <p:spPr>
          <a:xfrm>
            <a:off x="4814287" y="6003647"/>
            <a:ext cx="125044" cy="125044"/>
          </a:xfrm>
          <a:custGeom>
            <a:avLst/>
            <a:gdLst>
              <a:gd name="connsiteX0" fmla="*/ -70 w 125044"/>
              <a:gd name="connsiteY0" fmla="*/ 62500 h 125044"/>
              <a:gd name="connsiteX1" fmla="*/ 62452 w 125044"/>
              <a:gd name="connsiteY1" fmla="*/ -22 h 125044"/>
              <a:gd name="connsiteX2" fmla="*/ 124974 w 125044"/>
              <a:gd name="connsiteY2" fmla="*/ 62500 h 125044"/>
              <a:gd name="connsiteX3" fmla="*/ 62452 w 125044"/>
              <a:gd name="connsiteY3" fmla="*/ 125022 h 125044"/>
              <a:gd name="connsiteX4" fmla="*/ 62391 w 125044"/>
              <a:gd name="connsiteY4" fmla="*/ 125022 h 125044"/>
              <a:gd name="connsiteX5" fmla="*/ -70 w 125044"/>
              <a:gd name="connsiteY5" fmla="*/ 62561 h 125044"/>
              <a:gd name="connsiteX6" fmla="*/ -70 w 125044"/>
              <a:gd name="connsiteY6" fmla="*/ 62500 h 12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44" h="125044">
                <a:moveTo>
                  <a:pt x="-70" y="62500"/>
                </a:moveTo>
                <a:cubicBezTo>
                  <a:pt x="-70" y="27967"/>
                  <a:pt x="27920" y="-22"/>
                  <a:pt x="62452" y="-22"/>
                </a:cubicBezTo>
                <a:cubicBezTo>
                  <a:pt x="96985" y="-22"/>
                  <a:pt x="124974" y="27967"/>
                  <a:pt x="124974" y="62500"/>
                </a:cubicBezTo>
                <a:cubicBezTo>
                  <a:pt x="124974" y="97039"/>
                  <a:pt x="96985" y="125022"/>
                  <a:pt x="62452" y="125022"/>
                </a:cubicBezTo>
                <a:cubicBezTo>
                  <a:pt x="62434" y="125022"/>
                  <a:pt x="62410" y="125022"/>
                  <a:pt x="62391" y="125022"/>
                </a:cubicBezTo>
                <a:cubicBezTo>
                  <a:pt x="27895" y="125022"/>
                  <a:pt x="-70" y="97039"/>
                  <a:pt x="-70" y="62561"/>
                </a:cubicBezTo>
                <a:cubicBezTo>
                  <a:pt x="-70" y="62543"/>
                  <a:pt x="-70" y="62518"/>
                  <a:pt x="-70" y="62500"/>
                </a:cubicBezTo>
              </a:path>
            </a:pathLst>
          </a:custGeom>
          <a:solidFill>
            <a:schemeClr val="accent6"/>
          </a:solidFill>
          <a:ln w="6068" cap="flat">
            <a:noFill/>
            <a:prstDash val="solid"/>
            <a:miter/>
          </a:ln>
        </p:spPr>
        <p:txBody>
          <a:bodyPr rtlCol="0" anchor="ctr"/>
          <a:lstStyle/>
          <a:p>
            <a:endParaRPr lang="es-CO"/>
          </a:p>
        </p:txBody>
      </p:sp>
      <p:sp>
        <p:nvSpPr>
          <p:cNvPr id="180" name="Forma libre: forma 179">
            <a:extLst>
              <a:ext uri="{FF2B5EF4-FFF2-40B4-BE49-F238E27FC236}">
                <a16:creationId xmlns:a16="http://schemas.microsoft.com/office/drawing/2014/main" id="{169815C4-0514-1620-383D-356366ABD02E}"/>
              </a:ext>
            </a:extLst>
          </p:cNvPr>
          <p:cNvSpPr/>
          <p:nvPr/>
        </p:nvSpPr>
        <p:spPr>
          <a:xfrm>
            <a:off x="7146970" y="5704027"/>
            <a:ext cx="702008" cy="621397"/>
          </a:xfrm>
          <a:custGeom>
            <a:avLst/>
            <a:gdLst>
              <a:gd name="connsiteX0" fmla="*/ 695453 w 702008"/>
              <a:gd name="connsiteY0" fmla="*/ 621397 h 621397"/>
              <a:gd name="connsiteX1" fmla="*/ 419141 w 702008"/>
              <a:gd name="connsiteY1" fmla="*/ 451555 h 621397"/>
              <a:gd name="connsiteX2" fmla="*/ 0 w 702008"/>
              <a:gd name="connsiteY2" fmla="*/ 8559 h 621397"/>
              <a:gd name="connsiteX3" fmla="*/ 9105 w 702008"/>
              <a:gd name="connsiteY3" fmla="*/ 0 h 621397"/>
              <a:gd name="connsiteX4" fmla="*/ 427639 w 702008"/>
              <a:gd name="connsiteY4" fmla="*/ 442389 h 621397"/>
              <a:gd name="connsiteX5" fmla="*/ 702008 w 702008"/>
              <a:gd name="connsiteY5" fmla="*/ 610714 h 621397"/>
              <a:gd name="connsiteX6" fmla="*/ 695453 w 702008"/>
              <a:gd name="connsiteY6" fmla="*/ 621397 h 62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008" h="621397">
                <a:moveTo>
                  <a:pt x="695453" y="621397"/>
                </a:moveTo>
                <a:lnTo>
                  <a:pt x="419141" y="451555"/>
                </a:lnTo>
                <a:lnTo>
                  <a:pt x="0" y="8559"/>
                </a:lnTo>
                <a:lnTo>
                  <a:pt x="9105" y="0"/>
                </a:lnTo>
                <a:lnTo>
                  <a:pt x="427639" y="442389"/>
                </a:lnTo>
                <a:lnTo>
                  <a:pt x="702008" y="610714"/>
                </a:lnTo>
                <a:lnTo>
                  <a:pt x="695453" y="621397"/>
                </a:lnTo>
                <a:close/>
              </a:path>
            </a:pathLst>
          </a:custGeom>
          <a:solidFill>
            <a:schemeClr val="accent1">
              <a:lumMod val="75000"/>
            </a:schemeClr>
          </a:solidFill>
          <a:ln w="6068" cap="flat">
            <a:noFill/>
            <a:prstDash val="solid"/>
            <a:miter/>
          </a:ln>
        </p:spPr>
        <p:txBody>
          <a:bodyPr rtlCol="0" anchor="ctr"/>
          <a:lstStyle/>
          <a:p>
            <a:endParaRPr lang="es-CO"/>
          </a:p>
        </p:txBody>
      </p:sp>
      <p:sp>
        <p:nvSpPr>
          <p:cNvPr id="181" name="Forma libre: forma 180">
            <a:extLst>
              <a:ext uri="{FF2B5EF4-FFF2-40B4-BE49-F238E27FC236}">
                <a16:creationId xmlns:a16="http://schemas.microsoft.com/office/drawing/2014/main" id="{F3B2B56C-F6AF-6F9D-35EF-A9652BC97338}"/>
              </a:ext>
            </a:extLst>
          </p:cNvPr>
          <p:cNvSpPr/>
          <p:nvPr/>
        </p:nvSpPr>
        <p:spPr>
          <a:xfrm>
            <a:off x="7568783" y="6106838"/>
            <a:ext cx="125043" cy="125044"/>
          </a:xfrm>
          <a:custGeom>
            <a:avLst/>
            <a:gdLst>
              <a:gd name="connsiteX0" fmla="*/ 124974 w 125043"/>
              <a:gd name="connsiteY0" fmla="*/ 62500 h 125044"/>
              <a:gd name="connsiteX1" fmla="*/ 62452 w 125043"/>
              <a:gd name="connsiteY1" fmla="*/ -22 h 125044"/>
              <a:gd name="connsiteX2" fmla="*/ -70 w 125043"/>
              <a:gd name="connsiteY2" fmla="*/ 62500 h 125044"/>
              <a:gd name="connsiteX3" fmla="*/ 62452 w 125043"/>
              <a:gd name="connsiteY3" fmla="*/ 125022 h 125044"/>
              <a:gd name="connsiteX4" fmla="*/ 62513 w 125043"/>
              <a:gd name="connsiteY4" fmla="*/ 125022 h 125044"/>
              <a:gd name="connsiteX5" fmla="*/ 124974 w 125043"/>
              <a:gd name="connsiteY5" fmla="*/ 62561 h 125044"/>
              <a:gd name="connsiteX6" fmla="*/ 124974 w 125043"/>
              <a:gd name="connsiteY6" fmla="*/ 62500 h 12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43" h="125044">
                <a:moveTo>
                  <a:pt x="124974" y="62500"/>
                </a:moveTo>
                <a:cubicBezTo>
                  <a:pt x="124974" y="27961"/>
                  <a:pt x="96991" y="-22"/>
                  <a:pt x="62452" y="-22"/>
                </a:cubicBezTo>
                <a:cubicBezTo>
                  <a:pt x="27913" y="-22"/>
                  <a:pt x="-70" y="27961"/>
                  <a:pt x="-70" y="62500"/>
                </a:cubicBezTo>
                <a:cubicBezTo>
                  <a:pt x="-70" y="97039"/>
                  <a:pt x="27913" y="125022"/>
                  <a:pt x="62452" y="125022"/>
                </a:cubicBezTo>
                <a:cubicBezTo>
                  <a:pt x="62452" y="125022"/>
                  <a:pt x="62513" y="125022"/>
                  <a:pt x="62513" y="125022"/>
                </a:cubicBezTo>
                <a:cubicBezTo>
                  <a:pt x="96991" y="125022"/>
                  <a:pt x="124974" y="97039"/>
                  <a:pt x="124974" y="62561"/>
                </a:cubicBezTo>
                <a:cubicBezTo>
                  <a:pt x="124974" y="62561"/>
                  <a:pt x="124974" y="62500"/>
                  <a:pt x="124974" y="62500"/>
                </a:cubicBezTo>
              </a:path>
            </a:pathLst>
          </a:custGeom>
          <a:solidFill>
            <a:schemeClr val="accent1">
              <a:lumMod val="75000"/>
            </a:schemeClr>
          </a:solidFill>
          <a:ln w="6068" cap="flat">
            <a:noFill/>
            <a:prstDash val="solid"/>
            <a:miter/>
          </a:ln>
        </p:spPr>
        <p:txBody>
          <a:bodyPr rtlCol="0" anchor="ctr"/>
          <a:lstStyle/>
          <a:p>
            <a:endParaRPr lang="es-CO"/>
          </a:p>
        </p:txBody>
      </p:sp>
      <p:sp>
        <p:nvSpPr>
          <p:cNvPr id="30" name="Forma libre: forma 29">
            <a:extLst>
              <a:ext uri="{FF2B5EF4-FFF2-40B4-BE49-F238E27FC236}">
                <a16:creationId xmlns:a16="http://schemas.microsoft.com/office/drawing/2014/main" id="{8D901BC5-FFE1-2FF7-B832-EE44B93FCD0B}"/>
              </a:ext>
            </a:extLst>
          </p:cNvPr>
          <p:cNvSpPr/>
          <p:nvPr/>
        </p:nvSpPr>
        <p:spPr>
          <a:xfrm>
            <a:off x="4797206" y="3965658"/>
            <a:ext cx="423485" cy="403216"/>
          </a:xfrm>
          <a:custGeom>
            <a:avLst/>
            <a:gdLst>
              <a:gd name="connsiteX0" fmla="*/ 329803 w 423485"/>
              <a:gd name="connsiteY0" fmla="*/ 0 h 403216"/>
              <a:gd name="connsiteX1" fmla="*/ 98873 w 423485"/>
              <a:gd name="connsiteY1" fmla="*/ 242053 h 403216"/>
              <a:gd name="connsiteX2" fmla="*/ 95103 w 423485"/>
              <a:gd name="connsiteY2" fmla="*/ 89047 h 403216"/>
              <a:gd name="connsiteX3" fmla="*/ 24656 w 423485"/>
              <a:gd name="connsiteY3" fmla="*/ 95907 h 403216"/>
              <a:gd name="connsiteX4" fmla="*/ 0 w 423485"/>
              <a:gd name="connsiteY4" fmla="*/ 403216 h 403216"/>
              <a:gd name="connsiteX5" fmla="*/ 308298 w 423485"/>
              <a:gd name="connsiteY5" fmla="*/ 398334 h 403216"/>
              <a:gd name="connsiteX6" fmla="*/ 315343 w 423485"/>
              <a:gd name="connsiteY6" fmla="*/ 323932 h 403216"/>
              <a:gd name="connsiteX7" fmla="*/ 168578 w 423485"/>
              <a:gd name="connsiteY7" fmla="*/ 313675 h 403216"/>
              <a:gd name="connsiteX8" fmla="*/ 423485 w 423485"/>
              <a:gd name="connsiteY8" fmla="*/ 99924 h 403216"/>
              <a:gd name="connsiteX9" fmla="*/ 329803 w 423485"/>
              <a:gd name="connsiteY9" fmla="*/ 0 h 40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485" h="403216">
                <a:moveTo>
                  <a:pt x="329803" y="0"/>
                </a:moveTo>
                <a:lnTo>
                  <a:pt x="98873" y="242053"/>
                </a:lnTo>
                <a:lnTo>
                  <a:pt x="95103" y="89047"/>
                </a:lnTo>
                <a:lnTo>
                  <a:pt x="24656" y="95907"/>
                </a:lnTo>
                <a:lnTo>
                  <a:pt x="0" y="403216"/>
                </a:lnTo>
                <a:lnTo>
                  <a:pt x="308298" y="398334"/>
                </a:lnTo>
                <a:lnTo>
                  <a:pt x="315343" y="323932"/>
                </a:lnTo>
                <a:lnTo>
                  <a:pt x="168578" y="313675"/>
                </a:lnTo>
                <a:lnTo>
                  <a:pt x="423485" y="99924"/>
                </a:lnTo>
                <a:lnTo>
                  <a:pt x="329803" y="0"/>
                </a:lnTo>
                <a:close/>
              </a:path>
            </a:pathLst>
          </a:custGeom>
          <a:solidFill>
            <a:schemeClr val="accent1"/>
          </a:solidFill>
          <a:ln w="6161" cap="flat">
            <a:noFill/>
            <a:prstDash val="solid"/>
            <a:miter/>
          </a:ln>
        </p:spPr>
        <p:txBody>
          <a:bodyPr rtlCol="0" anchor="ctr"/>
          <a:lstStyle/>
          <a:p>
            <a:endParaRPr lang="es-CO"/>
          </a:p>
        </p:txBody>
      </p:sp>
      <p:sp>
        <p:nvSpPr>
          <p:cNvPr id="31" name="Forma libre: forma 30">
            <a:extLst>
              <a:ext uri="{FF2B5EF4-FFF2-40B4-BE49-F238E27FC236}">
                <a16:creationId xmlns:a16="http://schemas.microsoft.com/office/drawing/2014/main" id="{D149E3FB-A1AB-A125-9FFD-D8914EED4487}"/>
              </a:ext>
            </a:extLst>
          </p:cNvPr>
          <p:cNvSpPr/>
          <p:nvPr/>
        </p:nvSpPr>
        <p:spPr>
          <a:xfrm>
            <a:off x="6497449" y="4446985"/>
            <a:ext cx="378992" cy="499741"/>
          </a:xfrm>
          <a:custGeom>
            <a:avLst/>
            <a:gdLst>
              <a:gd name="connsiteX0" fmla="*/ 10011 w 378992"/>
              <a:gd name="connsiteY0" fmla="*/ 55555 h 499741"/>
              <a:gd name="connsiteX1" fmla="*/ 162461 w 378992"/>
              <a:gd name="connsiteY1" fmla="*/ 353347 h 499741"/>
              <a:gd name="connsiteX2" fmla="*/ 16747 w 378992"/>
              <a:gd name="connsiteY2" fmla="*/ 306506 h 499741"/>
              <a:gd name="connsiteX3" fmla="*/ 0 w 378992"/>
              <a:gd name="connsiteY3" fmla="*/ 375223 h 499741"/>
              <a:gd name="connsiteX4" fmla="*/ 282035 w 378992"/>
              <a:gd name="connsiteY4" fmla="*/ 499741 h 499741"/>
              <a:gd name="connsiteX5" fmla="*/ 378992 w 378992"/>
              <a:gd name="connsiteY5" fmla="*/ 207015 h 499741"/>
              <a:gd name="connsiteX6" fmla="*/ 311079 w 378992"/>
              <a:gd name="connsiteY6" fmla="*/ 175870 h 499741"/>
              <a:gd name="connsiteX7" fmla="*/ 253053 w 378992"/>
              <a:gd name="connsiteY7" fmla="*/ 311079 h 499741"/>
              <a:gd name="connsiteX8" fmla="*/ 135147 w 378992"/>
              <a:gd name="connsiteY8" fmla="*/ 0 h 499741"/>
              <a:gd name="connsiteX9" fmla="*/ 10011 w 378992"/>
              <a:gd name="connsiteY9" fmla="*/ 55555 h 49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992" h="499741">
                <a:moveTo>
                  <a:pt x="10011" y="55555"/>
                </a:moveTo>
                <a:lnTo>
                  <a:pt x="162461" y="353347"/>
                </a:lnTo>
                <a:lnTo>
                  <a:pt x="16747" y="306506"/>
                </a:lnTo>
                <a:lnTo>
                  <a:pt x="0" y="375223"/>
                </a:lnTo>
                <a:lnTo>
                  <a:pt x="282035" y="499741"/>
                </a:lnTo>
                <a:lnTo>
                  <a:pt x="378992" y="207015"/>
                </a:lnTo>
                <a:lnTo>
                  <a:pt x="311079" y="175870"/>
                </a:lnTo>
                <a:lnTo>
                  <a:pt x="253053" y="311079"/>
                </a:lnTo>
                <a:lnTo>
                  <a:pt x="135147" y="0"/>
                </a:lnTo>
                <a:lnTo>
                  <a:pt x="10011" y="55555"/>
                </a:lnTo>
                <a:close/>
              </a:path>
            </a:pathLst>
          </a:custGeom>
          <a:solidFill>
            <a:schemeClr val="accent1">
              <a:lumMod val="75000"/>
            </a:schemeClr>
          </a:solidFill>
          <a:ln w="6161" cap="flat">
            <a:noFill/>
            <a:prstDash val="solid"/>
            <a:miter/>
          </a:ln>
        </p:spPr>
        <p:txBody>
          <a:bodyPr rtlCol="0" anchor="ctr"/>
          <a:lstStyle/>
          <a:p>
            <a:endParaRPr lang="es-CO"/>
          </a:p>
        </p:txBody>
      </p:sp>
      <p:sp>
        <p:nvSpPr>
          <p:cNvPr id="32" name="Forma libre: forma 31">
            <a:extLst>
              <a:ext uri="{FF2B5EF4-FFF2-40B4-BE49-F238E27FC236}">
                <a16:creationId xmlns:a16="http://schemas.microsoft.com/office/drawing/2014/main" id="{19DA3A70-AC54-949E-1C43-A7E54D2732D6}"/>
              </a:ext>
            </a:extLst>
          </p:cNvPr>
          <p:cNvSpPr/>
          <p:nvPr/>
        </p:nvSpPr>
        <p:spPr>
          <a:xfrm>
            <a:off x="5585841" y="4428817"/>
            <a:ext cx="404822" cy="519021"/>
          </a:xfrm>
          <a:custGeom>
            <a:avLst/>
            <a:gdLst>
              <a:gd name="connsiteX0" fmla="*/ 197684 w 404822"/>
              <a:gd name="connsiteY0" fmla="*/ 0 h 519021"/>
              <a:gd name="connsiteX1" fmla="*/ 143798 w 404822"/>
              <a:gd name="connsiteY1" fmla="*/ 330174 h 519021"/>
              <a:gd name="connsiteX2" fmla="*/ 54257 w 404822"/>
              <a:gd name="connsiteY2" fmla="*/ 206027 h 519021"/>
              <a:gd name="connsiteX3" fmla="*/ 0 w 404822"/>
              <a:gd name="connsiteY3" fmla="*/ 251446 h 519021"/>
              <a:gd name="connsiteX4" fmla="*/ 153191 w 404822"/>
              <a:gd name="connsiteY4" fmla="*/ 519021 h 519021"/>
              <a:gd name="connsiteX5" fmla="*/ 404823 w 404822"/>
              <a:gd name="connsiteY5" fmla="*/ 340865 h 519021"/>
              <a:gd name="connsiteX6" fmla="*/ 368673 w 404822"/>
              <a:gd name="connsiteY6" fmla="*/ 275485 h 519021"/>
              <a:gd name="connsiteX7" fmla="*/ 241744 w 404822"/>
              <a:gd name="connsiteY7" fmla="*/ 349887 h 519021"/>
              <a:gd name="connsiteX8" fmla="*/ 331410 w 404822"/>
              <a:gd name="connsiteY8" fmla="*/ 29538 h 519021"/>
              <a:gd name="connsiteX9" fmla="*/ 197684 w 404822"/>
              <a:gd name="connsiteY9" fmla="*/ 0 h 51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822" h="519021">
                <a:moveTo>
                  <a:pt x="197684" y="0"/>
                </a:moveTo>
                <a:lnTo>
                  <a:pt x="143798" y="330174"/>
                </a:lnTo>
                <a:lnTo>
                  <a:pt x="54257" y="206027"/>
                </a:lnTo>
                <a:lnTo>
                  <a:pt x="0" y="251446"/>
                </a:lnTo>
                <a:lnTo>
                  <a:pt x="153191" y="519021"/>
                </a:lnTo>
                <a:lnTo>
                  <a:pt x="404823" y="340865"/>
                </a:lnTo>
                <a:lnTo>
                  <a:pt x="368673" y="275485"/>
                </a:lnTo>
                <a:lnTo>
                  <a:pt x="241744" y="349887"/>
                </a:lnTo>
                <a:lnTo>
                  <a:pt x="331410" y="29538"/>
                </a:lnTo>
                <a:lnTo>
                  <a:pt x="197684" y="0"/>
                </a:lnTo>
                <a:close/>
              </a:path>
            </a:pathLst>
          </a:custGeom>
          <a:solidFill>
            <a:schemeClr val="accent6"/>
          </a:solidFill>
          <a:ln w="6161" cap="flat">
            <a:noFill/>
            <a:prstDash val="solid"/>
            <a:miter/>
          </a:ln>
        </p:spPr>
        <p:txBody>
          <a:bodyPr rtlCol="0" anchor="ctr"/>
          <a:lstStyle/>
          <a:p>
            <a:endParaRPr lang="es-CO"/>
          </a:p>
        </p:txBody>
      </p:sp>
      <p:sp>
        <p:nvSpPr>
          <p:cNvPr id="33" name="Forma libre: forma 32">
            <a:extLst>
              <a:ext uri="{FF2B5EF4-FFF2-40B4-BE49-F238E27FC236}">
                <a16:creationId xmlns:a16="http://schemas.microsoft.com/office/drawing/2014/main" id="{5F2B5B11-A456-3B61-83C2-5241F1C07BBB}"/>
              </a:ext>
            </a:extLst>
          </p:cNvPr>
          <p:cNvSpPr/>
          <p:nvPr/>
        </p:nvSpPr>
        <p:spPr>
          <a:xfrm>
            <a:off x="4613612" y="2871630"/>
            <a:ext cx="525077" cy="409766"/>
          </a:xfrm>
          <a:custGeom>
            <a:avLst/>
            <a:gdLst>
              <a:gd name="connsiteX0" fmla="*/ 257131 w 525077"/>
              <a:gd name="connsiteY0" fmla="*/ 0 h 409766"/>
              <a:gd name="connsiteX1" fmla="*/ 0 w 525077"/>
              <a:gd name="connsiteY1" fmla="*/ 170185 h 409766"/>
              <a:gd name="connsiteX2" fmla="*/ 194100 w 525077"/>
              <a:gd name="connsiteY2" fmla="*/ 409766 h 409766"/>
              <a:gd name="connsiteX3" fmla="*/ 256019 w 525077"/>
              <a:gd name="connsiteY3" fmla="*/ 375593 h 409766"/>
              <a:gd name="connsiteX4" fmla="*/ 172657 w 525077"/>
              <a:gd name="connsiteY4" fmla="*/ 247244 h 409766"/>
              <a:gd name="connsiteX5" fmla="*/ 499988 w 525077"/>
              <a:gd name="connsiteY5" fmla="*/ 316393 h 409766"/>
              <a:gd name="connsiteX6" fmla="*/ 525077 w 525077"/>
              <a:gd name="connsiteY6" fmla="*/ 181864 h 409766"/>
              <a:gd name="connsiteX7" fmla="*/ 189712 w 525077"/>
              <a:gd name="connsiteY7" fmla="*/ 148742 h 409766"/>
              <a:gd name="connsiteX8" fmla="*/ 304961 w 525077"/>
              <a:gd name="connsiteY8" fmla="*/ 57346 h 409766"/>
              <a:gd name="connsiteX9" fmla="*/ 257131 w 525077"/>
              <a:gd name="connsiteY9" fmla="*/ 0 h 4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77" h="409766">
                <a:moveTo>
                  <a:pt x="257131" y="0"/>
                </a:moveTo>
                <a:lnTo>
                  <a:pt x="0" y="170185"/>
                </a:lnTo>
                <a:lnTo>
                  <a:pt x="194100" y="409766"/>
                </a:lnTo>
                <a:lnTo>
                  <a:pt x="256019" y="375593"/>
                </a:lnTo>
                <a:lnTo>
                  <a:pt x="172657" y="247244"/>
                </a:lnTo>
                <a:lnTo>
                  <a:pt x="499988" y="316393"/>
                </a:lnTo>
                <a:lnTo>
                  <a:pt x="525077" y="181864"/>
                </a:lnTo>
                <a:lnTo>
                  <a:pt x="189712" y="148742"/>
                </a:lnTo>
                <a:lnTo>
                  <a:pt x="304961" y="57346"/>
                </a:lnTo>
                <a:lnTo>
                  <a:pt x="257131" y="0"/>
                </a:lnTo>
                <a:close/>
              </a:path>
            </a:pathLst>
          </a:custGeom>
          <a:solidFill>
            <a:schemeClr val="accent4"/>
          </a:solidFill>
          <a:ln w="6161" cap="flat">
            <a:noFill/>
            <a:prstDash val="solid"/>
            <a:miter/>
          </a:ln>
        </p:spPr>
        <p:txBody>
          <a:bodyPr rtlCol="0" anchor="ctr"/>
          <a:lstStyle/>
          <a:p>
            <a:endParaRPr lang="es-CO"/>
          </a:p>
        </p:txBody>
      </p:sp>
      <p:sp>
        <p:nvSpPr>
          <p:cNvPr id="34" name="Forma libre: forma 33">
            <a:extLst>
              <a:ext uri="{FF2B5EF4-FFF2-40B4-BE49-F238E27FC236}">
                <a16:creationId xmlns:a16="http://schemas.microsoft.com/office/drawing/2014/main" id="{238AE17B-9778-4673-37A8-BE577F16E9F6}"/>
              </a:ext>
            </a:extLst>
          </p:cNvPr>
          <p:cNvSpPr/>
          <p:nvPr/>
        </p:nvSpPr>
        <p:spPr>
          <a:xfrm>
            <a:off x="5947284" y="1758198"/>
            <a:ext cx="414401" cy="518341"/>
          </a:xfrm>
          <a:custGeom>
            <a:avLst/>
            <a:gdLst>
              <a:gd name="connsiteX0" fmla="*/ 369476 w 414401"/>
              <a:gd name="connsiteY0" fmla="*/ 289389 h 518341"/>
              <a:gd name="connsiteX1" fmla="*/ 258553 w 414401"/>
              <a:gd name="connsiteY1" fmla="*/ 183904 h 518341"/>
              <a:gd name="connsiteX2" fmla="*/ 266463 w 414401"/>
              <a:gd name="connsiteY2" fmla="*/ 518341 h 518341"/>
              <a:gd name="connsiteX3" fmla="*/ 129585 w 414401"/>
              <a:gd name="connsiteY3" fmla="*/ 513954 h 518341"/>
              <a:gd name="connsiteX4" fmla="*/ 158629 w 414401"/>
              <a:gd name="connsiteY4" fmla="*/ 182544 h 518341"/>
              <a:gd name="connsiteX5" fmla="*/ 47644 w 414401"/>
              <a:gd name="connsiteY5" fmla="*/ 279069 h 518341"/>
              <a:gd name="connsiteX6" fmla="*/ 0 w 414401"/>
              <a:gd name="connsiteY6" fmla="*/ 221475 h 518341"/>
              <a:gd name="connsiteX7" fmla="*/ 214554 w 414401"/>
              <a:gd name="connsiteY7" fmla="*/ 0 h 518341"/>
              <a:gd name="connsiteX8" fmla="*/ 414401 w 414401"/>
              <a:gd name="connsiteY8" fmla="*/ 234761 h 518341"/>
              <a:gd name="connsiteX9" fmla="*/ 369476 w 414401"/>
              <a:gd name="connsiteY9" fmla="*/ 289389 h 5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401" h="518341">
                <a:moveTo>
                  <a:pt x="369476" y="289389"/>
                </a:moveTo>
                <a:lnTo>
                  <a:pt x="258553" y="183904"/>
                </a:lnTo>
                <a:lnTo>
                  <a:pt x="266463" y="518341"/>
                </a:lnTo>
                <a:lnTo>
                  <a:pt x="129585" y="513954"/>
                </a:lnTo>
                <a:lnTo>
                  <a:pt x="158629" y="182544"/>
                </a:lnTo>
                <a:lnTo>
                  <a:pt x="47644" y="279069"/>
                </a:lnTo>
                <a:lnTo>
                  <a:pt x="0" y="221475"/>
                </a:lnTo>
                <a:lnTo>
                  <a:pt x="214554" y="0"/>
                </a:lnTo>
                <a:lnTo>
                  <a:pt x="414401" y="234761"/>
                </a:lnTo>
                <a:lnTo>
                  <a:pt x="369476" y="289389"/>
                </a:lnTo>
                <a:close/>
              </a:path>
            </a:pathLst>
          </a:custGeom>
          <a:solidFill>
            <a:schemeClr val="accent3"/>
          </a:solidFill>
          <a:ln w="6161" cap="flat">
            <a:noFill/>
            <a:prstDash val="solid"/>
            <a:miter/>
          </a:ln>
        </p:spPr>
        <p:txBody>
          <a:bodyPr rtlCol="0" anchor="ctr"/>
          <a:lstStyle/>
          <a:p>
            <a:endParaRPr lang="es-CO"/>
          </a:p>
        </p:txBody>
      </p:sp>
      <p:sp>
        <p:nvSpPr>
          <p:cNvPr id="35" name="Forma libre: forma 34">
            <a:extLst>
              <a:ext uri="{FF2B5EF4-FFF2-40B4-BE49-F238E27FC236}">
                <a16:creationId xmlns:a16="http://schemas.microsoft.com/office/drawing/2014/main" id="{A806E69F-6057-CC85-8FD5-EFC717450481}"/>
              </a:ext>
            </a:extLst>
          </p:cNvPr>
          <p:cNvSpPr/>
          <p:nvPr/>
        </p:nvSpPr>
        <p:spPr>
          <a:xfrm>
            <a:off x="5003233" y="1022398"/>
            <a:ext cx="503881" cy="383750"/>
          </a:xfrm>
          <a:custGeom>
            <a:avLst/>
            <a:gdLst>
              <a:gd name="connsiteX0" fmla="*/ 200959 w 503881"/>
              <a:gd name="connsiteY0" fmla="*/ 18786 h 383750"/>
              <a:gd name="connsiteX1" fmla="*/ 149916 w 503881"/>
              <a:gd name="connsiteY1" fmla="*/ 163079 h 383750"/>
              <a:gd name="connsiteX2" fmla="*/ 452035 w 503881"/>
              <a:gd name="connsiteY2" fmla="*/ 19404 h 383750"/>
              <a:gd name="connsiteX3" fmla="*/ 503881 w 503881"/>
              <a:gd name="connsiteY3" fmla="*/ 146147 h 383750"/>
              <a:gd name="connsiteX4" fmla="*/ 189465 w 503881"/>
              <a:gd name="connsiteY4" fmla="*/ 254845 h 383750"/>
              <a:gd name="connsiteX5" fmla="*/ 322944 w 503881"/>
              <a:gd name="connsiteY5" fmla="*/ 316764 h 383750"/>
              <a:gd name="connsiteX6" fmla="*/ 289760 w 503881"/>
              <a:gd name="connsiteY6" fmla="*/ 383750 h 383750"/>
              <a:gd name="connsiteX7" fmla="*/ 0 w 503881"/>
              <a:gd name="connsiteY7" fmla="*/ 278327 h 383750"/>
              <a:gd name="connsiteX8" fmla="*/ 132737 w 503881"/>
              <a:gd name="connsiteY8" fmla="*/ 0 h 383750"/>
              <a:gd name="connsiteX9" fmla="*/ 200959 w 503881"/>
              <a:gd name="connsiteY9" fmla="*/ 18786 h 38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3881" h="383750">
                <a:moveTo>
                  <a:pt x="200959" y="18786"/>
                </a:moveTo>
                <a:lnTo>
                  <a:pt x="149916" y="163079"/>
                </a:lnTo>
                <a:lnTo>
                  <a:pt x="452035" y="19404"/>
                </a:lnTo>
                <a:lnTo>
                  <a:pt x="503881" y="146147"/>
                </a:lnTo>
                <a:lnTo>
                  <a:pt x="189465" y="254845"/>
                </a:lnTo>
                <a:lnTo>
                  <a:pt x="322944" y="316764"/>
                </a:lnTo>
                <a:lnTo>
                  <a:pt x="289760" y="383750"/>
                </a:lnTo>
                <a:lnTo>
                  <a:pt x="0" y="278327"/>
                </a:lnTo>
                <a:lnTo>
                  <a:pt x="132737" y="0"/>
                </a:lnTo>
                <a:lnTo>
                  <a:pt x="200959" y="18786"/>
                </a:lnTo>
                <a:close/>
              </a:path>
            </a:pathLst>
          </a:custGeom>
          <a:solidFill>
            <a:schemeClr val="accent3"/>
          </a:solidFill>
          <a:ln w="6161" cap="flat">
            <a:noFill/>
            <a:prstDash val="solid"/>
            <a:miter/>
          </a:ln>
        </p:spPr>
        <p:txBody>
          <a:bodyPr rtlCol="0" anchor="ctr"/>
          <a:lstStyle/>
          <a:p>
            <a:endParaRPr lang="es-CO"/>
          </a:p>
        </p:txBody>
      </p:sp>
      <p:sp>
        <p:nvSpPr>
          <p:cNvPr id="36" name="Forma libre: forma 35">
            <a:extLst>
              <a:ext uri="{FF2B5EF4-FFF2-40B4-BE49-F238E27FC236}">
                <a16:creationId xmlns:a16="http://schemas.microsoft.com/office/drawing/2014/main" id="{62F7D8A0-6BAF-E184-9D0E-5084725D3BEE}"/>
              </a:ext>
            </a:extLst>
          </p:cNvPr>
          <p:cNvSpPr/>
          <p:nvPr/>
        </p:nvSpPr>
        <p:spPr>
          <a:xfrm>
            <a:off x="6799816" y="1003983"/>
            <a:ext cx="504931" cy="385048"/>
          </a:xfrm>
          <a:custGeom>
            <a:avLst/>
            <a:gdLst>
              <a:gd name="connsiteX0" fmla="*/ 180072 w 504931"/>
              <a:gd name="connsiteY0" fmla="*/ 324180 h 385048"/>
              <a:gd name="connsiteX1" fmla="*/ 317073 w 504931"/>
              <a:gd name="connsiteY1" fmla="*/ 255895 h 385048"/>
              <a:gd name="connsiteX2" fmla="*/ 0 w 504931"/>
              <a:gd name="connsiteY2" fmla="*/ 149298 h 385048"/>
              <a:gd name="connsiteX3" fmla="*/ 50734 w 504931"/>
              <a:gd name="connsiteY3" fmla="*/ 22123 h 385048"/>
              <a:gd name="connsiteX4" fmla="*/ 352420 w 504931"/>
              <a:gd name="connsiteY4" fmla="*/ 162399 h 385048"/>
              <a:gd name="connsiteX5" fmla="*/ 299461 w 504931"/>
              <a:gd name="connsiteY5" fmla="*/ 25151 h 385048"/>
              <a:gd name="connsiteX6" fmla="*/ 369847 w 504931"/>
              <a:gd name="connsiteY6" fmla="*/ 0 h 385048"/>
              <a:gd name="connsiteX7" fmla="*/ 504932 w 504931"/>
              <a:gd name="connsiteY7" fmla="*/ 277153 h 385048"/>
              <a:gd name="connsiteX8" fmla="*/ 216099 w 504931"/>
              <a:gd name="connsiteY8" fmla="*/ 385048 h 385048"/>
              <a:gd name="connsiteX9" fmla="*/ 180072 w 504931"/>
              <a:gd name="connsiteY9" fmla="*/ 324180 h 38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931" h="385048">
                <a:moveTo>
                  <a:pt x="180072" y="324180"/>
                </a:moveTo>
                <a:lnTo>
                  <a:pt x="317073" y="255895"/>
                </a:lnTo>
                <a:lnTo>
                  <a:pt x="0" y="149298"/>
                </a:lnTo>
                <a:lnTo>
                  <a:pt x="50734" y="22123"/>
                </a:lnTo>
                <a:lnTo>
                  <a:pt x="352420" y="162399"/>
                </a:lnTo>
                <a:lnTo>
                  <a:pt x="299461" y="25151"/>
                </a:lnTo>
                <a:lnTo>
                  <a:pt x="369847" y="0"/>
                </a:lnTo>
                <a:lnTo>
                  <a:pt x="504932" y="277153"/>
                </a:lnTo>
                <a:lnTo>
                  <a:pt x="216099" y="385048"/>
                </a:lnTo>
                <a:lnTo>
                  <a:pt x="180072" y="324180"/>
                </a:lnTo>
                <a:close/>
              </a:path>
            </a:pathLst>
          </a:custGeom>
          <a:solidFill>
            <a:schemeClr val="accent6"/>
          </a:solidFill>
          <a:ln w="6161" cap="flat">
            <a:noFill/>
            <a:prstDash val="solid"/>
            <a:miter/>
          </a:ln>
        </p:spPr>
        <p:txBody>
          <a:bodyPr rtlCol="0" anchor="ctr"/>
          <a:lstStyle/>
          <a:p>
            <a:endParaRPr lang="es-CO"/>
          </a:p>
        </p:txBody>
      </p:sp>
      <p:sp>
        <p:nvSpPr>
          <p:cNvPr id="37" name="Forma libre: forma 36">
            <a:extLst>
              <a:ext uri="{FF2B5EF4-FFF2-40B4-BE49-F238E27FC236}">
                <a16:creationId xmlns:a16="http://schemas.microsoft.com/office/drawing/2014/main" id="{97D22460-6E04-8D88-59F0-1DD8A5547AB2}"/>
              </a:ext>
            </a:extLst>
          </p:cNvPr>
          <p:cNvSpPr/>
          <p:nvPr/>
        </p:nvSpPr>
        <p:spPr>
          <a:xfrm>
            <a:off x="7118310" y="3815249"/>
            <a:ext cx="448018" cy="394997"/>
          </a:xfrm>
          <a:custGeom>
            <a:avLst/>
            <a:gdLst>
              <a:gd name="connsiteX0" fmla="*/ 84784 w 448018"/>
              <a:gd name="connsiteY0" fmla="*/ 0 h 394997"/>
              <a:gd name="connsiteX1" fmla="*/ 335674 w 448018"/>
              <a:gd name="connsiteY1" fmla="*/ 221290 h 394997"/>
              <a:gd name="connsiteX2" fmla="*/ 326281 w 448018"/>
              <a:gd name="connsiteY2" fmla="*/ 68531 h 394997"/>
              <a:gd name="connsiteX3" fmla="*/ 396975 w 448018"/>
              <a:gd name="connsiteY3" fmla="*/ 69273 h 394997"/>
              <a:gd name="connsiteX4" fmla="*/ 448018 w 448018"/>
              <a:gd name="connsiteY4" fmla="*/ 373369 h 394997"/>
              <a:gd name="connsiteX5" fmla="*/ 140461 w 448018"/>
              <a:gd name="connsiteY5" fmla="*/ 394997 h 394997"/>
              <a:gd name="connsiteX6" fmla="*/ 126990 w 448018"/>
              <a:gd name="connsiteY6" fmla="*/ 321461 h 394997"/>
              <a:gd name="connsiteX7" fmla="*/ 272333 w 448018"/>
              <a:gd name="connsiteY7" fmla="*/ 298658 h 394997"/>
              <a:gd name="connsiteX8" fmla="*/ 0 w 448018"/>
              <a:gd name="connsiteY8" fmla="*/ 107586 h 394997"/>
              <a:gd name="connsiteX9" fmla="*/ 84784 w 448018"/>
              <a:gd name="connsiteY9" fmla="*/ 0 h 39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018" h="394997">
                <a:moveTo>
                  <a:pt x="84784" y="0"/>
                </a:moveTo>
                <a:lnTo>
                  <a:pt x="335674" y="221290"/>
                </a:lnTo>
                <a:lnTo>
                  <a:pt x="326281" y="68531"/>
                </a:lnTo>
                <a:lnTo>
                  <a:pt x="396975" y="69273"/>
                </a:lnTo>
                <a:lnTo>
                  <a:pt x="448018" y="373369"/>
                </a:lnTo>
                <a:lnTo>
                  <a:pt x="140461" y="394997"/>
                </a:lnTo>
                <a:lnTo>
                  <a:pt x="126990" y="321461"/>
                </a:lnTo>
                <a:lnTo>
                  <a:pt x="272333" y="298658"/>
                </a:lnTo>
                <a:lnTo>
                  <a:pt x="0" y="107586"/>
                </a:lnTo>
                <a:lnTo>
                  <a:pt x="84784" y="0"/>
                </a:lnTo>
                <a:close/>
              </a:path>
            </a:pathLst>
          </a:custGeom>
          <a:solidFill>
            <a:srgbClr val="95C123"/>
          </a:solidFill>
          <a:ln w="6161" cap="flat">
            <a:noFill/>
            <a:prstDash val="solid"/>
            <a:miter/>
          </a:ln>
        </p:spPr>
        <p:txBody>
          <a:bodyPr rtlCol="0" anchor="ctr"/>
          <a:lstStyle/>
          <a:p>
            <a:endParaRPr lang="es-CO"/>
          </a:p>
        </p:txBody>
      </p:sp>
      <p:sp>
        <p:nvSpPr>
          <p:cNvPr id="38" name="Forma libre: forma 37">
            <a:extLst>
              <a:ext uri="{FF2B5EF4-FFF2-40B4-BE49-F238E27FC236}">
                <a16:creationId xmlns:a16="http://schemas.microsoft.com/office/drawing/2014/main" id="{9044C0EB-D937-3BCE-DAF8-A08A187E5D2B}"/>
              </a:ext>
            </a:extLst>
          </p:cNvPr>
          <p:cNvSpPr/>
          <p:nvPr/>
        </p:nvSpPr>
        <p:spPr>
          <a:xfrm>
            <a:off x="7203836" y="2878367"/>
            <a:ext cx="523161" cy="404575"/>
          </a:xfrm>
          <a:custGeom>
            <a:avLst/>
            <a:gdLst>
              <a:gd name="connsiteX0" fmla="*/ 255154 w 523161"/>
              <a:gd name="connsiteY0" fmla="*/ 0 h 404575"/>
              <a:gd name="connsiteX1" fmla="*/ 523162 w 523161"/>
              <a:gd name="connsiteY1" fmla="*/ 152450 h 404575"/>
              <a:gd name="connsiteX2" fmla="*/ 345685 w 523161"/>
              <a:gd name="connsiteY2" fmla="*/ 404576 h 404575"/>
              <a:gd name="connsiteX3" fmla="*/ 281541 w 523161"/>
              <a:gd name="connsiteY3" fmla="*/ 374667 h 404575"/>
              <a:gd name="connsiteX4" fmla="*/ 356066 w 523161"/>
              <a:gd name="connsiteY4" fmla="*/ 241003 h 404575"/>
              <a:gd name="connsiteX5" fmla="*/ 34173 w 523161"/>
              <a:gd name="connsiteY5" fmla="*/ 332027 h 404575"/>
              <a:gd name="connsiteX6" fmla="*/ 0 w 523161"/>
              <a:gd name="connsiteY6" fmla="*/ 199476 h 404575"/>
              <a:gd name="connsiteX7" fmla="*/ 332460 w 523161"/>
              <a:gd name="connsiteY7" fmla="*/ 143860 h 404575"/>
              <a:gd name="connsiteX8" fmla="*/ 211279 w 523161"/>
              <a:gd name="connsiteY8" fmla="*/ 60436 h 404575"/>
              <a:gd name="connsiteX9" fmla="*/ 255154 w 523161"/>
              <a:gd name="connsiteY9" fmla="*/ 0 h 40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161" h="404575">
                <a:moveTo>
                  <a:pt x="255154" y="0"/>
                </a:moveTo>
                <a:lnTo>
                  <a:pt x="523162" y="152450"/>
                </a:lnTo>
                <a:lnTo>
                  <a:pt x="345685" y="404576"/>
                </a:lnTo>
                <a:lnTo>
                  <a:pt x="281541" y="374667"/>
                </a:lnTo>
                <a:lnTo>
                  <a:pt x="356066" y="241003"/>
                </a:lnTo>
                <a:lnTo>
                  <a:pt x="34173" y="332027"/>
                </a:lnTo>
                <a:lnTo>
                  <a:pt x="0" y="199476"/>
                </a:lnTo>
                <a:lnTo>
                  <a:pt x="332460" y="143860"/>
                </a:lnTo>
                <a:lnTo>
                  <a:pt x="211279" y="60436"/>
                </a:lnTo>
                <a:lnTo>
                  <a:pt x="255154" y="0"/>
                </a:lnTo>
                <a:close/>
              </a:path>
            </a:pathLst>
          </a:custGeom>
          <a:solidFill>
            <a:srgbClr val="95C123"/>
          </a:solidFill>
          <a:ln w="6161" cap="flat">
            <a:noFill/>
            <a:prstDash val="solid"/>
            <a:miter/>
          </a:ln>
        </p:spPr>
        <p:txBody>
          <a:bodyPr rtlCol="0" anchor="ctr"/>
          <a:lstStyle/>
          <a:p>
            <a:endParaRPr lang="es-CO"/>
          </a:p>
        </p:txBody>
      </p:sp>
      <p:grpSp>
        <p:nvGrpSpPr>
          <p:cNvPr id="47" name="Grupo 46">
            <a:extLst>
              <a:ext uri="{FF2B5EF4-FFF2-40B4-BE49-F238E27FC236}">
                <a16:creationId xmlns:a16="http://schemas.microsoft.com/office/drawing/2014/main" id="{6AF3561C-0699-B627-9B4C-A9ECC519BCE1}"/>
              </a:ext>
            </a:extLst>
          </p:cNvPr>
          <p:cNvGrpSpPr/>
          <p:nvPr/>
        </p:nvGrpSpPr>
        <p:grpSpPr>
          <a:xfrm>
            <a:off x="5695789" y="668094"/>
            <a:ext cx="969331" cy="969332"/>
            <a:chOff x="4460730" y="653837"/>
            <a:chExt cx="969331" cy="969332"/>
          </a:xfrm>
        </p:grpSpPr>
        <p:sp>
          <p:nvSpPr>
            <p:cNvPr id="45" name="Forma libre: forma 44">
              <a:extLst>
                <a:ext uri="{FF2B5EF4-FFF2-40B4-BE49-F238E27FC236}">
                  <a16:creationId xmlns:a16="http://schemas.microsoft.com/office/drawing/2014/main" id="{22896229-9228-DEC2-058D-3EC7EB747DE6}"/>
                </a:ext>
              </a:extLst>
            </p:cNvPr>
            <p:cNvSpPr/>
            <p:nvPr/>
          </p:nvSpPr>
          <p:spPr>
            <a:xfrm>
              <a:off x="4460730" y="653837"/>
              <a:ext cx="969331" cy="969332"/>
            </a:xfrm>
            <a:custGeom>
              <a:avLst/>
              <a:gdLst>
                <a:gd name="connsiteX0" fmla="*/ -698 w 1626869"/>
                <a:gd name="connsiteY0" fmla="*/ 813332 h 1626870"/>
                <a:gd name="connsiteX1" fmla="*/ 812737 w 1626869"/>
                <a:gd name="connsiteY1" fmla="*/ 1626767 h 1626870"/>
                <a:gd name="connsiteX2" fmla="*/ 1626172 w 1626869"/>
                <a:gd name="connsiteY2" fmla="*/ 813332 h 1626870"/>
                <a:gd name="connsiteX3" fmla="*/ 812737 w 1626869"/>
                <a:gd name="connsiteY3" fmla="*/ -103 h 1626870"/>
                <a:gd name="connsiteX4" fmla="*/ -698 w 1626869"/>
                <a:gd name="connsiteY4" fmla="*/ 813332 h 162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869" h="1626870">
                  <a:moveTo>
                    <a:pt x="-698" y="813332"/>
                  </a:moveTo>
                  <a:cubicBezTo>
                    <a:pt x="-698" y="1262579"/>
                    <a:pt x="363491" y="1626767"/>
                    <a:pt x="812737" y="1626767"/>
                  </a:cubicBezTo>
                  <a:cubicBezTo>
                    <a:pt x="1261984" y="1626767"/>
                    <a:pt x="1626172" y="1262579"/>
                    <a:pt x="1626172" y="813332"/>
                  </a:cubicBezTo>
                  <a:cubicBezTo>
                    <a:pt x="1626172" y="364085"/>
                    <a:pt x="1261984" y="-103"/>
                    <a:pt x="812737" y="-103"/>
                  </a:cubicBezTo>
                  <a:cubicBezTo>
                    <a:pt x="363510" y="-46"/>
                    <a:pt x="-641" y="364104"/>
                    <a:pt x="-698" y="813332"/>
                  </a:cubicBezTo>
                </a:path>
              </a:pathLst>
            </a:custGeom>
            <a:noFill/>
            <a:ln w="76200" cap="flat">
              <a:solidFill>
                <a:schemeClr val="accent3"/>
              </a:solidFill>
              <a:prstDash val="solid"/>
              <a:miter/>
            </a:ln>
          </p:spPr>
          <p:txBody>
            <a:bodyPr rtlCol="0" anchor="ctr"/>
            <a:lstStyle/>
            <a:p>
              <a:endParaRPr lang="es-CO"/>
            </a:p>
          </p:txBody>
        </p:sp>
        <p:sp>
          <p:nvSpPr>
            <p:cNvPr id="46" name="Forma libre: forma 45">
              <a:extLst>
                <a:ext uri="{FF2B5EF4-FFF2-40B4-BE49-F238E27FC236}">
                  <a16:creationId xmlns:a16="http://schemas.microsoft.com/office/drawing/2014/main" id="{7B656128-9DE4-DB68-C497-C89CDE924A92}"/>
                </a:ext>
              </a:extLst>
            </p:cNvPr>
            <p:cNvSpPr/>
            <p:nvPr/>
          </p:nvSpPr>
          <p:spPr>
            <a:xfrm>
              <a:off x="4511314" y="1292858"/>
              <a:ext cx="868312" cy="301639"/>
            </a:xfrm>
            <a:custGeom>
              <a:avLst/>
              <a:gdLst>
                <a:gd name="connsiteX0" fmla="*/ 1456628 w 1457325"/>
                <a:gd name="connsiteY0" fmla="*/ -103 h 506253"/>
                <a:gd name="connsiteX1" fmla="*/ 727965 w 1457325"/>
                <a:gd name="connsiteY1" fmla="*/ 506151 h 506253"/>
                <a:gd name="connsiteX2" fmla="*/ -698 w 1457325"/>
                <a:gd name="connsiteY2" fmla="*/ -103 h 506253"/>
              </a:gdLst>
              <a:ahLst/>
              <a:cxnLst>
                <a:cxn ang="0">
                  <a:pos x="connsiteX0" y="connsiteY0"/>
                </a:cxn>
                <a:cxn ang="0">
                  <a:pos x="connsiteX1" y="connsiteY1"/>
                </a:cxn>
                <a:cxn ang="0">
                  <a:pos x="connsiteX2" y="connsiteY2"/>
                </a:cxn>
              </a:cxnLst>
              <a:rect l="l" t="t" r="r" b="b"/>
              <a:pathLst>
                <a:path w="1457325" h="506253">
                  <a:moveTo>
                    <a:pt x="1456628" y="-103"/>
                  </a:moveTo>
                  <a:cubicBezTo>
                    <a:pt x="1319373" y="300696"/>
                    <a:pt x="1044671" y="506151"/>
                    <a:pt x="727965" y="506151"/>
                  </a:cubicBezTo>
                  <a:cubicBezTo>
                    <a:pt x="411259" y="506151"/>
                    <a:pt x="136557" y="300696"/>
                    <a:pt x="-698" y="-103"/>
                  </a:cubicBezTo>
                  <a:close/>
                </a:path>
              </a:pathLst>
            </a:custGeom>
            <a:solidFill>
              <a:schemeClr val="accent3"/>
            </a:solidFill>
            <a:ln w="9525" cap="flat">
              <a:noFill/>
              <a:prstDash val="solid"/>
              <a:miter/>
            </a:ln>
          </p:spPr>
          <p:txBody>
            <a:bodyPr rtlCol="0" anchor="ctr"/>
            <a:lstStyle/>
            <a:p>
              <a:endParaRPr lang="es-CO"/>
            </a:p>
          </p:txBody>
        </p:sp>
      </p:grpSp>
      <p:grpSp>
        <p:nvGrpSpPr>
          <p:cNvPr id="67" name="Grupo 66">
            <a:extLst>
              <a:ext uri="{FF2B5EF4-FFF2-40B4-BE49-F238E27FC236}">
                <a16:creationId xmlns:a16="http://schemas.microsoft.com/office/drawing/2014/main" id="{4AD55E83-39D9-7693-641D-88C0488E63A0}"/>
              </a:ext>
            </a:extLst>
          </p:cNvPr>
          <p:cNvGrpSpPr/>
          <p:nvPr/>
        </p:nvGrpSpPr>
        <p:grpSpPr>
          <a:xfrm>
            <a:off x="3966860" y="1169557"/>
            <a:ext cx="969331" cy="969332"/>
            <a:chOff x="4460730" y="653837"/>
            <a:chExt cx="969331" cy="969332"/>
          </a:xfrm>
        </p:grpSpPr>
        <p:sp>
          <p:nvSpPr>
            <p:cNvPr id="68" name="Forma libre: forma 67">
              <a:extLst>
                <a:ext uri="{FF2B5EF4-FFF2-40B4-BE49-F238E27FC236}">
                  <a16:creationId xmlns:a16="http://schemas.microsoft.com/office/drawing/2014/main" id="{A283DEE9-4B50-DE3A-C061-8B17C048AB57}"/>
                </a:ext>
              </a:extLst>
            </p:cNvPr>
            <p:cNvSpPr/>
            <p:nvPr/>
          </p:nvSpPr>
          <p:spPr>
            <a:xfrm>
              <a:off x="4460730" y="653837"/>
              <a:ext cx="969331" cy="969332"/>
            </a:xfrm>
            <a:custGeom>
              <a:avLst/>
              <a:gdLst>
                <a:gd name="connsiteX0" fmla="*/ -698 w 1626869"/>
                <a:gd name="connsiteY0" fmla="*/ 813332 h 1626870"/>
                <a:gd name="connsiteX1" fmla="*/ 812737 w 1626869"/>
                <a:gd name="connsiteY1" fmla="*/ 1626767 h 1626870"/>
                <a:gd name="connsiteX2" fmla="*/ 1626172 w 1626869"/>
                <a:gd name="connsiteY2" fmla="*/ 813332 h 1626870"/>
                <a:gd name="connsiteX3" fmla="*/ 812737 w 1626869"/>
                <a:gd name="connsiteY3" fmla="*/ -103 h 1626870"/>
                <a:gd name="connsiteX4" fmla="*/ -698 w 1626869"/>
                <a:gd name="connsiteY4" fmla="*/ 813332 h 162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869" h="1626870">
                  <a:moveTo>
                    <a:pt x="-698" y="813332"/>
                  </a:moveTo>
                  <a:cubicBezTo>
                    <a:pt x="-698" y="1262579"/>
                    <a:pt x="363491" y="1626767"/>
                    <a:pt x="812737" y="1626767"/>
                  </a:cubicBezTo>
                  <a:cubicBezTo>
                    <a:pt x="1261984" y="1626767"/>
                    <a:pt x="1626172" y="1262579"/>
                    <a:pt x="1626172" y="813332"/>
                  </a:cubicBezTo>
                  <a:cubicBezTo>
                    <a:pt x="1626172" y="364085"/>
                    <a:pt x="1261984" y="-103"/>
                    <a:pt x="812737" y="-103"/>
                  </a:cubicBezTo>
                  <a:cubicBezTo>
                    <a:pt x="363510" y="-46"/>
                    <a:pt x="-641" y="364104"/>
                    <a:pt x="-698" y="813332"/>
                  </a:cubicBezTo>
                </a:path>
              </a:pathLst>
            </a:custGeom>
            <a:noFill/>
            <a:ln w="57150" cap="flat">
              <a:solidFill>
                <a:schemeClr val="accent3"/>
              </a:solidFill>
              <a:prstDash val="solid"/>
              <a:miter/>
            </a:ln>
          </p:spPr>
          <p:txBody>
            <a:bodyPr rtlCol="0" anchor="ctr"/>
            <a:lstStyle/>
            <a:p>
              <a:endParaRPr lang="es-CO" dirty="0"/>
            </a:p>
          </p:txBody>
        </p:sp>
        <p:sp>
          <p:nvSpPr>
            <p:cNvPr id="69" name="Forma libre: forma 68">
              <a:extLst>
                <a:ext uri="{FF2B5EF4-FFF2-40B4-BE49-F238E27FC236}">
                  <a16:creationId xmlns:a16="http://schemas.microsoft.com/office/drawing/2014/main" id="{74CDF1D5-2F92-00D3-DAB1-6DB5F6A0645B}"/>
                </a:ext>
              </a:extLst>
            </p:cNvPr>
            <p:cNvSpPr/>
            <p:nvPr/>
          </p:nvSpPr>
          <p:spPr>
            <a:xfrm>
              <a:off x="4517664" y="1305558"/>
              <a:ext cx="868312" cy="301639"/>
            </a:xfrm>
            <a:custGeom>
              <a:avLst/>
              <a:gdLst>
                <a:gd name="connsiteX0" fmla="*/ 1456628 w 1457325"/>
                <a:gd name="connsiteY0" fmla="*/ -103 h 506253"/>
                <a:gd name="connsiteX1" fmla="*/ 727965 w 1457325"/>
                <a:gd name="connsiteY1" fmla="*/ 506151 h 506253"/>
                <a:gd name="connsiteX2" fmla="*/ -698 w 1457325"/>
                <a:gd name="connsiteY2" fmla="*/ -103 h 506253"/>
              </a:gdLst>
              <a:ahLst/>
              <a:cxnLst>
                <a:cxn ang="0">
                  <a:pos x="connsiteX0" y="connsiteY0"/>
                </a:cxn>
                <a:cxn ang="0">
                  <a:pos x="connsiteX1" y="connsiteY1"/>
                </a:cxn>
                <a:cxn ang="0">
                  <a:pos x="connsiteX2" y="connsiteY2"/>
                </a:cxn>
              </a:cxnLst>
              <a:rect l="l" t="t" r="r" b="b"/>
              <a:pathLst>
                <a:path w="1457325" h="506253">
                  <a:moveTo>
                    <a:pt x="1456628" y="-103"/>
                  </a:moveTo>
                  <a:cubicBezTo>
                    <a:pt x="1319373" y="300696"/>
                    <a:pt x="1044671" y="506151"/>
                    <a:pt x="727965" y="506151"/>
                  </a:cubicBezTo>
                  <a:cubicBezTo>
                    <a:pt x="411259" y="506151"/>
                    <a:pt x="136557" y="300696"/>
                    <a:pt x="-698" y="-103"/>
                  </a:cubicBezTo>
                  <a:close/>
                </a:path>
              </a:pathLst>
            </a:custGeom>
            <a:solidFill>
              <a:schemeClr val="accent3"/>
            </a:solidFill>
            <a:ln w="9525" cap="flat">
              <a:noFill/>
              <a:prstDash val="solid"/>
              <a:miter/>
            </a:ln>
          </p:spPr>
          <p:txBody>
            <a:bodyPr rtlCol="0" anchor="ctr"/>
            <a:lstStyle/>
            <a:p>
              <a:endParaRPr lang="es-CO"/>
            </a:p>
          </p:txBody>
        </p:sp>
      </p:grpSp>
      <p:grpSp>
        <p:nvGrpSpPr>
          <p:cNvPr id="70" name="Grupo 69">
            <a:extLst>
              <a:ext uri="{FF2B5EF4-FFF2-40B4-BE49-F238E27FC236}">
                <a16:creationId xmlns:a16="http://schemas.microsoft.com/office/drawing/2014/main" id="{544535C9-720B-D597-CD43-DC073E51B0ED}"/>
              </a:ext>
            </a:extLst>
          </p:cNvPr>
          <p:cNvGrpSpPr/>
          <p:nvPr/>
        </p:nvGrpSpPr>
        <p:grpSpPr>
          <a:xfrm>
            <a:off x="7319174" y="1167493"/>
            <a:ext cx="969331" cy="969332"/>
            <a:chOff x="4460730" y="653837"/>
            <a:chExt cx="969331" cy="969332"/>
          </a:xfrm>
        </p:grpSpPr>
        <p:sp>
          <p:nvSpPr>
            <p:cNvPr id="71" name="Forma libre: forma 70">
              <a:extLst>
                <a:ext uri="{FF2B5EF4-FFF2-40B4-BE49-F238E27FC236}">
                  <a16:creationId xmlns:a16="http://schemas.microsoft.com/office/drawing/2014/main" id="{34F95BAF-E8AD-9752-E3D7-1D5B310B1D57}"/>
                </a:ext>
              </a:extLst>
            </p:cNvPr>
            <p:cNvSpPr/>
            <p:nvPr/>
          </p:nvSpPr>
          <p:spPr>
            <a:xfrm>
              <a:off x="4460730" y="653837"/>
              <a:ext cx="969331" cy="969332"/>
            </a:xfrm>
            <a:custGeom>
              <a:avLst/>
              <a:gdLst>
                <a:gd name="connsiteX0" fmla="*/ -698 w 1626869"/>
                <a:gd name="connsiteY0" fmla="*/ 813332 h 1626870"/>
                <a:gd name="connsiteX1" fmla="*/ 812737 w 1626869"/>
                <a:gd name="connsiteY1" fmla="*/ 1626767 h 1626870"/>
                <a:gd name="connsiteX2" fmla="*/ 1626172 w 1626869"/>
                <a:gd name="connsiteY2" fmla="*/ 813332 h 1626870"/>
                <a:gd name="connsiteX3" fmla="*/ 812737 w 1626869"/>
                <a:gd name="connsiteY3" fmla="*/ -103 h 1626870"/>
                <a:gd name="connsiteX4" fmla="*/ -698 w 1626869"/>
                <a:gd name="connsiteY4" fmla="*/ 813332 h 162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869" h="1626870">
                  <a:moveTo>
                    <a:pt x="-698" y="813332"/>
                  </a:moveTo>
                  <a:cubicBezTo>
                    <a:pt x="-698" y="1262579"/>
                    <a:pt x="363491" y="1626767"/>
                    <a:pt x="812737" y="1626767"/>
                  </a:cubicBezTo>
                  <a:cubicBezTo>
                    <a:pt x="1261984" y="1626767"/>
                    <a:pt x="1626172" y="1262579"/>
                    <a:pt x="1626172" y="813332"/>
                  </a:cubicBezTo>
                  <a:cubicBezTo>
                    <a:pt x="1626172" y="364085"/>
                    <a:pt x="1261984" y="-103"/>
                    <a:pt x="812737" y="-103"/>
                  </a:cubicBezTo>
                  <a:cubicBezTo>
                    <a:pt x="363510" y="-46"/>
                    <a:pt x="-641" y="364104"/>
                    <a:pt x="-698" y="813332"/>
                  </a:cubicBezTo>
                </a:path>
              </a:pathLst>
            </a:custGeom>
            <a:noFill/>
            <a:ln w="57150" cap="flat">
              <a:solidFill>
                <a:schemeClr val="accent6"/>
              </a:solidFill>
              <a:prstDash val="solid"/>
              <a:miter/>
            </a:ln>
          </p:spPr>
          <p:txBody>
            <a:bodyPr rtlCol="0" anchor="ctr"/>
            <a:lstStyle/>
            <a:p>
              <a:endParaRPr lang="es-CO"/>
            </a:p>
          </p:txBody>
        </p:sp>
        <p:sp>
          <p:nvSpPr>
            <p:cNvPr id="72" name="Forma libre: forma 71">
              <a:extLst>
                <a:ext uri="{FF2B5EF4-FFF2-40B4-BE49-F238E27FC236}">
                  <a16:creationId xmlns:a16="http://schemas.microsoft.com/office/drawing/2014/main" id="{37B921CB-2E04-864C-1081-06E3732BC102}"/>
                </a:ext>
              </a:extLst>
            </p:cNvPr>
            <p:cNvSpPr/>
            <p:nvPr/>
          </p:nvSpPr>
          <p:spPr>
            <a:xfrm>
              <a:off x="4511314" y="1292858"/>
              <a:ext cx="868312" cy="301639"/>
            </a:xfrm>
            <a:custGeom>
              <a:avLst/>
              <a:gdLst>
                <a:gd name="connsiteX0" fmla="*/ 1456628 w 1457325"/>
                <a:gd name="connsiteY0" fmla="*/ -103 h 506253"/>
                <a:gd name="connsiteX1" fmla="*/ 727965 w 1457325"/>
                <a:gd name="connsiteY1" fmla="*/ 506151 h 506253"/>
                <a:gd name="connsiteX2" fmla="*/ -698 w 1457325"/>
                <a:gd name="connsiteY2" fmla="*/ -103 h 506253"/>
              </a:gdLst>
              <a:ahLst/>
              <a:cxnLst>
                <a:cxn ang="0">
                  <a:pos x="connsiteX0" y="connsiteY0"/>
                </a:cxn>
                <a:cxn ang="0">
                  <a:pos x="connsiteX1" y="connsiteY1"/>
                </a:cxn>
                <a:cxn ang="0">
                  <a:pos x="connsiteX2" y="connsiteY2"/>
                </a:cxn>
              </a:cxnLst>
              <a:rect l="l" t="t" r="r" b="b"/>
              <a:pathLst>
                <a:path w="1457325" h="506253">
                  <a:moveTo>
                    <a:pt x="1456628" y="-103"/>
                  </a:moveTo>
                  <a:cubicBezTo>
                    <a:pt x="1319373" y="300696"/>
                    <a:pt x="1044671" y="506151"/>
                    <a:pt x="727965" y="506151"/>
                  </a:cubicBezTo>
                  <a:cubicBezTo>
                    <a:pt x="411259" y="506151"/>
                    <a:pt x="136557" y="300696"/>
                    <a:pt x="-698" y="-103"/>
                  </a:cubicBezTo>
                  <a:close/>
                </a:path>
              </a:pathLst>
            </a:custGeom>
            <a:solidFill>
              <a:schemeClr val="accent6"/>
            </a:solidFill>
            <a:ln w="57150" cap="flat">
              <a:solidFill>
                <a:schemeClr val="accent6"/>
              </a:solidFill>
              <a:prstDash val="solid"/>
              <a:miter/>
            </a:ln>
          </p:spPr>
          <p:txBody>
            <a:bodyPr rtlCol="0" anchor="ctr"/>
            <a:lstStyle/>
            <a:p>
              <a:endParaRPr lang="es-CO"/>
            </a:p>
          </p:txBody>
        </p:sp>
      </p:grpSp>
      <p:grpSp>
        <p:nvGrpSpPr>
          <p:cNvPr id="73" name="Grupo 72">
            <a:extLst>
              <a:ext uri="{FF2B5EF4-FFF2-40B4-BE49-F238E27FC236}">
                <a16:creationId xmlns:a16="http://schemas.microsoft.com/office/drawing/2014/main" id="{4DE81FAA-70AA-DD5B-781F-A42098458FE6}"/>
              </a:ext>
            </a:extLst>
          </p:cNvPr>
          <p:cNvGrpSpPr/>
          <p:nvPr/>
        </p:nvGrpSpPr>
        <p:grpSpPr>
          <a:xfrm>
            <a:off x="7791343" y="2576607"/>
            <a:ext cx="969331" cy="969332"/>
            <a:chOff x="4460730" y="653837"/>
            <a:chExt cx="969331" cy="969332"/>
          </a:xfrm>
        </p:grpSpPr>
        <p:sp>
          <p:nvSpPr>
            <p:cNvPr id="74" name="Forma libre: forma 73">
              <a:extLst>
                <a:ext uri="{FF2B5EF4-FFF2-40B4-BE49-F238E27FC236}">
                  <a16:creationId xmlns:a16="http://schemas.microsoft.com/office/drawing/2014/main" id="{457CAF2F-34B8-7EA2-7A0D-551694724DD2}"/>
                </a:ext>
              </a:extLst>
            </p:cNvPr>
            <p:cNvSpPr/>
            <p:nvPr/>
          </p:nvSpPr>
          <p:spPr>
            <a:xfrm>
              <a:off x="4460730" y="653837"/>
              <a:ext cx="969331" cy="969332"/>
            </a:xfrm>
            <a:custGeom>
              <a:avLst/>
              <a:gdLst>
                <a:gd name="connsiteX0" fmla="*/ -698 w 1626869"/>
                <a:gd name="connsiteY0" fmla="*/ 813332 h 1626870"/>
                <a:gd name="connsiteX1" fmla="*/ 812737 w 1626869"/>
                <a:gd name="connsiteY1" fmla="*/ 1626767 h 1626870"/>
                <a:gd name="connsiteX2" fmla="*/ 1626172 w 1626869"/>
                <a:gd name="connsiteY2" fmla="*/ 813332 h 1626870"/>
                <a:gd name="connsiteX3" fmla="*/ 812737 w 1626869"/>
                <a:gd name="connsiteY3" fmla="*/ -103 h 1626870"/>
                <a:gd name="connsiteX4" fmla="*/ -698 w 1626869"/>
                <a:gd name="connsiteY4" fmla="*/ 813332 h 162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869" h="1626870">
                  <a:moveTo>
                    <a:pt x="-698" y="813332"/>
                  </a:moveTo>
                  <a:cubicBezTo>
                    <a:pt x="-698" y="1262579"/>
                    <a:pt x="363491" y="1626767"/>
                    <a:pt x="812737" y="1626767"/>
                  </a:cubicBezTo>
                  <a:cubicBezTo>
                    <a:pt x="1261984" y="1626767"/>
                    <a:pt x="1626172" y="1262579"/>
                    <a:pt x="1626172" y="813332"/>
                  </a:cubicBezTo>
                  <a:cubicBezTo>
                    <a:pt x="1626172" y="364085"/>
                    <a:pt x="1261984" y="-103"/>
                    <a:pt x="812737" y="-103"/>
                  </a:cubicBezTo>
                  <a:cubicBezTo>
                    <a:pt x="363510" y="-46"/>
                    <a:pt x="-641" y="364104"/>
                    <a:pt x="-698" y="813332"/>
                  </a:cubicBezTo>
                </a:path>
              </a:pathLst>
            </a:custGeom>
            <a:noFill/>
            <a:ln w="57150" cap="flat">
              <a:solidFill>
                <a:srgbClr val="A7CA4B"/>
              </a:solidFill>
              <a:prstDash val="solid"/>
              <a:miter/>
            </a:ln>
          </p:spPr>
          <p:txBody>
            <a:bodyPr rtlCol="0" anchor="ctr"/>
            <a:lstStyle/>
            <a:p>
              <a:endParaRPr lang="es-CO"/>
            </a:p>
          </p:txBody>
        </p:sp>
        <p:sp>
          <p:nvSpPr>
            <p:cNvPr id="75" name="Forma libre: forma 74">
              <a:extLst>
                <a:ext uri="{FF2B5EF4-FFF2-40B4-BE49-F238E27FC236}">
                  <a16:creationId xmlns:a16="http://schemas.microsoft.com/office/drawing/2014/main" id="{C0C3032F-3CD9-692D-723E-CC355088C12F}"/>
                </a:ext>
              </a:extLst>
            </p:cNvPr>
            <p:cNvSpPr/>
            <p:nvPr/>
          </p:nvSpPr>
          <p:spPr>
            <a:xfrm>
              <a:off x="4511314" y="1292858"/>
              <a:ext cx="868312" cy="301639"/>
            </a:xfrm>
            <a:custGeom>
              <a:avLst/>
              <a:gdLst>
                <a:gd name="connsiteX0" fmla="*/ 1456628 w 1457325"/>
                <a:gd name="connsiteY0" fmla="*/ -103 h 506253"/>
                <a:gd name="connsiteX1" fmla="*/ 727965 w 1457325"/>
                <a:gd name="connsiteY1" fmla="*/ 506151 h 506253"/>
                <a:gd name="connsiteX2" fmla="*/ -698 w 1457325"/>
                <a:gd name="connsiteY2" fmla="*/ -103 h 506253"/>
              </a:gdLst>
              <a:ahLst/>
              <a:cxnLst>
                <a:cxn ang="0">
                  <a:pos x="connsiteX0" y="connsiteY0"/>
                </a:cxn>
                <a:cxn ang="0">
                  <a:pos x="connsiteX1" y="connsiteY1"/>
                </a:cxn>
                <a:cxn ang="0">
                  <a:pos x="connsiteX2" y="connsiteY2"/>
                </a:cxn>
              </a:cxnLst>
              <a:rect l="l" t="t" r="r" b="b"/>
              <a:pathLst>
                <a:path w="1457325" h="506253">
                  <a:moveTo>
                    <a:pt x="1456628" y="-103"/>
                  </a:moveTo>
                  <a:cubicBezTo>
                    <a:pt x="1319373" y="300696"/>
                    <a:pt x="1044671" y="506151"/>
                    <a:pt x="727965" y="506151"/>
                  </a:cubicBezTo>
                  <a:cubicBezTo>
                    <a:pt x="411259" y="506151"/>
                    <a:pt x="136557" y="300696"/>
                    <a:pt x="-698" y="-103"/>
                  </a:cubicBezTo>
                  <a:close/>
                </a:path>
              </a:pathLst>
            </a:custGeom>
            <a:solidFill>
              <a:srgbClr val="A7CA4B"/>
            </a:solidFill>
            <a:ln w="57150" cap="flat">
              <a:solidFill>
                <a:srgbClr val="A7CA4B"/>
              </a:solidFill>
              <a:prstDash val="solid"/>
              <a:miter/>
            </a:ln>
          </p:spPr>
          <p:txBody>
            <a:bodyPr rtlCol="0" anchor="ctr"/>
            <a:lstStyle/>
            <a:p>
              <a:endParaRPr lang="es-CO"/>
            </a:p>
          </p:txBody>
        </p:sp>
      </p:grpSp>
      <p:grpSp>
        <p:nvGrpSpPr>
          <p:cNvPr id="76" name="Grupo 75">
            <a:extLst>
              <a:ext uri="{FF2B5EF4-FFF2-40B4-BE49-F238E27FC236}">
                <a16:creationId xmlns:a16="http://schemas.microsoft.com/office/drawing/2014/main" id="{0BAECF11-C7FE-E74E-D437-9A16416CDA3D}"/>
              </a:ext>
            </a:extLst>
          </p:cNvPr>
          <p:cNvGrpSpPr/>
          <p:nvPr/>
        </p:nvGrpSpPr>
        <p:grpSpPr>
          <a:xfrm>
            <a:off x="7674179" y="4077822"/>
            <a:ext cx="969331" cy="969332"/>
            <a:chOff x="4460730" y="653837"/>
            <a:chExt cx="969331" cy="969332"/>
          </a:xfrm>
        </p:grpSpPr>
        <p:sp>
          <p:nvSpPr>
            <p:cNvPr id="77" name="Forma libre: forma 76">
              <a:extLst>
                <a:ext uri="{FF2B5EF4-FFF2-40B4-BE49-F238E27FC236}">
                  <a16:creationId xmlns:a16="http://schemas.microsoft.com/office/drawing/2014/main" id="{534C8980-CEA5-2738-2F56-E7F3C5EC9B7A}"/>
                </a:ext>
              </a:extLst>
            </p:cNvPr>
            <p:cNvSpPr/>
            <p:nvPr/>
          </p:nvSpPr>
          <p:spPr>
            <a:xfrm>
              <a:off x="4460730" y="653837"/>
              <a:ext cx="969331" cy="969332"/>
            </a:xfrm>
            <a:custGeom>
              <a:avLst/>
              <a:gdLst>
                <a:gd name="connsiteX0" fmla="*/ -698 w 1626869"/>
                <a:gd name="connsiteY0" fmla="*/ 813332 h 1626870"/>
                <a:gd name="connsiteX1" fmla="*/ 812737 w 1626869"/>
                <a:gd name="connsiteY1" fmla="*/ 1626767 h 1626870"/>
                <a:gd name="connsiteX2" fmla="*/ 1626172 w 1626869"/>
                <a:gd name="connsiteY2" fmla="*/ 813332 h 1626870"/>
                <a:gd name="connsiteX3" fmla="*/ 812737 w 1626869"/>
                <a:gd name="connsiteY3" fmla="*/ -103 h 1626870"/>
                <a:gd name="connsiteX4" fmla="*/ -698 w 1626869"/>
                <a:gd name="connsiteY4" fmla="*/ 813332 h 162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869" h="1626870">
                  <a:moveTo>
                    <a:pt x="-698" y="813332"/>
                  </a:moveTo>
                  <a:cubicBezTo>
                    <a:pt x="-698" y="1262579"/>
                    <a:pt x="363491" y="1626767"/>
                    <a:pt x="812737" y="1626767"/>
                  </a:cubicBezTo>
                  <a:cubicBezTo>
                    <a:pt x="1261984" y="1626767"/>
                    <a:pt x="1626172" y="1262579"/>
                    <a:pt x="1626172" y="813332"/>
                  </a:cubicBezTo>
                  <a:cubicBezTo>
                    <a:pt x="1626172" y="364085"/>
                    <a:pt x="1261984" y="-103"/>
                    <a:pt x="812737" y="-103"/>
                  </a:cubicBezTo>
                  <a:cubicBezTo>
                    <a:pt x="363510" y="-46"/>
                    <a:pt x="-641" y="364104"/>
                    <a:pt x="-698" y="813332"/>
                  </a:cubicBezTo>
                </a:path>
              </a:pathLst>
            </a:custGeom>
            <a:noFill/>
            <a:ln w="57150" cap="flat">
              <a:solidFill>
                <a:srgbClr val="95C123"/>
              </a:solidFill>
              <a:prstDash val="solid"/>
              <a:miter/>
            </a:ln>
          </p:spPr>
          <p:txBody>
            <a:bodyPr rtlCol="0" anchor="ctr"/>
            <a:lstStyle/>
            <a:p>
              <a:endParaRPr lang="es-CO"/>
            </a:p>
          </p:txBody>
        </p:sp>
        <p:sp>
          <p:nvSpPr>
            <p:cNvPr id="78" name="Forma libre: forma 77">
              <a:extLst>
                <a:ext uri="{FF2B5EF4-FFF2-40B4-BE49-F238E27FC236}">
                  <a16:creationId xmlns:a16="http://schemas.microsoft.com/office/drawing/2014/main" id="{F30A84CD-8161-F643-94E4-481AC054E47A}"/>
                </a:ext>
              </a:extLst>
            </p:cNvPr>
            <p:cNvSpPr/>
            <p:nvPr/>
          </p:nvSpPr>
          <p:spPr>
            <a:xfrm>
              <a:off x="4517664" y="1315986"/>
              <a:ext cx="868312" cy="301639"/>
            </a:xfrm>
            <a:custGeom>
              <a:avLst/>
              <a:gdLst>
                <a:gd name="connsiteX0" fmla="*/ 1456628 w 1457325"/>
                <a:gd name="connsiteY0" fmla="*/ -103 h 506253"/>
                <a:gd name="connsiteX1" fmla="*/ 727965 w 1457325"/>
                <a:gd name="connsiteY1" fmla="*/ 506151 h 506253"/>
                <a:gd name="connsiteX2" fmla="*/ -698 w 1457325"/>
                <a:gd name="connsiteY2" fmla="*/ -103 h 506253"/>
              </a:gdLst>
              <a:ahLst/>
              <a:cxnLst>
                <a:cxn ang="0">
                  <a:pos x="connsiteX0" y="connsiteY0"/>
                </a:cxn>
                <a:cxn ang="0">
                  <a:pos x="connsiteX1" y="connsiteY1"/>
                </a:cxn>
                <a:cxn ang="0">
                  <a:pos x="connsiteX2" y="connsiteY2"/>
                </a:cxn>
              </a:cxnLst>
              <a:rect l="l" t="t" r="r" b="b"/>
              <a:pathLst>
                <a:path w="1457325" h="506253">
                  <a:moveTo>
                    <a:pt x="1456628" y="-103"/>
                  </a:moveTo>
                  <a:cubicBezTo>
                    <a:pt x="1319373" y="300696"/>
                    <a:pt x="1044671" y="506151"/>
                    <a:pt x="727965" y="506151"/>
                  </a:cubicBezTo>
                  <a:cubicBezTo>
                    <a:pt x="411259" y="506151"/>
                    <a:pt x="136557" y="300696"/>
                    <a:pt x="-698" y="-103"/>
                  </a:cubicBezTo>
                  <a:close/>
                </a:path>
              </a:pathLst>
            </a:custGeom>
            <a:solidFill>
              <a:srgbClr val="95C123"/>
            </a:solidFill>
            <a:ln w="12700" cap="flat">
              <a:noFill/>
              <a:prstDash val="solid"/>
              <a:miter/>
            </a:ln>
          </p:spPr>
          <p:txBody>
            <a:bodyPr rtlCol="0" anchor="ctr"/>
            <a:lstStyle/>
            <a:p>
              <a:endParaRPr lang="es-CO"/>
            </a:p>
          </p:txBody>
        </p:sp>
      </p:grpSp>
      <p:grpSp>
        <p:nvGrpSpPr>
          <p:cNvPr id="79" name="Grupo 78">
            <a:extLst>
              <a:ext uri="{FF2B5EF4-FFF2-40B4-BE49-F238E27FC236}">
                <a16:creationId xmlns:a16="http://schemas.microsoft.com/office/drawing/2014/main" id="{6375CA75-188E-A2D4-FF15-AC6424C7E1ED}"/>
              </a:ext>
            </a:extLst>
          </p:cNvPr>
          <p:cNvGrpSpPr/>
          <p:nvPr/>
        </p:nvGrpSpPr>
        <p:grpSpPr>
          <a:xfrm>
            <a:off x="6562900" y="5044318"/>
            <a:ext cx="969331" cy="969332"/>
            <a:chOff x="4460730" y="653837"/>
            <a:chExt cx="969331" cy="969332"/>
          </a:xfrm>
        </p:grpSpPr>
        <p:sp>
          <p:nvSpPr>
            <p:cNvPr id="80" name="Forma libre: forma 79">
              <a:extLst>
                <a:ext uri="{FF2B5EF4-FFF2-40B4-BE49-F238E27FC236}">
                  <a16:creationId xmlns:a16="http://schemas.microsoft.com/office/drawing/2014/main" id="{F09CC095-FFD0-9918-28AF-0B8E2A9B87B3}"/>
                </a:ext>
              </a:extLst>
            </p:cNvPr>
            <p:cNvSpPr/>
            <p:nvPr/>
          </p:nvSpPr>
          <p:spPr>
            <a:xfrm>
              <a:off x="4460730" y="653837"/>
              <a:ext cx="969331" cy="969332"/>
            </a:xfrm>
            <a:custGeom>
              <a:avLst/>
              <a:gdLst>
                <a:gd name="connsiteX0" fmla="*/ -698 w 1626869"/>
                <a:gd name="connsiteY0" fmla="*/ 813332 h 1626870"/>
                <a:gd name="connsiteX1" fmla="*/ 812737 w 1626869"/>
                <a:gd name="connsiteY1" fmla="*/ 1626767 h 1626870"/>
                <a:gd name="connsiteX2" fmla="*/ 1626172 w 1626869"/>
                <a:gd name="connsiteY2" fmla="*/ 813332 h 1626870"/>
                <a:gd name="connsiteX3" fmla="*/ 812737 w 1626869"/>
                <a:gd name="connsiteY3" fmla="*/ -103 h 1626870"/>
                <a:gd name="connsiteX4" fmla="*/ -698 w 1626869"/>
                <a:gd name="connsiteY4" fmla="*/ 813332 h 162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869" h="1626870">
                  <a:moveTo>
                    <a:pt x="-698" y="813332"/>
                  </a:moveTo>
                  <a:cubicBezTo>
                    <a:pt x="-698" y="1262579"/>
                    <a:pt x="363491" y="1626767"/>
                    <a:pt x="812737" y="1626767"/>
                  </a:cubicBezTo>
                  <a:cubicBezTo>
                    <a:pt x="1261984" y="1626767"/>
                    <a:pt x="1626172" y="1262579"/>
                    <a:pt x="1626172" y="813332"/>
                  </a:cubicBezTo>
                  <a:cubicBezTo>
                    <a:pt x="1626172" y="364085"/>
                    <a:pt x="1261984" y="-103"/>
                    <a:pt x="812737" y="-103"/>
                  </a:cubicBezTo>
                  <a:cubicBezTo>
                    <a:pt x="363510" y="-46"/>
                    <a:pt x="-641" y="364104"/>
                    <a:pt x="-698" y="813332"/>
                  </a:cubicBezTo>
                </a:path>
              </a:pathLst>
            </a:custGeom>
            <a:noFill/>
            <a:ln w="57150" cap="flat">
              <a:solidFill>
                <a:schemeClr val="accent1">
                  <a:lumMod val="75000"/>
                </a:schemeClr>
              </a:solidFill>
              <a:prstDash val="solid"/>
              <a:miter/>
            </a:ln>
          </p:spPr>
          <p:txBody>
            <a:bodyPr rtlCol="0" anchor="ctr"/>
            <a:lstStyle/>
            <a:p>
              <a:endParaRPr lang="es-CO"/>
            </a:p>
          </p:txBody>
        </p:sp>
        <p:sp>
          <p:nvSpPr>
            <p:cNvPr id="81" name="Forma libre: forma 80">
              <a:extLst>
                <a:ext uri="{FF2B5EF4-FFF2-40B4-BE49-F238E27FC236}">
                  <a16:creationId xmlns:a16="http://schemas.microsoft.com/office/drawing/2014/main" id="{9F89D2FB-45D7-99A8-485B-2E72E9D02CDE}"/>
                </a:ext>
              </a:extLst>
            </p:cNvPr>
            <p:cNvSpPr/>
            <p:nvPr/>
          </p:nvSpPr>
          <p:spPr>
            <a:xfrm>
              <a:off x="4519703" y="1309636"/>
              <a:ext cx="868312" cy="301639"/>
            </a:xfrm>
            <a:custGeom>
              <a:avLst/>
              <a:gdLst>
                <a:gd name="connsiteX0" fmla="*/ 1456628 w 1457325"/>
                <a:gd name="connsiteY0" fmla="*/ -103 h 506253"/>
                <a:gd name="connsiteX1" fmla="*/ 727965 w 1457325"/>
                <a:gd name="connsiteY1" fmla="*/ 506151 h 506253"/>
                <a:gd name="connsiteX2" fmla="*/ -698 w 1457325"/>
                <a:gd name="connsiteY2" fmla="*/ -103 h 506253"/>
              </a:gdLst>
              <a:ahLst/>
              <a:cxnLst>
                <a:cxn ang="0">
                  <a:pos x="connsiteX0" y="connsiteY0"/>
                </a:cxn>
                <a:cxn ang="0">
                  <a:pos x="connsiteX1" y="connsiteY1"/>
                </a:cxn>
                <a:cxn ang="0">
                  <a:pos x="connsiteX2" y="connsiteY2"/>
                </a:cxn>
              </a:cxnLst>
              <a:rect l="l" t="t" r="r" b="b"/>
              <a:pathLst>
                <a:path w="1457325" h="506253">
                  <a:moveTo>
                    <a:pt x="1456628" y="-103"/>
                  </a:moveTo>
                  <a:cubicBezTo>
                    <a:pt x="1319373" y="300696"/>
                    <a:pt x="1044671" y="506151"/>
                    <a:pt x="727965" y="506151"/>
                  </a:cubicBezTo>
                  <a:cubicBezTo>
                    <a:pt x="411259" y="506151"/>
                    <a:pt x="136557" y="300696"/>
                    <a:pt x="-698" y="-103"/>
                  </a:cubicBezTo>
                  <a:close/>
                </a:path>
              </a:pathLst>
            </a:custGeom>
            <a:solidFill>
              <a:schemeClr val="accent1">
                <a:lumMod val="75000"/>
              </a:schemeClr>
            </a:solidFill>
            <a:ln w="9525" cap="flat">
              <a:solidFill>
                <a:schemeClr val="accent1">
                  <a:lumMod val="75000"/>
                </a:schemeClr>
              </a:solidFill>
              <a:prstDash val="solid"/>
              <a:miter/>
            </a:ln>
          </p:spPr>
          <p:txBody>
            <a:bodyPr rtlCol="0" anchor="ctr"/>
            <a:lstStyle/>
            <a:p>
              <a:endParaRPr lang="es-CO"/>
            </a:p>
          </p:txBody>
        </p:sp>
      </p:grpSp>
      <p:grpSp>
        <p:nvGrpSpPr>
          <p:cNvPr id="82" name="Grupo 81">
            <a:extLst>
              <a:ext uri="{FF2B5EF4-FFF2-40B4-BE49-F238E27FC236}">
                <a16:creationId xmlns:a16="http://schemas.microsoft.com/office/drawing/2014/main" id="{0237DD73-5EC3-8C0C-80E2-2CFB6677F1C3}"/>
              </a:ext>
            </a:extLst>
          </p:cNvPr>
          <p:cNvGrpSpPr/>
          <p:nvPr/>
        </p:nvGrpSpPr>
        <p:grpSpPr>
          <a:xfrm>
            <a:off x="5131069" y="5025013"/>
            <a:ext cx="969331" cy="969332"/>
            <a:chOff x="4460730" y="653837"/>
            <a:chExt cx="969331" cy="969332"/>
          </a:xfrm>
        </p:grpSpPr>
        <p:sp>
          <p:nvSpPr>
            <p:cNvPr id="83" name="Forma libre: forma 82">
              <a:extLst>
                <a:ext uri="{FF2B5EF4-FFF2-40B4-BE49-F238E27FC236}">
                  <a16:creationId xmlns:a16="http://schemas.microsoft.com/office/drawing/2014/main" id="{1A0043F4-12A7-8DDE-B953-E846D41A7C16}"/>
                </a:ext>
              </a:extLst>
            </p:cNvPr>
            <p:cNvSpPr/>
            <p:nvPr/>
          </p:nvSpPr>
          <p:spPr>
            <a:xfrm>
              <a:off x="4460730" y="653837"/>
              <a:ext cx="969331" cy="969332"/>
            </a:xfrm>
            <a:custGeom>
              <a:avLst/>
              <a:gdLst>
                <a:gd name="connsiteX0" fmla="*/ -698 w 1626869"/>
                <a:gd name="connsiteY0" fmla="*/ 813332 h 1626870"/>
                <a:gd name="connsiteX1" fmla="*/ 812737 w 1626869"/>
                <a:gd name="connsiteY1" fmla="*/ 1626767 h 1626870"/>
                <a:gd name="connsiteX2" fmla="*/ 1626172 w 1626869"/>
                <a:gd name="connsiteY2" fmla="*/ 813332 h 1626870"/>
                <a:gd name="connsiteX3" fmla="*/ 812737 w 1626869"/>
                <a:gd name="connsiteY3" fmla="*/ -103 h 1626870"/>
                <a:gd name="connsiteX4" fmla="*/ -698 w 1626869"/>
                <a:gd name="connsiteY4" fmla="*/ 813332 h 162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869" h="1626870">
                  <a:moveTo>
                    <a:pt x="-698" y="813332"/>
                  </a:moveTo>
                  <a:cubicBezTo>
                    <a:pt x="-698" y="1262579"/>
                    <a:pt x="363491" y="1626767"/>
                    <a:pt x="812737" y="1626767"/>
                  </a:cubicBezTo>
                  <a:cubicBezTo>
                    <a:pt x="1261984" y="1626767"/>
                    <a:pt x="1626172" y="1262579"/>
                    <a:pt x="1626172" y="813332"/>
                  </a:cubicBezTo>
                  <a:cubicBezTo>
                    <a:pt x="1626172" y="364085"/>
                    <a:pt x="1261984" y="-103"/>
                    <a:pt x="812737" y="-103"/>
                  </a:cubicBezTo>
                  <a:cubicBezTo>
                    <a:pt x="363510" y="-46"/>
                    <a:pt x="-641" y="364104"/>
                    <a:pt x="-698" y="813332"/>
                  </a:cubicBezTo>
                </a:path>
              </a:pathLst>
            </a:custGeom>
            <a:noFill/>
            <a:ln w="76200" cap="flat">
              <a:solidFill>
                <a:schemeClr val="accent6"/>
              </a:solidFill>
              <a:prstDash val="solid"/>
              <a:miter/>
            </a:ln>
          </p:spPr>
          <p:txBody>
            <a:bodyPr rtlCol="0" anchor="ctr"/>
            <a:lstStyle/>
            <a:p>
              <a:endParaRPr lang="es-CO"/>
            </a:p>
          </p:txBody>
        </p:sp>
        <p:sp>
          <p:nvSpPr>
            <p:cNvPr id="84" name="Forma libre: forma 83">
              <a:extLst>
                <a:ext uri="{FF2B5EF4-FFF2-40B4-BE49-F238E27FC236}">
                  <a16:creationId xmlns:a16="http://schemas.microsoft.com/office/drawing/2014/main" id="{EE18282A-808B-CBA6-6A9A-942EBCEE27FC}"/>
                </a:ext>
              </a:extLst>
            </p:cNvPr>
            <p:cNvSpPr/>
            <p:nvPr/>
          </p:nvSpPr>
          <p:spPr>
            <a:xfrm>
              <a:off x="4519703" y="1301247"/>
              <a:ext cx="868312" cy="301639"/>
            </a:xfrm>
            <a:custGeom>
              <a:avLst/>
              <a:gdLst>
                <a:gd name="connsiteX0" fmla="*/ 1456628 w 1457325"/>
                <a:gd name="connsiteY0" fmla="*/ -103 h 506253"/>
                <a:gd name="connsiteX1" fmla="*/ 727965 w 1457325"/>
                <a:gd name="connsiteY1" fmla="*/ 506151 h 506253"/>
                <a:gd name="connsiteX2" fmla="*/ -698 w 1457325"/>
                <a:gd name="connsiteY2" fmla="*/ -103 h 506253"/>
              </a:gdLst>
              <a:ahLst/>
              <a:cxnLst>
                <a:cxn ang="0">
                  <a:pos x="connsiteX0" y="connsiteY0"/>
                </a:cxn>
                <a:cxn ang="0">
                  <a:pos x="connsiteX1" y="connsiteY1"/>
                </a:cxn>
                <a:cxn ang="0">
                  <a:pos x="connsiteX2" y="connsiteY2"/>
                </a:cxn>
              </a:cxnLst>
              <a:rect l="l" t="t" r="r" b="b"/>
              <a:pathLst>
                <a:path w="1457325" h="506253">
                  <a:moveTo>
                    <a:pt x="1456628" y="-103"/>
                  </a:moveTo>
                  <a:cubicBezTo>
                    <a:pt x="1319373" y="300696"/>
                    <a:pt x="1044671" y="506151"/>
                    <a:pt x="727965" y="506151"/>
                  </a:cubicBezTo>
                  <a:cubicBezTo>
                    <a:pt x="411259" y="506151"/>
                    <a:pt x="136557" y="300696"/>
                    <a:pt x="-698" y="-103"/>
                  </a:cubicBezTo>
                  <a:close/>
                </a:path>
              </a:pathLst>
            </a:custGeom>
            <a:solidFill>
              <a:schemeClr val="accent6"/>
            </a:solidFill>
            <a:ln w="9525" cap="flat">
              <a:noFill/>
              <a:prstDash val="solid"/>
              <a:miter/>
            </a:ln>
          </p:spPr>
          <p:txBody>
            <a:bodyPr rtlCol="0" anchor="ctr"/>
            <a:lstStyle/>
            <a:p>
              <a:endParaRPr lang="es-CO"/>
            </a:p>
          </p:txBody>
        </p:sp>
      </p:grpSp>
      <p:grpSp>
        <p:nvGrpSpPr>
          <p:cNvPr id="85" name="Grupo 84">
            <a:extLst>
              <a:ext uri="{FF2B5EF4-FFF2-40B4-BE49-F238E27FC236}">
                <a16:creationId xmlns:a16="http://schemas.microsoft.com/office/drawing/2014/main" id="{776AF106-5AEE-707F-F1FC-D8199E647916}"/>
              </a:ext>
            </a:extLst>
          </p:cNvPr>
          <p:cNvGrpSpPr/>
          <p:nvPr/>
        </p:nvGrpSpPr>
        <p:grpSpPr>
          <a:xfrm>
            <a:off x="3671758" y="4100366"/>
            <a:ext cx="969331" cy="969332"/>
            <a:chOff x="4460730" y="653837"/>
            <a:chExt cx="969331" cy="969332"/>
          </a:xfrm>
        </p:grpSpPr>
        <p:sp>
          <p:nvSpPr>
            <p:cNvPr id="86" name="Forma libre: forma 85">
              <a:extLst>
                <a:ext uri="{FF2B5EF4-FFF2-40B4-BE49-F238E27FC236}">
                  <a16:creationId xmlns:a16="http://schemas.microsoft.com/office/drawing/2014/main" id="{4BB32CE2-7E1F-C2A1-5DF2-32184567F873}"/>
                </a:ext>
              </a:extLst>
            </p:cNvPr>
            <p:cNvSpPr/>
            <p:nvPr/>
          </p:nvSpPr>
          <p:spPr>
            <a:xfrm>
              <a:off x="4460730" y="653837"/>
              <a:ext cx="969331" cy="969332"/>
            </a:xfrm>
            <a:custGeom>
              <a:avLst/>
              <a:gdLst>
                <a:gd name="connsiteX0" fmla="*/ -698 w 1626869"/>
                <a:gd name="connsiteY0" fmla="*/ 813332 h 1626870"/>
                <a:gd name="connsiteX1" fmla="*/ 812737 w 1626869"/>
                <a:gd name="connsiteY1" fmla="*/ 1626767 h 1626870"/>
                <a:gd name="connsiteX2" fmla="*/ 1626172 w 1626869"/>
                <a:gd name="connsiteY2" fmla="*/ 813332 h 1626870"/>
                <a:gd name="connsiteX3" fmla="*/ 812737 w 1626869"/>
                <a:gd name="connsiteY3" fmla="*/ -103 h 1626870"/>
                <a:gd name="connsiteX4" fmla="*/ -698 w 1626869"/>
                <a:gd name="connsiteY4" fmla="*/ 813332 h 162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869" h="1626870">
                  <a:moveTo>
                    <a:pt x="-698" y="813332"/>
                  </a:moveTo>
                  <a:cubicBezTo>
                    <a:pt x="-698" y="1262579"/>
                    <a:pt x="363491" y="1626767"/>
                    <a:pt x="812737" y="1626767"/>
                  </a:cubicBezTo>
                  <a:cubicBezTo>
                    <a:pt x="1261984" y="1626767"/>
                    <a:pt x="1626172" y="1262579"/>
                    <a:pt x="1626172" y="813332"/>
                  </a:cubicBezTo>
                  <a:cubicBezTo>
                    <a:pt x="1626172" y="364085"/>
                    <a:pt x="1261984" y="-103"/>
                    <a:pt x="812737" y="-103"/>
                  </a:cubicBezTo>
                  <a:cubicBezTo>
                    <a:pt x="363510" y="-46"/>
                    <a:pt x="-641" y="364104"/>
                    <a:pt x="-698" y="813332"/>
                  </a:cubicBezTo>
                </a:path>
              </a:pathLst>
            </a:custGeom>
            <a:noFill/>
            <a:ln w="57150" cap="flat">
              <a:solidFill>
                <a:schemeClr val="accent1"/>
              </a:solidFill>
              <a:prstDash val="solid"/>
              <a:miter/>
            </a:ln>
          </p:spPr>
          <p:txBody>
            <a:bodyPr rtlCol="0" anchor="ctr"/>
            <a:lstStyle/>
            <a:p>
              <a:endParaRPr lang="es-CO"/>
            </a:p>
          </p:txBody>
        </p:sp>
        <p:sp>
          <p:nvSpPr>
            <p:cNvPr id="87" name="Forma libre: forma 86">
              <a:extLst>
                <a:ext uri="{FF2B5EF4-FFF2-40B4-BE49-F238E27FC236}">
                  <a16:creationId xmlns:a16="http://schemas.microsoft.com/office/drawing/2014/main" id="{388C694D-A2E3-D62C-3B33-9B8965586A19}"/>
                </a:ext>
              </a:extLst>
            </p:cNvPr>
            <p:cNvSpPr/>
            <p:nvPr/>
          </p:nvSpPr>
          <p:spPr>
            <a:xfrm>
              <a:off x="4517664" y="1313947"/>
              <a:ext cx="868312" cy="301639"/>
            </a:xfrm>
            <a:custGeom>
              <a:avLst/>
              <a:gdLst>
                <a:gd name="connsiteX0" fmla="*/ 1456628 w 1457325"/>
                <a:gd name="connsiteY0" fmla="*/ -103 h 506253"/>
                <a:gd name="connsiteX1" fmla="*/ 727965 w 1457325"/>
                <a:gd name="connsiteY1" fmla="*/ 506151 h 506253"/>
                <a:gd name="connsiteX2" fmla="*/ -698 w 1457325"/>
                <a:gd name="connsiteY2" fmla="*/ -103 h 506253"/>
              </a:gdLst>
              <a:ahLst/>
              <a:cxnLst>
                <a:cxn ang="0">
                  <a:pos x="connsiteX0" y="connsiteY0"/>
                </a:cxn>
                <a:cxn ang="0">
                  <a:pos x="connsiteX1" y="connsiteY1"/>
                </a:cxn>
                <a:cxn ang="0">
                  <a:pos x="connsiteX2" y="connsiteY2"/>
                </a:cxn>
              </a:cxnLst>
              <a:rect l="l" t="t" r="r" b="b"/>
              <a:pathLst>
                <a:path w="1457325" h="506253">
                  <a:moveTo>
                    <a:pt x="1456628" y="-103"/>
                  </a:moveTo>
                  <a:cubicBezTo>
                    <a:pt x="1319373" y="300696"/>
                    <a:pt x="1044671" y="506151"/>
                    <a:pt x="727965" y="506151"/>
                  </a:cubicBezTo>
                  <a:cubicBezTo>
                    <a:pt x="411259" y="506151"/>
                    <a:pt x="136557" y="300696"/>
                    <a:pt x="-698" y="-103"/>
                  </a:cubicBezTo>
                  <a:close/>
                </a:path>
              </a:pathLst>
            </a:custGeom>
            <a:solidFill>
              <a:schemeClr val="accent1"/>
            </a:solidFill>
            <a:ln w="9525" cap="flat">
              <a:solidFill>
                <a:schemeClr val="accent1"/>
              </a:solidFill>
              <a:prstDash val="solid"/>
              <a:miter/>
            </a:ln>
          </p:spPr>
          <p:txBody>
            <a:bodyPr rtlCol="0" anchor="ctr"/>
            <a:lstStyle/>
            <a:p>
              <a:endParaRPr lang="es-CO"/>
            </a:p>
          </p:txBody>
        </p:sp>
      </p:grpSp>
      <p:grpSp>
        <p:nvGrpSpPr>
          <p:cNvPr id="88" name="Grupo 87">
            <a:extLst>
              <a:ext uri="{FF2B5EF4-FFF2-40B4-BE49-F238E27FC236}">
                <a16:creationId xmlns:a16="http://schemas.microsoft.com/office/drawing/2014/main" id="{B8E4B161-9533-CCC1-3CE9-15FF5F8893F2}"/>
              </a:ext>
            </a:extLst>
          </p:cNvPr>
          <p:cNvGrpSpPr/>
          <p:nvPr/>
        </p:nvGrpSpPr>
        <p:grpSpPr>
          <a:xfrm>
            <a:off x="3558763" y="2591847"/>
            <a:ext cx="969331" cy="969332"/>
            <a:chOff x="4460730" y="653837"/>
            <a:chExt cx="969331" cy="969332"/>
          </a:xfrm>
        </p:grpSpPr>
        <p:sp>
          <p:nvSpPr>
            <p:cNvPr id="89" name="Forma libre: forma 88">
              <a:extLst>
                <a:ext uri="{FF2B5EF4-FFF2-40B4-BE49-F238E27FC236}">
                  <a16:creationId xmlns:a16="http://schemas.microsoft.com/office/drawing/2014/main" id="{DDB29D55-74EC-9122-2675-9891C8BE8166}"/>
                </a:ext>
              </a:extLst>
            </p:cNvPr>
            <p:cNvSpPr/>
            <p:nvPr/>
          </p:nvSpPr>
          <p:spPr>
            <a:xfrm>
              <a:off x="4460730" y="653837"/>
              <a:ext cx="969331" cy="969332"/>
            </a:xfrm>
            <a:custGeom>
              <a:avLst/>
              <a:gdLst>
                <a:gd name="connsiteX0" fmla="*/ -698 w 1626869"/>
                <a:gd name="connsiteY0" fmla="*/ 813332 h 1626870"/>
                <a:gd name="connsiteX1" fmla="*/ 812737 w 1626869"/>
                <a:gd name="connsiteY1" fmla="*/ 1626767 h 1626870"/>
                <a:gd name="connsiteX2" fmla="*/ 1626172 w 1626869"/>
                <a:gd name="connsiteY2" fmla="*/ 813332 h 1626870"/>
                <a:gd name="connsiteX3" fmla="*/ 812737 w 1626869"/>
                <a:gd name="connsiteY3" fmla="*/ -103 h 1626870"/>
                <a:gd name="connsiteX4" fmla="*/ -698 w 1626869"/>
                <a:gd name="connsiteY4" fmla="*/ 813332 h 162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869" h="1626870">
                  <a:moveTo>
                    <a:pt x="-698" y="813332"/>
                  </a:moveTo>
                  <a:cubicBezTo>
                    <a:pt x="-698" y="1262579"/>
                    <a:pt x="363491" y="1626767"/>
                    <a:pt x="812737" y="1626767"/>
                  </a:cubicBezTo>
                  <a:cubicBezTo>
                    <a:pt x="1261984" y="1626767"/>
                    <a:pt x="1626172" y="1262579"/>
                    <a:pt x="1626172" y="813332"/>
                  </a:cubicBezTo>
                  <a:cubicBezTo>
                    <a:pt x="1626172" y="364085"/>
                    <a:pt x="1261984" y="-103"/>
                    <a:pt x="812737" y="-103"/>
                  </a:cubicBezTo>
                  <a:cubicBezTo>
                    <a:pt x="363510" y="-46"/>
                    <a:pt x="-641" y="364104"/>
                    <a:pt x="-698" y="813332"/>
                  </a:cubicBezTo>
                </a:path>
              </a:pathLst>
            </a:custGeom>
            <a:noFill/>
            <a:ln w="57150" cap="flat">
              <a:solidFill>
                <a:schemeClr val="accent4"/>
              </a:solidFill>
              <a:prstDash val="solid"/>
              <a:miter/>
            </a:ln>
          </p:spPr>
          <p:txBody>
            <a:bodyPr rtlCol="0" anchor="ctr"/>
            <a:lstStyle/>
            <a:p>
              <a:endParaRPr lang="es-CO"/>
            </a:p>
          </p:txBody>
        </p:sp>
        <p:sp>
          <p:nvSpPr>
            <p:cNvPr id="90" name="Forma libre: forma 89">
              <a:extLst>
                <a:ext uri="{FF2B5EF4-FFF2-40B4-BE49-F238E27FC236}">
                  <a16:creationId xmlns:a16="http://schemas.microsoft.com/office/drawing/2014/main" id="{605ED323-3BDF-7E64-9A28-ACE137F94FE1}"/>
                </a:ext>
              </a:extLst>
            </p:cNvPr>
            <p:cNvSpPr/>
            <p:nvPr/>
          </p:nvSpPr>
          <p:spPr>
            <a:xfrm>
              <a:off x="4511314" y="1305558"/>
              <a:ext cx="868312" cy="301639"/>
            </a:xfrm>
            <a:custGeom>
              <a:avLst/>
              <a:gdLst>
                <a:gd name="connsiteX0" fmla="*/ 1456628 w 1457325"/>
                <a:gd name="connsiteY0" fmla="*/ -103 h 506253"/>
                <a:gd name="connsiteX1" fmla="*/ 727965 w 1457325"/>
                <a:gd name="connsiteY1" fmla="*/ 506151 h 506253"/>
                <a:gd name="connsiteX2" fmla="*/ -698 w 1457325"/>
                <a:gd name="connsiteY2" fmla="*/ -103 h 506253"/>
              </a:gdLst>
              <a:ahLst/>
              <a:cxnLst>
                <a:cxn ang="0">
                  <a:pos x="connsiteX0" y="connsiteY0"/>
                </a:cxn>
                <a:cxn ang="0">
                  <a:pos x="connsiteX1" y="connsiteY1"/>
                </a:cxn>
                <a:cxn ang="0">
                  <a:pos x="connsiteX2" y="connsiteY2"/>
                </a:cxn>
              </a:cxnLst>
              <a:rect l="l" t="t" r="r" b="b"/>
              <a:pathLst>
                <a:path w="1457325" h="506253">
                  <a:moveTo>
                    <a:pt x="1456628" y="-103"/>
                  </a:moveTo>
                  <a:cubicBezTo>
                    <a:pt x="1319373" y="300696"/>
                    <a:pt x="1044671" y="506151"/>
                    <a:pt x="727965" y="506151"/>
                  </a:cubicBezTo>
                  <a:cubicBezTo>
                    <a:pt x="411259" y="506151"/>
                    <a:pt x="136557" y="300696"/>
                    <a:pt x="-698" y="-103"/>
                  </a:cubicBezTo>
                  <a:close/>
                </a:path>
              </a:pathLst>
            </a:custGeom>
            <a:solidFill>
              <a:schemeClr val="accent4"/>
            </a:solidFill>
            <a:ln w="9525" cap="flat">
              <a:noFill/>
              <a:prstDash val="solid"/>
              <a:miter/>
            </a:ln>
          </p:spPr>
          <p:txBody>
            <a:bodyPr rtlCol="0" anchor="ctr"/>
            <a:lstStyle/>
            <a:p>
              <a:endParaRPr lang="es-CO"/>
            </a:p>
          </p:txBody>
        </p:sp>
      </p:grpSp>
      <p:sp>
        <p:nvSpPr>
          <p:cNvPr id="143" name="Gráfico 131">
            <a:extLst>
              <a:ext uri="{FF2B5EF4-FFF2-40B4-BE49-F238E27FC236}">
                <a16:creationId xmlns:a16="http://schemas.microsoft.com/office/drawing/2014/main" id="{324B775F-D37A-B7AF-7BA3-F81B36D37047}"/>
              </a:ext>
            </a:extLst>
          </p:cNvPr>
          <p:cNvSpPr/>
          <p:nvPr/>
        </p:nvSpPr>
        <p:spPr>
          <a:xfrm>
            <a:off x="5414256" y="3661867"/>
            <a:ext cx="1554608" cy="531855"/>
          </a:xfrm>
          <a:custGeom>
            <a:avLst/>
            <a:gdLst>
              <a:gd name="connsiteX0" fmla="*/ -650 w 1465058"/>
              <a:gd name="connsiteY0" fmla="*/ -617 h 470195"/>
              <a:gd name="connsiteX1" fmla="*/ 1114471 w 1465058"/>
              <a:gd name="connsiteY1" fmla="*/ 369967 h 470195"/>
              <a:gd name="connsiteX2" fmla="*/ 1464408 w 1465058"/>
              <a:gd name="connsiteY2" fmla="*/ -617 h 470195"/>
            </a:gdLst>
            <a:ahLst/>
            <a:cxnLst>
              <a:cxn ang="0">
                <a:pos x="connsiteX0" y="connsiteY0"/>
              </a:cxn>
              <a:cxn ang="0">
                <a:pos x="connsiteX1" y="connsiteY1"/>
              </a:cxn>
              <a:cxn ang="0">
                <a:pos x="connsiteX2" y="connsiteY2"/>
              </a:cxn>
            </a:cxnLst>
            <a:rect l="l" t="t" r="r" b="b"/>
            <a:pathLst>
              <a:path w="1465058" h="470195">
                <a:moveTo>
                  <a:pt x="-650" y="-617"/>
                </a:moveTo>
                <a:cubicBezTo>
                  <a:pt x="210654" y="427815"/>
                  <a:pt x="709907" y="593731"/>
                  <a:pt x="1114471" y="369967"/>
                </a:cubicBezTo>
                <a:cubicBezTo>
                  <a:pt x="1264127" y="287192"/>
                  <a:pt x="1386245" y="157862"/>
                  <a:pt x="1464408" y="-617"/>
                </a:cubicBezTo>
                <a:close/>
              </a:path>
            </a:pathLst>
          </a:custGeom>
          <a:solidFill>
            <a:srgbClr val="0F2446"/>
          </a:solidFill>
          <a:ln w="6047" cap="flat">
            <a:noFill/>
            <a:prstDash val="solid"/>
            <a:miter/>
          </a:ln>
        </p:spPr>
        <p:txBody>
          <a:bodyPr rtlCol="0" anchor="ctr"/>
          <a:lstStyle/>
          <a:p>
            <a:endParaRPr lang="es-CO"/>
          </a:p>
        </p:txBody>
      </p:sp>
      <p:sp>
        <p:nvSpPr>
          <p:cNvPr id="133" name="CuadroTexto 132">
            <a:extLst>
              <a:ext uri="{FF2B5EF4-FFF2-40B4-BE49-F238E27FC236}">
                <a16:creationId xmlns:a16="http://schemas.microsoft.com/office/drawing/2014/main" id="{E700E8AE-4079-5952-8048-4A286283B2A4}"/>
              </a:ext>
            </a:extLst>
          </p:cNvPr>
          <p:cNvSpPr txBox="1"/>
          <p:nvPr/>
        </p:nvSpPr>
        <p:spPr>
          <a:xfrm>
            <a:off x="4152551" y="1825421"/>
            <a:ext cx="667134" cy="220573"/>
          </a:xfrm>
          <a:prstGeom prst="rect">
            <a:avLst/>
          </a:prstGeom>
          <a:noFill/>
        </p:spPr>
        <p:txBody>
          <a:bodyPr wrap="square" rtlCol="0">
            <a:spAutoFit/>
          </a:bodyPr>
          <a:lstStyle/>
          <a:p>
            <a:pPr algn="ctr">
              <a:lnSpc>
                <a:spcPts val="1000"/>
              </a:lnSpc>
            </a:pPr>
            <a:r>
              <a:rPr lang="es-CO" sz="1000" dirty="0">
                <a:solidFill>
                  <a:schemeClr val="bg1"/>
                </a:solidFill>
                <a:latin typeface="Barlow "/>
              </a:rPr>
              <a:t>NAME</a:t>
            </a:r>
          </a:p>
        </p:txBody>
      </p:sp>
      <p:sp>
        <p:nvSpPr>
          <p:cNvPr id="134" name="CuadroTexto 133">
            <a:extLst>
              <a:ext uri="{FF2B5EF4-FFF2-40B4-BE49-F238E27FC236}">
                <a16:creationId xmlns:a16="http://schemas.microsoft.com/office/drawing/2014/main" id="{A9C0FECF-7AA0-8C13-0C5C-C2FF782B7589}"/>
              </a:ext>
            </a:extLst>
          </p:cNvPr>
          <p:cNvSpPr txBox="1"/>
          <p:nvPr/>
        </p:nvSpPr>
        <p:spPr>
          <a:xfrm>
            <a:off x="5809794" y="1302950"/>
            <a:ext cx="738077" cy="220573"/>
          </a:xfrm>
          <a:prstGeom prst="rect">
            <a:avLst/>
          </a:prstGeom>
          <a:noFill/>
        </p:spPr>
        <p:txBody>
          <a:bodyPr wrap="square" rtlCol="0">
            <a:spAutoFit/>
          </a:bodyPr>
          <a:lstStyle/>
          <a:p>
            <a:pPr algn="ctr">
              <a:lnSpc>
                <a:spcPts val="1000"/>
              </a:lnSpc>
            </a:pPr>
            <a:r>
              <a:rPr lang="es-CO" sz="1000" dirty="0">
                <a:solidFill>
                  <a:schemeClr val="bg1"/>
                </a:solidFill>
                <a:latin typeface="Barlow "/>
              </a:rPr>
              <a:t>NAME</a:t>
            </a:r>
          </a:p>
        </p:txBody>
      </p:sp>
      <p:sp>
        <p:nvSpPr>
          <p:cNvPr id="135" name="CuadroTexto 134">
            <a:extLst>
              <a:ext uri="{FF2B5EF4-FFF2-40B4-BE49-F238E27FC236}">
                <a16:creationId xmlns:a16="http://schemas.microsoft.com/office/drawing/2014/main" id="{45FBEB07-9E23-8E67-27A9-45ACFDA658E4}"/>
              </a:ext>
            </a:extLst>
          </p:cNvPr>
          <p:cNvSpPr txBox="1"/>
          <p:nvPr/>
        </p:nvSpPr>
        <p:spPr>
          <a:xfrm>
            <a:off x="7498134" y="1772141"/>
            <a:ext cx="667134" cy="220573"/>
          </a:xfrm>
          <a:prstGeom prst="rect">
            <a:avLst/>
          </a:prstGeom>
          <a:noFill/>
        </p:spPr>
        <p:txBody>
          <a:bodyPr wrap="square" rtlCol="0">
            <a:spAutoFit/>
          </a:bodyPr>
          <a:lstStyle/>
          <a:p>
            <a:pPr algn="ctr">
              <a:lnSpc>
                <a:spcPts val="1000"/>
              </a:lnSpc>
            </a:pPr>
            <a:r>
              <a:rPr lang="es-CO" sz="1000" dirty="0">
                <a:solidFill>
                  <a:schemeClr val="bg1"/>
                </a:solidFill>
                <a:latin typeface="Barlow "/>
              </a:rPr>
              <a:t>NAME</a:t>
            </a:r>
          </a:p>
        </p:txBody>
      </p:sp>
      <p:sp>
        <p:nvSpPr>
          <p:cNvPr id="136" name="CuadroTexto 135">
            <a:extLst>
              <a:ext uri="{FF2B5EF4-FFF2-40B4-BE49-F238E27FC236}">
                <a16:creationId xmlns:a16="http://schemas.microsoft.com/office/drawing/2014/main" id="{1B2E7266-F401-2202-4703-A6125D92232C}"/>
              </a:ext>
            </a:extLst>
          </p:cNvPr>
          <p:cNvSpPr txBox="1"/>
          <p:nvPr/>
        </p:nvSpPr>
        <p:spPr>
          <a:xfrm>
            <a:off x="7866148" y="3212367"/>
            <a:ext cx="842121" cy="220573"/>
          </a:xfrm>
          <a:prstGeom prst="rect">
            <a:avLst/>
          </a:prstGeom>
          <a:noFill/>
        </p:spPr>
        <p:txBody>
          <a:bodyPr wrap="square" rtlCol="0">
            <a:spAutoFit/>
          </a:bodyPr>
          <a:lstStyle/>
          <a:p>
            <a:pPr algn="ctr">
              <a:lnSpc>
                <a:spcPts val="1000"/>
              </a:lnSpc>
            </a:pPr>
            <a:r>
              <a:rPr lang="es-CO" sz="1000" dirty="0">
                <a:solidFill>
                  <a:schemeClr val="bg1"/>
                </a:solidFill>
                <a:latin typeface="Barlow "/>
              </a:rPr>
              <a:t>NAME</a:t>
            </a:r>
          </a:p>
        </p:txBody>
      </p:sp>
      <p:sp>
        <p:nvSpPr>
          <p:cNvPr id="137" name="CuadroTexto 136">
            <a:extLst>
              <a:ext uri="{FF2B5EF4-FFF2-40B4-BE49-F238E27FC236}">
                <a16:creationId xmlns:a16="http://schemas.microsoft.com/office/drawing/2014/main" id="{5C35C76D-8DE2-81A2-55B2-0D6963486D4A}"/>
              </a:ext>
            </a:extLst>
          </p:cNvPr>
          <p:cNvSpPr txBox="1"/>
          <p:nvPr/>
        </p:nvSpPr>
        <p:spPr>
          <a:xfrm>
            <a:off x="7844381" y="4736889"/>
            <a:ext cx="667134" cy="220573"/>
          </a:xfrm>
          <a:prstGeom prst="rect">
            <a:avLst/>
          </a:prstGeom>
          <a:noFill/>
        </p:spPr>
        <p:txBody>
          <a:bodyPr wrap="square" rtlCol="0">
            <a:spAutoFit/>
          </a:bodyPr>
          <a:lstStyle/>
          <a:p>
            <a:pPr algn="ctr">
              <a:lnSpc>
                <a:spcPts val="1000"/>
              </a:lnSpc>
            </a:pPr>
            <a:r>
              <a:rPr lang="es-CO" sz="1000" dirty="0">
                <a:solidFill>
                  <a:schemeClr val="bg1"/>
                </a:solidFill>
                <a:latin typeface="Barlow "/>
              </a:rPr>
              <a:t>NAME</a:t>
            </a:r>
          </a:p>
        </p:txBody>
      </p:sp>
      <p:sp>
        <p:nvSpPr>
          <p:cNvPr id="138" name="CuadroTexto 137">
            <a:extLst>
              <a:ext uri="{FF2B5EF4-FFF2-40B4-BE49-F238E27FC236}">
                <a16:creationId xmlns:a16="http://schemas.microsoft.com/office/drawing/2014/main" id="{279A4A43-2734-9E33-B362-675A49393769}"/>
              </a:ext>
            </a:extLst>
          </p:cNvPr>
          <p:cNvSpPr txBox="1"/>
          <p:nvPr/>
        </p:nvSpPr>
        <p:spPr>
          <a:xfrm>
            <a:off x="6713997" y="5700118"/>
            <a:ext cx="667134" cy="220573"/>
          </a:xfrm>
          <a:prstGeom prst="rect">
            <a:avLst/>
          </a:prstGeom>
          <a:noFill/>
        </p:spPr>
        <p:txBody>
          <a:bodyPr wrap="square" rtlCol="0">
            <a:spAutoFit/>
          </a:bodyPr>
          <a:lstStyle/>
          <a:p>
            <a:pPr algn="ctr">
              <a:lnSpc>
                <a:spcPts val="1000"/>
              </a:lnSpc>
            </a:pPr>
            <a:r>
              <a:rPr lang="es-CO" sz="1000" dirty="0">
                <a:solidFill>
                  <a:schemeClr val="bg1"/>
                </a:solidFill>
                <a:latin typeface="Barlow "/>
              </a:rPr>
              <a:t>NAME</a:t>
            </a:r>
          </a:p>
        </p:txBody>
      </p:sp>
      <p:sp>
        <p:nvSpPr>
          <p:cNvPr id="139" name="CuadroTexto 138">
            <a:extLst>
              <a:ext uri="{FF2B5EF4-FFF2-40B4-BE49-F238E27FC236}">
                <a16:creationId xmlns:a16="http://schemas.microsoft.com/office/drawing/2014/main" id="{01E4AFD1-F0AB-658C-A5E4-8207BB9F8D82}"/>
              </a:ext>
            </a:extLst>
          </p:cNvPr>
          <p:cNvSpPr txBox="1"/>
          <p:nvPr/>
        </p:nvSpPr>
        <p:spPr>
          <a:xfrm>
            <a:off x="5255774" y="5676530"/>
            <a:ext cx="667134" cy="220573"/>
          </a:xfrm>
          <a:prstGeom prst="rect">
            <a:avLst/>
          </a:prstGeom>
          <a:noFill/>
        </p:spPr>
        <p:txBody>
          <a:bodyPr wrap="square" rtlCol="0">
            <a:spAutoFit/>
          </a:bodyPr>
          <a:lstStyle/>
          <a:p>
            <a:pPr algn="ctr">
              <a:lnSpc>
                <a:spcPts val="1000"/>
              </a:lnSpc>
            </a:pPr>
            <a:r>
              <a:rPr lang="es-CO" sz="1000" dirty="0">
                <a:solidFill>
                  <a:schemeClr val="bg1"/>
                </a:solidFill>
                <a:latin typeface="Barlow "/>
              </a:rPr>
              <a:t>NAME</a:t>
            </a:r>
          </a:p>
        </p:txBody>
      </p:sp>
      <p:sp>
        <p:nvSpPr>
          <p:cNvPr id="140" name="CuadroTexto 139">
            <a:extLst>
              <a:ext uri="{FF2B5EF4-FFF2-40B4-BE49-F238E27FC236}">
                <a16:creationId xmlns:a16="http://schemas.microsoft.com/office/drawing/2014/main" id="{D4EC70EE-DBC6-AFD2-8CB1-FFA2015F2024}"/>
              </a:ext>
            </a:extLst>
          </p:cNvPr>
          <p:cNvSpPr txBox="1"/>
          <p:nvPr/>
        </p:nvSpPr>
        <p:spPr>
          <a:xfrm>
            <a:off x="3810372" y="4762229"/>
            <a:ext cx="667134" cy="220573"/>
          </a:xfrm>
          <a:prstGeom prst="rect">
            <a:avLst/>
          </a:prstGeom>
          <a:noFill/>
        </p:spPr>
        <p:txBody>
          <a:bodyPr wrap="square" rtlCol="0">
            <a:spAutoFit/>
          </a:bodyPr>
          <a:lstStyle/>
          <a:p>
            <a:pPr algn="ctr">
              <a:lnSpc>
                <a:spcPts val="1000"/>
              </a:lnSpc>
            </a:pPr>
            <a:r>
              <a:rPr lang="es-CO" sz="1000" dirty="0">
                <a:solidFill>
                  <a:schemeClr val="bg1"/>
                </a:solidFill>
                <a:latin typeface="Barlow "/>
              </a:rPr>
              <a:t>NAME</a:t>
            </a:r>
          </a:p>
        </p:txBody>
      </p:sp>
      <p:sp>
        <p:nvSpPr>
          <p:cNvPr id="141" name="CuadroTexto 140">
            <a:extLst>
              <a:ext uri="{FF2B5EF4-FFF2-40B4-BE49-F238E27FC236}">
                <a16:creationId xmlns:a16="http://schemas.microsoft.com/office/drawing/2014/main" id="{7F306A4E-043C-A921-B4C1-8B429CB04C6B}"/>
              </a:ext>
            </a:extLst>
          </p:cNvPr>
          <p:cNvSpPr txBox="1"/>
          <p:nvPr/>
        </p:nvSpPr>
        <p:spPr>
          <a:xfrm>
            <a:off x="3692912" y="3254594"/>
            <a:ext cx="667134" cy="220573"/>
          </a:xfrm>
          <a:prstGeom prst="rect">
            <a:avLst/>
          </a:prstGeom>
          <a:noFill/>
        </p:spPr>
        <p:txBody>
          <a:bodyPr wrap="square" rtlCol="0">
            <a:spAutoFit/>
          </a:bodyPr>
          <a:lstStyle/>
          <a:p>
            <a:pPr algn="ctr">
              <a:lnSpc>
                <a:spcPts val="1000"/>
              </a:lnSpc>
            </a:pPr>
            <a:r>
              <a:rPr lang="es-CO" sz="1000" dirty="0">
                <a:solidFill>
                  <a:schemeClr val="bg1"/>
                </a:solidFill>
                <a:latin typeface="Barlow "/>
              </a:rPr>
              <a:t>NAME</a:t>
            </a:r>
          </a:p>
        </p:txBody>
      </p:sp>
      <p:sp>
        <p:nvSpPr>
          <p:cNvPr id="142" name="CuadroTexto 141">
            <a:extLst>
              <a:ext uri="{FF2B5EF4-FFF2-40B4-BE49-F238E27FC236}">
                <a16:creationId xmlns:a16="http://schemas.microsoft.com/office/drawing/2014/main" id="{66B61EA5-F847-1765-F875-0E7283D0CDD3}"/>
              </a:ext>
            </a:extLst>
          </p:cNvPr>
          <p:cNvSpPr txBox="1"/>
          <p:nvPr/>
        </p:nvSpPr>
        <p:spPr>
          <a:xfrm>
            <a:off x="5585841" y="3737008"/>
            <a:ext cx="1235694" cy="350609"/>
          </a:xfrm>
          <a:prstGeom prst="rect">
            <a:avLst/>
          </a:prstGeom>
          <a:noFill/>
        </p:spPr>
        <p:txBody>
          <a:bodyPr wrap="square" rtlCol="0">
            <a:spAutoFit/>
          </a:bodyPr>
          <a:lstStyle/>
          <a:p>
            <a:pPr algn="ctr">
              <a:lnSpc>
                <a:spcPts val="1000"/>
              </a:lnSpc>
            </a:pPr>
            <a:r>
              <a:rPr lang="es-CO" sz="1000" b="1" dirty="0">
                <a:solidFill>
                  <a:schemeClr val="bg1"/>
                </a:solidFill>
                <a:latin typeface="Barlow "/>
              </a:rPr>
              <a:t>YOUR NAME</a:t>
            </a:r>
          </a:p>
          <a:p>
            <a:pPr algn="ctr">
              <a:lnSpc>
                <a:spcPts val="1000"/>
              </a:lnSpc>
            </a:pPr>
            <a:r>
              <a:rPr lang="es-CO" sz="1000" b="1" dirty="0">
                <a:solidFill>
                  <a:schemeClr val="bg1"/>
                </a:solidFill>
                <a:latin typeface="Barlow "/>
              </a:rPr>
              <a:t>ROLE</a:t>
            </a:r>
          </a:p>
        </p:txBody>
      </p:sp>
      <p:sp>
        <p:nvSpPr>
          <p:cNvPr id="183" name="Rectángulo: esquinas redondeadas 182">
            <a:extLst>
              <a:ext uri="{FF2B5EF4-FFF2-40B4-BE49-F238E27FC236}">
                <a16:creationId xmlns:a16="http://schemas.microsoft.com/office/drawing/2014/main" id="{B6EA4924-1CA9-F526-B6F1-34FD8B1EEB46}"/>
              </a:ext>
            </a:extLst>
          </p:cNvPr>
          <p:cNvSpPr/>
          <p:nvPr/>
        </p:nvSpPr>
        <p:spPr>
          <a:xfrm>
            <a:off x="1604304" y="2424209"/>
            <a:ext cx="1419237" cy="274651"/>
          </a:xfrm>
          <a:prstGeom prst="roundRect">
            <a:avLst>
              <a:gd name="adj" fmla="val 50000"/>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sz="1000" dirty="0"/>
              <a:t>RECURSOS HUMANOS</a:t>
            </a:r>
            <a:endParaRPr lang="es-CO" sz="1000" dirty="0"/>
          </a:p>
        </p:txBody>
      </p:sp>
      <p:sp>
        <p:nvSpPr>
          <p:cNvPr id="189" name="Rectángulo: esquinas redondeadas 188">
            <a:extLst>
              <a:ext uri="{FF2B5EF4-FFF2-40B4-BE49-F238E27FC236}">
                <a16:creationId xmlns:a16="http://schemas.microsoft.com/office/drawing/2014/main" id="{6DB184F6-1C89-D167-D2AC-8C0FAE08FF0F}"/>
              </a:ext>
            </a:extLst>
          </p:cNvPr>
          <p:cNvSpPr/>
          <p:nvPr/>
        </p:nvSpPr>
        <p:spPr>
          <a:xfrm>
            <a:off x="1604304" y="2790528"/>
            <a:ext cx="1419237" cy="274651"/>
          </a:xfrm>
          <a:prstGeom prst="roundRect">
            <a:avLst>
              <a:gd name="adj" fmla="val 50000"/>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sz="1000" dirty="0"/>
              <a:t>SIG</a:t>
            </a:r>
            <a:endParaRPr lang="es-CO" sz="1000" dirty="0"/>
          </a:p>
        </p:txBody>
      </p:sp>
      <p:sp>
        <p:nvSpPr>
          <p:cNvPr id="190" name="Rectángulo: esquinas redondeadas 189">
            <a:extLst>
              <a:ext uri="{FF2B5EF4-FFF2-40B4-BE49-F238E27FC236}">
                <a16:creationId xmlns:a16="http://schemas.microsoft.com/office/drawing/2014/main" id="{74ABFCC8-B6B1-03AA-A525-0139D2969B05}"/>
              </a:ext>
            </a:extLst>
          </p:cNvPr>
          <p:cNvSpPr/>
          <p:nvPr/>
        </p:nvSpPr>
        <p:spPr>
          <a:xfrm>
            <a:off x="1604304" y="3149127"/>
            <a:ext cx="1419237" cy="274651"/>
          </a:xfrm>
          <a:prstGeom prst="roundRect">
            <a:avLst>
              <a:gd name="adj" fmla="val 50000"/>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sz="1000" dirty="0"/>
              <a:t>ADMINISTRACIÓN</a:t>
            </a:r>
            <a:endParaRPr lang="es-CO" sz="1000" dirty="0"/>
          </a:p>
        </p:txBody>
      </p:sp>
      <p:sp>
        <p:nvSpPr>
          <p:cNvPr id="191" name="Rectángulo: esquinas redondeadas 190">
            <a:extLst>
              <a:ext uri="{FF2B5EF4-FFF2-40B4-BE49-F238E27FC236}">
                <a16:creationId xmlns:a16="http://schemas.microsoft.com/office/drawing/2014/main" id="{AEF92197-786E-EB92-5762-D10D8B28DD67}"/>
              </a:ext>
            </a:extLst>
          </p:cNvPr>
          <p:cNvSpPr/>
          <p:nvPr/>
        </p:nvSpPr>
        <p:spPr>
          <a:xfrm>
            <a:off x="1604304" y="3571586"/>
            <a:ext cx="1419237" cy="274651"/>
          </a:xfrm>
          <a:prstGeom prst="roundRect">
            <a:avLst>
              <a:gd name="adj" fmla="val 50000"/>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sz="1000" dirty="0"/>
              <a:t>MERCADEO</a:t>
            </a:r>
            <a:endParaRPr lang="es-CO" sz="1000" dirty="0"/>
          </a:p>
        </p:txBody>
      </p:sp>
      <p:sp>
        <p:nvSpPr>
          <p:cNvPr id="192" name="Rectángulo: esquinas redondeadas 191">
            <a:extLst>
              <a:ext uri="{FF2B5EF4-FFF2-40B4-BE49-F238E27FC236}">
                <a16:creationId xmlns:a16="http://schemas.microsoft.com/office/drawing/2014/main" id="{A5E97464-C216-A10B-4570-301F49AB2AEE}"/>
              </a:ext>
            </a:extLst>
          </p:cNvPr>
          <p:cNvSpPr/>
          <p:nvPr/>
        </p:nvSpPr>
        <p:spPr>
          <a:xfrm>
            <a:off x="1604304" y="4675391"/>
            <a:ext cx="1419237" cy="274651"/>
          </a:xfrm>
          <a:prstGeom prst="roundRect">
            <a:avLst>
              <a:gd name="adj" fmla="val 50000"/>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sz="1000" dirty="0"/>
              <a:t>FINANZAS</a:t>
            </a:r>
            <a:endParaRPr lang="es-CO" sz="1000" dirty="0"/>
          </a:p>
        </p:txBody>
      </p:sp>
      <p:sp>
        <p:nvSpPr>
          <p:cNvPr id="193" name="Rectángulo: esquinas redondeadas 192">
            <a:extLst>
              <a:ext uri="{FF2B5EF4-FFF2-40B4-BE49-F238E27FC236}">
                <a16:creationId xmlns:a16="http://schemas.microsoft.com/office/drawing/2014/main" id="{4BBBD567-38F6-F7C2-AB68-7DF32858C977}"/>
              </a:ext>
            </a:extLst>
          </p:cNvPr>
          <p:cNvSpPr/>
          <p:nvPr/>
        </p:nvSpPr>
        <p:spPr>
          <a:xfrm>
            <a:off x="2062600" y="5330634"/>
            <a:ext cx="1419237" cy="274651"/>
          </a:xfrm>
          <a:prstGeom prst="roundRect">
            <a:avLst>
              <a:gd name="adj" fmla="val 50000"/>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sz="1000" dirty="0"/>
              <a:t>COMPRAS</a:t>
            </a:r>
            <a:endParaRPr lang="es-CO" sz="1000" dirty="0"/>
          </a:p>
        </p:txBody>
      </p:sp>
      <p:sp>
        <p:nvSpPr>
          <p:cNvPr id="194" name="Rectángulo: esquinas redondeadas 193">
            <a:extLst>
              <a:ext uri="{FF2B5EF4-FFF2-40B4-BE49-F238E27FC236}">
                <a16:creationId xmlns:a16="http://schemas.microsoft.com/office/drawing/2014/main" id="{1C69477F-B589-BAB2-5827-B71A822EE1CA}"/>
              </a:ext>
            </a:extLst>
          </p:cNvPr>
          <p:cNvSpPr/>
          <p:nvPr/>
        </p:nvSpPr>
        <p:spPr>
          <a:xfrm>
            <a:off x="3265196" y="6138965"/>
            <a:ext cx="1419237" cy="274651"/>
          </a:xfrm>
          <a:prstGeom prst="roundRect">
            <a:avLst>
              <a:gd name="adj" fmla="val 50000"/>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sz="1000" dirty="0"/>
              <a:t>BCC</a:t>
            </a:r>
            <a:endParaRPr lang="es-CO" sz="1000" dirty="0"/>
          </a:p>
        </p:txBody>
      </p:sp>
      <p:sp>
        <p:nvSpPr>
          <p:cNvPr id="195" name="Rectángulo: esquinas redondeadas 194">
            <a:extLst>
              <a:ext uri="{FF2B5EF4-FFF2-40B4-BE49-F238E27FC236}">
                <a16:creationId xmlns:a16="http://schemas.microsoft.com/office/drawing/2014/main" id="{2C0DA39F-BF3A-5895-91BF-D132FAB7FAAE}"/>
              </a:ext>
            </a:extLst>
          </p:cNvPr>
          <p:cNvSpPr/>
          <p:nvPr/>
        </p:nvSpPr>
        <p:spPr>
          <a:xfrm>
            <a:off x="7838850" y="6169361"/>
            <a:ext cx="1419237" cy="274651"/>
          </a:xfrm>
          <a:prstGeom prst="roundRect">
            <a:avLst>
              <a:gd name="adj" fmla="val 50000"/>
            </a:avLst>
          </a:prstGeom>
          <a:solidFill>
            <a:schemeClr val="accent1">
              <a:lumMod val="75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CO" sz="1000" dirty="0"/>
              <a:t>GERENTE PAÍS: COL</a:t>
            </a:r>
          </a:p>
        </p:txBody>
      </p:sp>
      <p:sp>
        <p:nvSpPr>
          <p:cNvPr id="196" name="Rectángulo: esquinas redondeadas 195">
            <a:extLst>
              <a:ext uri="{FF2B5EF4-FFF2-40B4-BE49-F238E27FC236}">
                <a16:creationId xmlns:a16="http://schemas.microsoft.com/office/drawing/2014/main" id="{E672E288-910D-7FBC-4DE1-61206B3D968E}"/>
              </a:ext>
            </a:extLst>
          </p:cNvPr>
          <p:cNvSpPr/>
          <p:nvPr/>
        </p:nvSpPr>
        <p:spPr>
          <a:xfrm>
            <a:off x="9086712" y="4672074"/>
            <a:ext cx="1500987" cy="377446"/>
          </a:xfrm>
          <a:prstGeom prst="roundRect">
            <a:avLst>
              <a:gd name="adj" fmla="val 50000"/>
            </a:avLst>
          </a:prstGeom>
          <a:solidFill>
            <a:srgbClr val="A7CA4B"/>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CO" sz="1000"/>
              <a:t>GERENTE PAÍS:</a:t>
            </a:r>
          </a:p>
          <a:p>
            <a:pPr algn="ctr"/>
            <a:r>
              <a:rPr lang="es-CO" sz="1000"/>
              <a:t>SVL, HND, NIC</a:t>
            </a:r>
            <a:endParaRPr lang="es-CO" sz="1000" dirty="0"/>
          </a:p>
        </p:txBody>
      </p:sp>
      <p:sp>
        <p:nvSpPr>
          <p:cNvPr id="197" name="Rectángulo: esquinas redondeadas 196">
            <a:extLst>
              <a:ext uri="{FF2B5EF4-FFF2-40B4-BE49-F238E27FC236}">
                <a16:creationId xmlns:a16="http://schemas.microsoft.com/office/drawing/2014/main" id="{8D4F46FA-0A80-C033-13AB-330BF25DED25}"/>
              </a:ext>
            </a:extLst>
          </p:cNvPr>
          <p:cNvSpPr/>
          <p:nvPr/>
        </p:nvSpPr>
        <p:spPr>
          <a:xfrm>
            <a:off x="9260642" y="2916060"/>
            <a:ext cx="1589010" cy="525718"/>
          </a:xfrm>
          <a:prstGeom prst="roundRect">
            <a:avLst>
              <a:gd name="adj" fmla="val 50000"/>
            </a:avLst>
          </a:prstGeom>
          <a:solidFill>
            <a:srgbClr val="B9CF2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CO" sz="1000" dirty="0"/>
              <a:t>DIRECTOR  DE VENTAS: </a:t>
            </a:r>
          </a:p>
          <a:p>
            <a:pPr algn="ctr"/>
            <a:r>
              <a:rPr lang="es-CO" sz="1000" dirty="0"/>
              <a:t>PAN, CRI, GTM</a:t>
            </a:r>
          </a:p>
        </p:txBody>
      </p:sp>
      <p:sp>
        <p:nvSpPr>
          <p:cNvPr id="198" name="Rectángulo: esquinas redondeadas 197">
            <a:extLst>
              <a:ext uri="{FF2B5EF4-FFF2-40B4-BE49-F238E27FC236}">
                <a16:creationId xmlns:a16="http://schemas.microsoft.com/office/drawing/2014/main" id="{63FC480E-053C-F95E-6D07-274DFE17584F}"/>
              </a:ext>
            </a:extLst>
          </p:cNvPr>
          <p:cNvSpPr/>
          <p:nvPr/>
        </p:nvSpPr>
        <p:spPr>
          <a:xfrm>
            <a:off x="6961953" y="508989"/>
            <a:ext cx="1419237" cy="274651"/>
          </a:xfrm>
          <a:prstGeom prst="roundRect">
            <a:avLst>
              <a:gd name="adj" fmla="val 50000"/>
            </a:avLst>
          </a:prstGeom>
          <a:solidFill>
            <a:schemeClr val="accent6"/>
          </a:solidFill>
          <a:ln>
            <a:solidFill>
              <a:schemeClr val="accent6"/>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CO" sz="1000" dirty="0"/>
              <a:t>OPERACIONES CA</a:t>
            </a:r>
          </a:p>
        </p:txBody>
      </p:sp>
      <p:sp>
        <p:nvSpPr>
          <p:cNvPr id="199" name="Rectángulo: esquinas redondeadas 198">
            <a:extLst>
              <a:ext uri="{FF2B5EF4-FFF2-40B4-BE49-F238E27FC236}">
                <a16:creationId xmlns:a16="http://schemas.microsoft.com/office/drawing/2014/main" id="{883E21D1-F1FD-B391-7F11-D8F07D224FDB}"/>
              </a:ext>
            </a:extLst>
          </p:cNvPr>
          <p:cNvSpPr/>
          <p:nvPr/>
        </p:nvSpPr>
        <p:spPr>
          <a:xfrm>
            <a:off x="5448319" y="81170"/>
            <a:ext cx="1419237" cy="274651"/>
          </a:xfrm>
          <a:prstGeom prst="roundRect">
            <a:avLst>
              <a:gd name="adj" fmla="val 50000"/>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CO" sz="1000" dirty="0"/>
              <a:t>PREVENTA</a:t>
            </a:r>
          </a:p>
        </p:txBody>
      </p:sp>
      <p:sp>
        <p:nvSpPr>
          <p:cNvPr id="200" name="Rectángulo: esquinas redondeadas 199">
            <a:extLst>
              <a:ext uri="{FF2B5EF4-FFF2-40B4-BE49-F238E27FC236}">
                <a16:creationId xmlns:a16="http://schemas.microsoft.com/office/drawing/2014/main" id="{79957662-55DC-50E5-E653-805E36EB7FC2}"/>
              </a:ext>
            </a:extLst>
          </p:cNvPr>
          <p:cNvSpPr/>
          <p:nvPr/>
        </p:nvSpPr>
        <p:spPr>
          <a:xfrm>
            <a:off x="3974258" y="498085"/>
            <a:ext cx="1419237" cy="274651"/>
          </a:xfrm>
          <a:prstGeom prst="roundRect">
            <a:avLst>
              <a:gd name="adj" fmla="val 50000"/>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CO" sz="1000" dirty="0"/>
              <a:t>OPERACIONES COL</a:t>
            </a:r>
          </a:p>
        </p:txBody>
      </p:sp>
      <p:sp>
        <p:nvSpPr>
          <p:cNvPr id="201" name="Forma libre: forma 200">
            <a:extLst>
              <a:ext uri="{FF2B5EF4-FFF2-40B4-BE49-F238E27FC236}">
                <a16:creationId xmlns:a16="http://schemas.microsoft.com/office/drawing/2014/main" id="{E227285E-EAA5-5DAD-7D79-2917B4B4E7B6}"/>
              </a:ext>
            </a:extLst>
          </p:cNvPr>
          <p:cNvSpPr/>
          <p:nvPr/>
        </p:nvSpPr>
        <p:spPr>
          <a:xfrm>
            <a:off x="3173924" y="2960084"/>
            <a:ext cx="125044" cy="125044"/>
          </a:xfrm>
          <a:custGeom>
            <a:avLst/>
            <a:gdLst>
              <a:gd name="connsiteX0" fmla="*/ -70 w 125044"/>
              <a:gd name="connsiteY0" fmla="*/ 62500 h 125044"/>
              <a:gd name="connsiteX1" fmla="*/ 62452 w 125044"/>
              <a:gd name="connsiteY1" fmla="*/ 125022 h 125044"/>
              <a:gd name="connsiteX2" fmla="*/ 124974 w 125044"/>
              <a:gd name="connsiteY2" fmla="*/ 62500 h 125044"/>
              <a:gd name="connsiteX3" fmla="*/ 62452 w 125044"/>
              <a:gd name="connsiteY3" fmla="*/ -22 h 125044"/>
              <a:gd name="connsiteX4" fmla="*/ 62392 w 125044"/>
              <a:gd name="connsiteY4" fmla="*/ -22 h 125044"/>
              <a:gd name="connsiteX5" fmla="*/ -70 w 125044"/>
              <a:gd name="connsiteY5" fmla="*/ 62500 h 12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44" h="125044">
                <a:moveTo>
                  <a:pt x="-70" y="62500"/>
                </a:moveTo>
                <a:cubicBezTo>
                  <a:pt x="-70" y="97033"/>
                  <a:pt x="27920" y="125022"/>
                  <a:pt x="62452" y="125022"/>
                </a:cubicBezTo>
                <a:cubicBezTo>
                  <a:pt x="96985" y="125022"/>
                  <a:pt x="124974" y="97033"/>
                  <a:pt x="124974" y="62500"/>
                </a:cubicBezTo>
                <a:cubicBezTo>
                  <a:pt x="124974" y="27967"/>
                  <a:pt x="96985" y="-22"/>
                  <a:pt x="62452" y="-22"/>
                </a:cubicBezTo>
                <a:cubicBezTo>
                  <a:pt x="62434" y="-22"/>
                  <a:pt x="62410" y="-22"/>
                  <a:pt x="62392" y="-22"/>
                </a:cubicBezTo>
                <a:cubicBezTo>
                  <a:pt x="27883" y="14"/>
                  <a:pt x="-70" y="27991"/>
                  <a:pt x="-70" y="62500"/>
                </a:cubicBezTo>
              </a:path>
            </a:pathLst>
          </a:custGeom>
          <a:solidFill>
            <a:schemeClr val="accent4"/>
          </a:solidFill>
          <a:ln w="6068" cap="flat">
            <a:noFill/>
            <a:prstDash val="solid"/>
            <a:miter/>
          </a:ln>
        </p:spPr>
        <p:txBody>
          <a:bodyPr rtlCol="0" anchor="ctr"/>
          <a:lstStyle/>
          <a:p>
            <a:endParaRPr lang="es-CO"/>
          </a:p>
        </p:txBody>
      </p:sp>
      <p:sp>
        <p:nvSpPr>
          <p:cNvPr id="202" name="Forma libre: forma 201">
            <a:extLst>
              <a:ext uri="{FF2B5EF4-FFF2-40B4-BE49-F238E27FC236}">
                <a16:creationId xmlns:a16="http://schemas.microsoft.com/office/drawing/2014/main" id="{177C4D81-0C4D-1194-A4F2-9897759F2C7F}"/>
              </a:ext>
            </a:extLst>
          </p:cNvPr>
          <p:cNvSpPr/>
          <p:nvPr/>
        </p:nvSpPr>
        <p:spPr>
          <a:xfrm>
            <a:off x="3255178" y="2513026"/>
            <a:ext cx="125044" cy="125044"/>
          </a:xfrm>
          <a:custGeom>
            <a:avLst/>
            <a:gdLst>
              <a:gd name="connsiteX0" fmla="*/ -70 w 125044"/>
              <a:gd name="connsiteY0" fmla="*/ 62500 h 125044"/>
              <a:gd name="connsiteX1" fmla="*/ 62452 w 125044"/>
              <a:gd name="connsiteY1" fmla="*/ 125022 h 125044"/>
              <a:gd name="connsiteX2" fmla="*/ 124974 w 125044"/>
              <a:gd name="connsiteY2" fmla="*/ 62500 h 125044"/>
              <a:gd name="connsiteX3" fmla="*/ 62452 w 125044"/>
              <a:gd name="connsiteY3" fmla="*/ -22 h 125044"/>
              <a:gd name="connsiteX4" fmla="*/ 62392 w 125044"/>
              <a:gd name="connsiteY4" fmla="*/ -22 h 125044"/>
              <a:gd name="connsiteX5" fmla="*/ -70 w 125044"/>
              <a:gd name="connsiteY5" fmla="*/ 62500 h 12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44" h="125044">
                <a:moveTo>
                  <a:pt x="-70" y="62500"/>
                </a:moveTo>
                <a:cubicBezTo>
                  <a:pt x="-70" y="97033"/>
                  <a:pt x="27920" y="125022"/>
                  <a:pt x="62452" y="125022"/>
                </a:cubicBezTo>
                <a:cubicBezTo>
                  <a:pt x="96985" y="125022"/>
                  <a:pt x="124974" y="97033"/>
                  <a:pt x="124974" y="62500"/>
                </a:cubicBezTo>
                <a:cubicBezTo>
                  <a:pt x="124974" y="27967"/>
                  <a:pt x="96985" y="-22"/>
                  <a:pt x="62452" y="-22"/>
                </a:cubicBezTo>
                <a:cubicBezTo>
                  <a:pt x="62434" y="-22"/>
                  <a:pt x="62410" y="-22"/>
                  <a:pt x="62392" y="-22"/>
                </a:cubicBezTo>
                <a:cubicBezTo>
                  <a:pt x="27883" y="14"/>
                  <a:pt x="-70" y="27991"/>
                  <a:pt x="-70" y="62500"/>
                </a:cubicBezTo>
              </a:path>
            </a:pathLst>
          </a:custGeom>
          <a:solidFill>
            <a:schemeClr val="accent4"/>
          </a:solidFill>
          <a:ln w="6068" cap="flat">
            <a:noFill/>
            <a:prstDash val="solid"/>
            <a:miter/>
          </a:ln>
        </p:spPr>
        <p:txBody>
          <a:bodyPr rtlCol="0" anchor="ctr"/>
          <a:lstStyle/>
          <a:p>
            <a:endParaRPr lang="es-CO"/>
          </a:p>
        </p:txBody>
      </p:sp>
      <p:sp>
        <p:nvSpPr>
          <p:cNvPr id="203" name="Forma libre: forma 202">
            <a:extLst>
              <a:ext uri="{FF2B5EF4-FFF2-40B4-BE49-F238E27FC236}">
                <a16:creationId xmlns:a16="http://schemas.microsoft.com/office/drawing/2014/main" id="{6A683F32-108C-C94C-451A-8F13387710CD}"/>
              </a:ext>
            </a:extLst>
          </p:cNvPr>
          <p:cNvSpPr/>
          <p:nvPr/>
        </p:nvSpPr>
        <p:spPr>
          <a:xfrm>
            <a:off x="8813712" y="4721609"/>
            <a:ext cx="125044" cy="125044"/>
          </a:xfrm>
          <a:custGeom>
            <a:avLst/>
            <a:gdLst>
              <a:gd name="connsiteX0" fmla="*/ -70 w 125044"/>
              <a:gd name="connsiteY0" fmla="*/ 62500 h 125044"/>
              <a:gd name="connsiteX1" fmla="*/ 62452 w 125044"/>
              <a:gd name="connsiteY1" fmla="*/ 125022 h 125044"/>
              <a:gd name="connsiteX2" fmla="*/ 124974 w 125044"/>
              <a:gd name="connsiteY2" fmla="*/ 62500 h 125044"/>
              <a:gd name="connsiteX3" fmla="*/ 62452 w 125044"/>
              <a:gd name="connsiteY3" fmla="*/ -22 h 125044"/>
              <a:gd name="connsiteX4" fmla="*/ 62392 w 125044"/>
              <a:gd name="connsiteY4" fmla="*/ -22 h 125044"/>
              <a:gd name="connsiteX5" fmla="*/ -70 w 125044"/>
              <a:gd name="connsiteY5" fmla="*/ 62500 h 12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44" h="125044">
                <a:moveTo>
                  <a:pt x="-70" y="62500"/>
                </a:moveTo>
                <a:cubicBezTo>
                  <a:pt x="-70" y="97033"/>
                  <a:pt x="27920" y="125022"/>
                  <a:pt x="62452" y="125022"/>
                </a:cubicBezTo>
                <a:cubicBezTo>
                  <a:pt x="96985" y="125022"/>
                  <a:pt x="124974" y="97033"/>
                  <a:pt x="124974" y="62500"/>
                </a:cubicBezTo>
                <a:cubicBezTo>
                  <a:pt x="124974" y="27967"/>
                  <a:pt x="96985" y="-22"/>
                  <a:pt x="62452" y="-22"/>
                </a:cubicBezTo>
                <a:cubicBezTo>
                  <a:pt x="62434" y="-22"/>
                  <a:pt x="62410" y="-22"/>
                  <a:pt x="62392" y="-22"/>
                </a:cubicBezTo>
                <a:cubicBezTo>
                  <a:pt x="27883" y="14"/>
                  <a:pt x="-70" y="27991"/>
                  <a:pt x="-70" y="62500"/>
                </a:cubicBezTo>
              </a:path>
            </a:pathLst>
          </a:custGeom>
          <a:solidFill>
            <a:srgbClr val="95C123"/>
          </a:solidFill>
          <a:ln w="6068" cap="flat">
            <a:noFill/>
            <a:prstDash val="solid"/>
            <a:miter/>
          </a:ln>
        </p:spPr>
        <p:txBody>
          <a:bodyPr rtlCol="0" anchor="ctr"/>
          <a:lstStyle/>
          <a:p>
            <a:endParaRPr lang="es-CO"/>
          </a:p>
        </p:txBody>
      </p:sp>
      <p:sp>
        <p:nvSpPr>
          <p:cNvPr id="204" name="Forma libre: forma 203">
            <a:extLst>
              <a:ext uri="{FF2B5EF4-FFF2-40B4-BE49-F238E27FC236}">
                <a16:creationId xmlns:a16="http://schemas.microsoft.com/office/drawing/2014/main" id="{36E4B423-EBFF-14E3-7C20-0B65465699B1}"/>
              </a:ext>
            </a:extLst>
          </p:cNvPr>
          <p:cNvSpPr/>
          <p:nvPr/>
        </p:nvSpPr>
        <p:spPr>
          <a:xfrm>
            <a:off x="8961667" y="3092782"/>
            <a:ext cx="125044" cy="125044"/>
          </a:xfrm>
          <a:custGeom>
            <a:avLst/>
            <a:gdLst>
              <a:gd name="connsiteX0" fmla="*/ -70 w 125044"/>
              <a:gd name="connsiteY0" fmla="*/ 62500 h 125044"/>
              <a:gd name="connsiteX1" fmla="*/ 62452 w 125044"/>
              <a:gd name="connsiteY1" fmla="*/ 125022 h 125044"/>
              <a:gd name="connsiteX2" fmla="*/ 124974 w 125044"/>
              <a:gd name="connsiteY2" fmla="*/ 62500 h 125044"/>
              <a:gd name="connsiteX3" fmla="*/ 62452 w 125044"/>
              <a:gd name="connsiteY3" fmla="*/ -22 h 125044"/>
              <a:gd name="connsiteX4" fmla="*/ 62392 w 125044"/>
              <a:gd name="connsiteY4" fmla="*/ -22 h 125044"/>
              <a:gd name="connsiteX5" fmla="*/ -70 w 125044"/>
              <a:gd name="connsiteY5" fmla="*/ 62500 h 12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44" h="125044">
                <a:moveTo>
                  <a:pt x="-70" y="62500"/>
                </a:moveTo>
                <a:cubicBezTo>
                  <a:pt x="-70" y="97033"/>
                  <a:pt x="27920" y="125022"/>
                  <a:pt x="62452" y="125022"/>
                </a:cubicBezTo>
                <a:cubicBezTo>
                  <a:pt x="96985" y="125022"/>
                  <a:pt x="124974" y="97033"/>
                  <a:pt x="124974" y="62500"/>
                </a:cubicBezTo>
                <a:cubicBezTo>
                  <a:pt x="124974" y="27967"/>
                  <a:pt x="96985" y="-22"/>
                  <a:pt x="62452" y="-22"/>
                </a:cubicBezTo>
                <a:cubicBezTo>
                  <a:pt x="62434" y="-22"/>
                  <a:pt x="62410" y="-22"/>
                  <a:pt x="62392" y="-22"/>
                </a:cubicBezTo>
                <a:cubicBezTo>
                  <a:pt x="27883" y="14"/>
                  <a:pt x="-70" y="27991"/>
                  <a:pt x="-70" y="62500"/>
                </a:cubicBezTo>
              </a:path>
            </a:pathLst>
          </a:custGeom>
          <a:solidFill>
            <a:srgbClr val="95C123"/>
          </a:solidFill>
          <a:ln w="6068" cap="flat">
            <a:noFill/>
            <a:prstDash val="solid"/>
            <a:miter/>
          </a:ln>
        </p:spPr>
        <p:txBody>
          <a:bodyPr rtlCol="0" anchor="ctr"/>
          <a:lstStyle/>
          <a:p>
            <a:endParaRPr lang="es-CO"/>
          </a:p>
        </p:txBody>
      </p:sp>
      <p:cxnSp>
        <p:nvCxnSpPr>
          <p:cNvPr id="207" name="Conector recto 206">
            <a:extLst>
              <a:ext uri="{FF2B5EF4-FFF2-40B4-BE49-F238E27FC236}">
                <a16:creationId xmlns:a16="http://schemas.microsoft.com/office/drawing/2014/main" id="{D3E82784-6333-E33C-F95F-1B34A14D4C16}"/>
              </a:ext>
            </a:extLst>
          </p:cNvPr>
          <p:cNvCxnSpPr>
            <a:cxnSpLocks/>
          </p:cNvCxnSpPr>
          <p:nvPr/>
        </p:nvCxnSpPr>
        <p:spPr>
          <a:xfrm>
            <a:off x="2984800" y="2954459"/>
            <a:ext cx="239735" cy="5661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8" name="Conector recto 207">
            <a:extLst>
              <a:ext uri="{FF2B5EF4-FFF2-40B4-BE49-F238E27FC236}">
                <a16:creationId xmlns:a16="http://schemas.microsoft.com/office/drawing/2014/main" id="{57DB5106-1A68-77C7-1C2C-77096E511744}"/>
              </a:ext>
            </a:extLst>
          </p:cNvPr>
          <p:cNvCxnSpPr>
            <a:cxnSpLocks/>
          </p:cNvCxnSpPr>
          <p:nvPr/>
        </p:nvCxnSpPr>
        <p:spPr>
          <a:xfrm flipV="1">
            <a:off x="2981328" y="3243569"/>
            <a:ext cx="257115" cy="5588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5" name="Forma libre: forma 214">
            <a:extLst>
              <a:ext uri="{FF2B5EF4-FFF2-40B4-BE49-F238E27FC236}">
                <a16:creationId xmlns:a16="http://schemas.microsoft.com/office/drawing/2014/main" id="{F183B648-969E-552E-09F1-32281844C1A3}"/>
              </a:ext>
            </a:extLst>
          </p:cNvPr>
          <p:cNvSpPr/>
          <p:nvPr/>
        </p:nvSpPr>
        <p:spPr>
          <a:xfrm>
            <a:off x="3182750" y="3178919"/>
            <a:ext cx="125044" cy="125044"/>
          </a:xfrm>
          <a:custGeom>
            <a:avLst/>
            <a:gdLst>
              <a:gd name="connsiteX0" fmla="*/ -70 w 125044"/>
              <a:gd name="connsiteY0" fmla="*/ 62500 h 125044"/>
              <a:gd name="connsiteX1" fmla="*/ 62452 w 125044"/>
              <a:gd name="connsiteY1" fmla="*/ 125022 h 125044"/>
              <a:gd name="connsiteX2" fmla="*/ 124974 w 125044"/>
              <a:gd name="connsiteY2" fmla="*/ 62500 h 125044"/>
              <a:gd name="connsiteX3" fmla="*/ 62452 w 125044"/>
              <a:gd name="connsiteY3" fmla="*/ -22 h 125044"/>
              <a:gd name="connsiteX4" fmla="*/ 62392 w 125044"/>
              <a:gd name="connsiteY4" fmla="*/ -22 h 125044"/>
              <a:gd name="connsiteX5" fmla="*/ -70 w 125044"/>
              <a:gd name="connsiteY5" fmla="*/ 62500 h 12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44" h="125044">
                <a:moveTo>
                  <a:pt x="-70" y="62500"/>
                </a:moveTo>
                <a:cubicBezTo>
                  <a:pt x="-70" y="97033"/>
                  <a:pt x="27920" y="125022"/>
                  <a:pt x="62452" y="125022"/>
                </a:cubicBezTo>
                <a:cubicBezTo>
                  <a:pt x="96985" y="125022"/>
                  <a:pt x="124974" y="97033"/>
                  <a:pt x="124974" y="62500"/>
                </a:cubicBezTo>
                <a:cubicBezTo>
                  <a:pt x="124974" y="27967"/>
                  <a:pt x="96985" y="-22"/>
                  <a:pt x="62452" y="-22"/>
                </a:cubicBezTo>
                <a:cubicBezTo>
                  <a:pt x="62434" y="-22"/>
                  <a:pt x="62410" y="-22"/>
                  <a:pt x="62392" y="-22"/>
                </a:cubicBezTo>
                <a:cubicBezTo>
                  <a:pt x="27883" y="14"/>
                  <a:pt x="-70" y="27991"/>
                  <a:pt x="-70" y="62500"/>
                </a:cubicBezTo>
              </a:path>
            </a:pathLst>
          </a:custGeom>
          <a:solidFill>
            <a:schemeClr val="accent4"/>
          </a:solidFill>
          <a:ln w="6068" cap="flat">
            <a:noFill/>
            <a:prstDash val="solid"/>
            <a:miter/>
          </a:ln>
        </p:spPr>
        <p:txBody>
          <a:bodyPr rtlCol="0" anchor="ctr"/>
          <a:lstStyle/>
          <a:p>
            <a:endParaRPr lang="es-CO"/>
          </a:p>
        </p:txBody>
      </p:sp>
      <p:cxnSp>
        <p:nvCxnSpPr>
          <p:cNvPr id="217" name="Conector recto 216">
            <a:extLst>
              <a:ext uri="{FF2B5EF4-FFF2-40B4-BE49-F238E27FC236}">
                <a16:creationId xmlns:a16="http://schemas.microsoft.com/office/drawing/2014/main" id="{5B52287C-F915-2DAD-87BD-4201F30BA6E2}"/>
              </a:ext>
            </a:extLst>
          </p:cNvPr>
          <p:cNvCxnSpPr>
            <a:cxnSpLocks/>
            <a:stCxn id="201" idx="2"/>
          </p:cNvCxnSpPr>
          <p:nvPr/>
        </p:nvCxnSpPr>
        <p:spPr>
          <a:xfrm>
            <a:off x="3298898" y="3022585"/>
            <a:ext cx="272094" cy="3494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0" name="Conector recto 219">
            <a:extLst>
              <a:ext uri="{FF2B5EF4-FFF2-40B4-BE49-F238E27FC236}">
                <a16:creationId xmlns:a16="http://schemas.microsoft.com/office/drawing/2014/main" id="{614DC756-F4AC-E85E-04B9-773872AC4F4D}"/>
              </a:ext>
            </a:extLst>
          </p:cNvPr>
          <p:cNvCxnSpPr>
            <a:cxnSpLocks/>
          </p:cNvCxnSpPr>
          <p:nvPr/>
        </p:nvCxnSpPr>
        <p:spPr>
          <a:xfrm flipV="1">
            <a:off x="3265474" y="3190309"/>
            <a:ext cx="341903" cy="5614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2" name="CuadroTexto 221">
            <a:extLst>
              <a:ext uri="{FF2B5EF4-FFF2-40B4-BE49-F238E27FC236}">
                <a16:creationId xmlns:a16="http://schemas.microsoft.com/office/drawing/2014/main" id="{E086051D-3D9F-EEE8-EBBA-6C16CB7B340B}"/>
              </a:ext>
            </a:extLst>
          </p:cNvPr>
          <p:cNvSpPr txBox="1"/>
          <p:nvPr/>
        </p:nvSpPr>
        <p:spPr>
          <a:xfrm>
            <a:off x="3013920" y="6492309"/>
            <a:ext cx="6308568" cy="412934"/>
          </a:xfrm>
          <a:prstGeom prst="rect">
            <a:avLst/>
          </a:prstGeom>
          <a:noFill/>
        </p:spPr>
        <p:txBody>
          <a:bodyPr wrap="square" rtlCol="0">
            <a:spAutoFit/>
          </a:bodyPr>
          <a:lstStyle/>
          <a:p>
            <a:pPr algn="ctr">
              <a:lnSpc>
                <a:spcPts val="2500"/>
              </a:lnSpc>
            </a:pPr>
            <a:r>
              <a:rPr lang="en-US" sz="2000" b="1" dirty="0">
                <a:solidFill>
                  <a:srgbClr val="0F2446"/>
                </a:solidFill>
                <a:latin typeface="Barlow" panose="00000500000000000000" pitchFamily="2" charset="0"/>
              </a:rPr>
              <a:t>ORGANIZATIONAL</a:t>
            </a:r>
            <a:r>
              <a:rPr lang="es-ES" sz="2000" b="1" dirty="0">
                <a:solidFill>
                  <a:srgbClr val="0F2446"/>
                </a:solidFill>
                <a:latin typeface="Barlow" panose="00000500000000000000" pitchFamily="2" charset="0"/>
              </a:rPr>
              <a:t>  </a:t>
            </a:r>
            <a:r>
              <a:rPr lang="es-ES" sz="2800" b="1" i="1" dirty="0">
                <a:solidFill>
                  <a:schemeClr val="accent4"/>
                </a:solidFill>
                <a:latin typeface="Barlow Black" panose="00000A00000000000000" pitchFamily="2" charset="0"/>
              </a:rPr>
              <a:t>CHART</a:t>
            </a:r>
            <a:endParaRPr lang="es-CO" sz="2800" b="1" i="1" dirty="0">
              <a:solidFill>
                <a:schemeClr val="accent4"/>
              </a:solidFill>
              <a:latin typeface="Barlow Black" panose="00000A00000000000000" pitchFamily="2" charset="0"/>
            </a:endParaRPr>
          </a:p>
        </p:txBody>
      </p:sp>
      <p:sp>
        <p:nvSpPr>
          <p:cNvPr id="104" name="Freeform 103">
            <a:extLst>
              <a:ext uri="{FF2B5EF4-FFF2-40B4-BE49-F238E27FC236}">
                <a16:creationId xmlns:a16="http://schemas.microsoft.com/office/drawing/2014/main" id="{CC414372-65E1-FBBC-2435-60D2A6AB977C}"/>
              </a:ext>
            </a:extLst>
          </p:cNvPr>
          <p:cNvSpPr/>
          <p:nvPr/>
        </p:nvSpPr>
        <p:spPr>
          <a:xfrm rot="14349231">
            <a:off x="-448867" y="-257312"/>
            <a:ext cx="2662174" cy="1822303"/>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1">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Freeform 104">
            <a:extLst>
              <a:ext uri="{FF2B5EF4-FFF2-40B4-BE49-F238E27FC236}">
                <a16:creationId xmlns:a16="http://schemas.microsoft.com/office/drawing/2014/main" id="{F9DDEFD0-A1D7-41D5-9C59-3E55A1B6D2B9}"/>
              </a:ext>
            </a:extLst>
          </p:cNvPr>
          <p:cNvSpPr/>
          <p:nvPr/>
        </p:nvSpPr>
        <p:spPr>
          <a:xfrm rot="3600000">
            <a:off x="10073623" y="5549053"/>
            <a:ext cx="2180757" cy="1492765"/>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1">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67F2BBCA-78EB-665C-B999-FECB6C1B9771}"/>
              </a:ext>
            </a:extLst>
          </p:cNvPr>
          <p:cNvSpPr>
            <a:spLocks noGrp="1"/>
          </p:cNvSpPr>
          <p:nvPr>
            <p:ph type="pic" sz="quarter" idx="10"/>
          </p:nvPr>
        </p:nvSpPr>
        <p:spPr/>
        <p:txBody>
          <a:bodyPr/>
          <a:lstStyle/>
          <a:p>
            <a:endParaRPr lang="es-CO"/>
          </a:p>
        </p:txBody>
      </p:sp>
      <p:sp>
        <p:nvSpPr>
          <p:cNvPr id="5" name="Picture Placeholder 4">
            <a:extLst>
              <a:ext uri="{FF2B5EF4-FFF2-40B4-BE49-F238E27FC236}">
                <a16:creationId xmlns:a16="http://schemas.microsoft.com/office/drawing/2014/main" id="{E5C0FE6E-45A6-9935-E825-2E636201DA3A}"/>
              </a:ext>
            </a:extLst>
          </p:cNvPr>
          <p:cNvSpPr>
            <a:spLocks noGrp="1"/>
          </p:cNvSpPr>
          <p:nvPr>
            <p:ph type="pic" sz="quarter" idx="11"/>
          </p:nvPr>
        </p:nvSpPr>
        <p:spPr/>
        <p:txBody>
          <a:bodyPr/>
          <a:lstStyle/>
          <a:p>
            <a:endParaRPr lang="es-CO"/>
          </a:p>
        </p:txBody>
      </p:sp>
      <p:sp>
        <p:nvSpPr>
          <p:cNvPr id="7" name="Picture Placeholder 6">
            <a:extLst>
              <a:ext uri="{FF2B5EF4-FFF2-40B4-BE49-F238E27FC236}">
                <a16:creationId xmlns:a16="http://schemas.microsoft.com/office/drawing/2014/main" id="{630A1518-80DF-79A7-3169-773827FB3430}"/>
              </a:ext>
            </a:extLst>
          </p:cNvPr>
          <p:cNvSpPr>
            <a:spLocks noGrp="1"/>
          </p:cNvSpPr>
          <p:nvPr>
            <p:ph type="pic" sz="quarter" idx="12"/>
          </p:nvPr>
        </p:nvSpPr>
        <p:spPr/>
        <p:txBody>
          <a:bodyPr/>
          <a:lstStyle/>
          <a:p>
            <a:endParaRPr lang="es-CO"/>
          </a:p>
        </p:txBody>
      </p:sp>
      <p:sp>
        <p:nvSpPr>
          <p:cNvPr id="9" name="Picture Placeholder 8">
            <a:extLst>
              <a:ext uri="{FF2B5EF4-FFF2-40B4-BE49-F238E27FC236}">
                <a16:creationId xmlns:a16="http://schemas.microsoft.com/office/drawing/2014/main" id="{CE8B24E8-DB20-5D29-3DE8-656139D0C1FB}"/>
              </a:ext>
            </a:extLst>
          </p:cNvPr>
          <p:cNvSpPr>
            <a:spLocks noGrp="1"/>
          </p:cNvSpPr>
          <p:nvPr>
            <p:ph type="pic" sz="quarter" idx="13"/>
          </p:nvPr>
        </p:nvSpPr>
        <p:spPr/>
        <p:txBody>
          <a:bodyPr/>
          <a:lstStyle/>
          <a:p>
            <a:endParaRPr lang="es-CO"/>
          </a:p>
        </p:txBody>
      </p:sp>
      <p:sp>
        <p:nvSpPr>
          <p:cNvPr id="11" name="Picture Placeholder 10">
            <a:extLst>
              <a:ext uri="{FF2B5EF4-FFF2-40B4-BE49-F238E27FC236}">
                <a16:creationId xmlns:a16="http://schemas.microsoft.com/office/drawing/2014/main" id="{BCAA139E-6530-ABF3-9828-A1345B2597DF}"/>
              </a:ext>
            </a:extLst>
          </p:cNvPr>
          <p:cNvSpPr>
            <a:spLocks noGrp="1"/>
          </p:cNvSpPr>
          <p:nvPr>
            <p:ph type="pic" sz="quarter" idx="14"/>
          </p:nvPr>
        </p:nvSpPr>
        <p:spPr/>
        <p:txBody>
          <a:bodyPr/>
          <a:lstStyle/>
          <a:p>
            <a:endParaRPr lang="es-CO"/>
          </a:p>
        </p:txBody>
      </p:sp>
      <p:sp>
        <p:nvSpPr>
          <p:cNvPr id="13" name="Picture Placeholder 12">
            <a:extLst>
              <a:ext uri="{FF2B5EF4-FFF2-40B4-BE49-F238E27FC236}">
                <a16:creationId xmlns:a16="http://schemas.microsoft.com/office/drawing/2014/main" id="{28E8AD9A-0490-4BC6-E846-C7C7ADBE320B}"/>
              </a:ext>
            </a:extLst>
          </p:cNvPr>
          <p:cNvSpPr>
            <a:spLocks noGrp="1"/>
          </p:cNvSpPr>
          <p:nvPr>
            <p:ph type="pic" sz="quarter" idx="19"/>
          </p:nvPr>
        </p:nvSpPr>
        <p:spPr/>
        <p:txBody>
          <a:bodyPr/>
          <a:lstStyle/>
          <a:p>
            <a:endParaRPr lang="es-CO"/>
          </a:p>
        </p:txBody>
      </p:sp>
      <p:sp>
        <p:nvSpPr>
          <p:cNvPr id="15" name="Picture Placeholder 14">
            <a:extLst>
              <a:ext uri="{FF2B5EF4-FFF2-40B4-BE49-F238E27FC236}">
                <a16:creationId xmlns:a16="http://schemas.microsoft.com/office/drawing/2014/main" id="{78C11989-004B-AD48-A9CB-0D10F4F1B94F}"/>
              </a:ext>
            </a:extLst>
          </p:cNvPr>
          <p:cNvSpPr>
            <a:spLocks noGrp="1"/>
          </p:cNvSpPr>
          <p:nvPr>
            <p:ph type="pic" sz="quarter" idx="18"/>
          </p:nvPr>
        </p:nvSpPr>
        <p:spPr/>
        <p:txBody>
          <a:bodyPr/>
          <a:lstStyle/>
          <a:p>
            <a:endParaRPr lang="es-CO"/>
          </a:p>
        </p:txBody>
      </p:sp>
      <p:sp>
        <p:nvSpPr>
          <p:cNvPr id="17" name="Picture Placeholder 16">
            <a:extLst>
              <a:ext uri="{FF2B5EF4-FFF2-40B4-BE49-F238E27FC236}">
                <a16:creationId xmlns:a16="http://schemas.microsoft.com/office/drawing/2014/main" id="{DE7EFBEE-6DB5-4199-6C49-279AA95E4274}"/>
              </a:ext>
            </a:extLst>
          </p:cNvPr>
          <p:cNvSpPr>
            <a:spLocks noGrp="1"/>
          </p:cNvSpPr>
          <p:nvPr>
            <p:ph type="pic" sz="quarter" idx="17"/>
          </p:nvPr>
        </p:nvSpPr>
        <p:spPr/>
        <p:txBody>
          <a:bodyPr/>
          <a:lstStyle/>
          <a:p>
            <a:endParaRPr lang="es-CO"/>
          </a:p>
        </p:txBody>
      </p:sp>
      <p:sp>
        <p:nvSpPr>
          <p:cNvPr id="26" name="Picture Placeholder 25">
            <a:extLst>
              <a:ext uri="{FF2B5EF4-FFF2-40B4-BE49-F238E27FC236}">
                <a16:creationId xmlns:a16="http://schemas.microsoft.com/office/drawing/2014/main" id="{E2E40ADC-D988-4F91-ACA2-3D52CDA9F8ED}"/>
              </a:ext>
            </a:extLst>
          </p:cNvPr>
          <p:cNvSpPr>
            <a:spLocks noGrp="1"/>
          </p:cNvSpPr>
          <p:nvPr>
            <p:ph type="pic" sz="quarter" idx="16"/>
          </p:nvPr>
        </p:nvSpPr>
        <p:spPr/>
        <p:txBody>
          <a:bodyPr/>
          <a:lstStyle/>
          <a:p>
            <a:endParaRPr lang="es-CO"/>
          </a:p>
        </p:txBody>
      </p:sp>
      <p:sp>
        <p:nvSpPr>
          <p:cNvPr id="28" name="Picture Placeholder 27">
            <a:extLst>
              <a:ext uri="{FF2B5EF4-FFF2-40B4-BE49-F238E27FC236}">
                <a16:creationId xmlns:a16="http://schemas.microsoft.com/office/drawing/2014/main" id="{44DECD04-B498-9637-1D8D-9CFD7AFC47EA}"/>
              </a:ext>
            </a:extLst>
          </p:cNvPr>
          <p:cNvSpPr>
            <a:spLocks noGrp="1"/>
          </p:cNvSpPr>
          <p:nvPr>
            <p:ph type="pic" sz="quarter" idx="15"/>
          </p:nvPr>
        </p:nvSpPr>
        <p:spPr/>
        <p:txBody>
          <a:bodyPr/>
          <a:lstStyle/>
          <a:p>
            <a:endParaRPr lang="es-CO"/>
          </a:p>
        </p:txBody>
      </p:sp>
    </p:spTree>
    <p:extLst>
      <p:ext uri="{BB962C8B-B14F-4D97-AF65-F5344CB8AC3E}">
        <p14:creationId xmlns:p14="http://schemas.microsoft.com/office/powerpoint/2010/main" val="3633786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DC57F7-DD80-763E-56B4-7778B8062B34}"/>
              </a:ext>
            </a:extLst>
          </p:cNvPr>
          <p:cNvSpPr/>
          <p:nvPr/>
        </p:nvSpPr>
        <p:spPr>
          <a:xfrm>
            <a:off x="-47065" y="3429000"/>
            <a:ext cx="12286129" cy="3525820"/>
          </a:xfrm>
          <a:prstGeom prst="rect">
            <a:avLst/>
          </a:prstGeom>
          <a:gradFill>
            <a:gsLst>
              <a:gs pos="0">
                <a:srgbClr val="061128"/>
              </a:gs>
              <a:gs pos="57000">
                <a:srgbClr val="23264D"/>
              </a:gs>
              <a:gs pos="100000">
                <a:srgbClr val="133968"/>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áfico 17">
            <a:extLst>
              <a:ext uri="{FF2B5EF4-FFF2-40B4-BE49-F238E27FC236}">
                <a16:creationId xmlns:a16="http://schemas.microsoft.com/office/drawing/2014/main" id="{29362FEB-0579-9C45-8644-827A36DFCE73}"/>
              </a:ext>
            </a:extLst>
          </p:cNvPr>
          <p:cNvGrpSpPr/>
          <p:nvPr/>
        </p:nvGrpSpPr>
        <p:grpSpPr>
          <a:xfrm>
            <a:off x="3188612" y="1003919"/>
            <a:ext cx="1129071" cy="1128728"/>
            <a:chOff x="2355442" y="731884"/>
            <a:chExt cx="603159" cy="602976"/>
          </a:xfrm>
          <a:gradFill>
            <a:gsLst>
              <a:gs pos="31000">
                <a:schemeClr val="accent4"/>
              </a:gs>
              <a:gs pos="0">
                <a:schemeClr val="accent5"/>
              </a:gs>
              <a:gs pos="67000">
                <a:schemeClr val="accent2"/>
              </a:gs>
              <a:gs pos="100000">
                <a:schemeClr val="accent1"/>
              </a:gs>
            </a:gsLst>
            <a:path path="circle">
              <a:fillToRect l="50000" t="130000" r="50000" b="-30000"/>
            </a:path>
          </a:gradFill>
        </p:grpSpPr>
        <p:sp>
          <p:nvSpPr>
            <p:cNvPr id="5" name="Freeform 4">
              <a:extLst>
                <a:ext uri="{FF2B5EF4-FFF2-40B4-BE49-F238E27FC236}">
                  <a16:creationId xmlns:a16="http://schemas.microsoft.com/office/drawing/2014/main" id="{7526CF99-E283-FE6A-9D0C-41A840D3C495}"/>
                </a:ext>
              </a:extLst>
            </p:cNvPr>
            <p:cNvSpPr/>
            <p:nvPr/>
          </p:nvSpPr>
          <p:spPr>
            <a:xfrm>
              <a:off x="2582026" y="772411"/>
              <a:ext cx="375237" cy="365380"/>
            </a:xfrm>
            <a:custGeom>
              <a:avLst/>
              <a:gdLst>
                <a:gd name="connsiteX0" fmla="*/ 335829 w 375237"/>
                <a:gd name="connsiteY0" fmla="*/ 277114 h 365380"/>
                <a:gd name="connsiteX1" fmla="*/ 91818 w 375237"/>
                <a:gd name="connsiteY1" fmla="*/ 360 h 365380"/>
                <a:gd name="connsiteX2" fmla="*/ 6874 w 375237"/>
                <a:gd name="connsiteY2" fmla="*/ 9020 h 365380"/>
                <a:gd name="connsiteX3" fmla="*/ 286 w 375237"/>
                <a:gd name="connsiteY3" fmla="*/ 21585 h 365380"/>
                <a:gd name="connsiteX4" fmla="*/ 12182 w 375237"/>
                <a:gd name="connsiteY4" fmla="*/ 28362 h 365380"/>
                <a:gd name="connsiteX5" fmla="*/ 307842 w 375237"/>
                <a:gd name="connsiteY5" fmla="*/ 197631 h 365380"/>
                <a:gd name="connsiteX6" fmla="*/ 308780 w 375237"/>
                <a:gd name="connsiteY6" fmla="*/ 320451 h 365380"/>
                <a:gd name="connsiteX7" fmla="*/ 296273 w 375237"/>
                <a:gd name="connsiteY7" fmla="*/ 283367 h 365380"/>
                <a:gd name="connsiteX8" fmla="*/ 283796 w 375237"/>
                <a:gd name="connsiteY8" fmla="*/ 276402 h 365380"/>
                <a:gd name="connsiteX9" fmla="*/ 276822 w 375237"/>
                <a:gd name="connsiteY9" fmla="*/ 288879 h 365380"/>
                <a:gd name="connsiteX10" fmla="*/ 277150 w 375237"/>
                <a:gd name="connsiteY10" fmla="*/ 289839 h 365380"/>
                <a:gd name="connsiteX11" fmla="*/ 300418 w 375237"/>
                <a:gd name="connsiteY11" fmla="*/ 358408 h 365380"/>
                <a:gd name="connsiteX12" fmla="*/ 307689 w 375237"/>
                <a:gd name="connsiteY12" fmla="*/ 364879 h 365380"/>
                <a:gd name="connsiteX13" fmla="*/ 316924 w 375237"/>
                <a:gd name="connsiteY13" fmla="*/ 362770 h 365380"/>
                <a:gd name="connsiteX14" fmla="*/ 371313 w 375237"/>
                <a:gd name="connsiteY14" fmla="*/ 314925 h 365380"/>
                <a:gd name="connsiteX15" fmla="*/ 374876 w 375237"/>
                <a:gd name="connsiteY15" fmla="*/ 305254 h 365380"/>
                <a:gd name="connsiteX16" fmla="*/ 363148 w 375237"/>
                <a:gd name="connsiteY16" fmla="*/ 297263 h 365380"/>
                <a:gd name="connsiteX17" fmla="*/ 358080 w 375237"/>
                <a:gd name="connsiteY17" fmla="*/ 299873 h 365380"/>
                <a:gd name="connsiteX18" fmla="*/ 328485 w 375237"/>
                <a:gd name="connsiteY18" fmla="*/ 325905 h 365380"/>
                <a:gd name="connsiteX19" fmla="*/ 336193 w 375237"/>
                <a:gd name="connsiteY19" fmla="*/ 277114 h 36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5237" h="365380">
                  <a:moveTo>
                    <a:pt x="335829" y="277114"/>
                  </a:moveTo>
                  <a:cubicBezTo>
                    <a:pt x="344867" y="133309"/>
                    <a:pt x="235623" y="9405"/>
                    <a:pt x="91818" y="360"/>
                  </a:cubicBezTo>
                  <a:cubicBezTo>
                    <a:pt x="63220" y="-1436"/>
                    <a:pt x="34520" y="1487"/>
                    <a:pt x="6874" y="9020"/>
                  </a:cubicBezTo>
                  <a:cubicBezTo>
                    <a:pt x="1580" y="10670"/>
                    <a:pt x="-1364" y="16299"/>
                    <a:pt x="286" y="21585"/>
                  </a:cubicBezTo>
                  <a:cubicBezTo>
                    <a:pt x="1857" y="26624"/>
                    <a:pt x="7048" y="29583"/>
                    <a:pt x="12182" y="28362"/>
                  </a:cubicBezTo>
                  <a:cubicBezTo>
                    <a:pt x="140565" y="-6541"/>
                    <a:pt x="272939" y="69241"/>
                    <a:pt x="307842" y="197631"/>
                  </a:cubicBezTo>
                  <a:cubicBezTo>
                    <a:pt x="318756" y="237805"/>
                    <a:pt x="319083" y="280117"/>
                    <a:pt x="308780" y="320451"/>
                  </a:cubicBezTo>
                  <a:lnTo>
                    <a:pt x="296273" y="283367"/>
                  </a:lnTo>
                  <a:cubicBezTo>
                    <a:pt x="294753" y="277994"/>
                    <a:pt x="289162" y="274874"/>
                    <a:pt x="283796" y="276402"/>
                  </a:cubicBezTo>
                  <a:cubicBezTo>
                    <a:pt x="278422" y="277921"/>
                    <a:pt x="275303" y="283506"/>
                    <a:pt x="276822" y="288879"/>
                  </a:cubicBezTo>
                  <a:cubicBezTo>
                    <a:pt x="276917" y="289206"/>
                    <a:pt x="277026" y="289526"/>
                    <a:pt x="277150" y="289839"/>
                  </a:cubicBezTo>
                  <a:lnTo>
                    <a:pt x="300418" y="358408"/>
                  </a:lnTo>
                  <a:cubicBezTo>
                    <a:pt x="301523" y="361702"/>
                    <a:pt x="304293" y="364159"/>
                    <a:pt x="307689" y="364879"/>
                  </a:cubicBezTo>
                  <a:cubicBezTo>
                    <a:pt x="310925" y="365752"/>
                    <a:pt x="314386" y="364959"/>
                    <a:pt x="316924" y="362770"/>
                  </a:cubicBezTo>
                  <a:lnTo>
                    <a:pt x="371313" y="314925"/>
                  </a:lnTo>
                  <a:cubicBezTo>
                    <a:pt x="374222" y="312627"/>
                    <a:pt x="375596" y="308890"/>
                    <a:pt x="374876" y="305254"/>
                  </a:cubicBezTo>
                  <a:cubicBezTo>
                    <a:pt x="373844" y="299808"/>
                    <a:pt x="368594" y="296230"/>
                    <a:pt x="363148" y="297263"/>
                  </a:cubicBezTo>
                  <a:cubicBezTo>
                    <a:pt x="361243" y="297626"/>
                    <a:pt x="359483" y="298528"/>
                    <a:pt x="358080" y="299873"/>
                  </a:cubicBezTo>
                  <a:lnTo>
                    <a:pt x="328485" y="325905"/>
                  </a:lnTo>
                  <a:cubicBezTo>
                    <a:pt x="332608" y="309922"/>
                    <a:pt x="335189" y="293584"/>
                    <a:pt x="336193" y="277114"/>
                  </a:cubicBezTo>
                  <a:close/>
                </a:path>
              </a:pathLst>
            </a:custGeom>
            <a:grpFill/>
            <a:ln w="723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496BBD8-9654-168C-CF87-475739C07D5F}"/>
                </a:ext>
              </a:extLst>
            </p:cNvPr>
            <p:cNvSpPr/>
            <p:nvPr/>
          </p:nvSpPr>
          <p:spPr>
            <a:xfrm>
              <a:off x="2466478" y="842737"/>
              <a:ext cx="381745" cy="381745"/>
            </a:xfrm>
            <a:custGeom>
              <a:avLst/>
              <a:gdLst>
                <a:gd name="connsiteX0" fmla="*/ 381573 w 381745"/>
                <a:gd name="connsiteY0" fmla="*/ 190719 h 381745"/>
                <a:gd name="connsiteX1" fmla="*/ 190700 w 381745"/>
                <a:gd name="connsiteY1" fmla="*/ -154 h 381745"/>
                <a:gd name="connsiteX2" fmla="*/ -172 w 381745"/>
                <a:gd name="connsiteY2" fmla="*/ 190719 h 381745"/>
                <a:gd name="connsiteX3" fmla="*/ 190700 w 381745"/>
                <a:gd name="connsiteY3" fmla="*/ 381592 h 381745"/>
                <a:gd name="connsiteX4" fmla="*/ 381573 w 381745"/>
                <a:gd name="connsiteY4" fmla="*/ 190719 h 381745"/>
                <a:gd name="connsiteX5" fmla="*/ 20405 w 381745"/>
                <a:gd name="connsiteY5" fmla="*/ 200753 h 381745"/>
                <a:gd name="connsiteX6" fmla="*/ 80467 w 381745"/>
                <a:gd name="connsiteY6" fmla="*/ 200753 h 381745"/>
                <a:gd name="connsiteX7" fmla="*/ 91810 w 381745"/>
                <a:gd name="connsiteY7" fmla="*/ 276812 h 381745"/>
                <a:gd name="connsiteX8" fmla="*/ 54799 w 381745"/>
                <a:gd name="connsiteY8" fmla="*/ 293681 h 381745"/>
                <a:gd name="connsiteX9" fmla="*/ 20405 w 381745"/>
                <a:gd name="connsiteY9" fmla="*/ 200681 h 381745"/>
                <a:gd name="connsiteX10" fmla="*/ 54799 w 381745"/>
                <a:gd name="connsiteY10" fmla="*/ 87757 h 381745"/>
                <a:gd name="connsiteX11" fmla="*/ 91810 w 381745"/>
                <a:gd name="connsiteY11" fmla="*/ 104626 h 381745"/>
                <a:gd name="connsiteX12" fmla="*/ 80467 w 381745"/>
                <a:gd name="connsiteY12" fmla="*/ 180757 h 381745"/>
                <a:gd name="connsiteX13" fmla="*/ 20405 w 381745"/>
                <a:gd name="connsiteY13" fmla="*/ 180757 h 381745"/>
                <a:gd name="connsiteX14" fmla="*/ 54799 w 381745"/>
                <a:gd name="connsiteY14" fmla="*/ 87757 h 381745"/>
                <a:gd name="connsiteX15" fmla="*/ 360995 w 381745"/>
                <a:gd name="connsiteY15" fmla="*/ 180757 h 381745"/>
                <a:gd name="connsiteX16" fmla="*/ 300934 w 381745"/>
                <a:gd name="connsiteY16" fmla="*/ 180757 h 381745"/>
                <a:gd name="connsiteX17" fmla="*/ 289590 w 381745"/>
                <a:gd name="connsiteY17" fmla="*/ 104626 h 381745"/>
                <a:gd name="connsiteX18" fmla="*/ 326601 w 381745"/>
                <a:gd name="connsiteY18" fmla="*/ 87757 h 381745"/>
                <a:gd name="connsiteX19" fmla="*/ 360995 w 381745"/>
                <a:gd name="connsiteY19" fmla="*/ 180757 h 381745"/>
                <a:gd name="connsiteX20" fmla="*/ 281010 w 381745"/>
                <a:gd name="connsiteY20" fmla="*/ 180757 h 381745"/>
                <a:gd name="connsiteX21" fmla="*/ 201026 w 381745"/>
                <a:gd name="connsiteY21" fmla="*/ 180757 h 381745"/>
                <a:gd name="connsiteX22" fmla="*/ 201026 w 381745"/>
                <a:gd name="connsiteY22" fmla="*/ 120114 h 381745"/>
                <a:gd name="connsiteX23" fmla="*/ 270394 w 381745"/>
                <a:gd name="connsiteY23" fmla="*/ 110589 h 381745"/>
                <a:gd name="connsiteX24" fmla="*/ 281156 w 381745"/>
                <a:gd name="connsiteY24" fmla="*/ 180757 h 381745"/>
                <a:gd name="connsiteX25" fmla="*/ 201026 w 381745"/>
                <a:gd name="connsiteY25" fmla="*/ 100045 h 381745"/>
                <a:gd name="connsiteX26" fmla="*/ 201026 w 381745"/>
                <a:gd name="connsiteY26" fmla="*/ 21079 h 381745"/>
                <a:gd name="connsiteX27" fmla="*/ 263923 w 381745"/>
                <a:gd name="connsiteY27" fmla="*/ 91392 h 381745"/>
                <a:gd name="connsiteX28" fmla="*/ 201026 w 381745"/>
                <a:gd name="connsiteY28" fmla="*/ 99973 h 381745"/>
                <a:gd name="connsiteX29" fmla="*/ 180957 w 381745"/>
                <a:gd name="connsiteY29" fmla="*/ 21151 h 381745"/>
                <a:gd name="connsiteX30" fmla="*/ 180957 w 381745"/>
                <a:gd name="connsiteY30" fmla="*/ 100045 h 381745"/>
                <a:gd name="connsiteX31" fmla="*/ 118060 w 381745"/>
                <a:gd name="connsiteY31" fmla="*/ 91538 h 381745"/>
                <a:gd name="connsiteX32" fmla="*/ 180666 w 381745"/>
                <a:gd name="connsiteY32" fmla="*/ 21079 h 381745"/>
                <a:gd name="connsiteX33" fmla="*/ 180957 w 381745"/>
                <a:gd name="connsiteY33" fmla="*/ 120114 h 381745"/>
                <a:gd name="connsiteX34" fmla="*/ 180957 w 381745"/>
                <a:gd name="connsiteY34" fmla="*/ 180757 h 381745"/>
                <a:gd name="connsiteX35" fmla="*/ 100972 w 381745"/>
                <a:gd name="connsiteY35" fmla="*/ 180757 h 381745"/>
                <a:gd name="connsiteX36" fmla="*/ 111661 w 381745"/>
                <a:gd name="connsiteY36" fmla="*/ 110589 h 381745"/>
                <a:gd name="connsiteX37" fmla="*/ 180666 w 381745"/>
                <a:gd name="connsiteY37" fmla="*/ 120041 h 381745"/>
                <a:gd name="connsiteX38" fmla="*/ 100972 w 381745"/>
                <a:gd name="connsiteY38" fmla="*/ 200826 h 381745"/>
                <a:gd name="connsiteX39" fmla="*/ 180957 w 381745"/>
                <a:gd name="connsiteY39" fmla="*/ 200826 h 381745"/>
                <a:gd name="connsiteX40" fmla="*/ 180957 w 381745"/>
                <a:gd name="connsiteY40" fmla="*/ 261396 h 381745"/>
                <a:gd name="connsiteX41" fmla="*/ 111515 w 381745"/>
                <a:gd name="connsiteY41" fmla="*/ 270994 h 381745"/>
                <a:gd name="connsiteX42" fmla="*/ 100827 w 381745"/>
                <a:gd name="connsiteY42" fmla="*/ 200826 h 381745"/>
                <a:gd name="connsiteX43" fmla="*/ 180957 w 381745"/>
                <a:gd name="connsiteY43" fmla="*/ 281538 h 381745"/>
                <a:gd name="connsiteX44" fmla="*/ 180957 w 381745"/>
                <a:gd name="connsiteY44" fmla="*/ 360432 h 381745"/>
                <a:gd name="connsiteX45" fmla="*/ 118060 w 381745"/>
                <a:gd name="connsiteY45" fmla="*/ 290045 h 381745"/>
                <a:gd name="connsiteX46" fmla="*/ 180666 w 381745"/>
                <a:gd name="connsiteY46" fmla="*/ 281465 h 381745"/>
                <a:gd name="connsiteX47" fmla="*/ 201026 w 381745"/>
                <a:gd name="connsiteY47" fmla="*/ 360432 h 381745"/>
                <a:gd name="connsiteX48" fmla="*/ 201026 w 381745"/>
                <a:gd name="connsiteY48" fmla="*/ 281465 h 381745"/>
                <a:gd name="connsiteX49" fmla="*/ 263923 w 381745"/>
                <a:gd name="connsiteY49" fmla="*/ 289973 h 381745"/>
                <a:gd name="connsiteX50" fmla="*/ 201026 w 381745"/>
                <a:gd name="connsiteY50" fmla="*/ 360359 h 381745"/>
                <a:gd name="connsiteX51" fmla="*/ 201026 w 381745"/>
                <a:gd name="connsiteY51" fmla="*/ 261396 h 381745"/>
                <a:gd name="connsiteX52" fmla="*/ 201026 w 381745"/>
                <a:gd name="connsiteY52" fmla="*/ 200826 h 381745"/>
                <a:gd name="connsiteX53" fmla="*/ 281010 w 381745"/>
                <a:gd name="connsiteY53" fmla="*/ 200826 h 381745"/>
                <a:gd name="connsiteX54" fmla="*/ 270249 w 381745"/>
                <a:gd name="connsiteY54" fmla="*/ 270994 h 381745"/>
                <a:gd name="connsiteX55" fmla="*/ 200880 w 381745"/>
                <a:gd name="connsiteY55" fmla="*/ 261396 h 381745"/>
                <a:gd name="connsiteX56" fmla="*/ 301225 w 381745"/>
                <a:gd name="connsiteY56" fmla="*/ 200826 h 381745"/>
                <a:gd name="connsiteX57" fmla="*/ 361286 w 381745"/>
                <a:gd name="connsiteY57" fmla="*/ 200826 h 381745"/>
                <a:gd name="connsiteX58" fmla="*/ 326892 w 381745"/>
                <a:gd name="connsiteY58" fmla="*/ 293826 h 381745"/>
                <a:gd name="connsiteX59" fmla="*/ 289881 w 381745"/>
                <a:gd name="connsiteY59" fmla="*/ 276957 h 381745"/>
                <a:gd name="connsiteX60" fmla="*/ 301225 w 381745"/>
                <a:gd name="connsiteY60" fmla="*/ 200826 h 381745"/>
                <a:gd name="connsiteX61" fmla="*/ 313658 w 381745"/>
                <a:gd name="connsiteY61" fmla="*/ 72196 h 381745"/>
                <a:gd name="connsiteX62" fmla="*/ 283628 w 381745"/>
                <a:gd name="connsiteY62" fmla="*/ 85575 h 381745"/>
                <a:gd name="connsiteX63" fmla="*/ 252943 w 381745"/>
                <a:gd name="connsiteY63" fmla="*/ 31767 h 381745"/>
                <a:gd name="connsiteX64" fmla="*/ 313658 w 381745"/>
                <a:gd name="connsiteY64" fmla="*/ 72196 h 381745"/>
                <a:gd name="connsiteX65" fmla="*/ 129039 w 381745"/>
                <a:gd name="connsiteY65" fmla="*/ 31767 h 381745"/>
                <a:gd name="connsiteX66" fmla="*/ 98354 w 381745"/>
                <a:gd name="connsiteY66" fmla="*/ 85503 h 381745"/>
                <a:gd name="connsiteX67" fmla="*/ 68324 w 381745"/>
                <a:gd name="connsiteY67" fmla="*/ 72196 h 381745"/>
                <a:gd name="connsiteX68" fmla="*/ 129039 w 381745"/>
                <a:gd name="connsiteY68" fmla="*/ 31767 h 381745"/>
                <a:gd name="connsiteX69" fmla="*/ 68324 w 381745"/>
                <a:gd name="connsiteY69" fmla="*/ 309314 h 381745"/>
                <a:gd name="connsiteX70" fmla="*/ 98354 w 381745"/>
                <a:gd name="connsiteY70" fmla="*/ 296008 h 381745"/>
                <a:gd name="connsiteX71" fmla="*/ 129039 w 381745"/>
                <a:gd name="connsiteY71" fmla="*/ 349816 h 381745"/>
                <a:gd name="connsiteX72" fmla="*/ 68324 w 381745"/>
                <a:gd name="connsiteY72" fmla="*/ 309314 h 381745"/>
                <a:gd name="connsiteX73" fmla="*/ 252652 w 381745"/>
                <a:gd name="connsiteY73" fmla="*/ 349525 h 381745"/>
                <a:gd name="connsiteX74" fmla="*/ 283337 w 381745"/>
                <a:gd name="connsiteY74" fmla="*/ 295717 h 381745"/>
                <a:gd name="connsiteX75" fmla="*/ 313368 w 381745"/>
                <a:gd name="connsiteY75" fmla="*/ 309023 h 381745"/>
                <a:gd name="connsiteX76" fmla="*/ 252652 w 381745"/>
                <a:gd name="connsiteY76" fmla="*/ 349525 h 3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81745" h="381745">
                  <a:moveTo>
                    <a:pt x="381573" y="190719"/>
                  </a:moveTo>
                  <a:cubicBezTo>
                    <a:pt x="381573" y="85306"/>
                    <a:pt x="296113" y="-154"/>
                    <a:pt x="190700" y="-154"/>
                  </a:cubicBezTo>
                  <a:cubicBezTo>
                    <a:pt x="85288" y="-154"/>
                    <a:pt x="-172" y="85306"/>
                    <a:pt x="-172" y="190719"/>
                  </a:cubicBezTo>
                  <a:cubicBezTo>
                    <a:pt x="-172" y="296131"/>
                    <a:pt x="85288" y="381592"/>
                    <a:pt x="190700" y="381592"/>
                  </a:cubicBezTo>
                  <a:cubicBezTo>
                    <a:pt x="296113" y="381592"/>
                    <a:pt x="381573" y="296131"/>
                    <a:pt x="381573" y="190719"/>
                  </a:cubicBezTo>
                  <a:close/>
                  <a:moveTo>
                    <a:pt x="20405" y="200753"/>
                  </a:moveTo>
                  <a:lnTo>
                    <a:pt x="80467" y="200753"/>
                  </a:lnTo>
                  <a:cubicBezTo>
                    <a:pt x="81078" y="226479"/>
                    <a:pt x="84888" y="252031"/>
                    <a:pt x="91810" y="276812"/>
                  </a:cubicBezTo>
                  <a:cubicBezTo>
                    <a:pt x="78969" y="281254"/>
                    <a:pt x="66578" y="286904"/>
                    <a:pt x="54799" y="293681"/>
                  </a:cubicBezTo>
                  <a:cubicBezTo>
                    <a:pt x="34316" y="266806"/>
                    <a:pt x="22332" y="234420"/>
                    <a:pt x="20405" y="200681"/>
                  </a:cubicBezTo>
                  <a:close/>
                  <a:moveTo>
                    <a:pt x="54799" y="87757"/>
                  </a:moveTo>
                  <a:cubicBezTo>
                    <a:pt x="66578" y="94534"/>
                    <a:pt x="78969" y="100183"/>
                    <a:pt x="91810" y="104626"/>
                  </a:cubicBezTo>
                  <a:cubicBezTo>
                    <a:pt x="84880" y="129436"/>
                    <a:pt x="81070" y="155009"/>
                    <a:pt x="80467" y="180757"/>
                  </a:cubicBezTo>
                  <a:lnTo>
                    <a:pt x="20405" y="180757"/>
                  </a:lnTo>
                  <a:cubicBezTo>
                    <a:pt x="22332" y="147018"/>
                    <a:pt x="34316" y="114632"/>
                    <a:pt x="54799" y="87757"/>
                  </a:cubicBezTo>
                  <a:close/>
                  <a:moveTo>
                    <a:pt x="360995" y="180757"/>
                  </a:moveTo>
                  <a:lnTo>
                    <a:pt x="300934" y="180757"/>
                  </a:lnTo>
                  <a:cubicBezTo>
                    <a:pt x="300330" y="155009"/>
                    <a:pt x="296520" y="129436"/>
                    <a:pt x="289590" y="104626"/>
                  </a:cubicBezTo>
                  <a:cubicBezTo>
                    <a:pt x="302432" y="100183"/>
                    <a:pt x="314822" y="94534"/>
                    <a:pt x="326601" y="87757"/>
                  </a:cubicBezTo>
                  <a:cubicBezTo>
                    <a:pt x="347056" y="114646"/>
                    <a:pt x="359032" y="147025"/>
                    <a:pt x="360995" y="180757"/>
                  </a:cubicBezTo>
                  <a:close/>
                  <a:moveTo>
                    <a:pt x="281010" y="180757"/>
                  </a:moveTo>
                  <a:lnTo>
                    <a:pt x="201026" y="180757"/>
                  </a:lnTo>
                  <a:lnTo>
                    <a:pt x="201026" y="120114"/>
                  </a:lnTo>
                  <a:cubicBezTo>
                    <a:pt x="224432" y="119532"/>
                    <a:pt x="247700" y="116333"/>
                    <a:pt x="270394" y="110589"/>
                  </a:cubicBezTo>
                  <a:cubicBezTo>
                    <a:pt x="276880" y="133443"/>
                    <a:pt x="280494" y="157009"/>
                    <a:pt x="281156" y="180757"/>
                  </a:cubicBezTo>
                  <a:close/>
                  <a:moveTo>
                    <a:pt x="201026" y="100045"/>
                  </a:moveTo>
                  <a:lnTo>
                    <a:pt x="201026" y="21079"/>
                  </a:lnTo>
                  <a:cubicBezTo>
                    <a:pt x="226548" y="26750"/>
                    <a:pt x="249234" y="53436"/>
                    <a:pt x="263923" y="91392"/>
                  </a:cubicBezTo>
                  <a:cubicBezTo>
                    <a:pt x="243330" y="96540"/>
                    <a:pt x="222243" y="99413"/>
                    <a:pt x="201026" y="99973"/>
                  </a:cubicBezTo>
                  <a:close/>
                  <a:moveTo>
                    <a:pt x="180957" y="21151"/>
                  </a:moveTo>
                  <a:lnTo>
                    <a:pt x="180957" y="100045"/>
                  </a:lnTo>
                  <a:cubicBezTo>
                    <a:pt x="159746" y="99478"/>
                    <a:pt x="138659" y="96620"/>
                    <a:pt x="118060" y="91538"/>
                  </a:cubicBezTo>
                  <a:cubicBezTo>
                    <a:pt x="132457" y="53436"/>
                    <a:pt x="154852" y="26750"/>
                    <a:pt x="180666" y="21079"/>
                  </a:cubicBezTo>
                  <a:close/>
                  <a:moveTo>
                    <a:pt x="180957" y="120114"/>
                  </a:moveTo>
                  <a:lnTo>
                    <a:pt x="180957" y="180757"/>
                  </a:lnTo>
                  <a:lnTo>
                    <a:pt x="100972" y="180757"/>
                  </a:lnTo>
                  <a:cubicBezTo>
                    <a:pt x="101641" y="157016"/>
                    <a:pt x="105233" y="133450"/>
                    <a:pt x="111661" y="110589"/>
                  </a:cubicBezTo>
                  <a:cubicBezTo>
                    <a:pt x="134246" y="116275"/>
                    <a:pt x="157383" y="119445"/>
                    <a:pt x="180666" y="120041"/>
                  </a:cubicBezTo>
                  <a:close/>
                  <a:moveTo>
                    <a:pt x="100972" y="200826"/>
                  </a:moveTo>
                  <a:lnTo>
                    <a:pt x="180957" y="200826"/>
                  </a:lnTo>
                  <a:lnTo>
                    <a:pt x="180957" y="261396"/>
                  </a:lnTo>
                  <a:cubicBezTo>
                    <a:pt x="157528" y="262043"/>
                    <a:pt x="134238" y="265265"/>
                    <a:pt x="111515" y="270994"/>
                  </a:cubicBezTo>
                  <a:cubicBezTo>
                    <a:pt x="105087" y="248133"/>
                    <a:pt x="101495" y="224567"/>
                    <a:pt x="100827" y="200826"/>
                  </a:cubicBezTo>
                  <a:close/>
                  <a:moveTo>
                    <a:pt x="180957" y="281538"/>
                  </a:moveTo>
                  <a:lnTo>
                    <a:pt x="180957" y="360432"/>
                  </a:lnTo>
                  <a:cubicBezTo>
                    <a:pt x="155362" y="354760"/>
                    <a:pt x="132675" y="328074"/>
                    <a:pt x="118060" y="290045"/>
                  </a:cubicBezTo>
                  <a:cubicBezTo>
                    <a:pt x="138565" y="284955"/>
                    <a:pt x="159550" y="282083"/>
                    <a:pt x="180666" y="281465"/>
                  </a:cubicBezTo>
                  <a:close/>
                  <a:moveTo>
                    <a:pt x="201026" y="360432"/>
                  </a:moveTo>
                  <a:lnTo>
                    <a:pt x="201026" y="281465"/>
                  </a:lnTo>
                  <a:cubicBezTo>
                    <a:pt x="222236" y="282032"/>
                    <a:pt x="243323" y="284890"/>
                    <a:pt x="263923" y="289973"/>
                  </a:cubicBezTo>
                  <a:cubicBezTo>
                    <a:pt x="249380" y="328002"/>
                    <a:pt x="226548" y="354688"/>
                    <a:pt x="201026" y="360359"/>
                  </a:cubicBezTo>
                  <a:close/>
                  <a:moveTo>
                    <a:pt x="201026" y="261396"/>
                  </a:moveTo>
                  <a:lnTo>
                    <a:pt x="201026" y="200826"/>
                  </a:lnTo>
                  <a:lnTo>
                    <a:pt x="281010" y="200826"/>
                  </a:lnTo>
                  <a:cubicBezTo>
                    <a:pt x="280349" y="224574"/>
                    <a:pt x="276735" y="248141"/>
                    <a:pt x="270249" y="270994"/>
                  </a:cubicBezTo>
                  <a:cubicBezTo>
                    <a:pt x="247548" y="265257"/>
                    <a:pt x="224286" y="262036"/>
                    <a:pt x="200880" y="261396"/>
                  </a:cubicBezTo>
                  <a:close/>
                  <a:moveTo>
                    <a:pt x="301225" y="200826"/>
                  </a:moveTo>
                  <a:lnTo>
                    <a:pt x="361286" y="200826"/>
                  </a:lnTo>
                  <a:cubicBezTo>
                    <a:pt x="359322" y="234558"/>
                    <a:pt x="347347" y="266937"/>
                    <a:pt x="326892" y="293826"/>
                  </a:cubicBezTo>
                  <a:cubicBezTo>
                    <a:pt x="315113" y="287050"/>
                    <a:pt x="302722" y="281400"/>
                    <a:pt x="289881" y="276957"/>
                  </a:cubicBezTo>
                  <a:cubicBezTo>
                    <a:pt x="296811" y="252147"/>
                    <a:pt x="300621" y="226574"/>
                    <a:pt x="301225" y="200826"/>
                  </a:cubicBezTo>
                  <a:close/>
                  <a:moveTo>
                    <a:pt x="313658" y="72196"/>
                  </a:moveTo>
                  <a:cubicBezTo>
                    <a:pt x="304046" y="77497"/>
                    <a:pt x="293997" y="81969"/>
                    <a:pt x="283628" y="85575"/>
                  </a:cubicBezTo>
                  <a:cubicBezTo>
                    <a:pt x="276647" y="65972"/>
                    <a:pt x="266264" y="47757"/>
                    <a:pt x="252943" y="31767"/>
                  </a:cubicBezTo>
                  <a:cubicBezTo>
                    <a:pt x="275855" y="40726"/>
                    <a:pt x="296564" y="54512"/>
                    <a:pt x="313658" y="72196"/>
                  </a:cubicBezTo>
                  <a:close/>
                  <a:moveTo>
                    <a:pt x="129039" y="31767"/>
                  </a:moveTo>
                  <a:cubicBezTo>
                    <a:pt x="115740" y="47743"/>
                    <a:pt x="105349" y="65928"/>
                    <a:pt x="98354" y="85503"/>
                  </a:cubicBezTo>
                  <a:cubicBezTo>
                    <a:pt x="87978" y="81954"/>
                    <a:pt x="77929" y="77497"/>
                    <a:pt x="68324" y="72196"/>
                  </a:cubicBezTo>
                  <a:cubicBezTo>
                    <a:pt x="85419" y="54512"/>
                    <a:pt x="106127" y="40726"/>
                    <a:pt x="129039" y="31767"/>
                  </a:cubicBezTo>
                  <a:close/>
                  <a:moveTo>
                    <a:pt x="68324" y="309314"/>
                  </a:moveTo>
                  <a:cubicBezTo>
                    <a:pt x="77958" y="304072"/>
                    <a:pt x="88000" y="299622"/>
                    <a:pt x="98354" y="296008"/>
                  </a:cubicBezTo>
                  <a:cubicBezTo>
                    <a:pt x="105335" y="315611"/>
                    <a:pt x="115718" y="333826"/>
                    <a:pt x="129039" y="349816"/>
                  </a:cubicBezTo>
                  <a:cubicBezTo>
                    <a:pt x="106127" y="340836"/>
                    <a:pt x="85419" y="327020"/>
                    <a:pt x="68324" y="309314"/>
                  </a:cubicBezTo>
                  <a:close/>
                  <a:moveTo>
                    <a:pt x="252652" y="349525"/>
                  </a:moveTo>
                  <a:cubicBezTo>
                    <a:pt x="265973" y="333535"/>
                    <a:pt x="276357" y="315321"/>
                    <a:pt x="283337" y="295717"/>
                  </a:cubicBezTo>
                  <a:cubicBezTo>
                    <a:pt x="293691" y="299331"/>
                    <a:pt x="303733" y="303781"/>
                    <a:pt x="313368" y="309023"/>
                  </a:cubicBezTo>
                  <a:cubicBezTo>
                    <a:pt x="296295" y="326751"/>
                    <a:pt x="275578" y="340574"/>
                    <a:pt x="252652" y="349525"/>
                  </a:cubicBezTo>
                  <a:close/>
                </a:path>
              </a:pathLst>
            </a:custGeom>
            <a:grpFill/>
            <a:ln w="723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BC98622-36E9-64A7-85FE-BADE8CF054B2}"/>
                </a:ext>
              </a:extLst>
            </p:cNvPr>
            <p:cNvSpPr/>
            <p:nvPr/>
          </p:nvSpPr>
          <p:spPr>
            <a:xfrm>
              <a:off x="2355442" y="731884"/>
              <a:ext cx="161207" cy="161024"/>
            </a:xfrm>
            <a:custGeom>
              <a:avLst/>
              <a:gdLst>
                <a:gd name="connsiteX0" fmla="*/ 20407 w 161207"/>
                <a:gd name="connsiteY0" fmla="*/ 160871 h 161024"/>
                <a:gd name="connsiteX1" fmla="*/ 140966 w 161207"/>
                <a:gd name="connsiteY1" fmla="*/ 160871 h 161024"/>
                <a:gd name="connsiteX2" fmla="*/ 161035 w 161207"/>
                <a:gd name="connsiteY2" fmla="*/ 140948 h 161024"/>
                <a:gd name="connsiteX3" fmla="*/ 161035 w 161207"/>
                <a:gd name="connsiteY3" fmla="*/ 140802 h 161024"/>
                <a:gd name="connsiteX4" fmla="*/ 124678 w 161207"/>
                <a:gd name="connsiteY4" fmla="*/ 73688 h 161024"/>
                <a:gd name="connsiteX5" fmla="*/ 130714 w 161207"/>
                <a:gd name="connsiteY5" fmla="*/ 50419 h 161024"/>
                <a:gd name="connsiteX6" fmla="*/ 80796 w 161207"/>
                <a:gd name="connsiteY6" fmla="*/ -153 h 161024"/>
                <a:gd name="connsiteX7" fmla="*/ 30224 w 161207"/>
                <a:gd name="connsiteY7" fmla="*/ 49772 h 161024"/>
                <a:gd name="connsiteX8" fmla="*/ 36186 w 161207"/>
                <a:gd name="connsiteY8" fmla="*/ 73833 h 161024"/>
                <a:gd name="connsiteX9" fmla="*/ -170 w 161207"/>
                <a:gd name="connsiteY9" fmla="*/ 140802 h 161024"/>
                <a:gd name="connsiteX10" fmla="*/ 19753 w 161207"/>
                <a:gd name="connsiteY10" fmla="*/ 160871 h 161024"/>
                <a:gd name="connsiteX11" fmla="*/ 19898 w 161207"/>
                <a:gd name="connsiteY11" fmla="*/ 160871 h 161024"/>
                <a:gd name="connsiteX12" fmla="*/ 80687 w 161207"/>
                <a:gd name="connsiteY12" fmla="*/ 20243 h 161024"/>
                <a:gd name="connsiteX13" fmla="*/ 110863 w 161207"/>
                <a:gd name="connsiteY13" fmla="*/ 50419 h 161024"/>
                <a:gd name="connsiteX14" fmla="*/ 80687 w 161207"/>
                <a:gd name="connsiteY14" fmla="*/ 80596 h 161024"/>
                <a:gd name="connsiteX15" fmla="*/ 50511 w 161207"/>
                <a:gd name="connsiteY15" fmla="*/ 50419 h 161024"/>
                <a:gd name="connsiteX16" fmla="*/ 80687 w 161207"/>
                <a:gd name="connsiteY16" fmla="*/ 20243 h 161024"/>
                <a:gd name="connsiteX17" fmla="*/ 38077 w 161207"/>
                <a:gd name="connsiteY17" fmla="*/ 98192 h 161024"/>
                <a:gd name="connsiteX18" fmla="*/ 49566 w 161207"/>
                <a:gd name="connsiteY18" fmla="*/ 89467 h 161024"/>
                <a:gd name="connsiteX19" fmla="*/ 111954 w 161207"/>
                <a:gd name="connsiteY19" fmla="*/ 89467 h 161024"/>
                <a:gd name="connsiteX20" fmla="*/ 141039 w 161207"/>
                <a:gd name="connsiteY20" fmla="*/ 140802 h 161024"/>
                <a:gd name="connsiteX21" fmla="*/ 20407 w 161207"/>
                <a:gd name="connsiteY21" fmla="*/ 140802 h 161024"/>
                <a:gd name="connsiteX22" fmla="*/ 38077 w 161207"/>
                <a:gd name="connsiteY22" fmla="*/ 98192 h 16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1207" h="161024">
                  <a:moveTo>
                    <a:pt x="20407" y="160871"/>
                  </a:moveTo>
                  <a:lnTo>
                    <a:pt x="140966" y="160871"/>
                  </a:lnTo>
                  <a:cubicBezTo>
                    <a:pt x="152011" y="160915"/>
                    <a:pt x="160992" y="151993"/>
                    <a:pt x="161035" y="140948"/>
                  </a:cubicBezTo>
                  <a:cubicBezTo>
                    <a:pt x="161035" y="140897"/>
                    <a:pt x="161035" y="140853"/>
                    <a:pt x="161035" y="140802"/>
                  </a:cubicBezTo>
                  <a:cubicBezTo>
                    <a:pt x="160955" y="113746"/>
                    <a:pt x="147300" y="88536"/>
                    <a:pt x="124678" y="73688"/>
                  </a:cubicBezTo>
                  <a:cubicBezTo>
                    <a:pt x="128590" y="66555"/>
                    <a:pt x="130663" y="58556"/>
                    <a:pt x="130714" y="50419"/>
                  </a:cubicBezTo>
                  <a:cubicBezTo>
                    <a:pt x="130895" y="22672"/>
                    <a:pt x="108543" y="29"/>
                    <a:pt x="80796" y="-153"/>
                  </a:cubicBezTo>
                  <a:cubicBezTo>
                    <a:pt x="53049" y="-327"/>
                    <a:pt x="30406" y="22018"/>
                    <a:pt x="30224" y="49772"/>
                  </a:cubicBezTo>
                  <a:cubicBezTo>
                    <a:pt x="30173" y="58163"/>
                    <a:pt x="32223" y="66438"/>
                    <a:pt x="36186" y="73833"/>
                  </a:cubicBezTo>
                  <a:cubicBezTo>
                    <a:pt x="13369" y="88427"/>
                    <a:pt x="-367" y="113716"/>
                    <a:pt x="-170" y="140802"/>
                  </a:cubicBezTo>
                  <a:cubicBezTo>
                    <a:pt x="-214" y="151847"/>
                    <a:pt x="8708" y="160828"/>
                    <a:pt x="19753" y="160871"/>
                  </a:cubicBezTo>
                  <a:cubicBezTo>
                    <a:pt x="19804" y="160871"/>
                    <a:pt x="19848" y="160871"/>
                    <a:pt x="19898" y="160871"/>
                  </a:cubicBezTo>
                  <a:close/>
                  <a:moveTo>
                    <a:pt x="80687" y="20243"/>
                  </a:moveTo>
                  <a:cubicBezTo>
                    <a:pt x="97353" y="20243"/>
                    <a:pt x="110863" y="33754"/>
                    <a:pt x="110863" y="50419"/>
                  </a:cubicBezTo>
                  <a:cubicBezTo>
                    <a:pt x="110863" y="67085"/>
                    <a:pt x="97353" y="80596"/>
                    <a:pt x="80687" y="80596"/>
                  </a:cubicBezTo>
                  <a:cubicBezTo>
                    <a:pt x="64021" y="80596"/>
                    <a:pt x="50511" y="67085"/>
                    <a:pt x="50511" y="50419"/>
                  </a:cubicBezTo>
                  <a:cubicBezTo>
                    <a:pt x="50511" y="33754"/>
                    <a:pt x="64021" y="20243"/>
                    <a:pt x="80687" y="20243"/>
                  </a:cubicBezTo>
                  <a:close/>
                  <a:moveTo>
                    <a:pt x="38077" y="98192"/>
                  </a:moveTo>
                  <a:cubicBezTo>
                    <a:pt x="41516" y="94804"/>
                    <a:pt x="45377" y="91873"/>
                    <a:pt x="49566" y="89467"/>
                  </a:cubicBezTo>
                  <a:cubicBezTo>
                    <a:pt x="67686" y="104387"/>
                    <a:pt x="93833" y="104387"/>
                    <a:pt x="111954" y="89467"/>
                  </a:cubicBezTo>
                  <a:cubicBezTo>
                    <a:pt x="129936" y="100337"/>
                    <a:pt x="140952" y="119788"/>
                    <a:pt x="141039" y="140802"/>
                  </a:cubicBezTo>
                  <a:lnTo>
                    <a:pt x="20407" y="140802"/>
                  </a:lnTo>
                  <a:cubicBezTo>
                    <a:pt x="20349" y="124805"/>
                    <a:pt x="26719" y="109455"/>
                    <a:pt x="38077" y="98192"/>
                  </a:cubicBezTo>
                  <a:close/>
                </a:path>
              </a:pathLst>
            </a:custGeom>
            <a:grpFill/>
            <a:ln w="723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5239378-BB44-8659-DA10-B420510E1480}"/>
                </a:ext>
              </a:extLst>
            </p:cNvPr>
            <p:cNvSpPr/>
            <p:nvPr/>
          </p:nvSpPr>
          <p:spPr>
            <a:xfrm>
              <a:off x="2797831" y="1173920"/>
              <a:ext cx="160771" cy="160940"/>
            </a:xfrm>
            <a:custGeom>
              <a:avLst/>
              <a:gdLst>
                <a:gd name="connsiteX0" fmla="*/ 124606 w 160771"/>
                <a:gd name="connsiteY0" fmla="*/ 73749 h 160940"/>
                <a:gd name="connsiteX1" fmla="*/ 104115 w 160771"/>
                <a:gd name="connsiteY1" fmla="*/ 5820 h 160940"/>
                <a:gd name="connsiteX2" fmla="*/ 36186 w 160771"/>
                <a:gd name="connsiteY2" fmla="*/ 26304 h 160940"/>
                <a:gd name="connsiteX3" fmla="*/ 36186 w 160771"/>
                <a:gd name="connsiteY3" fmla="*/ 73749 h 160940"/>
                <a:gd name="connsiteX4" fmla="*/ -170 w 160771"/>
                <a:gd name="connsiteY4" fmla="*/ 140718 h 160940"/>
                <a:gd name="connsiteX5" fmla="*/ 19898 w 160771"/>
                <a:gd name="connsiteY5" fmla="*/ 160787 h 160940"/>
                <a:gd name="connsiteX6" fmla="*/ 19971 w 160771"/>
                <a:gd name="connsiteY6" fmla="*/ 160787 h 160940"/>
                <a:gd name="connsiteX7" fmla="*/ 140530 w 160771"/>
                <a:gd name="connsiteY7" fmla="*/ 160787 h 160940"/>
                <a:gd name="connsiteX8" fmla="*/ 160599 w 160771"/>
                <a:gd name="connsiteY8" fmla="*/ 140864 h 160940"/>
                <a:gd name="connsiteX9" fmla="*/ 160599 w 160771"/>
                <a:gd name="connsiteY9" fmla="*/ 140718 h 160940"/>
                <a:gd name="connsiteX10" fmla="*/ 124606 w 160771"/>
                <a:gd name="connsiteY10" fmla="*/ 73749 h 160940"/>
                <a:gd name="connsiteX11" fmla="*/ 80396 w 160771"/>
                <a:gd name="connsiteY11" fmla="*/ 20305 h 160940"/>
                <a:gd name="connsiteX12" fmla="*/ 110572 w 160771"/>
                <a:gd name="connsiteY12" fmla="*/ 50481 h 160940"/>
                <a:gd name="connsiteX13" fmla="*/ 80396 w 160771"/>
                <a:gd name="connsiteY13" fmla="*/ 80657 h 160940"/>
                <a:gd name="connsiteX14" fmla="*/ 50220 w 160771"/>
                <a:gd name="connsiteY14" fmla="*/ 50481 h 160940"/>
                <a:gd name="connsiteX15" fmla="*/ 50220 w 160771"/>
                <a:gd name="connsiteY15" fmla="*/ 50408 h 160940"/>
                <a:gd name="connsiteX16" fmla="*/ 80323 w 160771"/>
                <a:gd name="connsiteY16" fmla="*/ 20305 h 160940"/>
                <a:gd name="connsiteX17" fmla="*/ 80396 w 160771"/>
                <a:gd name="connsiteY17" fmla="*/ 20305 h 160940"/>
                <a:gd name="connsiteX18" fmla="*/ 19826 w 160771"/>
                <a:gd name="connsiteY18" fmla="*/ 140864 h 160940"/>
                <a:gd name="connsiteX19" fmla="*/ 37495 w 160771"/>
                <a:gd name="connsiteY19" fmla="*/ 98254 h 160940"/>
                <a:gd name="connsiteX20" fmla="*/ 48911 w 160771"/>
                <a:gd name="connsiteY20" fmla="*/ 89528 h 160940"/>
                <a:gd name="connsiteX21" fmla="*/ 111299 w 160771"/>
                <a:gd name="connsiteY21" fmla="*/ 89528 h 160940"/>
                <a:gd name="connsiteX22" fmla="*/ 140385 w 160771"/>
                <a:gd name="connsiteY22" fmla="*/ 140936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771" h="160940">
                  <a:moveTo>
                    <a:pt x="124606" y="73749"/>
                  </a:moveTo>
                  <a:cubicBezTo>
                    <a:pt x="137709" y="49332"/>
                    <a:pt x="128532" y="18916"/>
                    <a:pt x="104115" y="5820"/>
                  </a:cubicBezTo>
                  <a:cubicBezTo>
                    <a:pt x="79705" y="-7283"/>
                    <a:pt x="49289" y="1886"/>
                    <a:pt x="36186" y="26304"/>
                  </a:cubicBezTo>
                  <a:cubicBezTo>
                    <a:pt x="28239" y="41123"/>
                    <a:pt x="28239" y="58930"/>
                    <a:pt x="36186" y="73749"/>
                  </a:cubicBezTo>
                  <a:cubicBezTo>
                    <a:pt x="13362" y="88343"/>
                    <a:pt x="-367" y="113632"/>
                    <a:pt x="-170" y="140718"/>
                  </a:cubicBezTo>
                  <a:cubicBezTo>
                    <a:pt x="-170" y="151800"/>
                    <a:pt x="8817" y="160787"/>
                    <a:pt x="19898" y="160787"/>
                  </a:cubicBezTo>
                  <a:cubicBezTo>
                    <a:pt x="19920" y="160787"/>
                    <a:pt x="19949" y="160787"/>
                    <a:pt x="19971" y="160787"/>
                  </a:cubicBezTo>
                  <a:lnTo>
                    <a:pt x="140530" y="160787"/>
                  </a:lnTo>
                  <a:cubicBezTo>
                    <a:pt x="151575" y="160831"/>
                    <a:pt x="160555" y="151909"/>
                    <a:pt x="160599" y="140864"/>
                  </a:cubicBezTo>
                  <a:cubicBezTo>
                    <a:pt x="160599" y="140813"/>
                    <a:pt x="160599" y="140769"/>
                    <a:pt x="160599" y="140718"/>
                  </a:cubicBezTo>
                  <a:cubicBezTo>
                    <a:pt x="160577" y="113778"/>
                    <a:pt x="147067" y="88634"/>
                    <a:pt x="124606" y="73749"/>
                  </a:cubicBezTo>
                  <a:close/>
                  <a:moveTo>
                    <a:pt x="80396" y="20305"/>
                  </a:moveTo>
                  <a:cubicBezTo>
                    <a:pt x="97062" y="20305"/>
                    <a:pt x="110572" y="33815"/>
                    <a:pt x="110572" y="50481"/>
                  </a:cubicBezTo>
                  <a:cubicBezTo>
                    <a:pt x="110572" y="67147"/>
                    <a:pt x="97062" y="80657"/>
                    <a:pt x="80396" y="80657"/>
                  </a:cubicBezTo>
                  <a:cubicBezTo>
                    <a:pt x="63730" y="80657"/>
                    <a:pt x="50220" y="67147"/>
                    <a:pt x="50220" y="50481"/>
                  </a:cubicBezTo>
                  <a:cubicBezTo>
                    <a:pt x="50220" y="50459"/>
                    <a:pt x="50220" y="50430"/>
                    <a:pt x="50220" y="50408"/>
                  </a:cubicBezTo>
                  <a:cubicBezTo>
                    <a:pt x="50220" y="33786"/>
                    <a:pt x="63701" y="20305"/>
                    <a:pt x="80323" y="20305"/>
                  </a:cubicBezTo>
                  <a:cubicBezTo>
                    <a:pt x="80345" y="20305"/>
                    <a:pt x="80374" y="20305"/>
                    <a:pt x="80396" y="20305"/>
                  </a:cubicBezTo>
                  <a:close/>
                  <a:moveTo>
                    <a:pt x="19826" y="140864"/>
                  </a:moveTo>
                  <a:cubicBezTo>
                    <a:pt x="19768" y="124867"/>
                    <a:pt x="26137" y="109517"/>
                    <a:pt x="37495" y="98254"/>
                  </a:cubicBezTo>
                  <a:cubicBezTo>
                    <a:pt x="40905" y="94858"/>
                    <a:pt x="44745" y="91927"/>
                    <a:pt x="48911" y="89528"/>
                  </a:cubicBezTo>
                  <a:cubicBezTo>
                    <a:pt x="67031" y="104449"/>
                    <a:pt x="93179" y="104449"/>
                    <a:pt x="111299" y="89528"/>
                  </a:cubicBezTo>
                  <a:cubicBezTo>
                    <a:pt x="129303" y="100413"/>
                    <a:pt x="140326" y="119900"/>
                    <a:pt x="140385" y="140936"/>
                  </a:cubicBezTo>
                  <a:close/>
                </a:path>
              </a:pathLst>
            </a:custGeom>
            <a:grpFill/>
            <a:ln w="72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8FC9865-E6E5-EACE-5DBC-3FF670FFFB15}"/>
                </a:ext>
              </a:extLst>
            </p:cNvPr>
            <p:cNvSpPr/>
            <p:nvPr/>
          </p:nvSpPr>
          <p:spPr>
            <a:xfrm>
              <a:off x="2358092" y="929428"/>
              <a:ext cx="374582" cy="365549"/>
            </a:xfrm>
            <a:custGeom>
              <a:avLst/>
              <a:gdLst>
                <a:gd name="connsiteX0" fmla="*/ 231463 w 374582"/>
                <a:gd name="connsiteY0" fmla="*/ 356343 h 365549"/>
                <a:gd name="connsiteX1" fmla="*/ 367364 w 374582"/>
                <a:gd name="connsiteY1" fmla="*/ 356343 h 365549"/>
                <a:gd name="connsiteX2" fmla="*/ 373952 w 374582"/>
                <a:gd name="connsiteY2" fmla="*/ 343778 h 365549"/>
                <a:gd name="connsiteX3" fmla="*/ 362056 w 374582"/>
                <a:gd name="connsiteY3" fmla="*/ 337001 h 365549"/>
                <a:gd name="connsiteX4" fmla="*/ 66294 w 374582"/>
                <a:gd name="connsiteY4" fmla="*/ 167702 h 365549"/>
                <a:gd name="connsiteX5" fmla="*/ 65385 w 374582"/>
                <a:gd name="connsiteY5" fmla="*/ 44693 h 365549"/>
                <a:gd name="connsiteX6" fmla="*/ 77965 w 374582"/>
                <a:gd name="connsiteY6" fmla="*/ 81777 h 365549"/>
                <a:gd name="connsiteX7" fmla="*/ 90726 w 374582"/>
                <a:gd name="connsiteY7" fmla="*/ 88067 h 365549"/>
                <a:gd name="connsiteX8" fmla="*/ 97016 w 374582"/>
                <a:gd name="connsiteY8" fmla="*/ 75306 h 365549"/>
                <a:gd name="connsiteX9" fmla="*/ 74184 w 374582"/>
                <a:gd name="connsiteY9" fmla="*/ 6664 h 365549"/>
                <a:gd name="connsiteX10" fmla="*/ 67276 w 374582"/>
                <a:gd name="connsiteY10" fmla="*/ 193 h 365549"/>
                <a:gd name="connsiteX11" fmla="*/ 58041 w 374582"/>
                <a:gd name="connsiteY11" fmla="*/ 2374 h 365549"/>
                <a:gd name="connsiteX12" fmla="*/ 3579 w 374582"/>
                <a:gd name="connsiteY12" fmla="*/ 50147 h 365549"/>
                <a:gd name="connsiteX13" fmla="*/ 16 w 374582"/>
                <a:gd name="connsiteY13" fmla="*/ 59818 h 365549"/>
                <a:gd name="connsiteX14" fmla="*/ 11497 w 374582"/>
                <a:gd name="connsiteY14" fmla="*/ 67983 h 365549"/>
                <a:gd name="connsiteX15" fmla="*/ 16813 w 374582"/>
                <a:gd name="connsiteY15" fmla="*/ 65271 h 365549"/>
                <a:gd name="connsiteX16" fmla="*/ 46407 w 374582"/>
                <a:gd name="connsiteY16" fmla="*/ 39240 h 365549"/>
                <a:gd name="connsiteX17" fmla="*/ 39136 w 374582"/>
                <a:gd name="connsiteY17" fmla="*/ 87376 h 365549"/>
                <a:gd name="connsiteX18" fmla="*/ 232190 w 374582"/>
                <a:gd name="connsiteY18" fmla="*/ 356415 h 36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4582" h="365549">
                  <a:moveTo>
                    <a:pt x="231463" y="356343"/>
                  </a:moveTo>
                  <a:cubicBezTo>
                    <a:pt x="275956" y="368413"/>
                    <a:pt x="322871" y="368413"/>
                    <a:pt x="367364" y="356343"/>
                  </a:cubicBezTo>
                  <a:cubicBezTo>
                    <a:pt x="372658" y="354692"/>
                    <a:pt x="375602" y="349064"/>
                    <a:pt x="373952" y="343778"/>
                  </a:cubicBezTo>
                  <a:cubicBezTo>
                    <a:pt x="372381" y="338739"/>
                    <a:pt x="367190" y="335779"/>
                    <a:pt x="362056" y="337001"/>
                  </a:cubicBezTo>
                  <a:cubicBezTo>
                    <a:pt x="233637" y="371925"/>
                    <a:pt x="101219" y="296129"/>
                    <a:pt x="66294" y="167702"/>
                  </a:cubicBezTo>
                  <a:cubicBezTo>
                    <a:pt x="55358" y="127470"/>
                    <a:pt x="55038" y="85085"/>
                    <a:pt x="65385" y="44693"/>
                  </a:cubicBezTo>
                  <a:lnTo>
                    <a:pt x="77965" y="81777"/>
                  </a:lnTo>
                  <a:cubicBezTo>
                    <a:pt x="79754" y="87041"/>
                    <a:pt x="85469" y="89855"/>
                    <a:pt x="90726" y="88067"/>
                  </a:cubicBezTo>
                  <a:cubicBezTo>
                    <a:pt x="95990" y="86278"/>
                    <a:pt x="98804" y="80570"/>
                    <a:pt x="97016" y="75306"/>
                  </a:cubicBezTo>
                  <a:lnTo>
                    <a:pt x="74184" y="6664"/>
                  </a:lnTo>
                  <a:cubicBezTo>
                    <a:pt x="73093" y="3494"/>
                    <a:pt x="70512" y="1072"/>
                    <a:pt x="67276" y="193"/>
                  </a:cubicBezTo>
                  <a:cubicBezTo>
                    <a:pt x="64026" y="-687"/>
                    <a:pt x="60550" y="134"/>
                    <a:pt x="58041" y="2374"/>
                  </a:cubicBezTo>
                  <a:lnTo>
                    <a:pt x="3579" y="50147"/>
                  </a:lnTo>
                  <a:cubicBezTo>
                    <a:pt x="670" y="52444"/>
                    <a:pt x="-704" y="56182"/>
                    <a:pt x="16" y="59818"/>
                  </a:cubicBezTo>
                  <a:cubicBezTo>
                    <a:pt x="932" y="65242"/>
                    <a:pt x="6073" y="68899"/>
                    <a:pt x="11497" y="67983"/>
                  </a:cubicBezTo>
                  <a:cubicBezTo>
                    <a:pt x="13504" y="67642"/>
                    <a:pt x="15359" y="66696"/>
                    <a:pt x="16813" y="65271"/>
                  </a:cubicBezTo>
                  <a:lnTo>
                    <a:pt x="46407" y="39240"/>
                  </a:lnTo>
                  <a:cubicBezTo>
                    <a:pt x="42466" y="55018"/>
                    <a:pt x="40030" y="71139"/>
                    <a:pt x="39136" y="87376"/>
                  </a:cubicBezTo>
                  <a:cubicBezTo>
                    <a:pt x="31385" y="211534"/>
                    <a:pt x="112082" y="324000"/>
                    <a:pt x="232190" y="356415"/>
                  </a:cubicBezTo>
                  <a:close/>
                </a:path>
              </a:pathLst>
            </a:custGeom>
            <a:grpFill/>
            <a:ln w="7230"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590616B6-33E1-D6EA-4539-5CCB023DD41B}"/>
              </a:ext>
            </a:extLst>
          </p:cNvPr>
          <p:cNvGrpSpPr/>
          <p:nvPr/>
        </p:nvGrpSpPr>
        <p:grpSpPr>
          <a:xfrm>
            <a:off x="5515280" y="1069490"/>
            <a:ext cx="1271594" cy="1082110"/>
            <a:chOff x="3685276" y="746499"/>
            <a:chExt cx="679296" cy="578072"/>
          </a:xfrm>
        </p:grpSpPr>
        <p:sp>
          <p:nvSpPr>
            <p:cNvPr id="13" name="Freeform 12">
              <a:extLst>
                <a:ext uri="{FF2B5EF4-FFF2-40B4-BE49-F238E27FC236}">
                  <a16:creationId xmlns:a16="http://schemas.microsoft.com/office/drawing/2014/main" id="{E41AD9BB-AF8A-61EA-E49B-CD5ED0DCA3AB}"/>
                </a:ext>
              </a:extLst>
            </p:cNvPr>
            <p:cNvSpPr/>
            <p:nvPr/>
          </p:nvSpPr>
          <p:spPr>
            <a:xfrm>
              <a:off x="4190351" y="1047315"/>
              <a:ext cx="174221" cy="277256"/>
            </a:xfrm>
            <a:custGeom>
              <a:avLst/>
              <a:gdLst>
                <a:gd name="connsiteX0" fmla="*/ 111110 w 174221"/>
                <a:gd name="connsiteY0" fmla="*/ 277101 h 277256"/>
                <a:gd name="connsiteX1" fmla="*/ 86897 w 174221"/>
                <a:gd name="connsiteY1" fmla="*/ 265612 h 277256"/>
                <a:gd name="connsiteX2" fmla="*/ 40942 w 174221"/>
                <a:gd name="connsiteY2" fmla="*/ 268811 h 277256"/>
                <a:gd name="connsiteX3" fmla="*/ 29744 w 174221"/>
                <a:gd name="connsiteY3" fmla="*/ 244598 h 277256"/>
                <a:gd name="connsiteX4" fmla="*/ 29744 w 174221"/>
                <a:gd name="connsiteY4" fmla="*/ 157342 h 277256"/>
                <a:gd name="connsiteX5" fmla="*/ -432 w 174221"/>
                <a:gd name="connsiteY5" fmla="*/ 112550 h 277256"/>
                <a:gd name="connsiteX6" fmla="*/ -432 w 174221"/>
                <a:gd name="connsiteY6" fmla="*/ 48272 h 277256"/>
                <a:gd name="connsiteX7" fmla="*/ 47995 w 174221"/>
                <a:gd name="connsiteY7" fmla="*/ -155 h 277256"/>
                <a:gd name="connsiteX8" fmla="*/ 125362 w 174221"/>
                <a:gd name="connsiteY8" fmla="*/ -155 h 277256"/>
                <a:gd name="connsiteX9" fmla="*/ 173789 w 174221"/>
                <a:gd name="connsiteY9" fmla="*/ 48272 h 277256"/>
                <a:gd name="connsiteX10" fmla="*/ 173789 w 174221"/>
                <a:gd name="connsiteY10" fmla="*/ 112550 h 277256"/>
                <a:gd name="connsiteX11" fmla="*/ 143613 w 174221"/>
                <a:gd name="connsiteY11" fmla="*/ 157342 h 277256"/>
                <a:gd name="connsiteX12" fmla="*/ 143613 w 174221"/>
                <a:gd name="connsiteY12" fmla="*/ 244598 h 277256"/>
                <a:gd name="connsiteX13" fmla="*/ 111110 w 174221"/>
                <a:gd name="connsiteY13" fmla="*/ 277101 h 277256"/>
                <a:gd name="connsiteX14" fmla="*/ 86897 w 174221"/>
                <a:gd name="connsiteY14" fmla="*/ 236672 h 277256"/>
                <a:gd name="connsiteX15" fmla="*/ 94823 w 174221"/>
                <a:gd name="connsiteY15" fmla="*/ 244598 h 277256"/>
                <a:gd name="connsiteX16" fmla="*/ 112390 w 174221"/>
                <a:gd name="connsiteY16" fmla="*/ 259969 h 277256"/>
                <a:gd name="connsiteX17" fmla="*/ 127762 w 174221"/>
                <a:gd name="connsiteY17" fmla="*/ 244598 h 277256"/>
                <a:gd name="connsiteX18" fmla="*/ 127762 w 174221"/>
                <a:gd name="connsiteY18" fmla="*/ 56125 h 277256"/>
                <a:gd name="connsiteX19" fmla="*/ 135687 w 174221"/>
                <a:gd name="connsiteY19" fmla="*/ 48199 h 277256"/>
                <a:gd name="connsiteX20" fmla="*/ 143613 w 174221"/>
                <a:gd name="connsiteY20" fmla="*/ 56125 h 277256"/>
                <a:gd name="connsiteX21" fmla="*/ 143613 w 174221"/>
                <a:gd name="connsiteY21" fmla="*/ 139600 h 277256"/>
                <a:gd name="connsiteX22" fmla="*/ 158156 w 174221"/>
                <a:gd name="connsiteY22" fmla="*/ 112623 h 277256"/>
                <a:gd name="connsiteX23" fmla="*/ 158156 w 174221"/>
                <a:gd name="connsiteY23" fmla="*/ 48344 h 277256"/>
                <a:gd name="connsiteX24" fmla="*/ 125362 w 174221"/>
                <a:gd name="connsiteY24" fmla="*/ 15987 h 277256"/>
                <a:gd name="connsiteX25" fmla="*/ 47995 w 174221"/>
                <a:gd name="connsiteY25" fmla="*/ 15987 h 277256"/>
                <a:gd name="connsiteX26" fmla="*/ 15492 w 174221"/>
                <a:gd name="connsiteY26" fmla="*/ 48563 h 277256"/>
                <a:gd name="connsiteX27" fmla="*/ 15492 w 174221"/>
                <a:gd name="connsiteY27" fmla="*/ 112841 h 277256"/>
                <a:gd name="connsiteX28" fmla="*/ 30035 w 174221"/>
                <a:gd name="connsiteY28" fmla="*/ 139818 h 277256"/>
                <a:gd name="connsiteX29" fmla="*/ 30035 w 174221"/>
                <a:gd name="connsiteY29" fmla="*/ 56125 h 277256"/>
                <a:gd name="connsiteX30" fmla="*/ 37961 w 174221"/>
                <a:gd name="connsiteY30" fmla="*/ 48199 h 277256"/>
                <a:gd name="connsiteX31" fmla="*/ 45886 w 174221"/>
                <a:gd name="connsiteY31" fmla="*/ 56125 h 277256"/>
                <a:gd name="connsiteX32" fmla="*/ 45886 w 174221"/>
                <a:gd name="connsiteY32" fmla="*/ 244598 h 277256"/>
                <a:gd name="connsiteX33" fmla="*/ 63454 w 174221"/>
                <a:gd name="connsiteY33" fmla="*/ 259969 h 277256"/>
                <a:gd name="connsiteX34" fmla="*/ 78826 w 174221"/>
                <a:gd name="connsiteY34" fmla="*/ 244598 h 277256"/>
                <a:gd name="connsiteX35" fmla="*/ 86897 w 174221"/>
                <a:gd name="connsiteY35" fmla="*/ 236672 h 27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4221" h="277256">
                  <a:moveTo>
                    <a:pt x="111110" y="277101"/>
                  </a:moveTo>
                  <a:cubicBezTo>
                    <a:pt x="101730" y="277057"/>
                    <a:pt x="92859" y="272847"/>
                    <a:pt x="86897" y="265612"/>
                  </a:cubicBezTo>
                  <a:cubicBezTo>
                    <a:pt x="75088" y="279188"/>
                    <a:pt x="54510" y="280620"/>
                    <a:pt x="40942" y="268811"/>
                  </a:cubicBezTo>
                  <a:cubicBezTo>
                    <a:pt x="33925" y="262711"/>
                    <a:pt x="29846" y="253898"/>
                    <a:pt x="29744" y="244598"/>
                  </a:cubicBezTo>
                  <a:lnTo>
                    <a:pt x="29744" y="157342"/>
                  </a:lnTo>
                  <a:cubicBezTo>
                    <a:pt x="11624" y="149801"/>
                    <a:pt x="-250" y="132176"/>
                    <a:pt x="-432" y="112550"/>
                  </a:cubicBezTo>
                  <a:lnTo>
                    <a:pt x="-432" y="48272"/>
                  </a:lnTo>
                  <a:cubicBezTo>
                    <a:pt x="-316" y="21579"/>
                    <a:pt x="21302" y="-39"/>
                    <a:pt x="47995" y="-155"/>
                  </a:cubicBezTo>
                  <a:lnTo>
                    <a:pt x="125362" y="-155"/>
                  </a:lnTo>
                  <a:cubicBezTo>
                    <a:pt x="152077" y="-75"/>
                    <a:pt x="173709" y="21557"/>
                    <a:pt x="173789" y="48272"/>
                  </a:cubicBezTo>
                  <a:lnTo>
                    <a:pt x="173789" y="112550"/>
                  </a:lnTo>
                  <a:cubicBezTo>
                    <a:pt x="173644" y="132190"/>
                    <a:pt x="161762" y="149830"/>
                    <a:pt x="143613" y="157342"/>
                  </a:cubicBezTo>
                  <a:lnTo>
                    <a:pt x="143613" y="244598"/>
                  </a:lnTo>
                  <a:cubicBezTo>
                    <a:pt x="143533" y="262514"/>
                    <a:pt x="129027" y="277021"/>
                    <a:pt x="111110" y="277101"/>
                  </a:cubicBezTo>
                  <a:close/>
                  <a:moveTo>
                    <a:pt x="86897" y="236672"/>
                  </a:moveTo>
                  <a:cubicBezTo>
                    <a:pt x="91274" y="236672"/>
                    <a:pt x="94823" y="240220"/>
                    <a:pt x="94823" y="244598"/>
                  </a:cubicBezTo>
                  <a:cubicBezTo>
                    <a:pt x="95426" y="253694"/>
                    <a:pt x="103294" y="260580"/>
                    <a:pt x="112390" y="259969"/>
                  </a:cubicBezTo>
                  <a:cubicBezTo>
                    <a:pt x="120643" y="259424"/>
                    <a:pt x="127217" y="252851"/>
                    <a:pt x="127762" y="244598"/>
                  </a:cubicBezTo>
                  <a:lnTo>
                    <a:pt x="127762" y="56125"/>
                  </a:lnTo>
                  <a:cubicBezTo>
                    <a:pt x="127762" y="51747"/>
                    <a:pt x="131310" y="48199"/>
                    <a:pt x="135687" y="48199"/>
                  </a:cubicBezTo>
                  <a:cubicBezTo>
                    <a:pt x="140065" y="48199"/>
                    <a:pt x="143613" y="51747"/>
                    <a:pt x="143613" y="56125"/>
                  </a:cubicBezTo>
                  <a:lnTo>
                    <a:pt x="143613" y="139600"/>
                  </a:lnTo>
                  <a:cubicBezTo>
                    <a:pt x="152630" y="133572"/>
                    <a:pt x="158076" y="123472"/>
                    <a:pt x="158156" y="112623"/>
                  </a:cubicBezTo>
                  <a:lnTo>
                    <a:pt x="158156" y="48344"/>
                  </a:lnTo>
                  <a:cubicBezTo>
                    <a:pt x="157959" y="30384"/>
                    <a:pt x="143322" y="15943"/>
                    <a:pt x="125362" y="15987"/>
                  </a:cubicBezTo>
                  <a:lnTo>
                    <a:pt x="47995" y="15987"/>
                  </a:lnTo>
                  <a:cubicBezTo>
                    <a:pt x="30064" y="16103"/>
                    <a:pt x="15572" y="30631"/>
                    <a:pt x="15492" y="48563"/>
                  </a:cubicBezTo>
                  <a:lnTo>
                    <a:pt x="15492" y="112841"/>
                  </a:lnTo>
                  <a:cubicBezTo>
                    <a:pt x="15558" y="123690"/>
                    <a:pt x="21004" y="133804"/>
                    <a:pt x="30035" y="139818"/>
                  </a:cubicBezTo>
                  <a:lnTo>
                    <a:pt x="30035" y="56125"/>
                  </a:lnTo>
                  <a:cubicBezTo>
                    <a:pt x="30035" y="51747"/>
                    <a:pt x="33583" y="48199"/>
                    <a:pt x="37961" y="48199"/>
                  </a:cubicBezTo>
                  <a:cubicBezTo>
                    <a:pt x="42338" y="48199"/>
                    <a:pt x="45886" y="51747"/>
                    <a:pt x="45886" y="56125"/>
                  </a:cubicBezTo>
                  <a:lnTo>
                    <a:pt x="45886" y="244598"/>
                  </a:lnTo>
                  <a:cubicBezTo>
                    <a:pt x="46490" y="253694"/>
                    <a:pt x="54358" y="260580"/>
                    <a:pt x="63454" y="259969"/>
                  </a:cubicBezTo>
                  <a:cubicBezTo>
                    <a:pt x="71707" y="259424"/>
                    <a:pt x="78280" y="252851"/>
                    <a:pt x="78826" y="244598"/>
                  </a:cubicBezTo>
                  <a:cubicBezTo>
                    <a:pt x="79051" y="240264"/>
                    <a:pt x="82556" y="236817"/>
                    <a:pt x="86897" y="236672"/>
                  </a:cubicBez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6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C93A6E9-41CF-6C53-6CD3-4EFE770D9794}"/>
                </a:ext>
              </a:extLst>
            </p:cNvPr>
            <p:cNvSpPr/>
            <p:nvPr/>
          </p:nvSpPr>
          <p:spPr>
            <a:xfrm>
              <a:off x="4269748" y="1168237"/>
              <a:ext cx="15857" cy="131759"/>
            </a:xfrm>
            <a:custGeom>
              <a:avLst/>
              <a:gdLst>
                <a:gd name="connsiteX0" fmla="*/ 7499 w 15857"/>
                <a:gd name="connsiteY0" fmla="*/ 131601 h 131759"/>
                <a:gd name="connsiteX1" fmla="*/ -426 w 15857"/>
                <a:gd name="connsiteY1" fmla="*/ 124119 h 131759"/>
                <a:gd name="connsiteX2" fmla="*/ -426 w 15857"/>
                <a:gd name="connsiteY2" fmla="*/ 123675 h 131759"/>
                <a:gd name="connsiteX3" fmla="*/ -426 w 15857"/>
                <a:gd name="connsiteY3" fmla="*/ 7770 h 131759"/>
                <a:gd name="connsiteX4" fmla="*/ 7499 w 15857"/>
                <a:gd name="connsiteY4" fmla="*/ -155 h 131759"/>
                <a:gd name="connsiteX5" fmla="*/ 15425 w 15857"/>
                <a:gd name="connsiteY5" fmla="*/ 7770 h 131759"/>
                <a:gd name="connsiteX6" fmla="*/ 15425 w 15857"/>
                <a:gd name="connsiteY6" fmla="*/ 123675 h 131759"/>
                <a:gd name="connsiteX7" fmla="*/ 7499 w 15857"/>
                <a:gd name="connsiteY7" fmla="*/ 131601 h 13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57" h="131759">
                  <a:moveTo>
                    <a:pt x="7499" y="131601"/>
                  </a:moveTo>
                  <a:cubicBezTo>
                    <a:pt x="3246" y="131725"/>
                    <a:pt x="-303" y="128373"/>
                    <a:pt x="-426" y="124119"/>
                  </a:cubicBezTo>
                  <a:cubicBezTo>
                    <a:pt x="-434" y="123974"/>
                    <a:pt x="-434" y="123821"/>
                    <a:pt x="-426" y="123675"/>
                  </a:cubicBezTo>
                  <a:lnTo>
                    <a:pt x="-426" y="7770"/>
                  </a:lnTo>
                  <a:cubicBezTo>
                    <a:pt x="-426" y="3393"/>
                    <a:pt x="3122" y="-155"/>
                    <a:pt x="7499" y="-155"/>
                  </a:cubicBezTo>
                  <a:cubicBezTo>
                    <a:pt x="11877" y="-155"/>
                    <a:pt x="15425" y="3393"/>
                    <a:pt x="15425" y="7770"/>
                  </a:cubicBezTo>
                  <a:lnTo>
                    <a:pt x="15425" y="123675"/>
                  </a:lnTo>
                  <a:cubicBezTo>
                    <a:pt x="15425" y="128053"/>
                    <a:pt x="11877" y="131601"/>
                    <a:pt x="7499" y="131601"/>
                  </a:cubicBez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6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1865058-DE47-62CF-B096-D6CB8B2D73D7}"/>
                </a:ext>
              </a:extLst>
            </p:cNvPr>
            <p:cNvSpPr/>
            <p:nvPr/>
          </p:nvSpPr>
          <p:spPr>
            <a:xfrm>
              <a:off x="4233687" y="951622"/>
              <a:ext cx="87257" cy="87259"/>
            </a:xfrm>
            <a:custGeom>
              <a:avLst/>
              <a:gdLst>
                <a:gd name="connsiteX0" fmla="*/ 43561 w 87257"/>
                <a:gd name="connsiteY0" fmla="*/ 87102 h 87259"/>
                <a:gd name="connsiteX1" fmla="*/ -430 w 87257"/>
                <a:gd name="connsiteY1" fmla="*/ 43838 h 87259"/>
                <a:gd name="connsiteX2" fmla="*/ 42841 w 87257"/>
                <a:gd name="connsiteY2" fmla="*/ -154 h 87259"/>
                <a:gd name="connsiteX3" fmla="*/ 86826 w 87257"/>
                <a:gd name="connsiteY3" fmla="*/ 43111 h 87259"/>
                <a:gd name="connsiteX4" fmla="*/ 86826 w 87257"/>
                <a:gd name="connsiteY4" fmla="*/ 43910 h 87259"/>
                <a:gd name="connsiteX5" fmla="*/ 43561 w 87257"/>
                <a:gd name="connsiteY5" fmla="*/ 87102 h 87259"/>
                <a:gd name="connsiteX6" fmla="*/ 43561 w 87257"/>
                <a:gd name="connsiteY6" fmla="*/ 16134 h 87259"/>
                <a:gd name="connsiteX7" fmla="*/ 43561 w 87257"/>
                <a:gd name="connsiteY7" fmla="*/ 71251 h 87259"/>
                <a:gd name="connsiteX8" fmla="*/ 43561 w 87257"/>
                <a:gd name="connsiteY8" fmla="*/ 16134 h 8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57" h="87259">
                  <a:moveTo>
                    <a:pt x="43561" y="87102"/>
                  </a:moveTo>
                  <a:cubicBezTo>
                    <a:pt x="19464" y="87299"/>
                    <a:pt x="-227" y="67935"/>
                    <a:pt x="-430" y="43838"/>
                  </a:cubicBezTo>
                  <a:cubicBezTo>
                    <a:pt x="-627" y="19741"/>
                    <a:pt x="18744" y="50"/>
                    <a:pt x="42841" y="-154"/>
                  </a:cubicBezTo>
                  <a:cubicBezTo>
                    <a:pt x="66931" y="-350"/>
                    <a:pt x="86629" y="19021"/>
                    <a:pt x="86826" y="43111"/>
                  </a:cubicBezTo>
                  <a:cubicBezTo>
                    <a:pt x="86826" y="43380"/>
                    <a:pt x="86826" y="43641"/>
                    <a:pt x="86826" y="43910"/>
                  </a:cubicBezTo>
                  <a:cubicBezTo>
                    <a:pt x="86585" y="67695"/>
                    <a:pt x="67346" y="86906"/>
                    <a:pt x="43561" y="87102"/>
                  </a:cubicBezTo>
                  <a:close/>
                  <a:moveTo>
                    <a:pt x="43561" y="16134"/>
                  </a:moveTo>
                  <a:cubicBezTo>
                    <a:pt x="7204" y="16134"/>
                    <a:pt x="7204" y="71251"/>
                    <a:pt x="43561" y="71251"/>
                  </a:cubicBezTo>
                  <a:cubicBezTo>
                    <a:pt x="79918" y="71251"/>
                    <a:pt x="79627" y="16134"/>
                    <a:pt x="43561" y="16134"/>
                  </a:cubicBez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6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7BCCD25-8483-E1CF-1E9C-C092FA1199D9}"/>
                </a:ext>
              </a:extLst>
            </p:cNvPr>
            <p:cNvSpPr/>
            <p:nvPr/>
          </p:nvSpPr>
          <p:spPr>
            <a:xfrm>
              <a:off x="3685276" y="913159"/>
              <a:ext cx="469372" cy="263841"/>
            </a:xfrm>
            <a:custGeom>
              <a:avLst/>
              <a:gdLst>
                <a:gd name="connsiteX0" fmla="*/ 405898 w 469372"/>
                <a:gd name="connsiteY0" fmla="*/ 263649 h 263841"/>
                <a:gd name="connsiteX1" fmla="*/ 55129 w 469372"/>
                <a:gd name="connsiteY1" fmla="*/ 263649 h 263841"/>
                <a:gd name="connsiteX2" fmla="*/ -395 w 469372"/>
                <a:gd name="connsiteY2" fmla="*/ 212066 h 263841"/>
                <a:gd name="connsiteX3" fmla="*/ 51181 w 469372"/>
                <a:gd name="connsiteY3" fmla="*/ 156542 h 263841"/>
                <a:gd name="connsiteX4" fmla="*/ 55129 w 469372"/>
                <a:gd name="connsiteY4" fmla="*/ 156542 h 263841"/>
                <a:gd name="connsiteX5" fmla="*/ 392010 w 469372"/>
                <a:gd name="connsiteY5" fmla="*/ 156542 h 263841"/>
                <a:gd name="connsiteX6" fmla="*/ 453089 w 469372"/>
                <a:gd name="connsiteY6" fmla="*/ 95463 h 263841"/>
                <a:gd name="connsiteX7" fmla="*/ 453089 w 469372"/>
                <a:gd name="connsiteY7" fmla="*/ 76775 h 263841"/>
                <a:gd name="connsiteX8" fmla="*/ 392010 w 469372"/>
                <a:gd name="connsiteY8" fmla="*/ 15696 h 263841"/>
                <a:gd name="connsiteX9" fmla="*/ 280904 w 469372"/>
                <a:gd name="connsiteY9" fmla="*/ 15696 h 263841"/>
                <a:gd name="connsiteX10" fmla="*/ 272978 w 469372"/>
                <a:gd name="connsiteY10" fmla="*/ 7770 h 263841"/>
                <a:gd name="connsiteX11" fmla="*/ 280904 w 469372"/>
                <a:gd name="connsiteY11" fmla="*/ -155 h 263841"/>
                <a:gd name="connsiteX12" fmla="*/ 392010 w 469372"/>
                <a:gd name="connsiteY12" fmla="*/ -155 h 263841"/>
                <a:gd name="connsiteX13" fmla="*/ 468941 w 469372"/>
                <a:gd name="connsiteY13" fmla="*/ 76775 h 263841"/>
                <a:gd name="connsiteX14" fmla="*/ 468941 w 469372"/>
                <a:gd name="connsiteY14" fmla="*/ 95463 h 263841"/>
                <a:gd name="connsiteX15" fmla="*/ 392010 w 469372"/>
                <a:gd name="connsiteY15" fmla="*/ 172393 h 263841"/>
                <a:gd name="connsiteX16" fmla="*/ 55129 w 469372"/>
                <a:gd name="connsiteY16" fmla="*/ 172393 h 263841"/>
                <a:gd name="connsiteX17" fmla="*/ 19085 w 469372"/>
                <a:gd name="connsiteY17" fmla="*/ 211753 h 263841"/>
                <a:gd name="connsiteX18" fmla="*/ 55129 w 469372"/>
                <a:gd name="connsiteY18" fmla="*/ 247797 h 263841"/>
                <a:gd name="connsiteX19" fmla="*/ 405898 w 469372"/>
                <a:gd name="connsiteY19" fmla="*/ 247797 h 263841"/>
                <a:gd name="connsiteX20" fmla="*/ 413824 w 469372"/>
                <a:gd name="connsiteY20" fmla="*/ 255723 h 263841"/>
                <a:gd name="connsiteX21" fmla="*/ 405898 w 469372"/>
                <a:gd name="connsiteY21" fmla="*/ 263649 h 26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9372" h="263841">
                  <a:moveTo>
                    <a:pt x="405898" y="263649"/>
                  </a:moveTo>
                  <a:lnTo>
                    <a:pt x="55129" y="263649"/>
                  </a:lnTo>
                  <a:cubicBezTo>
                    <a:pt x="25549" y="264739"/>
                    <a:pt x="689" y="241646"/>
                    <a:pt x="-395" y="212066"/>
                  </a:cubicBezTo>
                  <a:cubicBezTo>
                    <a:pt x="-1486" y="182493"/>
                    <a:pt x="21608" y="157633"/>
                    <a:pt x="51181" y="156542"/>
                  </a:cubicBezTo>
                  <a:cubicBezTo>
                    <a:pt x="52497" y="156491"/>
                    <a:pt x="53813" y="156491"/>
                    <a:pt x="55129" y="156542"/>
                  </a:cubicBezTo>
                  <a:lnTo>
                    <a:pt x="392010" y="156542"/>
                  </a:lnTo>
                  <a:cubicBezTo>
                    <a:pt x="425727" y="156498"/>
                    <a:pt x="453045" y="129180"/>
                    <a:pt x="453089" y="95463"/>
                  </a:cubicBezTo>
                  <a:lnTo>
                    <a:pt x="453089" y="76775"/>
                  </a:lnTo>
                  <a:cubicBezTo>
                    <a:pt x="453089" y="43044"/>
                    <a:pt x="425742" y="15696"/>
                    <a:pt x="392010" y="15696"/>
                  </a:cubicBezTo>
                  <a:lnTo>
                    <a:pt x="280904" y="15696"/>
                  </a:lnTo>
                  <a:cubicBezTo>
                    <a:pt x="276527" y="15696"/>
                    <a:pt x="272978" y="12148"/>
                    <a:pt x="272978" y="7770"/>
                  </a:cubicBezTo>
                  <a:cubicBezTo>
                    <a:pt x="272978" y="3393"/>
                    <a:pt x="276527" y="-155"/>
                    <a:pt x="280904" y="-155"/>
                  </a:cubicBezTo>
                  <a:lnTo>
                    <a:pt x="392010" y="-155"/>
                  </a:lnTo>
                  <a:cubicBezTo>
                    <a:pt x="434496" y="-155"/>
                    <a:pt x="468941" y="34289"/>
                    <a:pt x="468941" y="76775"/>
                  </a:cubicBezTo>
                  <a:lnTo>
                    <a:pt x="468941" y="95463"/>
                  </a:lnTo>
                  <a:cubicBezTo>
                    <a:pt x="468941" y="137949"/>
                    <a:pt x="434496" y="172393"/>
                    <a:pt x="392010" y="172393"/>
                  </a:cubicBezTo>
                  <a:lnTo>
                    <a:pt x="55129" y="172393"/>
                  </a:lnTo>
                  <a:cubicBezTo>
                    <a:pt x="34304" y="173310"/>
                    <a:pt x="18169" y="190928"/>
                    <a:pt x="19085" y="211753"/>
                  </a:cubicBezTo>
                  <a:cubicBezTo>
                    <a:pt x="19943" y="231291"/>
                    <a:pt x="35591" y="246939"/>
                    <a:pt x="55129" y="247797"/>
                  </a:cubicBezTo>
                  <a:lnTo>
                    <a:pt x="405898" y="247797"/>
                  </a:lnTo>
                  <a:cubicBezTo>
                    <a:pt x="410276" y="247797"/>
                    <a:pt x="413824" y="251346"/>
                    <a:pt x="413824" y="255723"/>
                  </a:cubicBezTo>
                  <a:cubicBezTo>
                    <a:pt x="413824" y="260100"/>
                    <a:pt x="410276" y="263649"/>
                    <a:pt x="405898" y="263649"/>
                  </a:cubicBez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6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14C4FD-C94E-481F-47B0-BB0EDFF02156}"/>
                </a:ext>
              </a:extLst>
            </p:cNvPr>
            <p:cNvSpPr/>
            <p:nvPr/>
          </p:nvSpPr>
          <p:spPr>
            <a:xfrm>
              <a:off x="3958423" y="859601"/>
              <a:ext cx="108112" cy="122562"/>
            </a:xfrm>
            <a:custGeom>
              <a:avLst/>
              <a:gdLst>
                <a:gd name="connsiteX0" fmla="*/ 99885 w 108112"/>
                <a:gd name="connsiteY0" fmla="*/ 122407 h 122562"/>
                <a:gd name="connsiteX1" fmla="*/ 3467 w 108112"/>
                <a:gd name="connsiteY1" fmla="*/ 68018 h 122562"/>
                <a:gd name="connsiteX2" fmla="*/ 733 w 108112"/>
                <a:gd name="connsiteY2" fmla="*/ 56936 h 122562"/>
                <a:gd name="connsiteX3" fmla="*/ 3467 w 108112"/>
                <a:gd name="connsiteY3" fmla="*/ 54202 h 122562"/>
                <a:gd name="connsiteX4" fmla="*/ 95958 w 108112"/>
                <a:gd name="connsiteY4" fmla="*/ 976 h 122562"/>
                <a:gd name="connsiteX5" fmla="*/ 103884 w 108112"/>
                <a:gd name="connsiteY5" fmla="*/ 14864 h 122562"/>
                <a:gd name="connsiteX6" fmla="*/ 23318 w 108112"/>
                <a:gd name="connsiteY6" fmla="*/ 61328 h 122562"/>
                <a:gd name="connsiteX7" fmla="*/ 103884 w 108112"/>
                <a:gd name="connsiteY7" fmla="*/ 107719 h 122562"/>
                <a:gd name="connsiteX8" fmla="*/ 106516 w 108112"/>
                <a:gd name="connsiteY8" fmla="*/ 118612 h 122562"/>
                <a:gd name="connsiteX9" fmla="*/ 99885 w 108112"/>
                <a:gd name="connsiteY9" fmla="*/ 122407 h 1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12" h="122562">
                  <a:moveTo>
                    <a:pt x="99885" y="122407"/>
                  </a:moveTo>
                  <a:cubicBezTo>
                    <a:pt x="94722" y="122407"/>
                    <a:pt x="14592" y="74416"/>
                    <a:pt x="3467" y="68018"/>
                  </a:cubicBezTo>
                  <a:cubicBezTo>
                    <a:pt x="-351" y="65713"/>
                    <a:pt x="-1572" y="60754"/>
                    <a:pt x="733" y="56936"/>
                  </a:cubicBezTo>
                  <a:cubicBezTo>
                    <a:pt x="1409" y="55816"/>
                    <a:pt x="2347" y="54878"/>
                    <a:pt x="3467" y="54202"/>
                  </a:cubicBezTo>
                  <a:lnTo>
                    <a:pt x="95958" y="976"/>
                  </a:lnTo>
                  <a:cubicBezTo>
                    <a:pt x="104684" y="-4187"/>
                    <a:pt x="112610" y="9702"/>
                    <a:pt x="103884" y="14864"/>
                  </a:cubicBezTo>
                  <a:lnTo>
                    <a:pt x="23318" y="61328"/>
                  </a:lnTo>
                  <a:lnTo>
                    <a:pt x="103884" y="107719"/>
                  </a:lnTo>
                  <a:cubicBezTo>
                    <a:pt x="107621" y="110002"/>
                    <a:pt x="108799" y="114881"/>
                    <a:pt x="106516" y="118612"/>
                  </a:cubicBezTo>
                  <a:cubicBezTo>
                    <a:pt x="105098" y="120931"/>
                    <a:pt x="102597" y="122364"/>
                    <a:pt x="99885" y="122407"/>
                  </a:cubicBez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6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E958977-88B5-E4C4-54C6-914AB650D9B4}"/>
                </a:ext>
              </a:extLst>
            </p:cNvPr>
            <p:cNvSpPr/>
            <p:nvPr/>
          </p:nvSpPr>
          <p:spPr>
            <a:xfrm>
              <a:off x="3780102" y="874984"/>
              <a:ext cx="95617" cy="64860"/>
            </a:xfrm>
            <a:custGeom>
              <a:avLst/>
              <a:gdLst>
                <a:gd name="connsiteX0" fmla="*/ 87260 w 95617"/>
                <a:gd name="connsiteY0" fmla="*/ 64705 h 64860"/>
                <a:gd name="connsiteX1" fmla="*/ 79335 w 95617"/>
                <a:gd name="connsiteY1" fmla="*/ 56779 h 64860"/>
                <a:gd name="connsiteX2" fmla="*/ 79335 w 95617"/>
                <a:gd name="connsiteY2" fmla="*/ 21804 h 64860"/>
                <a:gd name="connsiteX3" fmla="*/ 72572 w 95617"/>
                <a:gd name="connsiteY3" fmla="*/ 15114 h 64860"/>
                <a:gd name="connsiteX4" fmla="*/ 22182 w 95617"/>
                <a:gd name="connsiteY4" fmla="*/ 15114 h 64860"/>
                <a:gd name="connsiteX5" fmla="*/ 15492 w 95617"/>
                <a:gd name="connsiteY5" fmla="*/ 21804 h 64860"/>
                <a:gd name="connsiteX6" fmla="*/ 15492 w 95617"/>
                <a:gd name="connsiteY6" fmla="*/ 57434 h 64860"/>
                <a:gd name="connsiteX7" fmla="*/ 6767 w 95617"/>
                <a:gd name="connsiteY7" fmla="*/ 64632 h 64860"/>
                <a:gd name="connsiteX8" fmla="*/ -432 w 95617"/>
                <a:gd name="connsiteY8" fmla="*/ 57434 h 64860"/>
                <a:gd name="connsiteX9" fmla="*/ -432 w 95617"/>
                <a:gd name="connsiteY9" fmla="*/ 22458 h 64860"/>
                <a:gd name="connsiteX10" fmla="*/ 22182 w 95617"/>
                <a:gd name="connsiteY10" fmla="*/ -155 h 64860"/>
                <a:gd name="connsiteX11" fmla="*/ 72572 w 95617"/>
                <a:gd name="connsiteY11" fmla="*/ -155 h 64860"/>
                <a:gd name="connsiteX12" fmla="*/ 95186 w 95617"/>
                <a:gd name="connsiteY12" fmla="*/ 22458 h 64860"/>
                <a:gd name="connsiteX13" fmla="*/ 95186 w 95617"/>
                <a:gd name="connsiteY13" fmla="*/ 57434 h 64860"/>
                <a:gd name="connsiteX14" fmla="*/ 87260 w 95617"/>
                <a:gd name="connsiteY14" fmla="*/ 64705 h 6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617" h="64860">
                  <a:moveTo>
                    <a:pt x="87260" y="64705"/>
                  </a:moveTo>
                  <a:cubicBezTo>
                    <a:pt x="82883" y="64705"/>
                    <a:pt x="79335" y="61156"/>
                    <a:pt x="79335" y="56779"/>
                  </a:cubicBezTo>
                  <a:lnTo>
                    <a:pt x="79335" y="21804"/>
                  </a:lnTo>
                  <a:cubicBezTo>
                    <a:pt x="79051" y="18205"/>
                    <a:pt x="76172" y="15354"/>
                    <a:pt x="72572" y="15114"/>
                  </a:cubicBezTo>
                  <a:lnTo>
                    <a:pt x="22182" y="15114"/>
                  </a:lnTo>
                  <a:cubicBezTo>
                    <a:pt x="18517" y="15194"/>
                    <a:pt x="15572" y="18139"/>
                    <a:pt x="15492" y="21804"/>
                  </a:cubicBezTo>
                  <a:lnTo>
                    <a:pt x="15492" y="57434"/>
                  </a:lnTo>
                  <a:cubicBezTo>
                    <a:pt x="15071" y="61833"/>
                    <a:pt x="11166" y="65054"/>
                    <a:pt x="6767" y="64632"/>
                  </a:cubicBezTo>
                  <a:cubicBezTo>
                    <a:pt x="2957" y="64269"/>
                    <a:pt x="-68" y="61251"/>
                    <a:pt x="-432" y="57434"/>
                  </a:cubicBezTo>
                  <a:lnTo>
                    <a:pt x="-432" y="22458"/>
                  </a:lnTo>
                  <a:cubicBezTo>
                    <a:pt x="-272" y="10032"/>
                    <a:pt x="9755" y="5"/>
                    <a:pt x="22182" y="-155"/>
                  </a:cubicBezTo>
                  <a:lnTo>
                    <a:pt x="72572" y="-155"/>
                  </a:lnTo>
                  <a:cubicBezTo>
                    <a:pt x="84999" y="5"/>
                    <a:pt x="95026" y="10032"/>
                    <a:pt x="95186" y="22458"/>
                  </a:cubicBezTo>
                  <a:lnTo>
                    <a:pt x="95186" y="57434"/>
                  </a:lnTo>
                  <a:cubicBezTo>
                    <a:pt x="94844" y="61556"/>
                    <a:pt x="91398" y="64719"/>
                    <a:pt x="87260" y="64705"/>
                  </a:cubicBez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6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B0B583A-8291-7118-D9A8-DF37C783BCAB}"/>
                </a:ext>
              </a:extLst>
            </p:cNvPr>
            <p:cNvSpPr/>
            <p:nvPr/>
          </p:nvSpPr>
          <p:spPr>
            <a:xfrm>
              <a:off x="3726047" y="924211"/>
              <a:ext cx="203744" cy="68641"/>
            </a:xfrm>
            <a:custGeom>
              <a:avLst/>
              <a:gdLst>
                <a:gd name="connsiteX0" fmla="*/ 195269 w 203744"/>
                <a:gd name="connsiteY0" fmla="*/ 68486 h 68641"/>
                <a:gd name="connsiteX1" fmla="*/ 7596 w 203744"/>
                <a:gd name="connsiteY1" fmla="*/ 68486 h 68641"/>
                <a:gd name="connsiteX2" fmla="*/ -432 w 203744"/>
                <a:gd name="connsiteY2" fmla="*/ 60371 h 68641"/>
                <a:gd name="connsiteX3" fmla="*/ 324 w 203744"/>
                <a:gd name="connsiteY3" fmla="*/ 56997 h 68641"/>
                <a:gd name="connsiteX4" fmla="*/ 18575 w 203744"/>
                <a:gd name="connsiteY4" fmla="*/ 18895 h 68641"/>
                <a:gd name="connsiteX5" fmla="*/ 42353 w 203744"/>
                <a:gd name="connsiteY5" fmla="*/ -155 h 68641"/>
                <a:gd name="connsiteX6" fmla="*/ 160221 w 203744"/>
                <a:gd name="connsiteY6" fmla="*/ -155 h 68641"/>
                <a:gd name="connsiteX7" fmla="*/ 201886 w 203744"/>
                <a:gd name="connsiteY7" fmla="*/ 55834 h 68641"/>
                <a:gd name="connsiteX8" fmla="*/ 199821 w 203744"/>
                <a:gd name="connsiteY8" fmla="*/ 67061 h 68641"/>
                <a:gd name="connsiteX9" fmla="*/ 195269 w 203744"/>
                <a:gd name="connsiteY9" fmla="*/ 68486 h 68641"/>
                <a:gd name="connsiteX10" fmla="*/ 20321 w 203744"/>
                <a:gd name="connsiteY10" fmla="*/ 52634 h 68641"/>
                <a:gd name="connsiteX11" fmla="*/ 182617 w 203744"/>
                <a:gd name="connsiteY11" fmla="*/ 52634 h 68641"/>
                <a:gd name="connsiteX12" fmla="*/ 169892 w 203744"/>
                <a:gd name="connsiteY12" fmla="*/ 25658 h 68641"/>
                <a:gd name="connsiteX13" fmla="*/ 160366 w 203744"/>
                <a:gd name="connsiteY13" fmla="*/ 15769 h 68641"/>
                <a:gd name="connsiteX14" fmla="*/ 42498 w 203744"/>
                <a:gd name="connsiteY14" fmla="*/ 15769 h 68641"/>
                <a:gd name="connsiteX15" fmla="*/ 33045 w 203744"/>
                <a:gd name="connsiteY15" fmla="*/ 25658 h 6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3744" h="68641">
                  <a:moveTo>
                    <a:pt x="195269" y="68486"/>
                  </a:moveTo>
                  <a:lnTo>
                    <a:pt x="7596" y="68486"/>
                  </a:lnTo>
                  <a:cubicBezTo>
                    <a:pt x="3138" y="68464"/>
                    <a:pt x="-454" y="64829"/>
                    <a:pt x="-432" y="60371"/>
                  </a:cubicBezTo>
                  <a:cubicBezTo>
                    <a:pt x="-432" y="59208"/>
                    <a:pt x="-170" y="58052"/>
                    <a:pt x="324" y="56997"/>
                  </a:cubicBezTo>
                  <a:lnTo>
                    <a:pt x="18575" y="18895"/>
                  </a:lnTo>
                  <a:cubicBezTo>
                    <a:pt x="21775" y="12206"/>
                    <a:pt x="27737" y="-155"/>
                    <a:pt x="42353" y="-155"/>
                  </a:cubicBezTo>
                  <a:lnTo>
                    <a:pt x="160221" y="-155"/>
                  </a:lnTo>
                  <a:cubicBezTo>
                    <a:pt x="182835" y="-155"/>
                    <a:pt x="189306" y="34020"/>
                    <a:pt x="201886" y="55834"/>
                  </a:cubicBezTo>
                  <a:cubicBezTo>
                    <a:pt x="204416" y="59506"/>
                    <a:pt x="203493" y="64530"/>
                    <a:pt x="199821" y="67061"/>
                  </a:cubicBezTo>
                  <a:cubicBezTo>
                    <a:pt x="198483" y="67984"/>
                    <a:pt x="196898" y="68479"/>
                    <a:pt x="195269" y="68486"/>
                  </a:cubicBezTo>
                  <a:close/>
                  <a:moveTo>
                    <a:pt x="20321" y="52634"/>
                  </a:moveTo>
                  <a:lnTo>
                    <a:pt x="182617" y="52634"/>
                  </a:lnTo>
                  <a:lnTo>
                    <a:pt x="169892" y="25658"/>
                  </a:lnTo>
                  <a:cubicBezTo>
                    <a:pt x="165893" y="17732"/>
                    <a:pt x="163929" y="15769"/>
                    <a:pt x="160366" y="15769"/>
                  </a:cubicBezTo>
                  <a:lnTo>
                    <a:pt x="42498" y="15769"/>
                  </a:lnTo>
                  <a:cubicBezTo>
                    <a:pt x="38935" y="15769"/>
                    <a:pt x="36972" y="17732"/>
                    <a:pt x="33045" y="25658"/>
                  </a:cubicBez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6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BB59C25-D6CA-1A11-4AD1-0E0780749E04}"/>
                </a:ext>
              </a:extLst>
            </p:cNvPr>
            <p:cNvSpPr/>
            <p:nvPr/>
          </p:nvSpPr>
          <p:spPr>
            <a:xfrm>
              <a:off x="3820167" y="804342"/>
              <a:ext cx="15924" cy="86202"/>
            </a:xfrm>
            <a:custGeom>
              <a:avLst/>
              <a:gdLst>
                <a:gd name="connsiteX0" fmla="*/ 7567 w 15924"/>
                <a:gd name="connsiteY0" fmla="*/ 86047 h 86202"/>
                <a:gd name="connsiteX1" fmla="*/ -432 w 15924"/>
                <a:gd name="connsiteY1" fmla="*/ 78049 h 86202"/>
                <a:gd name="connsiteX2" fmla="*/ -432 w 15924"/>
                <a:gd name="connsiteY2" fmla="*/ 7080 h 86202"/>
                <a:gd name="connsiteX3" fmla="*/ 8294 w 15924"/>
                <a:gd name="connsiteY3" fmla="*/ -118 h 86202"/>
                <a:gd name="connsiteX4" fmla="*/ 15492 w 15924"/>
                <a:gd name="connsiteY4" fmla="*/ 7080 h 86202"/>
                <a:gd name="connsiteX5" fmla="*/ 15492 w 15924"/>
                <a:gd name="connsiteY5" fmla="*/ 78049 h 86202"/>
                <a:gd name="connsiteX6" fmla="*/ 7567 w 15924"/>
                <a:gd name="connsiteY6" fmla="*/ 86047 h 8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4" h="86202">
                  <a:moveTo>
                    <a:pt x="7567" y="86047"/>
                  </a:moveTo>
                  <a:cubicBezTo>
                    <a:pt x="3167" y="86011"/>
                    <a:pt x="-396" y="82448"/>
                    <a:pt x="-432" y="78049"/>
                  </a:cubicBezTo>
                  <a:lnTo>
                    <a:pt x="-432" y="7080"/>
                  </a:lnTo>
                  <a:cubicBezTo>
                    <a:pt x="-10" y="2681"/>
                    <a:pt x="3895" y="-540"/>
                    <a:pt x="8294" y="-118"/>
                  </a:cubicBezTo>
                  <a:cubicBezTo>
                    <a:pt x="12104" y="245"/>
                    <a:pt x="15129" y="3263"/>
                    <a:pt x="15492" y="7080"/>
                  </a:cubicBezTo>
                  <a:lnTo>
                    <a:pt x="15492" y="78049"/>
                  </a:lnTo>
                  <a:cubicBezTo>
                    <a:pt x="15492" y="82440"/>
                    <a:pt x="11959" y="86011"/>
                    <a:pt x="7567" y="86047"/>
                  </a:cubicBez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6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94E7A13-29CD-F9C9-248C-01A4F42A4925}"/>
                </a:ext>
              </a:extLst>
            </p:cNvPr>
            <p:cNvSpPr/>
            <p:nvPr/>
          </p:nvSpPr>
          <p:spPr>
            <a:xfrm>
              <a:off x="3756650" y="746499"/>
              <a:ext cx="79441" cy="73004"/>
            </a:xfrm>
            <a:custGeom>
              <a:avLst/>
              <a:gdLst>
                <a:gd name="connsiteX0" fmla="*/ 71084 w 79441"/>
                <a:gd name="connsiteY0" fmla="*/ 72849 h 73004"/>
                <a:gd name="connsiteX1" fmla="*/ 7532 w 79441"/>
                <a:gd name="connsiteY1" fmla="*/ 72849 h 73004"/>
                <a:gd name="connsiteX2" fmla="*/ -415 w 79441"/>
                <a:gd name="connsiteY2" fmla="*/ 64945 h 73004"/>
                <a:gd name="connsiteX3" fmla="*/ 1206 w 79441"/>
                <a:gd name="connsiteY3" fmla="*/ 60125 h 73004"/>
                <a:gd name="connsiteX4" fmla="*/ 19457 w 79441"/>
                <a:gd name="connsiteY4" fmla="*/ 36347 h 73004"/>
                <a:gd name="connsiteX5" fmla="*/ 1206 w 79441"/>
                <a:gd name="connsiteY5" fmla="*/ 12497 h 73004"/>
                <a:gd name="connsiteX6" fmla="*/ 2624 w 79441"/>
                <a:gd name="connsiteY6" fmla="*/ 1481 h 73004"/>
                <a:gd name="connsiteX7" fmla="*/ 7532 w 79441"/>
                <a:gd name="connsiteY7" fmla="*/ -155 h 73004"/>
                <a:gd name="connsiteX8" fmla="*/ 71084 w 79441"/>
                <a:gd name="connsiteY8" fmla="*/ -155 h 73004"/>
                <a:gd name="connsiteX9" fmla="*/ 79010 w 79441"/>
                <a:gd name="connsiteY9" fmla="*/ 7771 h 73004"/>
                <a:gd name="connsiteX10" fmla="*/ 79010 w 79441"/>
                <a:gd name="connsiteY10" fmla="*/ 64924 h 73004"/>
                <a:gd name="connsiteX11" fmla="*/ 71084 w 79441"/>
                <a:gd name="connsiteY11" fmla="*/ 72849 h 73004"/>
                <a:gd name="connsiteX12" fmla="*/ 23820 w 79441"/>
                <a:gd name="connsiteY12" fmla="*/ 56998 h 73004"/>
                <a:gd name="connsiteX13" fmla="*/ 63085 w 79441"/>
                <a:gd name="connsiteY13" fmla="*/ 56998 h 73004"/>
                <a:gd name="connsiteX14" fmla="*/ 63085 w 79441"/>
                <a:gd name="connsiteY14" fmla="*/ 15697 h 73004"/>
                <a:gd name="connsiteX15" fmla="*/ 23820 w 79441"/>
                <a:gd name="connsiteY15" fmla="*/ 15697 h 73004"/>
                <a:gd name="connsiteX16" fmla="*/ 23820 w 79441"/>
                <a:gd name="connsiteY16" fmla="*/ 56998 h 7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441" h="73004">
                  <a:moveTo>
                    <a:pt x="71084" y="72849"/>
                  </a:moveTo>
                  <a:lnTo>
                    <a:pt x="7532" y="72849"/>
                  </a:lnTo>
                  <a:cubicBezTo>
                    <a:pt x="3155" y="72857"/>
                    <a:pt x="-401" y="69323"/>
                    <a:pt x="-415" y="64945"/>
                  </a:cubicBezTo>
                  <a:cubicBezTo>
                    <a:pt x="-415" y="63200"/>
                    <a:pt x="152" y="61506"/>
                    <a:pt x="1206" y="60125"/>
                  </a:cubicBezTo>
                  <a:lnTo>
                    <a:pt x="19457" y="36347"/>
                  </a:lnTo>
                  <a:lnTo>
                    <a:pt x="1206" y="12497"/>
                  </a:lnTo>
                  <a:cubicBezTo>
                    <a:pt x="-1448" y="9065"/>
                    <a:pt x="-808" y="4135"/>
                    <a:pt x="2624" y="1481"/>
                  </a:cubicBezTo>
                  <a:cubicBezTo>
                    <a:pt x="4028" y="398"/>
                    <a:pt x="5758" y="-177"/>
                    <a:pt x="7532" y="-155"/>
                  </a:cubicBezTo>
                  <a:lnTo>
                    <a:pt x="71084" y="-155"/>
                  </a:lnTo>
                  <a:cubicBezTo>
                    <a:pt x="75461" y="-155"/>
                    <a:pt x="79010" y="3394"/>
                    <a:pt x="79010" y="7771"/>
                  </a:cubicBezTo>
                  <a:lnTo>
                    <a:pt x="79010" y="64924"/>
                  </a:lnTo>
                  <a:cubicBezTo>
                    <a:pt x="79010" y="69301"/>
                    <a:pt x="75461" y="72849"/>
                    <a:pt x="71084" y="72849"/>
                  </a:cubicBezTo>
                  <a:close/>
                  <a:moveTo>
                    <a:pt x="23820" y="56998"/>
                  </a:moveTo>
                  <a:lnTo>
                    <a:pt x="63085" y="56998"/>
                  </a:lnTo>
                  <a:lnTo>
                    <a:pt x="63085" y="15697"/>
                  </a:lnTo>
                  <a:lnTo>
                    <a:pt x="23820" y="15697"/>
                  </a:lnTo>
                  <a:cubicBezTo>
                    <a:pt x="42071" y="39474"/>
                    <a:pt x="42071" y="33221"/>
                    <a:pt x="23820" y="56998"/>
                  </a:cubicBez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69" cap="flat">
              <a:noFill/>
              <a:prstDash val="solid"/>
              <a:miter/>
            </a:ln>
          </p:spPr>
          <p:txBody>
            <a:bodyPr rtlCol="0" anchor="ctr"/>
            <a:lstStyle/>
            <a:p>
              <a:endParaRPr lang="en-US"/>
            </a:p>
          </p:txBody>
        </p:sp>
      </p:grpSp>
      <p:grpSp>
        <p:nvGrpSpPr>
          <p:cNvPr id="47" name="Group 46">
            <a:extLst>
              <a:ext uri="{FF2B5EF4-FFF2-40B4-BE49-F238E27FC236}">
                <a16:creationId xmlns:a16="http://schemas.microsoft.com/office/drawing/2014/main" id="{28E7D5F3-E2F4-4788-EFB3-ED173D3709FF}"/>
              </a:ext>
            </a:extLst>
          </p:cNvPr>
          <p:cNvGrpSpPr/>
          <p:nvPr/>
        </p:nvGrpSpPr>
        <p:grpSpPr>
          <a:xfrm>
            <a:off x="902801" y="987006"/>
            <a:ext cx="936056" cy="1059648"/>
            <a:chOff x="5159944" y="756024"/>
            <a:chExt cx="500049" cy="566073"/>
          </a:xfrm>
        </p:grpSpPr>
        <p:sp>
          <p:nvSpPr>
            <p:cNvPr id="36" name="Freeform 35">
              <a:extLst>
                <a:ext uri="{FF2B5EF4-FFF2-40B4-BE49-F238E27FC236}">
                  <a16:creationId xmlns:a16="http://schemas.microsoft.com/office/drawing/2014/main" id="{B2E543F0-8B13-FD80-110D-2F384EB2A433}"/>
                </a:ext>
              </a:extLst>
            </p:cNvPr>
            <p:cNvSpPr/>
            <p:nvPr/>
          </p:nvSpPr>
          <p:spPr>
            <a:xfrm>
              <a:off x="5296500" y="925646"/>
              <a:ext cx="302051" cy="357258"/>
            </a:xfrm>
            <a:custGeom>
              <a:avLst/>
              <a:gdLst>
                <a:gd name="connsiteX0" fmla="*/ 296091 w 302051"/>
                <a:gd name="connsiteY0" fmla="*/ 1098 h 357258"/>
                <a:gd name="connsiteX1" fmla="*/ 286639 w 302051"/>
                <a:gd name="connsiteY1" fmla="*/ 1098 h 357258"/>
                <a:gd name="connsiteX2" fmla="*/ 166952 w 302051"/>
                <a:gd name="connsiteY2" fmla="*/ 68576 h 357258"/>
                <a:gd name="connsiteX3" fmla="*/ 168843 w 302051"/>
                <a:gd name="connsiteY3" fmla="*/ 56069 h 357258"/>
                <a:gd name="connsiteX4" fmla="*/ 121943 w 302051"/>
                <a:gd name="connsiteY4" fmla="*/ 8733 h 357258"/>
                <a:gd name="connsiteX5" fmla="*/ 74606 w 302051"/>
                <a:gd name="connsiteY5" fmla="*/ 55626 h 357258"/>
                <a:gd name="connsiteX6" fmla="*/ 109291 w 302051"/>
                <a:gd name="connsiteY6" fmla="*/ 101297 h 357258"/>
                <a:gd name="connsiteX7" fmla="*/ 4074 w 302051"/>
                <a:gd name="connsiteY7" fmla="*/ 160922 h 357258"/>
                <a:gd name="connsiteX8" fmla="*/ -725 w 302051"/>
                <a:gd name="connsiteY8" fmla="*/ 169139 h 357258"/>
                <a:gd name="connsiteX9" fmla="*/ -725 w 302051"/>
                <a:gd name="connsiteY9" fmla="*/ 206731 h 357258"/>
                <a:gd name="connsiteX10" fmla="*/ 8619 w 302051"/>
                <a:gd name="connsiteY10" fmla="*/ 216293 h 357258"/>
                <a:gd name="connsiteX11" fmla="*/ 13818 w 302051"/>
                <a:gd name="connsiteY11" fmla="*/ 214803 h 357258"/>
                <a:gd name="connsiteX12" fmla="*/ 92203 w 302051"/>
                <a:gd name="connsiteY12" fmla="*/ 167684 h 357258"/>
                <a:gd name="connsiteX13" fmla="*/ 84350 w 302051"/>
                <a:gd name="connsiteY13" fmla="*/ 248832 h 357258"/>
                <a:gd name="connsiteX14" fmla="*/ 12800 w 302051"/>
                <a:gd name="connsiteY14" fmla="*/ 302786 h 357258"/>
                <a:gd name="connsiteX15" fmla="*/ 9019 w 302051"/>
                <a:gd name="connsiteY15" fmla="*/ 310057 h 357258"/>
                <a:gd name="connsiteX16" fmla="*/ 9019 w 302051"/>
                <a:gd name="connsiteY16" fmla="*/ 347723 h 357258"/>
                <a:gd name="connsiteX17" fmla="*/ 18399 w 302051"/>
                <a:gd name="connsiteY17" fmla="*/ 357102 h 357258"/>
                <a:gd name="connsiteX18" fmla="*/ 23998 w 302051"/>
                <a:gd name="connsiteY18" fmla="*/ 355212 h 357258"/>
                <a:gd name="connsiteX19" fmla="*/ 221778 w 302051"/>
                <a:gd name="connsiteY19" fmla="*/ 208985 h 357258"/>
                <a:gd name="connsiteX20" fmla="*/ 216252 w 302051"/>
                <a:gd name="connsiteY20" fmla="*/ 242579 h 357258"/>
                <a:gd name="connsiteX21" fmla="*/ 222651 w 302051"/>
                <a:gd name="connsiteY21" fmla="*/ 253486 h 357258"/>
                <a:gd name="connsiteX22" fmla="*/ 250863 w 302051"/>
                <a:gd name="connsiteY22" fmla="*/ 262939 h 357258"/>
                <a:gd name="connsiteX23" fmla="*/ 262861 w 302051"/>
                <a:gd name="connsiteY23" fmla="*/ 257049 h 357258"/>
                <a:gd name="connsiteX24" fmla="*/ 263298 w 302051"/>
                <a:gd name="connsiteY24" fmla="*/ 254868 h 357258"/>
                <a:gd name="connsiteX25" fmla="*/ 272750 w 302051"/>
                <a:gd name="connsiteY25" fmla="*/ 188917 h 357258"/>
                <a:gd name="connsiteX26" fmla="*/ 240807 w 302051"/>
                <a:gd name="connsiteY26" fmla="*/ 146161 h 357258"/>
                <a:gd name="connsiteX27" fmla="*/ 213198 w 302051"/>
                <a:gd name="connsiteY27" fmla="*/ 152996 h 357258"/>
                <a:gd name="connsiteX28" fmla="*/ 180913 w 302051"/>
                <a:gd name="connsiteY28" fmla="*/ 176555 h 357258"/>
                <a:gd name="connsiteX29" fmla="*/ 187530 w 302051"/>
                <a:gd name="connsiteY29" fmla="*/ 117658 h 357258"/>
                <a:gd name="connsiteX30" fmla="*/ 296600 w 302051"/>
                <a:gd name="connsiteY30" fmla="*/ 54397 h 357258"/>
                <a:gd name="connsiteX31" fmla="*/ 301326 w 302051"/>
                <a:gd name="connsiteY31" fmla="*/ 46326 h 357258"/>
                <a:gd name="connsiteX32" fmla="*/ 301326 w 302051"/>
                <a:gd name="connsiteY32" fmla="*/ 8588 h 357258"/>
                <a:gd name="connsiteX33" fmla="*/ 296600 w 302051"/>
                <a:gd name="connsiteY33" fmla="*/ 516 h 357258"/>
                <a:gd name="connsiteX34" fmla="*/ 93584 w 302051"/>
                <a:gd name="connsiteY34" fmla="*/ 56287 h 357258"/>
                <a:gd name="connsiteX35" fmla="*/ 121870 w 302051"/>
                <a:gd name="connsiteY35" fmla="*/ 28002 h 357258"/>
                <a:gd name="connsiteX36" fmla="*/ 150156 w 302051"/>
                <a:gd name="connsiteY36" fmla="*/ 56287 h 357258"/>
                <a:gd name="connsiteX37" fmla="*/ 121870 w 302051"/>
                <a:gd name="connsiteY37" fmla="*/ 84573 h 357258"/>
                <a:gd name="connsiteX38" fmla="*/ 121797 w 302051"/>
                <a:gd name="connsiteY38" fmla="*/ 84573 h 357258"/>
                <a:gd name="connsiteX39" fmla="*/ 93584 w 302051"/>
                <a:gd name="connsiteY39" fmla="*/ 56287 h 357258"/>
                <a:gd name="connsiteX40" fmla="*/ 281985 w 302051"/>
                <a:gd name="connsiteY40" fmla="*/ 41745 h 357258"/>
                <a:gd name="connsiteX41" fmla="*/ 173642 w 302051"/>
                <a:gd name="connsiteY41" fmla="*/ 104933 h 357258"/>
                <a:gd name="connsiteX42" fmla="*/ 168989 w 302051"/>
                <a:gd name="connsiteY42" fmla="*/ 112204 h 357258"/>
                <a:gd name="connsiteX43" fmla="*/ 159681 w 302051"/>
                <a:gd name="connsiteY43" fmla="*/ 196552 h 357258"/>
                <a:gd name="connsiteX44" fmla="*/ 164262 w 302051"/>
                <a:gd name="connsiteY44" fmla="*/ 205932 h 357258"/>
                <a:gd name="connsiteX45" fmla="*/ 174587 w 302051"/>
                <a:gd name="connsiteY45" fmla="*/ 205932 h 357258"/>
                <a:gd name="connsiteX46" fmla="*/ 224105 w 302051"/>
                <a:gd name="connsiteY46" fmla="*/ 169575 h 357258"/>
                <a:gd name="connsiteX47" fmla="*/ 250384 w 302051"/>
                <a:gd name="connsiteY47" fmla="*/ 173887 h 357258"/>
                <a:gd name="connsiteX48" fmla="*/ 253772 w 302051"/>
                <a:gd name="connsiteY48" fmla="*/ 187244 h 357258"/>
                <a:gd name="connsiteX49" fmla="*/ 245919 w 302051"/>
                <a:gd name="connsiteY49" fmla="*/ 241779 h 357258"/>
                <a:gd name="connsiteX50" fmla="*/ 236539 w 302051"/>
                <a:gd name="connsiteY50" fmla="*/ 238507 h 357258"/>
                <a:gd name="connsiteX51" fmla="*/ 244319 w 302051"/>
                <a:gd name="connsiteY51" fmla="*/ 189862 h 357258"/>
                <a:gd name="connsiteX52" fmla="*/ 239956 w 302051"/>
                <a:gd name="connsiteY52" fmla="*/ 180482 h 357258"/>
                <a:gd name="connsiteX53" fmla="*/ 229486 w 302051"/>
                <a:gd name="connsiteY53" fmla="*/ 180918 h 357258"/>
                <a:gd name="connsiteX54" fmla="*/ 27706 w 302051"/>
                <a:gd name="connsiteY54" fmla="*/ 329690 h 357258"/>
                <a:gd name="connsiteX55" fmla="*/ 27706 w 302051"/>
                <a:gd name="connsiteY55" fmla="*/ 315511 h 357258"/>
                <a:gd name="connsiteX56" fmla="*/ 99256 w 302051"/>
                <a:gd name="connsiteY56" fmla="*/ 261848 h 357258"/>
                <a:gd name="connsiteX57" fmla="*/ 103038 w 302051"/>
                <a:gd name="connsiteY57" fmla="*/ 255158 h 357258"/>
                <a:gd name="connsiteX58" fmla="*/ 112490 w 302051"/>
                <a:gd name="connsiteY58" fmla="*/ 151542 h 357258"/>
                <a:gd name="connsiteX59" fmla="*/ 104222 w 302051"/>
                <a:gd name="connsiteY59" fmla="*/ 141435 h 357258"/>
                <a:gd name="connsiteX60" fmla="*/ 98602 w 302051"/>
                <a:gd name="connsiteY60" fmla="*/ 142671 h 357258"/>
                <a:gd name="connsiteX61" fmla="*/ 18254 w 302051"/>
                <a:gd name="connsiteY61" fmla="*/ 190516 h 357258"/>
                <a:gd name="connsiteX62" fmla="*/ 18254 w 302051"/>
                <a:gd name="connsiteY62" fmla="*/ 175028 h 357258"/>
                <a:gd name="connsiteX63" fmla="*/ 282058 w 302051"/>
                <a:gd name="connsiteY63" fmla="*/ 25602 h 35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2051" h="357258">
                  <a:moveTo>
                    <a:pt x="296091" y="1098"/>
                  </a:moveTo>
                  <a:cubicBezTo>
                    <a:pt x="293161" y="-574"/>
                    <a:pt x="289569" y="-574"/>
                    <a:pt x="286639" y="1098"/>
                  </a:cubicBezTo>
                  <a:lnTo>
                    <a:pt x="166952" y="68576"/>
                  </a:lnTo>
                  <a:cubicBezTo>
                    <a:pt x="168160" y="64511"/>
                    <a:pt x="168792" y="60309"/>
                    <a:pt x="168843" y="56069"/>
                  </a:cubicBezTo>
                  <a:cubicBezTo>
                    <a:pt x="168966" y="30045"/>
                    <a:pt x="147967" y="8857"/>
                    <a:pt x="121943" y="8733"/>
                  </a:cubicBezTo>
                  <a:cubicBezTo>
                    <a:pt x="95926" y="8609"/>
                    <a:pt x="74730" y="29609"/>
                    <a:pt x="74606" y="55626"/>
                  </a:cubicBezTo>
                  <a:cubicBezTo>
                    <a:pt x="74505" y="76945"/>
                    <a:pt x="88727" y="95669"/>
                    <a:pt x="109291" y="101297"/>
                  </a:cubicBezTo>
                  <a:lnTo>
                    <a:pt x="4074" y="160922"/>
                  </a:lnTo>
                  <a:cubicBezTo>
                    <a:pt x="1122" y="162609"/>
                    <a:pt x="-703" y="165743"/>
                    <a:pt x="-725" y="169139"/>
                  </a:cubicBezTo>
                  <a:lnTo>
                    <a:pt x="-725" y="206731"/>
                  </a:lnTo>
                  <a:cubicBezTo>
                    <a:pt x="-783" y="211952"/>
                    <a:pt x="3398" y="216228"/>
                    <a:pt x="8619" y="216293"/>
                  </a:cubicBezTo>
                  <a:cubicBezTo>
                    <a:pt x="10459" y="216308"/>
                    <a:pt x="12269" y="215791"/>
                    <a:pt x="13818" y="214803"/>
                  </a:cubicBezTo>
                  <a:lnTo>
                    <a:pt x="92203" y="167684"/>
                  </a:lnTo>
                  <a:lnTo>
                    <a:pt x="84350" y="248832"/>
                  </a:lnTo>
                  <a:lnTo>
                    <a:pt x="12800" y="302786"/>
                  </a:lnTo>
                  <a:cubicBezTo>
                    <a:pt x="10502" y="304509"/>
                    <a:pt x="9106" y="307185"/>
                    <a:pt x="9019" y="310057"/>
                  </a:cubicBezTo>
                  <a:lnTo>
                    <a:pt x="9019" y="347723"/>
                  </a:lnTo>
                  <a:cubicBezTo>
                    <a:pt x="9055" y="352885"/>
                    <a:pt x="13236" y="357066"/>
                    <a:pt x="18399" y="357102"/>
                  </a:cubicBezTo>
                  <a:cubicBezTo>
                    <a:pt x="20421" y="357110"/>
                    <a:pt x="22391" y="356441"/>
                    <a:pt x="23998" y="355212"/>
                  </a:cubicBezTo>
                  <a:lnTo>
                    <a:pt x="221778" y="208985"/>
                  </a:lnTo>
                  <a:lnTo>
                    <a:pt x="216252" y="242579"/>
                  </a:lnTo>
                  <a:cubicBezTo>
                    <a:pt x="215212" y="247327"/>
                    <a:pt x="217997" y="252083"/>
                    <a:pt x="222651" y="253486"/>
                  </a:cubicBezTo>
                  <a:lnTo>
                    <a:pt x="250863" y="262939"/>
                  </a:lnTo>
                  <a:cubicBezTo>
                    <a:pt x="255801" y="264626"/>
                    <a:pt x="261174" y="261986"/>
                    <a:pt x="262861" y="257049"/>
                  </a:cubicBezTo>
                  <a:cubicBezTo>
                    <a:pt x="263108" y="256344"/>
                    <a:pt x="263254" y="255609"/>
                    <a:pt x="263298" y="254868"/>
                  </a:cubicBezTo>
                  <a:lnTo>
                    <a:pt x="272750" y="188917"/>
                  </a:lnTo>
                  <a:cubicBezTo>
                    <a:pt x="275739" y="168288"/>
                    <a:pt x="261436" y="149150"/>
                    <a:pt x="240807" y="146161"/>
                  </a:cubicBezTo>
                  <a:cubicBezTo>
                    <a:pt x="231064" y="144751"/>
                    <a:pt x="221160" y="147208"/>
                    <a:pt x="213198" y="152996"/>
                  </a:cubicBezTo>
                  <a:lnTo>
                    <a:pt x="180913" y="176555"/>
                  </a:lnTo>
                  <a:lnTo>
                    <a:pt x="187530" y="117658"/>
                  </a:lnTo>
                  <a:lnTo>
                    <a:pt x="296600" y="54397"/>
                  </a:lnTo>
                  <a:cubicBezTo>
                    <a:pt x="299487" y="52732"/>
                    <a:pt x="301283" y="49663"/>
                    <a:pt x="301326" y="46326"/>
                  </a:cubicBezTo>
                  <a:lnTo>
                    <a:pt x="301326" y="8588"/>
                  </a:lnTo>
                  <a:cubicBezTo>
                    <a:pt x="301283" y="5250"/>
                    <a:pt x="299487" y="2182"/>
                    <a:pt x="296600" y="516"/>
                  </a:cubicBezTo>
                  <a:close/>
                  <a:moveTo>
                    <a:pt x="93584" y="56287"/>
                  </a:moveTo>
                  <a:cubicBezTo>
                    <a:pt x="93584" y="40669"/>
                    <a:pt x="106251" y="28002"/>
                    <a:pt x="121870" y="28002"/>
                  </a:cubicBezTo>
                  <a:cubicBezTo>
                    <a:pt x="137489" y="28002"/>
                    <a:pt x="150156" y="40669"/>
                    <a:pt x="150156" y="56287"/>
                  </a:cubicBezTo>
                  <a:cubicBezTo>
                    <a:pt x="150156" y="71906"/>
                    <a:pt x="137489" y="84573"/>
                    <a:pt x="121870" y="84573"/>
                  </a:cubicBezTo>
                  <a:cubicBezTo>
                    <a:pt x="121848" y="84573"/>
                    <a:pt x="121819" y="84573"/>
                    <a:pt x="121797" y="84573"/>
                  </a:cubicBezTo>
                  <a:cubicBezTo>
                    <a:pt x="106208" y="84529"/>
                    <a:pt x="93584" y="71877"/>
                    <a:pt x="93584" y="56287"/>
                  </a:cubicBezTo>
                  <a:close/>
                  <a:moveTo>
                    <a:pt x="281985" y="41745"/>
                  </a:moveTo>
                  <a:lnTo>
                    <a:pt x="173642" y="104933"/>
                  </a:lnTo>
                  <a:cubicBezTo>
                    <a:pt x="171010" y="106467"/>
                    <a:pt x="169279" y="109172"/>
                    <a:pt x="168989" y="112204"/>
                  </a:cubicBezTo>
                  <a:lnTo>
                    <a:pt x="159681" y="196552"/>
                  </a:lnTo>
                  <a:cubicBezTo>
                    <a:pt x="159165" y="200318"/>
                    <a:pt x="160975" y="204019"/>
                    <a:pt x="164262" y="205932"/>
                  </a:cubicBezTo>
                  <a:cubicBezTo>
                    <a:pt x="167403" y="207960"/>
                    <a:pt x="171446" y="207960"/>
                    <a:pt x="174587" y="205932"/>
                  </a:cubicBezTo>
                  <a:lnTo>
                    <a:pt x="224105" y="169575"/>
                  </a:lnTo>
                  <a:cubicBezTo>
                    <a:pt x="232554" y="163511"/>
                    <a:pt x="244319" y="165437"/>
                    <a:pt x="250384" y="173887"/>
                  </a:cubicBezTo>
                  <a:cubicBezTo>
                    <a:pt x="253161" y="177755"/>
                    <a:pt x="254368" y="182525"/>
                    <a:pt x="253772" y="187244"/>
                  </a:cubicBezTo>
                  <a:lnTo>
                    <a:pt x="245919" y="241779"/>
                  </a:lnTo>
                  <a:lnTo>
                    <a:pt x="236539" y="238507"/>
                  </a:lnTo>
                  <a:lnTo>
                    <a:pt x="244319" y="189862"/>
                  </a:lnTo>
                  <a:cubicBezTo>
                    <a:pt x="244879" y="186146"/>
                    <a:pt x="243156" y="182452"/>
                    <a:pt x="239956" y="180482"/>
                  </a:cubicBezTo>
                  <a:cubicBezTo>
                    <a:pt x="236699" y="178504"/>
                    <a:pt x="232569" y="178671"/>
                    <a:pt x="229486" y="180918"/>
                  </a:cubicBezTo>
                  <a:lnTo>
                    <a:pt x="27706" y="329690"/>
                  </a:lnTo>
                  <a:lnTo>
                    <a:pt x="27706" y="315511"/>
                  </a:lnTo>
                  <a:lnTo>
                    <a:pt x="99256" y="261848"/>
                  </a:lnTo>
                  <a:cubicBezTo>
                    <a:pt x="101438" y="260277"/>
                    <a:pt x="102819" y="257834"/>
                    <a:pt x="103038" y="255158"/>
                  </a:cubicBezTo>
                  <a:lnTo>
                    <a:pt x="112490" y="151542"/>
                  </a:lnTo>
                  <a:cubicBezTo>
                    <a:pt x="112999" y="146467"/>
                    <a:pt x="109298" y="141944"/>
                    <a:pt x="104222" y="141435"/>
                  </a:cubicBezTo>
                  <a:cubicBezTo>
                    <a:pt x="102267" y="141238"/>
                    <a:pt x="100296" y="141667"/>
                    <a:pt x="98602" y="142671"/>
                  </a:cubicBezTo>
                  <a:lnTo>
                    <a:pt x="18254" y="190516"/>
                  </a:lnTo>
                  <a:lnTo>
                    <a:pt x="18254" y="175028"/>
                  </a:lnTo>
                  <a:lnTo>
                    <a:pt x="282058" y="25602"/>
                  </a:ln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7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AB46270-969D-C3AB-0810-11ACB0D6C304}"/>
                </a:ext>
              </a:extLst>
            </p:cNvPr>
            <p:cNvSpPr/>
            <p:nvPr/>
          </p:nvSpPr>
          <p:spPr>
            <a:xfrm>
              <a:off x="5532214" y="803142"/>
              <a:ext cx="113023" cy="112757"/>
            </a:xfrm>
            <a:custGeom>
              <a:avLst/>
              <a:gdLst>
                <a:gd name="connsiteX0" fmla="*/ 103786 w 113023"/>
                <a:gd name="connsiteY0" fmla="*/ 35910 h 112757"/>
                <a:gd name="connsiteX1" fmla="*/ 76228 w 113023"/>
                <a:gd name="connsiteY1" fmla="*/ 31692 h 112757"/>
                <a:gd name="connsiteX2" fmla="*/ 63794 w 113023"/>
                <a:gd name="connsiteY2" fmla="*/ 5297 h 112757"/>
                <a:gd name="connsiteX3" fmla="*/ 55650 w 113023"/>
                <a:gd name="connsiteY3" fmla="*/ -156 h 112757"/>
                <a:gd name="connsiteX4" fmla="*/ 47215 w 113023"/>
                <a:gd name="connsiteY4" fmla="*/ 5297 h 112757"/>
                <a:gd name="connsiteX5" fmla="*/ 34781 w 113023"/>
                <a:gd name="connsiteY5" fmla="*/ 31692 h 112757"/>
                <a:gd name="connsiteX6" fmla="*/ 7150 w 113023"/>
                <a:gd name="connsiteY6" fmla="*/ 35910 h 112757"/>
                <a:gd name="connsiteX7" fmla="*/ -601 w 113023"/>
                <a:gd name="connsiteY7" fmla="*/ 46671 h 112757"/>
                <a:gd name="connsiteX8" fmla="*/ 1842 w 113023"/>
                <a:gd name="connsiteY8" fmla="*/ 51616 h 112757"/>
                <a:gd name="connsiteX9" fmla="*/ 22129 w 113023"/>
                <a:gd name="connsiteY9" fmla="*/ 72339 h 112757"/>
                <a:gd name="connsiteX10" fmla="*/ 17330 w 113023"/>
                <a:gd name="connsiteY10" fmla="*/ 101424 h 112757"/>
                <a:gd name="connsiteX11" fmla="*/ 24798 w 113023"/>
                <a:gd name="connsiteY11" fmla="*/ 112382 h 112757"/>
                <a:gd name="connsiteX12" fmla="*/ 26565 w 113023"/>
                <a:gd name="connsiteY12" fmla="*/ 112549 h 112757"/>
                <a:gd name="connsiteX13" fmla="*/ 31146 w 113023"/>
                <a:gd name="connsiteY13" fmla="*/ 111459 h 112757"/>
                <a:gd name="connsiteX14" fmla="*/ 55650 w 113023"/>
                <a:gd name="connsiteY14" fmla="*/ 97789 h 112757"/>
                <a:gd name="connsiteX15" fmla="*/ 80227 w 113023"/>
                <a:gd name="connsiteY15" fmla="*/ 111459 h 112757"/>
                <a:gd name="connsiteX16" fmla="*/ 93025 w 113023"/>
                <a:gd name="connsiteY16" fmla="*/ 107678 h 112757"/>
                <a:gd name="connsiteX17" fmla="*/ 94116 w 113023"/>
                <a:gd name="connsiteY17" fmla="*/ 102006 h 112757"/>
                <a:gd name="connsiteX18" fmla="*/ 89316 w 113023"/>
                <a:gd name="connsiteY18" fmla="*/ 72921 h 112757"/>
                <a:gd name="connsiteX19" fmla="*/ 109531 w 113023"/>
                <a:gd name="connsiteY19" fmla="*/ 52197 h 112757"/>
                <a:gd name="connsiteX20" fmla="*/ 109574 w 113023"/>
                <a:gd name="connsiteY20" fmla="*/ 38935 h 112757"/>
                <a:gd name="connsiteX21" fmla="*/ 109531 w 113023"/>
                <a:gd name="connsiteY21" fmla="*/ 38891 h 112757"/>
                <a:gd name="connsiteX22" fmla="*/ 104368 w 113023"/>
                <a:gd name="connsiteY22" fmla="*/ 36273 h 112757"/>
                <a:gd name="connsiteX23" fmla="*/ 72083 w 113023"/>
                <a:gd name="connsiteY23" fmla="*/ 62741 h 112757"/>
                <a:gd name="connsiteX24" fmla="*/ 69538 w 113023"/>
                <a:gd name="connsiteY24" fmla="*/ 70885 h 112757"/>
                <a:gd name="connsiteX25" fmla="*/ 71938 w 113023"/>
                <a:gd name="connsiteY25" fmla="*/ 85864 h 112757"/>
                <a:gd name="connsiteX26" fmla="*/ 59795 w 113023"/>
                <a:gd name="connsiteY26" fmla="*/ 79174 h 112757"/>
                <a:gd name="connsiteX27" fmla="*/ 55214 w 113023"/>
                <a:gd name="connsiteY27" fmla="*/ 77938 h 112757"/>
                <a:gd name="connsiteX28" fmla="*/ 50633 w 113023"/>
                <a:gd name="connsiteY28" fmla="*/ 79174 h 112757"/>
                <a:gd name="connsiteX29" fmla="*/ 38490 w 113023"/>
                <a:gd name="connsiteY29" fmla="*/ 85864 h 112757"/>
                <a:gd name="connsiteX30" fmla="*/ 40962 w 113023"/>
                <a:gd name="connsiteY30" fmla="*/ 70885 h 112757"/>
                <a:gd name="connsiteX31" fmla="*/ 38417 w 113023"/>
                <a:gd name="connsiteY31" fmla="*/ 62741 h 112757"/>
                <a:gd name="connsiteX32" fmla="*/ 27364 w 113023"/>
                <a:gd name="connsiteY32" fmla="*/ 51761 h 112757"/>
                <a:gd name="connsiteX33" fmla="*/ 41907 w 113023"/>
                <a:gd name="connsiteY33" fmla="*/ 49580 h 112757"/>
                <a:gd name="connsiteX34" fmla="*/ 49178 w 113023"/>
                <a:gd name="connsiteY34" fmla="*/ 44272 h 112757"/>
                <a:gd name="connsiteX35" fmla="*/ 55941 w 113023"/>
                <a:gd name="connsiteY35" fmla="*/ 31401 h 112757"/>
                <a:gd name="connsiteX36" fmla="*/ 61976 w 113023"/>
                <a:gd name="connsiteY36" fmla="*/ 44272 h 112757"/>
                <a:gd name="connsiteX37" fmla="*/ 69247 w 113023"/>
                <a:gd name="connsiteY37" fmla="*/ 49580 h 112757"/>
                <a:gd name="connsiteX38" fmla="*/ 83790 w 113023"/>
                <a:gd name="connsiteY38" fmla="*/ 51761 h 11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3023" h="112757">
                  <a:moveTo>
                    <a:pt x="103786" y="35910"/>
                  </a:moveTo>
                  <a:lnTo>
                    <a:pt x="76228" y="31692"/>
                  </a:lnTo>
                  <a:lnTo>
                    <a:pt x="63794" y="5297"/>
                  </a:lnTo>
                  <a:cubicBezTo>
                    <a:pt x="62296" y="2112"/>
                    <a:pt x="59162" y="18"/>
                    <a:pt x="55650" y="-156"/>
                  </a:cubicBezTo>
                  <a:cubicBezTo>
                    <a:pt x="52007" y="-163"/>
                    <a:pt x="48706" y="1974"/>
                    <a:pt x="47215" y="5297"/>
                  </a:cubicBezTo>
                  <a:lnTo>
                    <a:pt x="34781" y="31692"/>
                  </a:lnTo>
                  <a:lnTo>
                    <a:pt x="7150" y="35910"/>
                  </a:lnTo>
                  <a:cubicBezTo>
                    <a:pt x="2038" y="36739"/>
                    <a:pt x="-1437" y="41559"/>
                    <a:pt x="-601" y="46671"/>
                  </a:cubicBezTo>
                  <a:cubicBezTo>
                    <a:pt x="-303" y="48525"/>
                    <a:pt x="548" y="50249"/>
                    <a:pt x="1842" y="51616"/>
                  </a:cubicBezTo>
                  <a:lnTo>
                    <a:pt x="22129" y="72339"/>
                  </a:lnTo>
                  <a:lnTo>
                    <a:pt x="17330" y="101424"/>
                  </a:lnTo>
                  <a:cubicBezTo>
                    <a:pt x="16363" y="106514"/>
                    <a:pt x="19708" y="111422"/>
                    <a:pt x="24798" y="112382"/>
                  </a:cubicBezTo>
                  <a:cubicBezTo>
                    <a:pt x="25380" y="112499"/>
                    <a:pt x="25976" y="112549"/>
                    <a:pt x="26565" y="112549"/>
                  </a:cubicBezTo>
                  <a:cubicBezTo>
                    <a:pt x="28164" y="112593"/>
                    <a:pt x="29742" y="112215"/>
                    <a:pt x="31146" y="111459"/>
                  </a:cubicBezTo>
                  <a:lnTo>
                    <a:pt x="55650" y="97789"/>
                  </a:lnTo>
                  <a:lnTo>
                    <a:pt x="80227" y="111459"/>
                  </a:lnTo>
                  <a:cubicBezTo>
                    <a:pt x="84808" y="113938"/>
                    <a:pt x="90530" y="112251"/>
                    <a:pt x="93025" y="107678"/>
                  </a:cubicBezTo>
                  <a:cubicBezTo>
                    <a:pt x="93963" y="105947"/>
                    <a:pt x="94341" y="103962"/>
                    <a:pt x="94116" y="102006"/>
                  </a:cubicBezTo>
                  <a:lnTo>
                    <a:pt x="89316" y="72921"/>
                  </a:lnTo>
                  <a:lnTo>
                    <a:pt x="109531" y="52197"/>
                  </a:lnTo>
                  <a:cubicBezTo>
                    <a:pt x="113203" y="48547"/>
                    <a:pt x="113225" y="42606"/>
                    <a:pt x="109574" y="38935"/>
                  </a:cubicBezTo>
                  <a:cubicBezTo>
                    <a:pt x="109560" y="38920"/>
                    <a:pt x="109545" y="38905"/>
                    <a:pt x="109531" y="38891"/>
                  </a:cubicBezTo>
                  <a:cubicBezTo>
                    <a:pt x="108113" y="37517"/>
                    <a:pt x="106317" y="36600"/>
                    <a:pt x="104368" y="36273"/>
                  </a:cubicBezTo>
                  <a:close/>
                  <a:moveTo>
                    <a:pt x="72083" y="62741"/>
                  </a:moveTo>
                  <a:cubicBezTo>
                    <a:pt x="69975" y="64893"/>
                    <a:pt x="69029" y="67918"/>
                    <a:pt x="69538" y="70885"/>
                  </a:cubicBezTo>
                  <a:lnTo>
                    <a:pt x="71938" y="85864"/>
                  </a:lnTo>
                  <a:lnTo>
                    <a:pt x="59795" y="79174"/>
                  </a:lnTo>
                  <a:cubicBezTo>
                    <a:pt x="58398" y="78367"/>
                    <a:pt x="56821" y="77945"/>
                    <a:pt x="55214" y="77938"/>
                  </a:cubicBezTo>
                  <a:cubicBezTo>
                    <a:pt x="53599" y="77909"/>
                    <a:pt x="52014" y="78338"/>
                    <a:pt x="50633" y="79174"/>
                  </a:cubicBezTo>
                  <a:lnTo>
                    <a:pt x="38490" y="85864"/>
                  </a:lnTo>
                  <a:lnTo>
                    <a:pt x="40962" y="70885"/>
                  </a:lnTo>
                  <a:cubicBezTo>
                    <a:pt x="41471" y="67918"/>
                    <a:pt x="40526" y="64893"/>
                    <a:pt x="38417" y="62741"/>
                  </a:cubicBezTo>
                  <a:lnTo>
                    <a:pt x="27364" y="51761"/>
                  </a:lnTo>
                  <a:lnTo>
                    <a:pt x="41907" y="49580"/>
                  </a:lnTo>
                  <a:cubicBezTo>
                    <a:pt x="45063" y="49129"/>
                    <a:pt x="47790" y="47137"/>
                    <a:pt x="49178" y="44272"/>
                  </a:cubicBezTo>
                  <a:lnTo>
                    <a:pt x="55941" y="31401"/>
                  </a:lnTo>
                  <a:lnTo>
                    <a:pt x="61976" y="44272"/>
                  </a:lnTo>
                  <a:cubicBezTo>
                    <a:pt x="63357" y="47144"/>
                    <a:pt x="66084" y="49136"/>
                    <a:pt x="69247" y="49580"/>
                  </a:cubicBezTo>
                  <a:lnTo>
                    <a:pt x="83790" y="51761"/>
                  </a:ln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7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0909BD6-7F4C-A124-8A47-2BC4DBC3A8F1}"/>
                </a:ext>
              </a:extLst>
            </p:cNvPr>
            <p:cNvSpPr/>
            <p:nvPr/>
          </p:nvSpPr>
          <p:spPr>
            <a:xfrm>
              <a:off x="5579210" y="756024"/>
              <a:ext cx="18832" cy="28285"/>
            </a:xfrm>
            <a:custGeom>
              <a:avLst/>
              <a:gdLst>
                <a:gd name="connsiteX0" fmla="*/ -725 w 18832"/>
                <a:gd name="connsiteY0" fmla="*/ -156 h 28285"/>
                <a:gd name="connsiteX1" fmla="*/ 18107 w 18832"/>
                <a:gd name="connsiteY1" fmla="*/ -156 h 28285"/>
                <a:gd name="connsiteX2" fmla="*/ 18107 w 18832"/>
                <a:gd name="connsiteY2" fmla="*/ 28129 h 28285"/>
                <a:gd name="connsiteX3" fmla="*/ -725 w 18832"/>
                <a:gd name="connsiteY3" fmla="*/ 28129 h 28285"/>
              </a:gdLst>
              <a:ahLst/>
              <a:cxnLst>
                <a:cxn ang="0">
                  <a:pos x="connsiteX0" y="connsiteY0"/>
                </a:cxn>
                <a:cxn ang="0">
                  <a:pos x="connsiteX1" y="connsiteY1"/>
                </a:cxn>
                <a:cxn ang="0">
                  <a:pos x="connsiteX2" y="connsiteY2"/>
                </a:cxn>
                <a:cxn ang="0">
                  <a:pos x="connsiteX3" y="connsiteY3"/>
                </a:cxn>
              </a:cxnLst>
              <a:rect l="l" t="t" r="r" b="b"/>
              <a:pathLst>
                <a:path w="18832" h="28285">
                  <a:moveTo>
                    <a:pt x="-725" y="-156"/>
                  </a:moveTo>
                  <a:lnTo>
                    <a:pt x="18107" y="-156"/>
                  </a:lnTo>
                  <a:lnTo>
                    <a:pt x="18107" y="28129"/>
                  </a:lnTo>
                  <a:lnTo>
                    <a:pt x="-725" y="28129"/>
                  </a:ln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7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5EF26B9-6597-853F-824A-7B6C702811A2}"/>
                </a:ext>
              </a:extLst>
            </p:cNvPr>
            <p:cNvSpPr/>
            <p:nvPr/>
          </p:nvSpPr>
          <p:spPr>
            <a:xfrm>
              <a:off x="5626546" y="783873"/>
              <a:ext cx="33447" cy="33157"/>
            </a:xfrm>
            <a:custGeom>
              <a:avLst/>
              <a:gdLst>
                <a:gd name="connsiteX0" fmla="*/ -725 w 33447"/>
                <a:gd name="connsiteY0" fmla="*/ 19404 h 33157"/>
                <a:gd name="connsiteX1" fmla="*/ 19707 w 33447"/>
                <a:gd name="connsiteY1" fmla="*/ -156 h 33157"/>
                <a:gd name="connsiteX2" fmla="*/ 32723 w 33447"/>
                <a:gd name="connsiteY2" fmla="*/ 13514 h 33157"/>
                <a:gd name="connsiteX3" fmla="*/ 12290 w 33447"/>
                <a:gd name="connsiteY3" fmla="*/ 33001 h 33157"/>
              </a:gdLst>
              <a:ahLst/>
              <a:cxnLst>
                <a:cxn ang="0">
                  <a:pos x="connsiteX0" y="connsiteY0"/>
                </a:cxn>
                <a:cxn ang="0">
                  <a:pos x="connsiteX1" y="connsiteY1"/>
                </a:cxn>
                <a:cxn ang="0">
                  <a:pos x="connsiteX2" y="connsiteY2"/>
                </a:cxn>
                <a:cxn ang="0">
                  <a:pos x="connsiteX3" y="connsiteY3"/>
                </a:cxn>
              </a:cxnLst>
              <a:rect l="l" t="t" r="r" b="b"/>
              <a:pathLst>
                <a:path w="33447" h="33157">
                  <a:moveTo>
                    <a:pt x="-725" y="19404"/>
                  </a:moveTo>
                  <a:lnTo>
                    <a:pt x="19707" y="-156"/>
                  </a:lnTo>
                  <a:lnTo>
                    <a:pt x="32723" y="13514"/>
                  </a:lnTo>
                  <a:lnTo>
                    <a:pt x="12290" y="33001"/>
                  </a:ln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7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958A302-D804-5B9F-DC42-EE2830D7D42A}"/>
                </a:ext>
              </a:extLst>
            </p:cNvPr>
            <p:cNvSpPr/>
            <p:nvPr/>
          </p:nvSpPr>
          <p:spPr>
            <a:xfrm>
              <a:off x="5517331" y="783509"/>
              <a:ext cx="33447" cy="33157"/>
            </a:xfrm>
            <a:custGeom>
              <a:avLst/>
              <a:gdLst>
                <a:gd name="connsiteX0" fmla="*/ -725 w 33447"/>
                <a:gd name="connsiteY0" fmla="*/ 13296 h 33157"/>
                <a:gd name="connsiteX1" fmla="*/ 12290 w 33447"/>
                <a:gd name="connsiteY1" fmla="*/ -156 h 33157"/>
                <a:gd name="connsiteX2" fmla="*/ 32723 w 33447"/>
                <a:gd name="connsiteY2" fmla="*/ 19331 h 33157"/>
                <a:gd name="connsiteX3" fmla="*/ 19707 w 33447"/>
                <a:gd name="connsiteY3" fmla="*/ 33001 h 33157"/>
              </a:gdLst>
              <a:ahLst/>
              <a:cxnLst>
                <a:cxn ang="0">
                  <a:pos x="connsiteX0" y="connsiteY0"/>
                </a:cxn>
                <a:cxn ang="0">
                  <a:pos x="connsiteX1" y="connsiteY1"/>
                </a:cxn>
                <a:cxn ang="0">
                  <a:pos x="connsiteX2" y="connsiteY2"/>
                </a:cxn>
                <a:cxn ang="0">
                  <a:pos x="connsiteX3" y="connsiteY3"/>
                </a:cxn>
              </a:cxnLst>
              <a:rect l="l" t="t" r="r" b="b"/>
              <a:pathLst>
                <a:path w="33447" h="33157">
                  <a:moveTo>
                    <a:pt x="-725" y="13296"/>
                  </a:moveTo>
                  <a:lnTo>
                    <a:pt x="12290" y="-156"/>
                  </a:lnTo>
                  <a:lnTo>
                    <a:pt x="32723" y="19331"/>
                  </a:lnTo>
                  <a:lnTo>
                    <a:pt x="19707" y="33001"/>
                  </a:ln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7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FC59C38-3FC0-D8CA-DC18-E12F916BF40C}"/>
                </a:ext>
              </a:extLst>
            </p:cNvPr>
            <p:cNvSpPr/>
            <p:nvPr/>
          </p:nvSpPr>
          <p:spPr>
            <a:xfrm>
              <a:off x="5402880" y="1191431"/>
              <a:ext cx="97217" cy="80784"/>
            </a:xfrm>
            <a:custGeom>
              <a:avLst/>
              <a:gdLst>
                <a:gd name="connsiteX0" fmla="*/ -725 w 97217"/>
                <a:gd name="connsiteY0" fmla="*/ 65722 h 80784"/>
                <a:gd name="connsiteX1" fmla="*/ 85004 w 97217"/>
                <a:gd name="connsiteY1" fmla="*/ -156 h 80784"/>
                <a:gd name="connsiteX2" fmla="*/ 96493 w 97217"/>
                <a:gd name="connsiteY2" fmla="*/ 14823 h 80784"/>
                <a:gd name="connsiteX3" fmla="*/ 10691 w 97217"/>
                <a:gd name="connsiteY3" fmla="*/ 80628 h 80784"/>
              </a:gdLst>
              <a:ahLst/>
              <a:cxnLst>
                <a:cxn ang="0">
                  <a:pos x="connsiteX0" y="connsiteY0"/>
                </a:cxn>
                <a:cxn ang="0">
                  <a:pos x="connsiteX1" y="connsiteY1"/>
                </a:cxn>
                <a:cxn ang="0">
                  <a:pos x="connsiteX2" y="connsiteY2"/>
                </a:cxn>
                <a:cxn ang="0">
                  <a:pos x="connsiteX3" y="connsiteY3"/>
                </a:cxn>
              </a:cxnLst>
              <a:rect l="l" t="t" r="r" b="b"/>
              <a:pathLst>
                <a:path w="97217" h="80784">
                  <a:moveTo>
                    <a:pt x="-725" y="65722"/>
                  </a:moveTo>
                  <a:lnTo>
                    <a:pt x="85004" y="-156"/>
                  </a:lnTo>
                  <a:lnTo>
                    <a:pt x="96493" y="14823"/>
                  </a:lnTo>
                  <a:lnTo>
                    <a:pt x="10691" y="80628"/>
                  </a:ln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7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C163AB2-294B-51D6-D765-230717BA2F7C}"/>
                </a:ext>
              </a:extLst>
            </p:cNvPr>
            <p:cNvSpPr/>
            <p:nvPr/>
          </p:nvSpPr>
          <p:spPr>
            <a:xfrm>
              <a:off x="5366087" y="1271052"/>
              <a:ext cx="30248" cy="29521"/>
            </a:xfrm>
            <a:custGeom>
              <a:avLst/>
              <a:gdLst>
                <a:gd name="connsiteX0" fmla="*/ -725 w 30248"/>
                <a:gd name="connsiteY0" fmla="*/ 14386 h 29521"/>
                <a:gd name="connsiteX1" fmla="*/ 18035 w 30248"/>
                <a:gd name="connsiteY1" fmla="*/ -156 h 29521"/>
                <a:gd name="connsiteX2" fmla="*/ 29523 w 30248"/>
                <a:gd name="connsiteY2" fmla="*/ 14823 h 29521"/>
                <a:gd name="connsiteX3" fmla="*/ 10691 w 30248"/>
                <a:gd name="connsiteY3" fmla="*/ 29365 h 29521"/>
              </a:gdLst>
              <a:ahLst/>
              <a:cxnLst>
                <a:cxn ang="0">
                  <a:pos x="connsiteX0" y="connsiteY0"/>
                </a:cxn>
                <a:cxn ang="0">
                  <a:pos x="connsiteX1" y="connsiteY1"/>
                </a:cxn>
                <a:cxn ang="0">
                  <a:pos x="connsiteX2" y="connsiteY2"/>
                </a:cxn>
                <a:cxn ang="0">
                  <a:pos x="connsiteX3" y="connsiteY3"/>
                </a:cxn>
              </a:cxnLst>
              <a:rect l="l" t="t" r="r" b="b"/>
              <a:pathLst>
                <a:path w="30248" h="29521">
                  <a:moveTo>
                    <a:pt x="-725" y="14386"/>
                  </a:moveTo>
                  <a:lnTo>
                    <a:pt x="18035" y="-156"/>
                  </a:lnTo>
                  <a:lnTo>
                    <a:pt x="29523" y="14823"/>
                  </a:lnTo>
                  <a:lnTo>
                    <a:pt x="10691" y="29365"/>
                  </a:ln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7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601528BB-8F71-80B3-B800-57AAADFBD6BF}"/>
                </a:ext>
              </a:extLst>
            </p:cNvPr>
            <p:cNvSpPr/>
            <p:nvPr/>
          </p:nvSpPr>
          <p:spPr>
            <a:xfrm>
              <a:off x="5245382" y="1278760"/>
              <a:ext cx="49009" cy="43337"/>
            </a:xfrm>
            <a:custGeom>
              <a:avLst/>
              <a:gdLst>
                <a:gd name="connsiteX0" fmla="*/ -725 w 49009"/>
                <a:gd name="connsiteY0" fmla="*/ 28129 h 43337"/>
                <a:gd name="connsiteX1" fmla="*/ 37013 w 49009"/>
                <a:gd name="connsiteY1" fmla="*/ -156 h 43337"/>
                <a:gd name="connsiteX2" fmla="*/ 48284 w 49009"/>
                <a:gd name="connsiteY2" fmla="*/ 14895 h 43337"/>
                <a:gd name="connsiteX3" fmla="*/ 10618 w 49009"/>
                <a:gd name="connsiteY3" fmla="*/ 43181 h 43337"/>
              </a:gdLst>
              <a:ahLst/>
              <a:cxnLst>
                <a:cxn ang="0">
                  <a:pos x="connsiteX0" y="connsiteY0"/>
                </a:cxn>
                <a:cxn ang="0">
                  <a:pos x="connsiteX1" y="connsiteY1"/>
                </a:cxn>
                <a:cxn ang="0">
                  <a:pos x="connsiteX2" y="connsiteY2"/>
                </a:cxn>
                <a:cxn ang="0">
                  <a:pos x="connsiteX3" y="connsiteY3"/>
                </a:cxn>
              </a:cxnLst>
              <a:rect l="l" t="t" r="r" b="b"/>
              <a:pathLst>
                <a:path w="49009" h="43337">
                  <a:moveTo>
                    <a:pt x="-725" y="28129"/>
                  </a:moveTo>
                  <a:lnTo>
                    <a:pt x="37013" y="-156"/>
                  </a:lnTo>
                  <a:lnTo>
                    <a:pt x="48284" y="14895"/>
                  </a:lnTo>
                  <a:lnTo>
                    <a:pt x="10618" y="43181"/>
                  </a:ln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7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35DD75D-7D76-AD43-5824-3597B3DBD23D}"/>
                </a:ext>
              </a:extLst>
            </p:cNvPr>
            <p:cNvSpPr/>
            <p:nvPr/>
          </p:nvSpPr>
          <p:spPr>
            <a:xfrm>
              <a:off x="5178487" y="1181397"/>
              <a:ext cx="142372" cy="103834"/>
            </a:xfrm>
            <a:custGeom>
              <a:avLst/>
              <a:gdLst>
                <a:gd name="connsiteX0" fmla="*/ -725 w 142372"/>
                <a:gd name="connsiteY0" fmla="*/ 87827 h 103834"/>
                <a:gd name="connsiteX1" fmla="*/ 131176 w 142372"/>
                <a:gd name="connsiteY1" fmla="*/ -156 h 103834"/>
                <a:gd name="connsiteX2" fmla="*/ 141647 w 142372"/>
                <a:gd name="connsiteY2" fmla="*/ 15477 h 103834"/>
                <a:gd name="connsiteX3" fmla="*/ 9746 w 142372"/>
                <a:gd name="connsiteY3" fmla="*/ 103678 h 103834"/>
              </a:gdLst>
              <a:ahLst/>
              <a:cxnLst>
                <a:cxn ang="0">
                  <a:pos x="connsiteX0" y="connsiteY0"/>
                </a:cxn>
                <a:cxn ang="0">
                  <a:pos x="connsiteX1" y="connsiteY1"/>
                </a:cxn>
                <a:cxn ang="0">
                  <a:pos x="connsiteX2" y="connsiteY2"/>
                </a:cxn>
                <a:cxn ang="0">
                  <a:pos x="connsiteX3" y="connsiteY3"/>
                </a:cxn>
              </a:cxnLst>
              <a:rect l="l" t="t" r="r" b="b"/>
              <a:pathLst>
                <a:path w="142372" h="103834">
                  <a:moveTo>
                    <a:pt x="-725" y="87827"/>
                  </a:moveTo>
                  <a:lnTo>
                    <a:pt x="131176" y="-156"/>
                  </a:lnTo>
                  <a:lnTo>
                    <a:pt x="141647" y="15477"/>
                  </a:lnTo>
                  <a:lnTo>
                    <a:pt x="9746" y="103678"/>
                  </a:ln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7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C8BD598-2131-908D-DFE9-2B5EE7B19E7E}"/>
                </a:ext>
              </a:extLst>
            </p:cNvPr>
            <p:cNvSpPr/>
            <p:nvPr/>
          </p:nvSpPr>
          <p:spPr>
            <a:xfrm>
              <a:off x="5159944" y="1143876"/>
              <a:ext cx="94527" cy="72786"/>
            </a:xfrm>
            <a:custGeom>
              <a:avLst/>
              <a:gdLst>
                <a:gd name="connsiteX0" fmla="*/ -725 w 94527"/>
                <a:gd name="connsiteY0" fmla="*/ 57069 h 72786"/>
                <a:gd name="connsiteX1" fmla="*/ 83259 w 94527"/>
                <a:gd name="connsiteY1" fmla="*/ -156 h 72786"/>
                <a:gd name="connsiteX2" fmla="*/ 93802 w 94527"/>
                <a:gd name="connsiteY2" fmla="*/ 15404 h 72786"/>
                <a:gd name="connsiteX3" fmla="*/ 9891 w 94527"/>
                <a:gd name="connsiteY3" fmla="*/ 72630 h 72786"/>
              </a:gdLst>
              <a:ahLst/>
              <a:cxnLst>
                <a:cxn ang="0">
                  <a:pos x="connsiteX0" y="connsiteY0"/>
                </a:cxn>
                <a:cxn ang="0">
                  <a:pos x="connsiteX1" y="connsiteY1"/>
                </a:cxn>
                <a:cxn ang="0">
                  <a:pos x="connsiteX2" y="connsiteY2"/>
                </a:cxn>
                <a:cxn ang="0">
                  <a:pos x="connsiteX3" y="connsiteY3"/>
                </a:cxn>
              </a:cxnLst>
              <a:rect l="l" t="t" r="r" b="b"/>
              <a:pathLst>
                <a:path w="94527" h="72786">
                  <a:moveTo>
                    <a:pt x="-725" y="57069"/>
                  </a:moveTo>
                  <a:lnTo>
                    <a:pt x="83259" y="-156"/>
                  </a:lnTo>
                  <a:lnTo>
                    <a:pt x="93802" y="15404"/>
                  </a:lnTo>
                  <a:lnTo>
                    <a:pt x="9891" y="72630"/>
                  </a:lnTo>
                  <a:close/>
                </a:path>
              </a:pathLst>
            </a:custGeom>
            <a:gradFill>
              <a:gsLst>
                <a:gs pos="31000">
                  <a:schemeClr val="accent4"/>
                </a:gs>
                <a:gs pos="0">
                  <a:schemeClr val="accent5"/>
                </a:gs>
                <a:gs pos="67000">
                  <a:schemeClr val="accent2"/>
                </a:gs>
                <a:gs pos="100000">
                  <a:schemeClr val="accent1"/>
                </a:gs>
              </a:gsLst>
              <a:path path="circle">
                <a:fillToRect l="50000" t="130000" r="50000" b="-30000"/>
              </a:path>
            </a:gradFill>
            <a:ln w="7178" cap="flat">
              <a:noFill/>
              <a:prstDash val="solid"/>
              <a:miter/>
            </a:ln>
          </p:spPr>
          <p:txBody>
            <a:bodyPr rtlCol="0" anchor="ctr"/>
            <a:lstStyle/>
            <a:p>
              <a:endParaRPr lang="en-US"/>
            </a:p>
          </p:txBody>
        </p:sp>
      </p:grpSp>
      <p:sp>
        <p:nvSpPr>
          <p:cNvPr id="48" name="Freeform 47">
            <a:extLst>
              <a:ext uri="{FF2B5EF4-FFF2-40B4-BE49-F238E27FC236}">
                <a16:creationId xmlns:a16="http://schemas.microsoft.com/office/drawing/2014/main" id="{3A92CD8C-40EB-C9FC-9044-DE9042D2D3D6}"/>
              </a:ext>
            </a:extLst>
          </p:cNvPr>
          <p:cNvSpPr/>
          <p:nvPr/>
        </p:nvSpPr>
        <p:spPr>
          <a:xfrm rot="19800000">
            <a:off x="8653286" y="872324"/>
            <a:ext cx="4695847" cy="3214387"/>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CuadroTexto 9">
            <a:extLst>
              <a:ext uri="{FF2B5EF4-FFF2-40B4-BE49-F238E27FC236}">
                <a16:creationId xmlns:a16="http://schemas.microsoft.com/office/drawing/2014/main" id="{7AB72835-58FE-3144-D60B-4157DD463F8E}"/>
              </a:ext>
            </a:extLst>
          </p:cNvPr>
          <p:cNvSpPr txBox="1"/>
          <p:nvPr/>
        </p:nvSpPr>
        <p:spPr>
          <a:xfrm>
            <a:off x="7771288" y="1628412"/>
            <a:ext cx="4013200" cy="1477328"/>
          </a:xfrm>
          <a:prstGeom prst="rect">
            <a:avLst/>
          </a:prstGeom>
          <a:noFill/>
        </p:spPr>
        <p:txBody>
          <a:bodyPr wrap="square" rtlCol="0">
            <a:spAutoFit/>
          </a:bodyPr>
          <a:lstStyle/>
          <a:p>
            <a:pPr algn="r">
              <a:lnSpc>
                <a:spcPts val="3600"/>
              </a:lnSpc>
            </a:pPr>
            <a:endParaRPr lang="es-ES" sz="3200" dirty="0">
              <a:solidFill>
                <a:schemeClr val="accent4"/>
              </a:solidFill>
              <a:latin typeface="Barlow "/>
            </a:endParaRPr>
          </a:p>
          <a:p>
            <a:pPr algn="r">
              <a:lnSpc>
                <a:spcPts val="3600"/>
              </a:lnSpc>
            </a:pPr>
            <a:r>
              <a:rPr lang="es-ES" sz="3200" b="1" i="1" dirty="0">
                <a:solidFill>
                  <a:schemeClr val="bg1"/>
                </a:solidFill>
                <a:latin typeface="Barlow "/>
              </a:rPr>
              <a:t>YOUR TITLE</a:t>
            </a:r>
          </a:p>
          <a:p>
            <a:pPr algn="r">
              <a:lnSpc>
                <a:spcPts val="3600"/>
              </a:lnSpc>
            </a:pPr>
            <a:r>
              <a:rPr lang="es-ES" sz="4000" b="1" i="1" dirty="0">
                <a:solidFill>
                  <a:srgbClr val="133968"/>
                </a:solidFill>
                <a:latin typeface="Barlow Black" panose="00000A00000000000000" pitchFamily="2" charset="0"/>
              </a:rPr>
              <a:t>GOES HERE</a:t>
            </a:r>
            <a:endParaRPr lang="es-CO" sz="4000" b="1" i="1" dirty="0">
              <a:solidFill>
                <a:srgbClr val="133968"/>
              </a:solidFill>
              <a:latin typeface="Barlow Black" panose="00000A00000000000000" pitchFamily="2" charset="0"/>
            </a:endParaRPr>
          </a:p>
        </p:txBody>
      </p:sp>
      <p:sp>
        <p:nvSpPr>
          <p:cNvPr id="50" name="Subtitle 2">
            <a:extLst>
              <a:ext uri="{FF2B5EF4-FFF2-40B4-BE49-F238E27FC236}">
                <a16:creationId xmlns:a16="http://schemas.microsoft.com/office/drawing/2014/main" id="{0196DD40-6BDB-B4D2-1B25-525B85313281}"/>
              </a:ext>
            </a:extLst>
          </p:cNvPr>
          <p:cNvSpPr txBox="1">
            <a:spLocks/>
          </p:cNvSpPr>
          <p:nvPr/>
        </p:nvSpPr>
        <p:spPr>
          <a:xfrm>
            <a:off x="817791" y="4513683"/>
            <a:ext cx="7533336" cy="155369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00"/>
              </a:lnSpc>
              <a:spcBef>
                <a:spcPts val="600"/>
              </a:spcBef>
            </a:pPr>
            <a:r>
              <a:rPr lang="en-US" sz="1200" dirty="0">
                <a:solidFill>
                  <a:schemeClr val="bg1"/>
                </a:solidFill>
                <a:latin typeface="Lato Light" panose="020F0302020204030203" pitchFamily="34" charset="77"/>
              </a:rPr>
              <a:t>Lorem ipsum dolor sit </a:t>
            </a:r>
            <a:r>
              <a:rPr lang="en-US" sz="1200" dirty="0" err="1">
                <a:solidFill>
                  <a:schemeClr val="bg1"/>
                </a:solidFill>
                <a:latin typeface="Lato Light" panose="020F0302020204030203" pitchFamily="34" charset="77"/>
              </a:rPr>
              <a:t>amet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consectetur</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adipiscing</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elit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Phasellus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pretium</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lacus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eu</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nunc</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dapibus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consectetur</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eget</a:t>
            </a:r>
            <a:r>
              <a:rPr lang="en-US" sz="1200" dirty="0">
                <a:solidFill>
                  <a:schemeClr val="bg1"/>
                </a:solidFill>
                <a:latin typeface="Lato Light" panose="020F0302020204030203" pitchFamily="34" charset="77"/>
              </a:rPr>
              <a:t> vitae </a:t>
            </a:r>
            <a:r>
              <a:rPr lang="en-US" sz="1200" dirty="0" err="1">
                <a:solidFill>
                  <a:schemeClr val="bg1"/>
                </a:solidFill>
                <a:latin typeface="Lato Light" panose="020F0302020204030203" pitchFamily="34" charset="77"/>
              </a:rPr>
              <a:t>mauris</a:t>
            </a:r>
            <a:r>
              <a:rPr lang="en-US" sz="1200" dirty="0">
                <a:solidFill>
                  <a:schemeClr val="bg1"/>
                </a:solidFill>
                <a:latin typeface="Lato Light" panose="020F0302020204030203" pitchFamily="34" charset="77"/>
              </a:rPr>
              <a:t>. Morbi </a:t>
            </a:r>
            <a:r>
              <a:rPr lang="en-US" sz="1200" dirty="0" err="1">
                <a:solidFill>
                  <a:schemeClr val="bg1"/>
                </a:solidFill>
                <a:latin typeface="Lato Light" panose="020F0302020204030203" pitchFamily="34" charset="77"/>
              </a:rPr>
              <a:t>tristique</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mauris</a:t>
            </a:r>
            <a:r>
              <a:rPr lang="en-US" sz="1200" dirty="0">
                <a:solidFill>
                  <a:schemeClr val="bg1"/>
                </a:solidFill>
                <a:latin typeface="Lato Light" panose="020F0302020204030203" pitchFamily="34" charset="77"/>
              </a:rPr>
              <a:t> at </a:t>
            </a:r>
            <a:r>
              <a:rPr lang="en-US" sz="1200" dirty="0" err="1">
                <a:solidFill>
                  <a:schemeClr val="bg1"/>
                </a:solidFill>
                <a:latin typeface="Lato Light" panose="020F0302020204030203" pitchFamily="34" charset="77"/>
              </a:rPr>
              <a:t>erat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finibus</a:t>
            </a:r>
            <a:r>
              <a:rPr lang="en-US" sz="1200" dirty="0">
                <a:solidFill>
                  <a:schemeClr val="bg1"/>
                </a:solidFill>
                <a:latin typeface="Lato Light" panose="020F0302020204030203" pitchFamily="34" charset="77"/>
              </a:rPr>
              <a:t>, at </a:t>
            </a:r>
            <a:r>
              <a:rPr lang="en-US" sz="1200" dirty="0" err="1">
                <a:solidFill>
                  <a:schemeClr val="bg1"/>
                </a:solidFill>
                <a:latin typeface="Lato Light" panose="020F0302020204030203" pitchFamily="34" charset="77"/>
              </a:rPr>
              <a:t>imperdiet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nisl</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commodo</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Pellentesque</a:t>
            </a:r>
            <a:r>
              <a:rPr lang="en-US" sz="1200" dirty="0">
                <a:solidFill>
                  <a:schemeClr val="bg1"/>
                </a:solidFill>
                <a:latin typeface="Lato Light" panose="020F0302020204030203" pitchFamily="34" charset="77"/>
              </a:rPr>
              <a:t> habitant </a:t>
            </a:r>
            <a:r>
              <a:rPr lang="en-US" sz="1200" dirty="0" err="1">
                <a:solidFill>
                  <a:schemeClr val="bg1"/>
                </a:solidFill>
                <a:latin typeface="Lato Light" panose="020F0302020204030203" pitchFamily="34" charset="77"/>
              </a:rPr>
              <a:t>morbi</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tristique</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senectus</a:t>
            </a:r>
            <a:r>
              <a:rPr lang="en-US" sz="1200" dirty="0">
                <a:solidFill>
                  <a:schemeClr val="bg1"/>
                </a:solidFill>
                <a:latin typeface="Lato Light" panose="020F0302020204030203" pitchFamily="34" charset="77"/>
              </a:rPr>
              <a:t> et </a:t>
            </a:r>
            <a:r>
              <a:rPr lang="en-US" sz="1200" dirty="0" err="1">
                <a:solidFill>
                  <a:schemeClr val="bg1"/>
                </a:solidFill>
                <a:latin typeface="Lato Light" panose="020F0302020204030203" pitchFamily="34" charset="77"/>
              </a:rPr>
              <a:t>netus</a:t>
            </a:r>
            <a:r>
              <a:rPr lang="en-US" sz="1200" dirty="0">
                <a:solidFill>
                  <a:schemeClr val="bg1"/>
                </a:solidFill>
                <a:latin typeface="Lato Light" panose="020F0302020204030203" pitchFamily="34" charset="77"/>
              </a:rPr>
              <a:t> et </a:t>
            </a:r>
            <a:r>
              <a:rPr lang="en-US" sz="1200" dirty="0" err="1">
                <a:solidFill>
                  <a:schemeClr val="bg1"/>
                </a:solidFill>
                <a:latin typeface="Lato Light" panose="020F0302020204030203" pitchFamily="34" charset="77"/>
              </a:rPr>
              <a:t>malesuada</a:t>
            </a:r>
            <a:r>
              <a:rPr lang="en-US" sz="1200" dirty="0">
                <a:solidFill>
                  <a:schemeClr val="bg1"/>
                </a:solidFill>
                <a:latin typeface="Lato Light" panose="020F0302020204030203" pitchFamily="34" charset="77"/>
              </a:rPr>
              <a:t> fames ac </a:t>
            </a:r>
            <a:r>
              <a:rPr lang="en-US" sz="1200" dirty="0" err="1">
                <a:solidFill>
                  <a:schemeClr val="bg1"/>
                </a:solidFill>
                <a:latin typeface="Lato Light" panose="020F0302020204030203" pitchFamily="34" charset="77"/>
              </a:rPr>
              <a:t>turpis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egestas</a:t>
            </a:r>
            <a:r>
              <a:rPr lang="en-US" sz="1200" dirty="0">
                <a:solidFill>
                  <a:schemeClr val="bg1"/>
                </a:solidFill>
                <a:latin typeface="Lato Light" panose="020F0302020204030203" pitchFamily="34" charset="77"/>
              </a:rPr>
              <a:t>. Nam id dolor vitae eros </a:t>
            </a:r>
            <a:r>
              <a:rPr lang="en-US" sz="1200" dirty="0" err="1">
                <a:solidFill>
                  <a:schemeClr val="bg1"/>
                </a:solidFill>
                <a:latin typeface="Lato Light" panose="020F0302020204030203" pitchFamily="34" charset="77"/>
              </a:rPr>
              <a:t>sollicitudin</a:t>
            </a:r>
            <a:r>
              <a:rPr lang="en-US" sz="1200" dirty="0">
                <a:solidFill>
                  <a:schemeClr val="bg1"/>
                </a:solidFill>
                <a:latin typeface="Lato Light" panose="020F0302020204030203" pitchFamily="34" charset="77"/>
              </a:rPr>
              <a:t> gravida sed non diam. </a:t>
            </a:r>
            <a:r>
              <a:rPr lang="en-US" sz="1200" dirty="0" err="1">
                <a:solidFill>
                  <a:schemeClr val="bg1"/>
                </a:solidFill>
                <a:latin typeface="Lato Light" panose="020F0302020204030203" pitchFamily="34" charset="77"/>
              </a:rPr>
              <a:t>Phasellus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nec</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consectetur</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tortor</a:t>
            </a:r>
            <a:r>
              <a:rPr lang="en-US" sz="1200" dirty="0">
                <a:solidFill>
                  <a:schemeClr val="bg1"/>
                </a:solidFill>
                <a:latin typeface="Lato Light" panose="020F0302020204030203" pitchFamily="34" charset="77"/>
              </a:rPr>
              <a:t>, at </a:t>
            </a:r>
            <a:r>
              <a:rPr lang="en-US" sz="1200" dirty="0" err="1">
                <a:solidFill>
                  <a:schemeClr val="bg1"/>
                </a:solidFill>
                <a:latin typeface="Lato Light" panose="020F0302020204030203" pitchFamily="34" charset="77"/>
              </a:rPr>
              <a:t>vulputate</a:t>
            </a:r>
            <a:r>
              <a:rPr lang="en-US" sz="1200" dirty="0">
                <a:solidFill>
                  <a:schemeClr val="bg1"/>
                </a:solidFill>
                <a:latin typeface="Lato Light" panose="020F0302020204030203" pitchFamily="34" charset="77"/>
              </a:rPr>
              <a:t> eros. </a:t>
            </a:r>
            <a:r>
              <a:rPr lang="en-US" sz="1200" dirty="0" err="1">
                <a:solidFill>
                  <a:schemeClr val="bg1"/>
                </a:solidFill>
                <a:latin typeface="Lato Light" panose="020F0302020204030203" pitchFamily="34" charset="77"/>
              </a:rPr>
              <a:t>Aliquam</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suscipit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odio</a:t>
            </a:r>
            <a:r>
              <a:rPr lang="en-US" sz="1200" dirty="0">
                <a:solidFill>
                  <a:schemeClr val="bg1"/>
                </a:solidFill>
                <a:latin typeface="Lato Light" panose="020F0302020204030203" pitchFamily="34" charset="77"/>
              </a:rPr>
              <a:t> vel </a:t>
            </a:r>
            <a:r>
              <a:rPr lang="en-US" sz="1200" dirty="0" err="1">
                <a:solidFill>
                  <a:schemeClr val="bg1"/>
                </a:solidFill>
                <a:latin typeface="Lato Light" panose="020F0302020204030203" pitchFamily="34" charset="77"/>
              </a:rPr>
              <a:t>rhoncus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feugiat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Curabitur</a:t>
            </a:r>
            <a:r>
              <a:rPr lang="en-US" sz="1200" dirty="0">
                <a:solidFill>
                  <a:schemeClr val="bg1"/>
                </a:solidFill>
                <a:latin typeface="Lato Light" panose="020F0302020204030203" pitchFamily="34" charset="77"/>
              </a:rPr>
              <a:t> a </a:t>
            </a:r>
            <a:r>
              <a:rPr lang="en-US" sz="1200" dirty="0" err="1">
                <a:solidFill>
                  <a:schemeClr val="bg1"/>
                </a:solidFill>
                <a:latin typeface="Lato Light" panose="020F0302020204030203" pitchFamily="34" charset="77"/>
              </a:rPr>
              <a:t>posuere</a:t>
            </a:r>
            <a:r>
              <a:rPr lang="en-US" sz="1200" dirty="0">
                <a:solidFill>
                  <a:schemeClr val="bg1"/>
                </a:solidFill>
                <a:latin typeface="Lato Light" panose="020F0302020204030203" pitchFamily="34" charset="77"/>
              </a:rPr>
              <a:t> ante. </a:t>
            </a:r>
            <a:r>
              <a:rPr lang="en-US" sz="1200" dirty="0" err="1">
                <a:solidFill>
                  <a:schemeClr val="bg1"/>
                </a:solidFill>
                <a:latin typeface="Lato Light" panose="020F0302020204030203" pitchFamily="34" charset="77"/>
              </a:rPr>
              <a:t>Curabitur</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consectetur</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velit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turpis</a:t>
            </a:r>
            <a:r>
              <a:rPr lang="en-US" sz="1200" dirty="0">
                <a:solidFill>
                  <a:schemeClr val="bg1"/>
                </a:solidFill>
                <a:latin typeface="Lato Light" panose="020F0302020204030203" pitchFamily="34" charset="77"/>
              </a:rPr>
              <a:t>, non </a:t>
            </a:r>
            <a:r>
              <a:rPr lang="en-US" sz="1200" dirty="0" err="1">
                <a:solidFill>
                  <a:schemeClr val="bg1"/>
                </a:solidFill>
                <a:latin typeface="Lato Light" panose="020F0302020204030203" pitchFamily="34" charset="77"/>
              </a:rPr>
              <a:t>hendrerit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purus</a:t>
            </a:r>
            <a:r>
              <a:rPr lang="en-US" sz="1200" dirty="0">
                <a:solidFill>
                  <a:schemeClr val="bg1"/>
                </a:solidFill>
                <a:latin typeface="Lato Light" panose="020F0302020204030203" pitchFamily="34" charset="77"/>
              </a:rPr>
              <a:t> semper vitae. Sed in ipsum </a:t>
            </a:r>
            <a:r>
              <a:rPr lang="en-US" sz="1200" dirty="0" err="1">
                <a:solidFill>
                  <a:schemeClr val="bg1"/>
                </a:solidFill>
                <a:latin typeface="Lato Light" panose="020F0302020204030203" pitchFamily="34" charset="77"/>
              </a:rPr>
              <a:t>nec</a:t>
            </a:r>
            <a:r>
              <a:rPr lang="en-US" sz="1200" dirty="0">
                <a:solidFill>
                  <a:schemeClr val="bg1"/>
                </a:solidFill>
                <a:latin typeface="Lato Light" panose="020F0302020204030203" pitchFamily="34" charset="77"/>
              </a:rPr>
              <a:t> libero </a:t>
            </a:r>
            <a:r>
              <a:rPr lang="en-US" sz="1200" dirty="0" err="1">
                <a:solidFill>
                  <a:schemeClr val="bg1"/>
                </a:solidFill>
                <a:latin typeface="Lato Light" panose="020F0302020204030203" pitchFamily="34" charset="77"/>
              </a:rPr>
              <a:t>luctus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eleifend</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Praesent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luctus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quam</a:t>
            </a:r>
            <a:r>
              <a:rPr lang="en-US" sz="1200" dirty="0">
                <a:solidFill>
                  <a:schemeClr val="bg1"/>
                </a:solidFill>
                <a:latin typeface="Lato Light" panose="020F0302020204030203" pitchFamily="34" charset="77"/>
              </a:rPr>
              <a:t> vitae </a:t>
            </a:r>
            <a:r>
              <a:rPr lang="en-US" sz="1200" dirty="0" err="1">
                <a:solidFill>
                  <a:schemeClr val="bg1"/>
                </a:solidFill>
                <a:latin typeface="Lato Light" panose="020F0302020204030203" pitchFamily="34" charset="77"/>
              </a:rPr>
              <a:t>est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accumsan</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sollicitudin</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Fusce</a:t>
            </a:r>
            <a:r>
              <a:rPr lang="en-US" sz="1200" dirty="0">
                <a:solidFill>
                  <a:schemeClr val="bg1"/>
                </a:solidFill>
                <a:latin typeface="Lato Light" panose="020F0302020204030203" pitchFamily="34" charset="77"/>
              </a:rPr>
              <a:t> fermentum </a:t>
            </a:r>
            <a:r>
              <a:rPr lang="en-US" sz="1200" dirty="0" err="1">
                <a:solidFill>
                  <a:schemeClr val="bg1"/>
                </a:solidFill>
                <a:latin typeface="Lato Light" panose="020F0302020204030203" pitchFamily="34" charset="77"/>
              </a:rPr>
              <a:t>mauris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quis</a:t>
            </a:r>
            <a:r>
              <a:rPr lang="en-US" sz="1200" dirty="0">
                <a:solidFill>
                  <a:schemeClr val="bg1"/>
                </a:solidFill>
                <a:latin typeface="Lato Light" panose="020F0302020204030203" pitchFamily="34" charset="77"/>
              </a:rPr>
              <a:t> dolor </a:t>
            </a:r>
            <a:r>
              <a:rPr lang="en-US" sz="1200" dirty="0" err="1">
                <a:solidFill>
                  <a:schemeClr val="bg1"/>
                </a:solidFill>
                <a:latin typeface="Lato Light" panose="020F0302020204030203" pitchFamily="34" charset="77"/>
              </a:rPr>
              <a:t>rhoncus</a:t>
            </a:r>
            <a:r>
              <a:rPr lang="en-US" sz="1200" dirty="0">
                <a:solidFill>
                  <a:schemeClr val="bg1"/>
                </a:solidFill>
                <a:latin typeface="Lato Light" panose="020F0302020204030203" pitchFamily="34" charset="77"/>
              </a:rPr>
              <a:t> porta.</a:t>
            </a:r>
            <a:endParaRPr lang="en-US" sz="1200" dirty="0">
              <a:solidFill>
                <a:schemeClr val="bg1"/>
              </a:solidFill>
              <a:latin typeface="Lato Light" panose="020F0302020204030203" pitchFamily="34" charset="77"/>
              <a:ea typeface="Noto Sans Light" panose="020B0402040504020204" pitchFamily="34" charset="0"/>
              <a:cs typeface="Noto Sans Light" panose="020B0402040504020204" pitchFamily="34" charset="0"/>
            </a:endParaRPr>
          </a:p>
        </p:txBody>
      </p:sp>
      <p:sp>
        <p:nvSpPr>
          <p:cNvPr id="51" name="TextBox 50">
            <a:extLst>
              <a:ext uri="{FF2B5EF4-FFF2-40B4-BE49-F238E27FC236}">
                <a16:creationId xmlns:a16="http://schemas.microsoft.com/office/drawing/2014/main" id="{A6EF2585-FDD8-130D-BC44-F32CAE8DE215}"/>
              </a:ext>
            </a:extLst>
          </p:cNvPr>
          <p:cNvSpPr txBox="1"/>
          <p:nvPr/>
        </p:nvSpPr>
        <p:spPr>
          <a:xfrm>
            <a:off x="833933" y="4204478"/>
            <a:ext cx="6005604" cy="338554"/>
          </a:xfrm>
          <a:prstGeom prst="rect">
            <a:avLst/>
          </a:prstGeom>
          <a:noFill/>
          <a:ln>
            <a:noFill/>
          </a:ln>
        </p:spPr>
        <p:txBody>
          <a:bodyPr wrap="square" rtlCol="0" anchor="b">
            <a:spAutoFit/>
          </a:bodyPr>
          <a:lstStyle/>
          <a:p>
            <a:r>
              <a:rPr lang="en-US" sz="1600" b="1" spc="75" dirty="0">
                <a:solidFill>
                  <a:schemeClr val="accent1"/>
                </a:solidFill>
                <a:latin typeface="Montserrat" pitchFamily="2" charset="77"/>
                <a:ea typeface="Source Sans Pro" panose="020B0503030403020204" pitchFamily="34" charset="0"/>
                <a:cs typeface="Lato Heavy" panose="020F0502020204030203" pitchFamily="34" charset="0"/>
              </a:rPr>
              <a:t>YOU CAN DO WHEREVER YOU WANT</a:t>
            </a:r>
          </a:p>
        </p:txBody>
      </p:sp>
      <p:sp>
        <p:nvSpPr>
          <p:cNvPr id="52" name="TextBox 10">
            <a:extLst>
              <a:ext uri="{FF2B5EF4-FFF2-40B4-BE49-F238E27FC236}">
                <a16:creationId xmlns:a16="http://schemas.microsoft.com/office/drawing/2014/main" id="{8C342F05-BD16-B604-B117-801B48E7BB84}"/>
              </a:ext>
            </a:extLst>
          </p:cNvPr>
          <p:cNvSpPr txBox="1">
            <a:spLocks noChangeArrowheads="1"/>
          </p:cNvSpPr>
          <p:nvPr/>
        </p:nvSpPr>
        <p:spPr bwMode="auto">
          <a:xfrm>
            <a:off x="749376" y="2214279"/>
            <a:ext cx="1651164"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solidFill>
                  <a:schemeClr val="tx2"/>
                </a:solidFill>
                <a:latin typeface="Arial" panose="020B0604020202020204" pitchFamily="34" charset="0"/>
                <a:cs typeface="Arial" panose="020B0604020202020204" pitchFamily="34" charset="0"/>
              </a:rPr>
              <a:t>Lorem ipsum </a:t>
            </a:r>
            <a:r>
              <a:rPr lang="es-CO" sz="1200" dirty="0">
                <a:solidFill>
                  <a:schemeClr val="tx2"/>
                </a:solidFill>
                <a:latin typeface="Arial" panose="020B0604020202020204" pitchFamily="34" charset="0"/>
                <a:cs typeface="Arial" panose="020B0604020202020204" pitchFamily="34" charset="0"/>
              </a:rPr>
              <a:t>dolor sit amet, </a:t>
            </a:r>
          </a:p>
        </p:txBody>
      </p:sp>
      <p:sp>
        <p:nvSpPr>
          <p:cNvPr id="53" name="TextBox 10">
            <a:extLst>
              <a:ext uri="{FF2B5EF4-FFF2-40B4-BE49-F238E27FC236}">
                <a16:creationId xmlns:a16="http://schemas.microsoft.com/office/drawing/2014/main" id="{6F3F04AB-BE1A-EFB1-9241-EAB6F1E1B4F9}"/>
              </a:ext>
            </a:extLst>
          </p:cNvPr>
          <p:cNvSpPr txBox="1">
            <a:spLocks noChangeArrowheads="1"/>
          </p:cNvSpPr>
          <p:nvPr/>
        </p:nvSpPr>
        <p:spPr bwMode="auto">
          <a:xfrm>
            <a:off x="2952335" y="2214279"/>
            <a:ext cx="1651164"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solidFill>
                  <a:schemeClr val="tx2"/>
                </a:solidFill>
                <a:latin typeface="Arial" panose="020B0604020202020204" pitchFamily="34" charset="0"/>
                <a:cs typeface="Arial" panose="020B0604020202020204" pitchFamily="34" charset="0"/>
              </a:rPr>
              <a:t>Lorem ipsum </a:t>
            </a:r>
            <a:r>
              <a:rPr lang="es-CO" sz="1200" dirty="0">
                <a:solidFill>
                  <a:schemeClr val="tx2"/>
                </a:solidFill>
                <a:latin typeface="Arial" panose="020B0604020202020204" pitchFamily="34" charset="0"/>
                <a:cs typeface="Arial" panose="020B0604020202020204" pitchFamily="34" charset="0"/>
              </a:rPr>
              <a:t>dolor sit amet, </a:t>
            </a:r>
          </a:p>
        </p:txBody>
      </p:sp>
      <p:sp>
        <p:nvSpPr>
          <p:cNvPr id="54" name="TextBox 10">
            <a:extLst>
              <a:ext uri="{FF2B5EF4-FFF2-40B4-BE49-F238E27FC236}">
                <a16:creationId xmlns:a16="http://schemas.microsoft.com/office/drawing/2014/main" id="{51AAE4F0-B717-1A20-B06C-9FD9B2144C3C}"/>
              </a:ext>
            </a:extLst>
          </p:cNvPr>
          <p:cNvSpPr txBox="1">
            <a:spLocks noChangeArrowheads="1"/>
          </p:cNvSpPr>
          <p:nvPr/>
        </p:nvSpPr>
        <p:spPr bwMode="auto">
          <a:xfrm>
            <a:off x="5227237" y="2214279"/>
            <a:ext cx="1651164"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CO" sz="1200" b="1" dirty="0">
                <a:solidFill>
                  <a:schemeClr val="tx2"/>
                </a:solidFill>
                <a:latin typeface="Arial" panose="020B0604020202020204" pitchFamily="34" charset="0"/>
                <a:cs typeface="Arial" panose="020B0604020202020204" pitchFamily="34" charset="0"/>
              </a:rPr>
              <a:t>Lorem ipsum </a:t>
            </a:r>
            <a:r>
              <a:rPr lang="es-CO" sz="1200" dirty="0">
                <a:solidFill>
                  <a:schemeClr val="tx2"/>
                </a:solidFill>
                <a:latin typeface="Arial" panose="020B0604020202020204" pitchFamily="34" charset="0"/>
                <a:cs typeface="Arial" panose="020B0604020202020204" pitchFamily="34" charset="0"/>
              </a:rPr>
              <a:t>dolor sit amet, </a:t>
            </a:r>
          </a:p>
        </p:txBody>
      </p:sp>
    </p:spTree>
    <p:extLst>
      <p:ext uri="{BB962C8B-B14F-4D97-AF65-F5344CB8AC3E}">
        <p14:creationId xmlns:p14="http://schemas.microsoft.com/office/powerpoint/2010/main" val="3965650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19D590-28FF-28AB-A5B1-453C3F8515C4}"/>
              </a:ext>
            </a:extLst>
          </p:cNvPr>
          <p:cNvSpPr/>
          <p:nvPr/>
        </p:nvSpPr>
        <p:spPr>
          <a:xfrm>
            <a:off x="-47065" y="0"/>
            <a:ext cx="7106678" cy="6954820"/>
          </a:xfrm>
          <a:prstGeom prst="rect">
            <a:avLst/>
          </a:prstGeom>
          <a:gradFill>
            <a:gsLst>
              <a:gs pos="0">
                <a:srgbClr val="061128"/>
              </a:gs>
              <a:gs pos="57000">
                <a:srgbClr val="23264D"/>
              </a:gs>
              <a:gs pos="100000">
                <a:srgbClr val="133968"/>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EF1E6A4D-8A64-689B-518A-BB19ADB43E55}"/>
              </a:ext>
            </a:extLst>
          </p:cNvPr>
          <p:cNvSpPr txBox="1"/>
          <p:nvPr/>
        </p:nvSpPr>
        <p:spPr>
          <a:xfrm>
            <a:off x="607843" y="1027388"/>
            <a:ext cx="4013200" cy="733534"/>
          </a:xfrm>
          <a:prstGeom prst="rect">
            <a:avLst/>
          </a:prstGeom>
          <a:noFill/>
        </p:spPr>
        <p:txBody>
          <a:bodyPr wrap="square" rtlCol="0">
            <a:spAutoFit/>
          </a:bodyPr>
          <a:lstStyle/>
          <a:p>
            <a:pPr>
              <a:lnSpc>
                <a:spcPts val="2500"/>
              </a:lnSpc>
            </a:pPr>
            <a:r>
              <a:rPr lang="es-ES" sz="2000" dirty="0">
                <a:solidFill>
                  <a:schemeClr val="bg1"/>
                </a:solidFill>
                <a:latin typeface="Barlow "/>
              </a:rPr>
              <a:t>DONT </a:t>
            </a:r>
            <a:r>
              <a:rPr lang="es-ES" sz="2800" b="1" i="1" dirty="0">
                <a:solidFill>
                  <a:schemeClr val="bg1"/>
                </a:solidFill>
                <a:latin typeface="Barlow "/>
              </a:rPr>
              <a:t>FORGET TO </a:t>
            </a:r>
          </a:p>
          <a:p>
            <a:pPr>
              <a:lnSpc>
                <a:spcPts val="2500"/>
              </a:lnSpc>
            </a:pPr>
            <a:r>
              <a:rPr lang="es-ES" sz="2800" b="1" i="1" dirty="0">
                <a:solidFill>
                  <a:schemeClr val="accent1"/>
                </a:solidFill>
                <a:latin typeface="Barlow Black" panose="00000A00000000000000" pitchFamily="2" charset="0"/>
              </a:rPr>
              <a:t>ADD YOUR </a:t>
            </a:r>
            <a:r>
              <a:rPr lang="es-ES" sz="2800" b="1" i="1" dirty="0">
                <a:solidFill>
                  <a:schemeClr val="bg1"/>
                </a:solidFill>
                <a:latin typeface="Barlow Black" panose="00000A00000000000000" pitchFamily="2" charset="0"/>
              </a:rPr>
              <a:t>TITLE HERE</a:t>
            </a:r>
            <a:endParaRPr lang="es-CO" sz="2800" b="1" i="1" dirty="0">
              <a:solidFill>
                <a:schemeClr val="bg1"/>
              </a:solidFill>
              <a:latin typeface="Barlow Black" panose="00000A00000000000000" pitchFamily="2" charset="0"/>
            </a:endParaRPr>
          </a:p>
        </p:txBody>
      </p:sp>
      <p:sp>
        <p:nvSpPr>
          <p:cNvPr id="3" name="Subtitle 2">
            <a:extLst>
              <a:ext uri="{FF2B5EF4-FFF2-40B4-BE49-F238E27FC236}">
                <a16:creationId xmlns:a16="http://schemas.microsoft.com/office/drawing/2014/main" id="{E59EDC4B-8D48-4BEB-F050-0BC1509F0D8A}"/>
              </a:ext>
            </a:extLst>
          </p:cNvPr>
          <p:cNvSpPr txBox="1">
            <a:spLocks/>
          </p:cNvSpPr>
          <p:nvPr/>
        </p:nvSpPr>
        <p:spPr>
          <a:xfrm>
            <a:off x="607843" y="1920052"/>
            <a:ext cx="5404066" cy="232313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00"/>
              </a:lnSpc>
              <a:spcBef>
                <a:spcPts val="600"/>
              </a:spcBef>
            </a:pPr>
            <a:r>
              <a:rPr lang="en-US" sz="1200" dirty="0">
                <a:solidFill>
                  <a:schemeClr val="bg1"/>
                </a:solidFill>
                <a:latin typeface="Lato Light" panose="020F0302020204030203" pitchFamily="34" charset="77"/>
              </a:rPr>
              <a:t>Lorem ipsum dolor sit </a:t>
            </a:r>
            <a:r>
              <a:rPr lang="en-US" sz="1200" dirty="0" err="1">
                <a:solidFill>
                  <a:schemeClr val="bg1"/>
                </a:solidFill>
                <a:latin typeface="Lato Light" panose="020F0302020204030203" pitchFamily="34" charset="77"/>
              </a:rPr>
              <a:t>amet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consectetur</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adipiscing</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elit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Phasellus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pretium</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lacus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eu</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nunc</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dapibus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consectetur</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eget</a:t>
            </a:r>
            <a:r>
              <a:rPr lang="en-US" sz="1200" dirty="0">
                <a:solidFill>
                  <a:schemeClr val="bg1"/>
                </a:solidFill>
                <a:latin typeface="Lato Light" panose="020F0302020204030203" pitchFamily="34" charset="77"/>
              </a:rPr>
              <a:t> vitae </a:t>
            </a:r>
            <a:r>
              <a:rPr lang="en-US" sz="1200" dirty="0" err="1">
                <a:solidFill>
                  <a:schemeClr val="bg1"/>
                </a:solidFill>
                <a:latin typeface="Lato Light" panose="020F0302020204030203" pitchFamily="34" charset="77"/>
              </a:rPr>
              <a:t>mauris</a:t>
            </a:r>
            <a:r>
              <a:rPr lang="en-US" sz="1200" dirty="0">
                <a:solidFill>
                  <a:schemeClr val="bg1"/>
                </a:solidFill>
                <a:latin typeface="Lato Light" panose="020F0302020204030203" pitchFamily="34" charset="77"/>
              </a:rPr>
              <a:t>. Morbi </a:t>
            </a:r>
            <a:r>
              <a:rPr lang="en-US" sz="1200" dirty="0" err="1">
                <a:solidFill>
                  <a:schemeClr val="bg1"/>
                </a:solidFill>
                <a:latin typeface="Lato Light" panose="020F0302020204030203" pitchFamily="34" charset="77"/>
              </a:rPr>
              <a:t>tristique</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mauris</a:t>
            </a:r>
            <a:r>
              <a:rPr lang="en-US" sz="1200" dirty="0">
                <a:solidFill>
                  <a:schemeClr val="bg1"/>
                </a:solidFill>
                <a:latin typeface="Lato Light" panose="020F0302020204030203" pitchFamily="34" charset="77"/>
              </a:rPr>
              <a:t> at </a:t>
            </a:r>
            <a:r>
              <a:rPr lang="en-US" sz="1200" dirty="0" err="1">
                <a:solidFill>
                  <a:schemeClr val="bg1"/>
                </a:solidFill>
                <a:latin typeface="Lato Light" panose="020F0302020204030203" pitchFamily="34" charset="77"/>
              </a:rPr>
              <a:t>erat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finibus</a:t>
            </a:r>
            <a:r>
              <a:rPr lang="en-US" sz="1200" dirty="0">
                <a:solidFill>
                  <a:schemeClr val="bg1"/>
                </a:solidFill>
                <a:latin typeface="Lato Light" panose="020F0302020204030203" pitchFamily="34" charset="77"/>
              </a:rPr>
              <a:t>, at </a:t>
            </a:r>
            <a:r>
              <a:rPr lang="en-US" sz="1200" dirty="0" err="1">
                <a:solidFill>
                  <a:schemeClr val="bg1"/>
                </a:solidFill>
                <a:latin typeface="Lato Light" panose="020F0302020204030203" pitchFamily="34" charset="77"/>
              </a:rPr>
              <a:t>imperdiet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nisl</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commodo</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Pellentesque</a:t>
            </a:r>
            <a:r>
              <a:rPr lang="en-US" sz="1200" dirty="0">
                <a:solidFill>
                  <a:schemeClr val="bg1"/>
                </a:solidFill>
                <a:latin typeface="Lato Light" panose="020F0302020204030203" pitchFamily="34" charset="77"/>
              </a:rPr>
              <a:t> habitant </a:t>
            </a:r>
            <a:r>
              <a:rPr lang="en-US" sz="1200" dirty="0" err="1">
                <a:solidFill>
                  <a:schemeClr val="bg1"/>
                </a:solidFill>
                <a:latin typeface="Lato Light" panose="020F0302020204030203" pitchFamily="34" charset="77"/>
              </a:rPr>
              <a:t>morbi</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tristique</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senectus</a:t>
            </a:r>
            <a:r>
              <a:rPr lang="en-US" sz="1200" dirty="0">
                <a:solidFill>
                  <a:schemeClr val="bg1"/>
                </a:solidFill>
                <a:latin typeface="Lato Light" panose="020F0302020204030203" pitchFamily="34" charset="77"/>
              </a:rPr>
              <a:t> et </a:t>
            </a:r>
            <a:r>
              <a:rPr lang="en-US" sz="1200" dirty="0" err="1">
                <a:solidFill>
                  <a:schemeClr val="bg1"/>
                </a:solidFill>
                <a:latin typeface="Lato Light" panose="020F0302020204030203" pitchFamily="34" charset="77"/>
              </a:rPr>
              <a:t>netus</a:t>
            </a:r>
            <a:r>
              <a:rPr lang="en-US" sz="1200" dirty="0">
                <a:solidFill>
                  <a:schemeClr val="bg1"/>
                </a:solidFill>
                <a:latin typeface="Lato Light" panose="020F0302020204030203" pitchFamily="34" charset="77"/>
              </a:rPr>
              <a:t> et </a:t>
            </a:r>
            <a:r>
              <a:rPr lang="en-US" sz="1200" dirty="0" err="1">
                <a:solidFill>
                  <a:schemeClr val="bg1"/>
                </a:solidFill>
                <a:latin typeface="Lato Light" panose="020F0302020204030203" pitchFamily="34" charset="77"/>
              </a:rPr>
              <a:t>malesuada</a:t>
            </a:r>
            <a:r>
              <a:rPr lang="en-US" sz="1200" dirty="0">
                <a:solidFill>
                  <a:schemeClr val="bg1"/>
                </a:solidFill>
                <a:latin typeface="Lato Light" panose="020F0302020204030203" pitchFamily="34" charset="77"/>
              </a:rPr>
              <a:t> fames ac </a:t>
            </a:r>
            <a:r>
              <a:rPr lang="en-US" sz="1200" dirty="0" err="1">
                <a:solidFill>
                  <a:schemeClr val="bg1"/>
                </a:solidFill>
                <a:latin typeface="Lato Light" panose="020F0302020204030203" pitchFamily="34" charset="77"/>
              </a:rPr>
              <a:t>turpis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egestas</a:t>
            </a:r>
            <a:r>
              <a:rPr lang="en-US" sz="1200" dirty="0">
                <a:solidFill>
                  <a:schemeClr val="bg1"/>
                </a:solidFill>
                <a:latin typeface="Lato Light" panose="020F0302020204030203" pitchFamily="34" charset="77"/>
              </a:rPr>
              <a:t>. Nam id dolor vitae eros </a:t>
            </a:r>
            <a:r>
              <a:rPr lang="en-US" sz="1200" dirty="0" err="1">
                <a:solidFill>
                  <a:schemeClr val="bg1"/>
                </a:solidFill>
                <a:latin typeface="Lato Light" panose="020F0302020204030203" pitchFamily="34" charset="77"/>
              </a:rPr>
              <a:t>sollicitudin</a:t>
            </a:r>
            <a:r>
              <a:rPr lang="en-US" sz="1200" dirty="0">
                <a:solidFill>
                  <a:schemeClr val="bg1"/>
                </a:solidFill>
                <a:latin typeface="Lato Light" panose="020F0302020204030203" pitchFamily="34" charset="77"/>
              </a:rPr>
              <a:t> gravida sed non diam. </a:t>
            </a:r>
            <a:r>
              <a:rPr lang="en-US" sz="1200" dirty="0" err="1">
                <a:solidFill>
                  <a:schemeClr val="bg1"/>
                </a:solidFill>
                <a:latin typeface="Lato Light" panose="020F0302020204030203" pitchFamily="34" charset="77"/>
              </a:rPr>
              <a:t>Phasellus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nec</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consectetur</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tortor</a:t>
            </a:r>
            <a:r>
              <a:rPr lang="en-US" sz="1200" dirty="0">
                <a:solidFill>
                  <a:schemeClr val="bg1"/>
                </a:solidFill>
                <a:latin typeface="Lato Light" panose="020F0302020204030203" pitchFamily="34" charset="77"/>
              </a:rPr>
              <a:t>, at </a:t>
            </a:r>
            <a:r>
              <a:rPr lang="en-US" sz="1200" dirty="0" err="1">
                <a:solidFill>
                  <a:schemeClr val="bg1"/>
                </a:solidFill>
                <a:latin typeface="Lato Light" panose="020F0302020204030203" pitchFamily="34" charset="77"/>
              </a:rPr>
              <a:t>vulputate</a:t>
            </a:r>
            <a:r>
              <a:rPr lang="en-US" sz="1200" dirty="0">
                <a:solidFill>
                  <a:schemeClr val="bg1"/>
                </a:solidFill>
                <a:latin typeface="Lato Light" panose="020F0302020204030203" pitchFamily="34" charset="77"/>
              </a:rPr>
              <a:t> eros. </a:t>
            </a:r>
            <a:r>
              <a:rPr lang="en-US" sz="1200" dirty="0" err="1">
                <a:solidFill>
                  <a:schemeClr val="bg1"/>
                </a:solidFill>
                <a:latin typeface="Lato Light" panose="020F0302020204030203" pitchFamily="34" charset="77"/>
              </a:rPr>
              <a:t>Aliquam</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suscipit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odio</a:t>
            </a:r>
            <a:r>
              <a:rPr lang="en-US" sz="1200" dirty="0">
                <a:solidFill>
                  <a:schemeClr val="bg1"/>
                </a:solidFill>
                <a:latin typeface="Lato Light" panose="020F0302020204030203" pitchFamily="34" charset="77"/>
              </a:rPr>
              <a:t> vel </a:t>
            </a:r>
            <a:r>
              <a:rPr lang="en-US" sz="1200" dirty="0" err="1">
                <a:solidFill>
                  <a:schemeClr val="bg1"/>
                </a:solidFill>
                <a:latin typeface="Lato Light" panose="020F0302020204030203" pitchFamily="34" charset="77"/>
              </a:rPr>
              <a:t>rhoncus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feugiat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Curabitur</a:t>
            </a:r>
            <a:r>
              <a:rPr lang="en-US" sz="1200" dirty="0">
                <a:solidFill>
                  <a:schemeClr val="bg1"/>
                </a:solidFill>
                <a:latin typeface="Lato Light" panose="020F0302020204030203" pitchFamily="34" charset="77"/>
              </a:rPr>
              <a:t> a </a:t>
            </a:r>
            <a:r>
              <a:rPr lang="en-US" sz="1200" dirty="0" err="1">
                <a:solidFill>
                  <a:schemeClr val="bg1"/>
                </a:solidFill>
                <a:latin typeface="Lato Light" panose="020F0302020204030203" pitchFamily="34" charset="77"/>
              </a:rPr>
              <a:t>posuere</a:t>
            </a:r>
            <a:r>
              <a:rPr lang="en-US" sz="1200" dirty="0">
                <a:solidFill>
                  <a:schemeClr val="bg1"/>
                </a:solidFill>
                <a:latin typeface="Lato Light" panose="020F0302020204030203" pitchFamily="34" charset="77"/>
              </a:rPr>
              <a:t> ante. </a:t>
            </a:r>
            <a:r>
              <a:rPr lang="en-US" sz="1200" dirty="0" err="1">
                <a:solidFill>
                  <a:schemeClr val="bg1"/>
                </a:solidFill>
                <a:latin typeface="Lato Light" panose="020F0302020204030203" pitchFamily="34" charset="77"/>
              </a:rPr>
              <a:t>Curabitur</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consectetur</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velit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turpis</a:t>
            </a:r>
            <a:r>
              <a:rPr lang="en-US" sz="1200" dirty="0">
                <a:solidFill>
                  <a:schemeClr val="bg1"/>
                </a:solidFill>
                <a:latin typeface="Lato Light" panose="020F0302020204030203" pitchFamily="34" charset="77"/>
              </a:rPr>
              <a:t>, non </a:t>
            </a:r>
            <a:r>
              <a:rPr lang="en-US" sz="1200" dirty="0" err="1">
                <a:solidFill>
                  <a:schemeClr val="bg1"/>
                </a:solidFill>
                <a:latin typeface="Lato Light" panose="020F0302020204030203" pitchFamily="34" charset="77"/>
              </a:rPr>
              <a:t>hendrerit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purus</a:t>
            </a:r>
            <a:r>
              <a:rPr lang="en-US" sz="1200" dirty="0">
                <a:solidFill>
                  <a:schemeClr val="bg1"/>
                </a:solidFill>
                <a:latin typeface="Lato Light" panose="020F0302020204030203" pitchFamily="34" charset="77"/>
              </a:rPr>
              <a:t> semper vitae. Sed in ipsum </a:t>
            </a:r>
            <a:r>
              <a:rPr lang="en-US" sz="1200" dirty="0" err="1">
                <a:solidFill>
                  <a:schemeClr val="bg1"/>
                </a:solidFill>
                <a:latin typeface="Lato Light" panose="020F0302020204030203" pitchFamily="34" charset="77"/>
              </a:rPr>
              <a:t>nec</a:t>
            </a:r>
            <a:r>
              <a:rPr lang="en-US" sz="1200" dirty="0">
                <a:solidFill>
                  <a:schemeClr val="bg1"/>
                </a:solidFill>
                <a:latin typeface="Lato Light" panose="020F0302020204030203" pitchFamily="34" charset="77"/>
              </a:rPr>
              <a:t> libero </a:t>
            </a:r>
            <a:r>
              <a:rPr lang="en-US" sz="1200" dirty="0" err="1">
                <a:solidFill>
                  <a:schemeClr val="bg1"/>
                </a:solidFill>
                <a:latin typeface="Lato Light" panose="020F0302020204030203" pitchFamily="34" charset="77"/>
              </a:rPr>
              <a:t>luctus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eleifend</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Praesent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luctus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quam</a:t>
            </a:r>
            <a:r>
              <a:rPr lang="en-US" sz="1200" dirty="0">
                <a:solidFill>
                  <a:schemeClr val="bg1"/>
                </a:solidFill>
                <a:latin typeface="Lato Light" panose="020F0302020204030203" pitchFamily="34" charset="77"/>
              </a:rPr>
              <a:t> vitae </a:t>
            </a:r>
            <a:r>
              <a:rPr lang="en-US" sz="1200" dirty="0" err="1">
                <a:solidFill>
                  <a:schemeClr val="bg1"/>
                </a:solidFill>
                <a:latin typeface="Lato Light" panose="020F0302020204030203" pitchFamily="34" charset="77"/>
              </a:rPr>
              <a:t>est</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accumsan</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sollicitudin</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Fusce</a:t>
            </a:r>
            <a:r>
              <a:rPr lang="en-US" sz="1200" dirty="0">
                <a:solidFill>
                  <a:schemeClr val="bg1"/>
                </a:solidFill>
                <a:latin typeface="Lato Light" panose="020F0302020204030203" pitchFamily="34" charset="77"/>
              </a:rPr>
              <a:t> fermentum </a:t>
            </a:r>
            <a:r>
              <a:rPr lang="en-US" sz="1200" dirty="0" err="1">
                <a:solidFill>
                  <a:schemeClr val="bg1"/>
                </a:solidFill>
                <a:latin typeface="Lato Light" panose="020F0302020204030203" pitchFamily="34" charset="77"/>
              </a:rPr>
              <a:t>mauris</a:t>
            </a:r>
            <a:r>
              <a:rPr lang="en-US" sz="1200" dirty="0">
                <a:solidFill>
                  <a:schemeClr val="bg1"/>
                </a:solidFill>
                <a:latin typeface="Lato Light" panose="020F0302020204030203" pitchFamily="34" charset="77"/>
              </a:rPr>
              <a:t> </a:t>
            </a:r>
            <a:r>
              <a:rPr lang="en-US" sz="1200" dirty="0" err="1">
                <a:solidFill>
                  <a:schemeClr val="bg1"/>
                </a:solidFill>
                <a:latin typeface="Lato Light" panose="020F0302020204030203" pitchFamily="34" charset="77"/>
              </a:rPr>
              <a:t>quis</a:t>
            </a:r>
            <a:r>
              <a:rPr lang="en-US" sz="1200" dirty="0">
                <a:solidFill>
                  <a:schemeClr val="bg1"/>
                </a:solidFill>
                <a:latin typeface="Lato Light" panose="020F0302020204030203" pitchFamily="34" charset="77"/>
              </a:rPr>
              <a:t> dolor </a:t>
            </a:r>
            <a:r>
              <a:rPr lang="en-US" sz="1200" dirty="0" err="1">
                <a:solidFill>
                  <a:schemeClr val="bg1"/>
                </a:solidFill>
                <a:latin typeface="Lato Light" panose="020F0302020204030203" pitchFamily="34" charset="77"/>
              </a:rPr>
              <a:t>rhoncus</a:t>
            </a:r>
            <a:r>
              <a:rPr lang="en-US" sz="1200" dirty="0">
                <a:solidFill>
                  <a:schemeClr val="bg1"/>
                </a:solidFill>
                <a:latin typeface="Lato Light" panose="020F0302020204030203" pitchFamily="34" charset="77"/>
              </a:rPr>
              <a:t> porta.</a:t>
            </a:r>
            <a:endParaRPr lang="en-US" sz="1200" dirty="0">
              <a:solidFill>
                <a:schemeClr val="bg1"/>
              </a:solidFill>
              <a:latin typeface="Lato Light" panose="020F0302020204030203" pitchFamily="34" charset="77"/>
              <a:ea typeface="Noto Sans Light" panose="020B0402040504020204" pitchFamily="34" charset="0"/>
              <a:cs typeface="Noto Sans Light" panose="020B0402040504020204" pitchFamily="34" charset="0"/>
            </a:endParaRPr>
          </a:p>
        </p:txBody>
      </p:sp>
      <p:sp>
        <p:nvSpPr>
          <p:cNvPr id="5" name="Freeform 4">
            <a:extLst>
              <a:ext uri="{FF2B5EF4-FFF2-40B4-BE49-F238E27FC236}">
                <a16:creationId xmlns:a16="http://schemas.microsoft.com/office/drawing/2014/main" id="{C9CA8A07-35B6-3711-0C1B-D1141CE73F46}"/>
              </a:ext>
            </a:extLst>
          </p:cNvPr>
          <p:cNvSpPr/>
          <p:nvPr/>
        </p:nvSpPr>
        <p:spPr>
          <a:xfrm rot="9000000">
            <a:off x="-867804" y="5597333"/>
            <a:ext cx="3229963" cy="2210965"/>
          </a:xfrm>
          <a:custGeom>
            <a:avLst/>
            <a:gdLst>
              <a:gd name="connsiteX0" fmla="*/ 238018 w 2086258"/>
              <a:gd name="connsiteY0" fmla="*/ 0 h 1428078"/>
              <a:gd name="connsiteX1" fmla="*/ 2049775 w 2086258"/>
              <a:gd name="connsiteY1" fmla="*/ 0 h 1428078"/>
              <a:gd name="connsiteX2" fmla="*/ 2086258 w 2086258"/>
              <a:gd name="connsiteY2" fmla="*/ 3678 h 1428078"/>
              <a:gd name="connsiteX3" fmla="*/ 1260106 w 2086258"/>
              <a:gd name="connsiteY3" fmla="*/ 1428078 h 1428078"/>
              <a:gd name="connsiteX4" fmla="*/ 238018 w 2086258"/>
              <a:gd name="connsiteY4" fmla="*/ 1428078 h 1428078"/>
              <a:gd name="connsiteX5" fmla="*/ 0 w 2086258"/>
              <a:gd name="connsiteY5" fmla="*/ 1190060 h 1428078"/>
              <a:gd name="connsiteX6" fmla="*/ 0 w 2086258"/>
              <a:gd name="connsiteY6" fmla="*/ 238018 h 1428078"/>
              <a:gd name="connsiteX7" fmla="*/ 238018 w 2086258"/>
              <a:gd name="connsiteY7" fmla="*/ 0 h 14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258" h="1428078">
                <a:moveTo>
                  <a:pt x="238018" y="0"/>
                </a:moveTo>
                <a:lnTo>
                  <a:pt x="2049775" y="0"/>
                </a:lnTo>
                <a:lnTo>
                  <a:pt x="2086258" y="3678"/>
                </a:lnTo>
                <a:lnTo>
                  <a:pt x="1260106" y="1428078"/>
                </a:lnTo>
                <a:lnTo>
                  <a:pt x="238018" y="1428078"/>
                </a:lnTo>
                <a:cubicBezTo>
                  <a:pt x="106564" y="1428078"/>
                  <a:pt x="0" y="1321514"/>
                  <a:pt x="0" y="1190060"/>
                </a:cubicBezTo>
                <a:lnTo>
                  <a:pt x="0" y="238018"/>
                </a:lnTo>
                <a:cubicBezTo>
                  <a:pt x="0" y="106564"/>
                  <a:pt x="106564" y="0"/>
                  <a:pt x="238018" y="0"/>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E3E4E5F0-D472-92AB-7825-374AA4C5C158}"/>
              </a:ext>
            </a:extLst>
          </p:cNvPr>
          <p:cNvSpPr>
            <a:spLocks noGrp="1"/>
          </p:cNvSpPr>
          <p:nvPr>
            <p:ph type="pic" sz="quarter" idx="10"/>
          </p:nvPr>
        </p:nvSpPr>
        <p:spPr/>
        <p:txBody>
          <a:bodyPr/>
          <a:lstStyle/>
          <a:p>
            <a:endParaRPr lang="es-CO"/>
          </a:p>
        </p:txBody>
      </p:sp>
    </p:spTree>
    <p:extLst>
      <p:ext uri="{BB962C8B-B14F-4D97-AF65-F5344CB8AC3E}">
        <p14:creationId xmlns:p14="http://schemas.microsoft.com/office/powerpoint/2010/main" val="2231658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ma de Office">
  <a:themeElements>
    <a:clrScheme name="general template">
      <a:dk1>
        <a:srgbClr val="000000"/>
      </a:dk1>
      <a:lt1>
        <a:srgbClr val="FFFFFF"/>
      </a:lt1>
      <a:dk2>
        <a:srgbClr val="44546A"/>
      </a:dk2>
      <a:lt2>
        <a:srgbClr val="E7E6E6"/>
      </a:lt2>
      <a:accent1>
        <a:srgbClr val="2EBDD8"/>
      </a:accent1>
      <a:accent2>
        <a:srgbClr val="F95E8C"/>
      </a:accent2>
      <a:accent3>
        <a:srgbClr val="BC62F3"/>
      </a:accent3>
      <a:accent4>
        <a:srgbClr val="F9AF00"/>
      </a:accent4>
      <a:accent5>
        <a:srgbClr val="B8CF22"/>
      </a:accent5>
      <a:accent6>
        <a:srgbClr val="3D1A5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6625</TotalTime>
  <Words>1927</Words>
  <Application>Microsoft Office PowerPoint</Application>
  <PresentationFormat>Widescreen</PresentationFormat>
  <Paragraphs>201</Paragraphs>
  <Slides>20</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20</vt:i4>
      </vt:variant>
    </vt:vector>
  </HeadingPairs>
  <TitlesOfParts>
    <vt:vector size="42" baseType="lpstr">
      <vt:lpstr>Arial</vt:lpstr>
      <vt:lpstr>Arial Black</vt:lpstr>
      <vt:lpstr>Barlow</vt:lpstr>
      <vt:lpstr>Barlow </vt:lpstr>
      <vt:lpstr>Barlow Black</vt:lpstr>
      <vt:lpstr>Barlow ExtraBold</vt:lpstr>
      <vt:lpstr>Britannic Bold</vt:lpstr>
      <vt:lpstr>Calibri</vt:lpstr>
      <vt:lpstr>Calibri Light</vt:lpstr>
      <vt:lpstr>Century</vt:lpstr>
      <vt:lpstr>Consolas</vt:lpstr>
      <vt:lpstr>Gill Sans</vt:lpstr>
      <vt:lpstr>Lato Black</vt:lpstr>
      <vt:lpstr>Lato Light</vt:lpstr>
      <vt:lpstr>Lucida Handwriting Italic</vt:lpstr>
      <vt:lpstr>Monotype Corsiva</vt:lpstr>
      <vt:lpstr>Montserrat</vt:lpstr>
      <vt:lpstr>Montserrat Black</vt:lpstr>
      <vt:lpstr>Montserrat ExtraBold</vt:lpstr>
      <vt:lpstr>Montserrat Light</vt:lpstr>
      <vt:lpstr>Tahoma</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DOWNLOADING THESE TEMPLATES!  Find even more free templates at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Jolie Nayibe Serrano</dc:creator>
  <cp:lastModifiedBy>Jolie Serrano Delgado</cp:lastModifiedBy>
  <cp:revision>352</cp:revision>
  <dcterms:created xsi:type="dcterms:W3CDTF">2020-03-21T22:03:23Z</dcterms:created>
  <dcterms:modified xsi:type="dcterms:W3CDTF">2025-04-11T22:35:55Z</dcterms:modified>
</cp:coreProperties>
</file>