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handoutMasterIdLst>
    <p:handoutMasterId r:id="rId16"/>
  </p:handoutMasterIdLst>
  <p:sldIdLst>
    <p:sldId id="1482" r:id="rId2"/>
    <p:sldId id="4110" r:id="rId3"/>
    <p:sldId id="256" r:id="rId4"/>
    <p:sldId id="4120" r:id="rId5"/>
    <p:sldId id="4123" r:id="rId6"/>
    <p:sldId id="4124" r:id="rId7"/>
    <p:sldId id="344" r:id="rId8"/>
    <p:sldId id="314" r:id="rId9"/>
    <p:sldId id="3316" r:id="rId10"/>
    <p:sldId id="3310" r:id="rId11"/>
    <p:sldId id="4097" r:id="rId12"/>
    <p:sldId id="2345" r:id="rId13"/>
    <p:sldId id="1780"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B68"/>
    <a:srgbClr val="E23E61"/>
    <a:srgbClr val="F25A57"/>
    <a:srgbClr val="EF7F4B"/>
    <a:srgbClr val="F89E47"/>
    <a:srgbClr val="7D1D5D"/>
    <a:srgbClr val="EE5080"/>
    <a:srgbClr val="FCB800"/>
    <a:srgbClr val="00C0B3"/>
    <a:srgbClr val="711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DC48F-CFC8-4496-A4A7-2BDCBA0613CB}" v="1" dt="2025-04-11T22:18:56.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00" autoAdjust="0"/>
    <p:restoredTop sz="94660"/>
  </p:normalViewPr>
  <p:slideViewPr>
    <p:cSldViewPr snapToGrid="0">
      <p:cViewPr varScale="1">
        <p:scale>
          <a:sx n="112" d="100"/>
          <a:sy n="112" d="100"/>
        </p:scale>
        <p:origin x="990"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797DC48F-CFC8-4496-A4A7-2BDCBA0613CB}"/>
    <pc:docChg chg="addSld delSld modSld sldOrd">
      <pc:chgData name="Jolie Serrano Delgado" userId="d52b4219-5c60-4a0c-87ad-b1ec335c0c37" providerId="ADAL" clId="{797DC48F-CFC8-4496-A4A7-2BDCBA0613CB}" dt="2025-04-11T22:19:11.396" v="7" actId="47"/>
      <pc:docMkLst>
        <pc:docMk/>
      </pc:docMkLst>
      <pc:sldChg chg="del">
        <pc:chgData name="Jolie Serrano Delgado" userId="d52b4219-5c60-4a0c-87ad-b1ec335c0c37" providerId="ADAL" clId="{797DC48F-CFC8-4496-A4A7-2BDCBA0613CB}" dt="2025-04-11T22:19:01.697" v="3" actId="47"/>
        <pc:sldMkLst>
          <pc:docMk/>
          <pc:sldMk cId="4040804473" sldId="1449"/>
        </pc:sldMkLst>
      </pc:sldChg>
      <pc:sldChg chg="modSp add mod">
        <pc:chgData name="Jolie Serrano Delgado" userId="d52b4219-5c60-4a0c-87ad-b1ec335c0c37" providerId="ADAL" clId="{797DC48F-CFC8-4496-A4A7-2BDCBA0613CB}" dt="2025-04-11T22:19:09.951" v="6" actId="20577"/>
        <pc:sldMkLst>
          <pc:docMk/>
          <pc:sldMk cId="0" sldId="1482"/>
        </pc:sldMkLst>
        <pc:spChg chg="mod">
          <ac:chgData name="Jolie Serrano Delgado" userId="d52b4219-5c60-4a0c-87ad-b1ec335c0c37" providerId="ADAL" clId="{797DC48F-CFC8-4496-A4A7-2BDCBA0613CB}" dt="2025-04-11T22:19:09.951" v="6" actId="20577"/>
          <ac:spMkLst>
            <pc:docMk/>
            <pc:sldMk cId="0" sldId="1482"/>
            <ac:spMk id="55309" creationId="{00000000-0000-0000-0000-000000000000}"/>
          </ac:spMkLst>
        </pc:spChg>
      </pc:sldChg>
      <pc:sldChg chg="modSp del mod">
        <pc:chgData name="Jolie Serrano Delgado" userId="d52b4219-5c60-4a0c-87ad-b1ec335c0c37" providerId="ADAL" clId="{797DC48F-CFC8-4496-A4A7-2BDCBA0613CB}" dt="2025-04-11T22:19:11.396" v="7" actId="47"/>
        <pc:sldMkLst>
          <pc:docMk/>
          <pc:sldMk cId="0" sldId="1523"/>
        </pc:sldMkLst>
        <pc:spChg chg="mod">
          <ac:chgData name="Jolie Serrano Delgado" userId="d52b4219-5c60-4a0c-87ad-b1ec335c0c37" providerId="ADAL" clId="{797DC48F-CFC8-4496-A4A7-2BDCBA0613CB}" dt="2025-04-11T22:19:05.969" v="4" actId="21"/>
          <ac:spMkLst>
            <pc:docMk/>
            <pc:sldMk cId="0" sldId="1523"/>
            <ac:spMk id="55309" creationId="{00000000-0000-0000-0000-000000000000}"/>
          </ac:spMkLst>
        </pc:spChg>
      </pc:sldChg>
      <pc:sldChg chg="add ord">
        <pc:chgData name="Jolie Serrano Delgado" userId="d52b4219-5c60-4a0c-87ad-b1ec335c0c37" providerId="ADAL" clId="{797DC48F-CFC8-4496-A4A7-2BDCBA0613CB}" dt="2025-04-11T22:19:00.382" v="2"/>
        <pc:sldMkLst>
          <pc:docMk/>
          <pc:sldMk cId="3313802975" sldId="1780"/>
        </pc:sldMkLst>
      </pc:sldChg>
      <pc:sldMasterChg chg="delSldLayout">
        <pc:chgData name="Jolie Serrano Delgado" userId="d52b4219-5c60-4a0c-87ad-b1ec335c0c37" providerId="ADAL" clId="{797DC48F-CFC8-4496-A4A7-2BDCBA0613CB}" dt="2025-04-11T22:19:11.396" v="7" actId="47"/>
        <pc:sldMasterMkLst>
          <pc:docMk/>
          <pc:sldMasterMk cId="984319872" sldId="2147483732"/>
        </pc:sldMasterMkLst>
        <pc:sldLayoutChg chg="del">
          <pc:chgData name="Jolie Serrano Delgado" userId="d52b4219-5c60-4a0c-87ad-b1ec335c0c37" providerId="ADAL" clId="{797DC48F-CFC8-4496-A4A7-2BDCBA0613CB}" dt="2025-04-11T22:19:11.396" v="7" actId="47"/>
          <pc:sldLayoutMkLst>
            <pc:docMk/>
            <pc:sldMasterMk cId="984319872" sldId="2147483732"/>
            <pc:sldLayoutMk cId="3765468880" sldId="2147483765"/>
          </pc:sldLayoutMkLst>
        </pc:sldLayoutChg>
        <pc:sldLayoutChg chg="del">
          <pc:chgData name="Jolie Serrano Delgado" userId="d52b4219-5c60-4a0c-87ad-b1ec335c0c37" providerId="ADAL" clId="{797DC48F-CFC8-4496-A4A7-2BDCBA0613CB}" dt="2025-04-11T22:19:01.697" v="3" actId="47"/>
          <pc:sldLayoutMkLst>
            <pc:docMk/>
            <pc:sldMasterMk cId="984319872" sldId="2147483732"/>
            <pc:sldLayoutMk cId="3748552631" sldId="21474837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17.emf"/><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Series 1</c:v>
                </c:pt>
              </c:strCache>
            </c:strRef>
          </c:tx>
          <c:spPr>
            <a:solidFill>
              <a:schemeClr val="accent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3-3CB5-1048-97A9-D4DAA1180891}"/>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4-3CB5-1048-97A9-D4DAA118089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3CB5-1048-97A9-D4DAA1180891}"/>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Category 1</c:v>
                </c:pt>
                <c:pt idx="1">
                  <c:v>Category 2</c:v>
                </c:pt>
                <c:pt idx="2">
                  <c:v>Category 3</c:v>
                </c:pt>
                <c:pt idx="3">
                  <c:v>Category 4</c:v>
                </c:pt>
              </c:strCache>
            </c:strRef>
          </c:cat>
          <c:val>
            <c:numRef>
              <c:f>Hoja1!$B$2:$B$5</c:f>
              <c:numCache>
                <c:formatCode>0%</c:formatCode>
                <c:ptCount val="4"/>
                <c:pt idx="0">
                  <c:v>0.85</c:v>
                </c:pt>
                <c:pt idx="1">
                  <c:v>0.65</c:v>
                </c:pt>
                <c:pt idx="2">
                  <c:v>0.85</c:v>
                </c:pt>
                <c:pt idx="3">
                  <c:v>0.33</c:v>
                </c:pt>
              </c:numCache>
            </c:numRef>
          </c:val>
          <c:extLst>
            <c:ext xmlns:c16="http://schemas.microsoft.com/office/drawing/2014/chart" uri="{C3380CC4-5D6E-409C-BE32-E72D297353CC}">
              <c16:uniqueId val="{00000000-3CB5-1048-97A9-D4DAA1180891}"/>
            </c:ext>
          </c:extLst>
        </c:ser>
        <c:ser>
          <c:idx val="1"/>
          <c:order val="1"/>
          <c:tx>
            <c:strRef>
              <c:f>Hoja1!$C$1</c:f>
              <c:strCache>
                <c:ptCount val="1"/>
                <c:pt idx="0">
                  <c:v>Series 2</c:v>
                </c:pt>
              </c:strCache>
            </c:strRef>
          </c:tx>
          <c:spPr>
            <a:blipFill>
              <a:blip xmlns:r="http://schemas.openxmlformats.org/officeDocument/2006/relationships" r:embed="rId3"/>
              <a:stretch>
                <a:fillRect/>
              </a:stretch>
            </a:blipFill>
            <a:ln>
              <a:noFill/>
            </a:ln>
            <a:effectLst/>
          </c:spPr>
          <c:invertIfNegative val="0"/>
          <c:dLbls>
            <c:delete val="1"/>
          </c:dLbls>
          <c:cat>
            <c:strRef>
              <c:f>Hoja1!$A$2:$A$5</c:f>
              <c:strCache>
                <c:ptCount val="4"/>
                <c:pt idx="0">
                  <c:v>Category 1</c:v>
                </c:pt>
                <c:pt idx="1">
                  <c:v>Category 2</c:v>
                </c:pt>
                <c:pt idx="2">
                  <c:v>Category 3</c:v>
                </c:pt>
                <c:pt idx="3">
                  <c:v>Category 4</c:v>
                </c:pt>
              </c:strCache>
            </c:strRef>
          </c:cat>
          <c:val>
            <c:numRef>
              <c:f>Hoja1!$C$2:$C$5</c:f>
              <c:numCache>
                <c:formatCode>0%</c:formatCode>
                <c:ptCount val="4"/>
                <c:pt idx="0">
                  <c:v>1.1000000000000001</c:v>
                </c:pt>
                <c:pt idx="1">
                  <c:v>1.1000000000000001</c:v>
                </c:pt>
                <c:pt idx="2">
                  <c:v>1.1000000000000001</c:v>
                </c:pt>
                <c:pt idx="3">
                  <c:v>1.1000000000000001</c:v>
                </c:pt>
              </c:numCache>
            </c:numRef>
          </c:val>
          <c:extLst>
            <c:ext xmlns:c16="http://schemas.microsoft.com/office/drawing/2014/chart" uri="{C3380CC4-5D6E-409C-BE32-E72D297353CC}">
              <c16:uniqueId val="{00000001-3CB5-1048-97A9-D4DAA1180891}"/>
            </c:ext>
          </c:extLst>
        </c:ser>
        <c:dLbls>
          <c:dLblPos val="outEnd"/>
          <c:showLegendKey val="0"/>
          <c:showVal val="1"/>
          <c:showCatName val="0"/>
          <c:showSerName val="0"/>
          <c:showPercent val="0"/>
          <c:showBubbleSize val="0"/>
        </c:dLbls>
        <c:gapWidth val="60"/>
        <c:overlap val="100"/>
        <c:axId val="1611221119"/>
        <c:axId val="1611222767"/>
      </c:barChart>
      <c:catAx>
        <c:axId val="1611221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CO"/>
          </a:p>
        </c:txPr>
        <c:crossAx val="1611222767"/>
        <c:crosses val="autoZero"/>
        <c:auto val="1"/>
        <c:lblAlgn val="ctr"/>
        <c:lblOffset val="100"/>
        <c:noMultiLvlLbl val="0"/>
      </c:catAx>
      <c:valAx>
        <c:axId val="1611222767"/>
        <c:scaling>
          <c:orientation val="minMax"/>
        </c:scaling>
        <c:delete val="1"/>
        <c:axPos val="l"/>
        <c:numFmt formatCode="0%" sourceLinked="1"/>
        <c:majorTickMark val="none"/>
        <c:minorTickMark val="none"/>
        <c:tickLblPos val="nextTo"/>
        <c:crossAx val="1611221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Step 01</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B-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Sheet1!$B$2</c:f>
              <c:numCache>
                <c:formatCode>0%</c:formatCode>
                <c:ptCount val="1"/>
                <c:pt idx="0">
                  <c:v>0.9</c:v>
                </c:pt>
              </c:numCache>
            </c:numRef>
          </c:val>
          <c:extLst>
            <c:ext xmlns:c16="http://schemas.microsoft.com/office/drawing/2014/chart" uri="{C3380CC4-5D6E-409C-BE32-E72D297353CC}">
              <c16:uniqueId val="{00000000-6AF2-4970-8D78-026FFCD782A0}"/>
            </c:ext>
          </c:extLst>
        </c:ser>
        <c:ser>
          <c:idx val="1"/>
          <c:order val="1"/>
          <c:tx>
            <c:strRef>
              <c:f>Sheet1!$C$1</c:f>
              <c:strCache>
                <c:ptCount val="1"/>
                <c:pt idx="0">
                  <c:v>Step 02</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Sheet1!$C$2</c:f>
              <c:numCache>
                <c:formatCode>0%</c:formatCode>
                <c:ptCount val="1"/>
                <c:pt idx="0">
                  <c:v>0.6</c:v>
                </c:pt>
              </c:numCache>
            </c:numRef>
          </c:val>
          <c:extLst>
            <c:ext xmlns:c16="http://schemas.microsoft.com/office/drawing/2014/chart" uri="{C3380CC4-5D6E-409C-BE32-E72D297353CC}">
              <c16:uniqueId val="{00000006-6AF2-4970-8D78-026FFCD782A0}"/>
            </c:ext>
          </c:extLst>
        </c:ser>
        <c:ser>
          <c:idx val="2"/>
          <c:order val="2"/>
          <c:tx>
            <c:strRef>
              <c:f>Sheet1!$D$1</c:f>
              <c:strCache>
                <c:ptCount val="1"/>
                <c:pt idx="0">
                  <c:v>Step 03</c:v>
                </c:pt>
              </c:strCache>
            </c:strRef>
          </c:tx>
          <c:spPr>
            <a:solidFill>
              <a:schemeClr val="accent3"/>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C-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Sheet1!$D$2</c:f>
              <c:numCache>
                <c:formatCode>0%</c:formatCode>
                <c:ptCount val="1"/>
                <c:pt idx="0">
                  <c:v>0.7</c:v>
                </c:pt>
              </c:numCache>
            </c:numRef>
          </c:val>
          <c:extLst>
            <c:ext xmlns:c16="http://schemas.microsoft.com/office/drawing/2014/chart" uri="{C3380CC4-5D6E-409C-BE32-E72D297353CC}">
              <c16:uniqueId val="{00000007-6AF2-4970-8D78-026FFCD782A0}"/>
            </c:ext>
          </c:extLst>
        </c:ser>
        <c:ser>
          <c:idx val="3"/>
          <c:order val="3"/>
          <c:tx>
            <c:strRef>
              <c:f>Sheet1!$E$1</c:f>
              <c:strCache>
                <c:ptCount val="1"/>
                <c:pt idx="0">
                  <c:v>Step 04</c:v>
                </c:pt>
              </c:strCache>
            </c:strRef>
          </c:tx>
          <c:spPr>
            <a:solidFill>
              <a:schemeClr val="accent4"/>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D-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Sheet1!$E$2</c:f>
              <c:numCache>
                <c:formatCode>0%</c:formatCode>
                <c:ptCount val="1"/>
                <c:pt idx="0">
                  <c:v>0.5</c:v>
                </c:pt>
              </c:numCache>
            </c:numRef>
          </c:val>
          <c:extLst>
            <c:ext xmlns:c16="http://schemas.microsoft.com/office/drawing/2014/chart" uri="{C3380CC4-5D6E-409C-BE32-E72D297353CC}">
              <c16:uniqueId val="{00000008-6AF2-4970-8D78-026FFCD782A0}"/>
            </c:ext>
          </c:extLst>
        </c:ser>
        <c:ser>
          <c:idx val="4"/>
          <c:order val="4"/>
          <c:tx>
            <c:strRef>
              <c:f>Sheet1!$F$1</c:f>
              <c:strCache>
                <c:ptCount val="1"/>
                <c:pt idx="0">
                  <c:v>Step 05</c:v>
                </c:pt>
              </c:strCache>
            </c:strRef>
          </c:tx>
          <c:spPr>
            <a:solidFill>
              <a:schemeClr val="accent5"/>
            </a:solidFill>
            <a:ln>
              <a:noFill/>
            </a:ln>
            <a:effectLst/>
          </c:spPr>
          <c:invertIfNegative val="0"/>
          <c:dPt>
            <c:idx val="0"/>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E-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Sheet1!$F$2</c:f>
              <c:numCache>
                <c:formatCode>0%</c:formatCode>
                <c:ptCount val="1"/>
                <c:pt idx="0">
                  <c:v>0.75</c:v>
                </c:pt>
              </c:numCache>
            </c:numRef>
          </c:val>
          <c:extLst>
            <c:ext xmlns:c16="http://schemas.microsoft.com/office/drawing/2014/chart" uri="{C3380CC4-5D6E-409C-BE32-E72D297353CC}">
              <c16:uniqueId val="{00000009-6AF2-4970-8D78-026FFCD782A0}"/>
            </c:ext>
          </c:extLst>
        </c:ser>
        <c:ser>
          <c:idx val="5"/>
          <c:order val="5"/>
          <c:tx>
            <c:strRef>
              <c:f>Sheet1!$G$1</c:f>
              <c:strCache>
                <c:ptCount val="1"/>
                <c:pt idx="0">
                  <c:v>Step 06</c:v>
                </c:pt>
              </c:strCache>
            </c:strRef>
          </c:tx>
          <c:spPr>
            <a:blipFill>
              <a:blip xmlns:r="http://schemas.openxmlformats.org/officeDocument/2006/relationships" r:embed="rId8"/>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Sheet1!$G$2</c:f>
              <c:numCache>
                <c:formatCode>0%</c:formatCode>
                <c:ptCount val="1"/>
                <c:pt idx="0">
                  <c:v>0.6</c:v>
                </c:pt>
              </c:numCache>
            </c:numRef>
          </c:val>
          <c:extLst>
            <c:ext xmlns:c16="http://schemas.microsoft.com/office/drawing/2014/chart" uri="{C3380CC4-5D6E-409C-BE32-E72D297353CC}">
              <c16:uniqueId val="{0000000A-6AF2-4970-8D78-026FFCD782A0}"/>
            </c:ext>
          </c:extLst>
        </c:ser>
        <c:dLbls>
          <c:dLblPos val="outEnd"/>
          <c:showLegendKey val="0"/>
          <c:showVal val="1"/>
          <c:showCatName val="0"/>
          <c:showSerName val="0"/>
          <c:showPercent val="0"/>
          <c:showBubbleSize val="0"/>
        </c:dLbls>
        <c:gapWidth val="0"/>
        <c:overlap val="59"/>
        <c:axId val="199038816"/>
        <c:axId val="199039144"/>
      </c:barChart>
      <c:catAx>
        <c:axId val="199038816"/>
        <c:scaling>
          <c:orientation val="minMax"/>
        </c:scaling>
        <c:delete val="1"/>
        <c:axPos val="b"/>
        <c:numFmt formatCode="General" sourceLinked="1"/>
        <c:majorTickMark val="out"/>
        <c:minorTickMark val="none"/>
        <c:tickLblPos val="nextTo"/>
        <c:crossAx val="199039144"/>
        <c:crossesAt val="0"/>
        <c:auto val="1"/>
        <c:lblAlgn val="ctr"/>
        <c:lblOffset val="100"/>
        <c:noMultiLvlLbl val="0"/>
      </c:catAx>
      <c:valAx>
        <c:axId val="199039144"/>
        <c:scaling>
          <c:orientation val="minMax"/>
          <c:max val="1"/>
        </c:scaling>
        <c:delete val="1"/>
        <c:axPos val="l"/>
        <c:numFmt formatCode="0%" sourceLinked="1"/>
        <c:majorTickMark val="out"/>
        <c:minorTickMark val="none"/>
        <c:tickLblPos val="nextTo"/>
        <c:crossAx val="199038816"/>
        <c:crosses val="autoZero"/>
        <c:crossBetween val="between"/>
      </c:valAx>
      <c:spPr>
        <a:noFill/>
        <a:ln>
          <a:noFill/>
        </a:ln>
        <a:effectLst/>
      </c:spPr>
    </c:plotArea>
    <c:legend>
      <c:legendPos val="b"/>
      <c:layout>
        <c:manualLayout>
          <c:xMode val="edge"/>
          <c:yMode val="edge"/>
          <c:x val="3.2708454526343134E-2"/>
          <c:y val="0.94250514495347171"/>
          <c:w val="0.93458309094731373"/>
          <c:h val="4.329030959198282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9">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solidFill>
              <a:schemeClr val="accent1"/>
            </a:solidFill>
            <a:ln>
              <a:noFill/>
            </a:ln>
            <a:effectLst/>
            <a:sp3d/>
          </c:spPr>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3-7574-47CE-95D5-A97BEF983E7B}"/>
              </c:ext>
            </c:extLst>
          </c:dPt>
          <c:dPt>
            <c:idx val="1"/>
            <c:invertIfNegative val="0"/>
            <c:bubble3D val="0"/>
            <c:spPr>
              <a:solidFill>
                <a:schemeClr val="accent1"/>
              </a:solidFill>
              <a:ln>
                <a:noFill/>
              </a:ln>
              <a:effectLst/>
              <a:sp3d/>
            </c:spPr>
            <c:extLst>
              <c:ext xmlns:c16="http://schemas.microsoft.com/office/drawing/2014/chart" uri="{C3380CC4-5D6E-409C-BE32-E72D297353CC}">
                <c16:uniqueId val="{00000004-7574-47CE-95D5-A97BEF983E7B}"/>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7574-47CE-95D5-A97BEF983E7B}"/>
              </c:ext>
            </c:extLst>
          </c:dPt>
          <c:dPt>
            <c:idx val="3"/>
            <c:invertIfNegative val="0"/>
            <c:bubble3D val="0"/>
            <c:spPr>
              <a:solidFill>
                <a:schemeClr val="accent3"/>
              </a:solidFill>
              <a:ln>
                <a:noFill/>
              </a:ln>
              <a:effectLst/>
              <a:sp3d/>
            </c:spPr>
            <c:extLst>
              <c:ext xmlns:c16="http://schemas.microsoft.com/office/drawing/2014/chart" uri="{C3380CC4-5D6E-409C-BE32-E72D297353CC}">
                <c16:uniqueId val="{00000006-7574-47CE-95D5-A97BEF983E7B}"/>
              </c:ext>
            </c:extLst>
          </c:dPt>
          <c:dPt>
            <c:idx val="4"/>
            <c:invertIfNegative val="0"/>
            <c:bubble3D val="0"/>
            <c:spPr>
              <a:solidFill>
                <a:schemeClr val="accent4"/>
              </a:solidFill>
              <a:ln>
                <a:noFill/>
              </a:ln>
              <a:effectLst/>
              <a:sp3d/>
            </c:spPr>
            <c:extLst>
              <c:ext xmlns:c16="http://schemas.microsoft.com/office/drawing/2014/chart" uri="{C3380CC4-5D6E-409C-BE32-E72D297353CC}">
                <c16:uniqueId val="{00000007-7574-47CE-95D5-A97BEF983E7B}"/>
              </c:ext>
            </c:extLst>
          </c:dPt>
          <c:dPt>
            <c:idx val="5"/>
            <c:invertIfNegative val="0"/>
            <c:bubble3D val="0"/>
            <c:spPr>
              <a:solidFill>
                <a:schemeClr val="accent5"/>
              </a:solidFill>
              <a:ln>
                <a:noFill/>
              </a:ln>
              <a:effectLst/>
              <a:sp3d/>
            </c:spPr>
            <c:extLst>
              <c:ext xmlns:c16="http://schemas.microsoft.com/office/drawing/2014/chart" uri="{C3380CC4-5D6E-409C-BE32-E72D297353CC}">
                <c16:uniqueId val="{00000008-7574-47CE-95D5-A97BEF983E7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Step 01</c:v>
                </c:pt>
                <c:pt idx="1">
                  <c:v>Step 02</c:v>
                </c:pt>
                <c:pt idx="2">
                  <c:v>Step 03</c:v>
                </c:pt>
                <c:pt idx="3">
                  <c:v>Step 04</c:v>
                </c:pt>
                <c:pt idx="4">
                  <c:v>Step 05</c:v>
                </c:pt>
                <c:pt idx="5">
                  <c:v>Step 06</c:v>
                </c:pt>
              </c:strCache>
            </c:strRef>
          </c:cat>
          <c:val>
            <c:numRef>
              <c:f>Sheet1!$B$2:$B$7</c:f>
              <c:numCache>
                <c:formatCode>0%</c:formatCode>
                <c:ptCount val="6"/>
                <c:pt idx="0">
                  <c:v>0.6</c:v>
                </c:pt>
                <c:pt idx="1">
                  <c:v>0.8</c:v>
                </c:pt>
                <c:pt idx="2">
                  <c:v>0.35</c:v>
                </c:pt>
                <c:pt idx="3">
                  <c:v>0.45</c:v>
                </c:pt>
                <c:pt idx="4">
                  <c:v>0.65</c:v>
                </c:pt>
                <c:pt idx="5">
                  <c:v>0.8</c:v>
                </c:pt>
              </c:numCache>
            </c:numRef>
          </c:val>
          <c:extLst>
            <c:ext xmlns:c16="http://schemas.microsoft.com/office/drawing/2014/chart" uri="{C3380CC4-5D6E-409C-BE32-E72D297353CC}">
              <c16:uniqueId val="{00000000-7574-47CE-95D5-A97BEF983E7B}"/>
            </c:ext>
          </c:extLst>
        </c:ser>
        <c:ser>
          <c:idx val="1"/>
          <c:order val="1"/>
          <c:tx>
            <c:strRef>
              <c:f>Sheet1!$C$1</c:f>
              <c:strCache>
                <c:ptCount val="1"/>
                <c:pt idx="0">
                  <c:v>Series 2</c:v>
                </c:pt>
              </c:strCache>
            </c:strRef>
          </c:tx>
          <c:spPr>
            <a:solidFill>
              <a:schemeClr val="bg2">
                <a:alpha val="20000"/>
              </a:schemeClr>
            </a:solidFill>
            <a:ln>
              <a:noFill/>
            </a:ln>
            <a:effectLst/>
            <a:sp3d/>
          </c:spPr>
          <c:invertIfNegative val="0"/>
          <c:cat>
            <c:strRef>
              <c:f>Sheet1!$A$2:$A$7</c:f>
              <c:strCache>
                <c:ptCount val="6"/>
                <c:pt idx="0">
                  <c:v>Step 01</c:v>
                </c:pt>
                <c:pt idx="1">
                  <c:v>Step 02</c:v>
                </c:pt>
                <c:pt idx="2">
                  <c:v>Step 03</c:v>
                </c:pt>
                <c:pt idx="3">
                  <c:v>Step 04</c:v>
                </c:pt>
                <c:pt idx="4">
                  <c:v>Step 05</c:v>
                </c:pt>
                <c:pt idx="5">
                  <c:v>Step 06</c:v>
                </c:pt>
              </c:strCache>
            </c:strRef>
          </c:cat>
          <c:val>
            <c:numRef>
              <c:f>Sheet1!$C$2:$C$7</c:f>
              <c:numCache>
                <c:formatCode>0%</c:formatCode>
                <c:ptCount val="6"/>
                <c:pt idx="0">
                  <c:v>0.4</c:v>
                </c:pt>
                <c:pt idx="1">
                  <c:v>0.19999999999999996</c:v>
                </c:pt>
                <c:pt idx="2">
                  <c:v>0.65</c:v>
                </c:pt>
                <c:pt idx="3">
                  <c:v>0.55000000000000004</c:v>
                </c:pt>
                <c:pt idx="4">
                  <c:v>0.35</c:v>
                </c:pt>
                <c:pt idx="5">
                  <c:v>0.19999999999999996</c:v>
                </c:pt>
              </c:numCache>
            </c:numRef>
          </c:val>
          <c:extLst>
            <c:ext xmlns:c16="http://schemas.microsoft.com/office/drawing/2014/chart" uri="{C3380CC4-5D6E-409C-BE32-E72D297353CC}">
              <c16:uniqueId val="{00000001-7574-47CE-95D5-A97BEF983E7B}"/>
            </c:ext>
          </c:extLst>
        </c:ser>
        <c:dLbls>
          <c:showLegendKey val="0"/>
          <c:showVal val="0"/>
          <c:showCatName val="0"/>
          <c:showSerName val="0"/>
          <c:showPercent val="0"/>
          <c:showBubbleSize val="0"/>
        </c:dLbls>
        <c:gapWidth val="96"/>
        <c:shape val="cylinder"/>
        <c:axId val="519272784"/>
        <c:axId val="519273440"/>
        <c:axId val="0"/>
      </c:bar3DChart>
      <c:catAx>
        <c:axId val="519272784"/>
        <c:scaling>
          <c:orientation val="minMax"/>
        </c:scaling>
        <c:delete val="1"/>
        <c:axPos val="b"/>
        <c:numFmt formatCode="General" sourceLinked="1"/>
        <c:majorTickMark val="none"/>
        <c:minorTickMark val="none"/>
        <c:tickLblPos val="nextTo"/>
        <c:crossAx val="519273440"/>
        <c:crosses val="autoZero"/>
        <c:auto val="1"/>
        <c:lblAlgn val="ctr"/>
        <c:lblOffset val="100"/>
        <c:noMultiLvlLbl val="0"/>
      </c:catAx>
      <c:valAx>
        <c:axId val="519273440"/>
        <c:scaling>
          <c:orientation val="minMax"/>
        </c:scaling>
        <c:delete val="1"/>
        <c:axPos val="l"/>
        <c:numFmt formatCode="0%" sourceLinked="1"/>
        <c:majorTickMark val="none"/>
        <c:minorTickMark val="none"/>
        <c:tickLblPos val="nextTo"/>
        <c:crossAx val="51927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4AAF-4CED-8AB2-9A74EB3A4771}"/>
              </c:ext>
            </c:extLst>
          </c:dPt>
          <c:dPt>
            <c:idx val="1"/>
            <c:bubble3D val="0"/>
            <c:spPr>
              <a:solidFill>
                <a:schemeClr val="bg2"/>
              </a:solidFill>
              <a:ln w="19050">
                <a:noFill/>
              </a:ln>
              <a:effectLst/>
            </c:spPr>
            <c:extLst>
              <c:ext xmlns:c16="http://schemas.microsoft.com/office/drawing/2014/chart" uri="{C3380CC4-5D6E-409C-BE32-E72D297353CC}">
                <c16:uniqueId val="{00000003-4AAF-4CED-8AB2-9A74EB3A4771}"/>
              </c:ext>
            </c:extLst>
          </c:dPt>
          <c:cat>
            <c:strRef>
              <c:f>Sheet1!$A$2:$A$3</c:f>
              <c:strCache>
                <c:ptCount val="2"/>
                <c:pt idx="0">
                  <c:v>1st Qtr</c:v>
                </c:pt>
                <c:pt idx="1">
                  <c:v>2nd Qtr</c:v>
                </c:pt>
              </c:strCache>
            </c:strRef>
          </c:cat>
          <c:val>
            <c:numRef>
              <c:f>Sheet1!$B$2:$B$3</c:f>
              <c:numCache>
                <c:formatCode>0%</c:formatCode>
                <c:ptCount val="2"/>
                <c:pt idx="0">
                  <c:v>0.7</c:v>
                </c:pt>
                <c:pt idx="1">
                  <c:v>0.30000000000000004</c:v>
                </c:pt>
              </c:numCache>
            </c:numRef>
          </c:val>
          <c:extLst>
            <c:ext xmlns:c16="http://schemas.microsoft.com/office/drawing/2014/chart" uri="{C3380CC4-5D6E-409C-BE32-E72D297353CC}">
              <c16:uniqueId val="{00000008-4AAF-4CED-8AB2-9A74EB3A4771}"/>
            </c:ext>
          </c:extLst>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49B3-401E-B1C3-B000C77BD3E0}"/>
              </c:ext>
            </c:extLst>
          </c:dPt>
          <c:dPt>
            <c:idx val="1"/>
            <c:bubble3D val="0"/>
            <c:spPr>
              <a:solidFill>
                <a:schemeClr val="bg2"/>
              </a:solidFill>
              <a:ln w="19050">
                <a:noFill/>
              </a:ln>
              <a:effectLst/>
            </c:spPr>
            <c:extLst>
              <c:ext xmlns:c16="http://schemas.microsoft.com/office/drawing/2014/chart" uri="{C3380CC4-5D6E-409C-BE32-E72D297353CC}">
                <c16:uniqueId val="{00000003-49B3-401E-B1C3-B000C77BD3E0}"/>
              </c:ext>
            </c:extLst>
          </c:dPt>
          <c:cat>
            <c:strRef>
              <c:f>Sheet1!$A$2:$A$3</c:f>
              <c:strCache>
                <c:ptCount val="2"/>
                <c:pt idx="0">
                  <c:v>1st Qtr</c:v>
                </c:pt>
                <c:pt idx="1">
                  <c:v>2nd Qtr</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8-49B3-401E-B1C3-B000C77BD3E0}"/>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741E-4B12-8BCF-5813378A1545}"/>
              </c:ext>
            </c:extLst>
          </c:dPt>
          <c:dPt>
            <c:idx val="1"/>
            <c:bubble3D val="0"/>
            <c:spPr>
              <a:solidFill>
                <a:schemeClr val="bg2"/>
              </a:solidFill>
              <a:ln w="19050">
                <a:noFill/>
              </a:ln>
              <a:effectLst/>
            </c:spPr>
            <c:extLst>
              <c:ext xmlns:c16="http://schemas.microsoft.com/office/drawing/2014/chart" uri="{C3380CC4-5D6E-409C-BE32-E72D297353CC}">
                <c16:uniqueId val="{00000003-741E-4B12-8BCF-5813378A1545}"/>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8-741E-4B12-8BCF-5813378A1545}"/>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231-47C3-8CEB-271EF2A63348}"/>
              </c:ext>
            </c:extLst>
          </c:dPt>
          <c:dPt>
            <c:idx val="1"/>
            <c:bubble3D val="0"/>
            <c:spPr>
              <a:solidFill>
                <a:schemeClr val="bg2"/>
              </a:solidFill>
              <a:ln w="19050">
                <a:noFill/>
              </a:ln>
              <a:effectLst/>
            </c:spPr>
            <c:extLst>
              <c:ext xmlns:c16="http://schemas.microsoft.com/office/drawing/2014/chart" uri="{C3380CC4-5D6E-409C-BE32-E72D297353CC}">
                <c16:uniqueId val="{00000001-80CE-469B-8077-60F796C9607B}"/>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0-80CE-469B-8077-60F796C9607B}"/>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11/04/2025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11/04/2025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17156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5676900" y="317500"/>
            <a:ext cx="12192000" cy="6858000"/>
          </a:xfrm>
          <a:prstGeom prst="rect">
            <a:avLst/>
          </a:prstGeom>
          <a:solidFill>
            <a:schemeClr val="accent6">
              <a:lumMod val="20000"/>
              <a:lumOff val="80000"/>
            </a:schemeClr>
          </a:solidFill>
        </p:spPr>
        <p:txBody>
          <a:bodyPr/>
          <a:lstStyle/>
          <a:p>
            <a:r>
              <a:rPr lang="es-ES"/>
              <a:t>Haga clic en el icono para agregar una imagen</a:t>
            </a:r>
            <a:endParaRPr lang="en-US"/>
          </a:p>
        </p:txBody>
      </p:sp>
      <p:sp>
        <p:nvSpPr>
          <p:cNvPr id="5" name="Rectángulo 4">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1660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1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2712222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r>
              <a:rPr lang="es-ES"/>
              <a:t>Haga clic en el icono para agregar una imagen</a:t>
            </a:r>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350593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r>
              <a:rPr lang="es-ES"/>
              <a:t>Haga clic en el icono para agregar una imagen</a:t>
            </a:r>
            <a:endParaRPr lang="en-US"/>
          </a:p>
        </p:txBody>
      </p:sp>
    </p:spTree>
    <p:extLst>
      <p:ext uri="{BB962C8B-B14F-4D97-AF65-F5344CB8AC3E}">
        <p14:creationId xmlns:p14="http://schemas.microsoft.com/office/powerpoint/2010/main" val="3612153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407462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3449497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n blanc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28874B7-6824-A401-BE2D-CE7AD1845995}"/>
              </a:ext>
            </a:extLst>
          </p:cNvPr>
          <p:cNvSpPr>
            <a:spLocks noGrp="1"/>
          </p:cNvSpPr>
          <p:nvPr>
            <p:ph type="pic" sz="quarter" idx="11"/>
          </p:nvPr>
        </p:nvSpPr>
        <p:spPr>
          <a:xfrm>
            <a:off x="6028893" y="712018"/>
            <a:ext cx="4928915" cy="5433964"/>
          </a:xfrm>
          <a:custGeom>
            <a:avLst/>
            <a:gdLst/>
            <a:ahLst/>
            <a:cxnLst/>
            <a:rect l="l" t="t" r="r" b="b"/>
            <a:pathLst>
              <a:path w="2304031" h="2540117">
                <a:moveTo>
                  <a:pt x="1232897" y="0"/>
                </a:moveTo>
                <a:cubicBezTo>
                  <a:pt x="1568081" y="0"/>
                  <a:pt x="1822385" y="69223"/>
                  <a:pt x="1995807" y="207668"/>
                </a:cubicBezTo>
                <a:cubicBezTo>
                  <a:pt x="2169228" y="346114"/>
                  <a:pt x="2255939" y="539210"/>
                  <a:pt x="2255939" y="786955"/>
                </a:cubicBezTo>
                <a:cubicBezTo>
                  <a:pt x="2255939" y="877309"/>
                  <a:pt x="2244280" y="957462"/>
                  <a:pt x="2220963" y="1027414"/>
                </a:cubicBezTo>
                <a:cubicBezTo>
                  <a:pt x="2197646" y="1097365"/>
                  <a:pt x="2166313" y="1160759"/>
                  <a:pt x="2126966" y="1217595"/>
                </a:cubicBezTo>
                <a:cubicBezTo>
                  <a:pt x="2087618" y="1274430"/>
                  <a:pt x="2040255" y="1326166"/>
                  <a:pt x="1984877" y="1372800"/>
                </a:cubicBezTo>
                <a:cubicBezTo>
                  <a:pt x="1929498" y="1419434"/>
                  <a:pt x="1871205" y="1463154"/>
                  <a:pt x="1809997" y="1503959"/>
                </a:cubicBezTo>
                <a:cubicBezTo>
                  <a:pt x="1737131" y="1553508"/>
                  <a:pt x="1660621" y="1600871"/>
                  <a:pt x="1580469" y="1646048"/>
                </a:cubicBezTo>
                <a:cubicBezTo>
                  <a:pt x="1500316" y="1691225"/>
                  <a:pt x="1420892" y="1741503"/>
                  <a:pt x="1342196" y="1796881"/>
                </a:cubicBezTo>
                <a:lnTo>
                  <a:pt x="2304031" y="1796881"/>
                </a:lnTo>
                <a:lnTo>
                  <a:pt x="2304031" y="2540117"/>
                </a:lnTo>
                <a:lnTo>
                  <a:pt x="0" y="2540117"/>
                </a:lnTo>
                <a:cubicBezTo>
                  <a:pt x="0" y="2394385"/>
                  <a:pt x="11659" y="2266140"/>
                  <a:pt x="34976" y="2155383"/>
                </a:cubicBezTo>
                <a:cubicBezTo>
                  <a:pt x="58293" y="2044627"/>
                  <a:pt x="96183" y="1944800"/>
                  <a:pt x="148647" y="1855903"/>
                </a:cubicBezTo>
                <a:cubicBezTo>
                  <a:pt x="201111" y="1767006"/>
                  <a:pt x="268876" y="1687582"/>
                  <a:pt x="351944" y="1617630"/>
                </a:cubicBezTo>
                <a:cubicBezTo>
                  <a:pt x="435012" y="1547679"/>
                  <a:pt x="537753" y="1479184"/>
                  <a:pt x="660168" y="1412147"/>
                </a:cubicBezTo>
                <a:cubicBezTo>
                  <a:pt x="817559" y="1327623"/>
                  <a:pt x="942161" y="1259857"/>
                  <a:pt x="1033972" y="1208851"/>
                </a:cubicBezTo>
                <a:cubicBezTo>
                  <a:pt x="1125784" y="1157844"/>
                  <a:pt x="1195006" y="1116311"/>
                  <a:pt x="1241641" y="1084249"/>
                </a:cubicBezTo>
                <a:cubicBezTo>
                  <a:pt x="1288275" y="1052188"/>
                  <a:pt x="1318150" y="1025228"/>
                  <a:pt x="1331266" y="1003368"/>
                </a:cubicBezTo>
                <a:cubicBezTo>
                  <a:pt x="1344382" y="981508"/>
                  <a:pt x="1350940" y="957462"/>
                  <a:pt x="1350940" y="931230"/>
                </a:cubicBezTo>
                <a:cubicBezTo>
                  <a:pt x="1350940" y="858364"/>
                  <a:pt x="1327623" y="804443"/>
                  <a:pt x="1280988" y="769467"/>
                </a:cubicBezTo>
                <a:cubicBezTo>
                  <a:pt x="1234354" y="734491"/>
                  <a:pt x="1170232" y="717004"/>
                  <a:pt x="1088622" y="717003"/>
                </a:cubicBezTo>
                <a:cubicBezTo>
                  <a:pt x="992438" y="717004"/>
                  <a:pt x="901355" y="741778"/>
                  <a:pt x="815373" y="791327"/>
                </a:cubicBezTo>
                <a:cubicBezTo>
                  <a:pt x="729391" y="840876"/>
                  <a:pt x="639766" y="921029"/>
                  <a:pt x="546497" y="1031786"/>
                </a:cubicBezTo>
                <a:lnTo>
                  <a:pt x="21860" y="415337"/>
                </a:lnTo>
                <a:cubicBezTo>
                  <a:pt x="77238" y="354130"/>
                  <a:pt x="148647" y="298023"/>
                  <a:pt x="236087" y="247016"/>
                </a:cubicBezTo>
                <a:cubicBezTo>
                  <a:pt x="323526" y="196010"/>
                  <a:pt x="420438" y="152290"/>
                  <a:pt x="526823" y="115857"/>
                </a:cubicBezTo>
                <a:cubicBezTo>
                  <a:pt x="633208" y="79424"/>
                  <a:pt x="746150" y="51006"/>
                  <a:pt x="865651" y="30604"/>
                </a:cubicBezTo>
                <a:cubicBezTo>
                  <a:pt x="985152" y="10201"/>
                  <a:pt x="1107567" y="0"/>
                  <a:pt x="1232897"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385854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2622646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62138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36997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Tree>
    <p:extLst>
      <p:ext uri="{BB962C8B-B14F-4D97-AF65-F5344CB8AC3E}">
        <p14:creationId xmlns:p14="http://schemas.microsoft.com/office/powerpoint/2010/main" val="122250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2987872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411839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1340950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1483553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essage CE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8AB4B1-06B1-A741-AB46-B9645373A7E0}"/>
              </a:ext>
            </a:extLst>
          </p:cNvPr>
          <p:cNvSpPr>
            <a:spLocks noGrp="1"/>
          </p:cNvSpPr>
          <p:nvPr>
            <p:ph type="pic" sz="quarter" idx="26"/>
          </p:nvPr>
        </p:nvSpPr>
        <p:spPr>
          <a:xfrm>
            <a:off x="921271" y="1712422"/>
            <a:ext cx="3982346" cy="3979707"/>
          </a:xfrm>
          <a:prstGeom prst="teardrop">
            <a:avLst/>
          </a:pr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r>
              <a:rPr lang="es-ES"/>
              <a:t>Haga clic en el icono para agregar una imagen</a:t>
            </a:r>
            <a:endParaRPr lang="en-US" dirty="0"/>
          </a:p>
        </p:txBody>
      </p:sp>
    </p:spTree>
    <p:extLst>
      <p:ext uri="{BB962C8B-B14F-4D97-AF65-F5344CB8AC3E}">
        <p14:creationId xmlns:p14="http://schemas.microsoft.com/office/powerpoint/2010/main" val="42789173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5676900" y="317500"/>
            <a:ext cx="12192000" cy="685800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Tree>
    <p:extLst>
      <p:ext uri="{BB962C8B-B14F-4D97-AF65-F5344CB8AC3E}">
        <p14:creationId xmlns:p14="http://schemas.microsoft.com/office/powerpoint/2010/main" val="296771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s-ES"/>
              <a:t>Haga clic en el icono para agregar una imagen</a:t>
            </a:r>
            <a:endParaRPr lang="en-US"/>
          </a:p>
        </p:txBody>
      </p:sp>
    </p:spTree>
    <p:extLst>
      <p:ext uri="{BB962C8B-B14F-4D97-AF65-F5344CB8AC3E}">
        <p14:creationId xmlns:p14="http://schemas.microsoft.com/office/powerpoint/2010/main" val="205144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019328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65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s-ES"/>
              <a:t>Haga clic en el icono para agregar una imagen</a:t>
            </a:r>
            <a:endParaRPr lang="en-US"/>
          </a:p>
        </p:txBody>
      </p:sp>
    </p:spTree>
    <p:extLst>
      <p:ext uri="{BB962C8B-B14F-4D97-AF65-F5344CB8AC3E}">
        <p14:creationId xmlns:p14="http://schemas.microsoft.com/office/powerpoint/2010/main" val="1430449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81818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737848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540080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83840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192777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025729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05639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759268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7036904" y="57423"/>
            <a:ext cx="5155097" cy="6800577"/>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061999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Message CE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8AB4B1-06B1-A741-AB46-B9645373A7E0}"/>
              </a:ext>
            </a:extLst>
          </p:cNvPr>
          <p:cNvSpPr>
            <a:spLocks noGrp="1"/>
          </p:cNvSpPr>
          <p:nvPr>
            <p:ph type="pic" sz="quarter" idx="26"/>
          </p:nvPr>
        </p:nvSpPr>
        <p:spPr>
          <a:xfrm>
            <a:off x="921271" y="1712422"/>
            <a:ext cx="3982346" cy="3979707"/>
          </a:xfrm>
          <a:prstGeom prst="teardrop">
            <a:avLst/>
          </a:pr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087963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r>
              <a:rPr lang="es-ES"/>
              <a:t>Haga clic en el icono para agregar una imagen</a:t>
            </a:r>
            <a:endParaRPr lang="en-US"/>
          </a:p>
        </p:txBody>
      </p:sp>
    </p:spTree>
    <p:extLst>
      <p:ext uri="{BB962C8B-B14F-4D97-AF65-F5344CB8AC3E}">
        <p14:creationId xmlns:p14="http://schemas.microsoft.com/office/powerpoint/2010/main" val="3400442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Mission &amp; Vi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C4C1-55FF-664E-9DF7-5135A5F7A058}"/>
              </a:ext>
            </a:extLst>
          </p:cNvPr>
          <p:cNvSpPr>
            <a:spLocks noGrp="1"/>
          </p:cNvSpPr>
          <p:nvPr>
            <p:ph type="pic" sz="quarter" idx="26"/>
          </p:nvPr>
        </p:nvSpPr>
        <p:spPr>
          <a:xfrm>
            <a:off x="0" y="1878228"/>
            <a:ext cx="5586709" cy="4979773"/>
          </a:xfrm>
          <a:custGeom>
            <a:avLst/>
            <a:gdLst>
              <a:gd name="connsiteX0" fmla="*/ 5399904 w 11170508"/>
              <a:gd name="connsiteY0" fmla="*/ 0 h 9959545"/>
              <a:gd name="connsiteX1" fmla="*/ 11170508 w 11170508"/>
              <a:gd name="connsiteY1" fmla="*/ 5770605 h 9959545"/>
              <a:gd name="connsiteX2" fmla="*/ 9480337 w 11170508"/>
              <a:gd name="connsiteY2" fmla="*/ 9851039 h 9959545"/>
              <a:gd name="connsiteX3" fmla="*/ 9366529 w 11170508"/>
              <a:gd name="connsiteY3" fmla="*/ 9959545 h 9959545"/>
              <a:gd name="connsiteX4" fmla="*/ 1433278 w 11170508"/>
              <a:gd name="connsiteY4" fmla="*/ 9959545 h 9959545"/>
              <a:gd name="connsiteX5" fmla="*/ 1319470 w 11170508"/>
              <a:gd name="connsiteY5" fmla="*/ 9851039 h 9959545"/>
              <a:gd name="connsiteX6" fmla="*/ 82781 w 11170508"/>
              <a:gd name="connsiteY6" fmla="*/ 8016785 h 9959545"/>
              <a:gd name="connsiteX7" fmla="*/ 0 w 11170508"/>
              <a:gd name="connsiteY7" fmla="*/ 7806835 h 9959545"/>
              <a:gd name="connsiteX8" fmla="*/ 0 w 11170508"/>
              <a:gd name="connsiteY8" fmla="*/ 3734376 h 9959545"/>
              <a:gd name="connsiteX9" fmla="*/ 82781 w 11170508"/>
              <a:gd name="connsiteY9" fmla="*/ 3524426 h 9959545"/>
              <a:gd name="connsiteX10" fmla="*/ 5399904 w 11170508"/>
              <a:gd name="connsiteY10" fmla="*/ 0 h 99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0508" h="9959545">
                <a:moveTo>
                  <a:pt x="5399904" y="0"/>
                </a:moveTo>
                <a:cubicBezTo>
                  <a:pt x="8586920" y="0"/>
                  <a:pt x="11170508" y="2583588"/>
                  <a:pt x="11170508" y="5770605"/>
                </a:cubicBezTo>
                <a:cubicBezTo>
                  <a:pt x="11170508" y="7364113"/>
                  <a:pt x="10524611" y="8806765"/>
                  <a:pt x="9480337" y="9851039"/>
                </a:cubicBezTo>
                <a:lnTo>
                  <a:pt x="9366529" y="9959545"/>
                </a:lnTo>
                <a:lnTo>
                  <a:pt x="1433278" y="9959545"/>
                </a:lnTo>
                <a:lnTo>
                  <a:pt x="1319470" y="9851039"/>
                </a:lnTo>
                <a:cubicBezTo>
                  <a:pt x="797332" y="9328902"/>
                  <a:pt x="374790" y="8707170"/>
                  <a:pt x="82781" y="8016785"/>
                </a:cubicBezTo>
                <a:lnTo>
                  <a:pt x="0" y="7806835"/>
                </a:lnTo>
                <a:lnTo>
                  <a:pt x="0" y="3734376"/>
                </a:lnTo>
                <a:lnTo>
                  <a:pt x="82781" y="3524426"/>
                </a:lnTo>
                <a:cubicBezTo>
                  <a:pt x="958807" y="1453269"/>
                  <a:pt x="3009641" y="0"/>
                  <a:pt x="5399904" y="0"/>
                </a:cubicBezTo>
                <a:close/>
              </a:path>
            </a:pathLst>
          </a:custGeom>
          <a:solidFill>
            <a:schemeClr val="accent6">
              <a:lumMod val="20000"/>
              <a:lumOff val="80000"/>
            </a:schemeClr>
          </a:solidFill>
        </p:spPr>
        <p:txBody>
          <a:bodyPr wrap="square" anchor="t">
            <a:noAutofit/>
          </a:bodyPr>
          <a:lstStyle>
            <a:lvl1pPr marL="0" indent="0" algn="ctr">
              <a:buNone/>
              <a:defRPr sz="1100" b="1" i="0">
                <a:latin typeface="Montserrat" pitchFamily="2" charset="77"/>
                <a:ea typeface="Source Sans Pro Light" panose="020B0403030403020204" pitchFamily="34" charset="0"/>
                <a:cs typeface="Noto Sans Light" panose="020B0402040504020204" pitchFamily="34" charset="0"/>
              </a:defRPr>
            </a:lvl1pPr>
          </a:lstStyle>
          <a:p>
            <a:endParaRPr lang="id-ID" dirty="0"/>
          </a:p>
        </p:txBody>
      </p:sp>
    </p:spTree>
    <p:extLst>
      <p:ext uri="{BB962C8B-B14F-4D97-AF65-F5344CB8AC3E}">
        <p14:creationId xmlns:p14="http://schemas.microsoft.com/office/powerpoint/2010/main" val="2970570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What We D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D7EF42-AFF9-644A-BABF-EC024295CD15}"/>
              </a:ext>
            </a:extLst>
          </p:cNvPr>
          <p:cNvSpPr>
            <a:spLocks noGrp="1"/>
          </p:cNvSpPr>
          <p:nvPr>
            <p:ph type="pic" sz="quarter" idx="26"/>
          </p:nvPr>
        </p:nvSpPr>
        <p:spPr>
          <a:xfrm>
            <a:off x="8762106" y="0"/>
            <a:ext cx="3429895" cy="6858000"/>
          </a:xfrm>
          <a:custGeom>
            <a:avLst/>
            <a:gdLst>
              <a:gd name="connsiteX0" fmla="*/ 6858000 w 6858004"/>
              <a:gd name="connsiteY0" fmla="*/ 0 h 13716000"/>
              <a:gd name="connsiteX1" fmla="*/ 6858004 w 6858004"/>
              <a:gd name="connsiteY1" fmla="*/ 0 h 13716000"/>
              <a:gd name="connsiteX2" fmla="*/ 6858004 w 6858004"/>
              <a:gd name="connsiteY2" fmla="*/ 13716000 h 13716000"/>
              <a:gd name="connsiteX3" fmla="*/ 6858000 w 6858004"/>
              <a:gd name="connsiteY3" fmla="*/ 13716000 h 13716000"/>
              <a:gd name="connsiteX4" fmla="*/ 0 w 6858004"/>
              <a:gd name="connsiteY4" fmla="*/ 6858000 h 13716000"/>
              <a:gd name="connsiteX5" fmla="*/ 6858000 w 6858004"/>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4" h="13716000">
                <a:moveTo>
                  <a:pt x="6858000" y="0"/>
                </a:moveTo>
                <a:lnTo>
                  <a:pt x="6858004" y="0"/>
                </a:lnTo>
                <a:lnTo>
                  <a:pt x="6858004" y="13716000"/>
                </a:lnTo>
                <a:lnTo>
                  <a:pt x="6858000" y="13716000"/>
                </a:lnTo>
                <a:cubicBezTo>
                  <a:pt x="3070432" y="13716000"/>
                  <a:pt x="0" y="10645569"/>
                  <a:pt x="0" y="6858000"/>
                </a:cubicBezTo>
                <a:cubicBezTo>
                  <a:pt x="0" y="3070431"/>
                  <a:pt x="3070432" y="0"/>
                  <a:pt x="6858000"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
        <p:nvSpPr>
          <p:cNvPr id="5" name="Picture Placeholder 4">
            <a:extLst>
              <a:ext uri="{FF2B5EF4-FFF2-40B4-BE49-F238E27FC236}">
                <a16:creationId xmlns:a16="http://schemas.microsoft.com/office/drawing/2014/main" id="{45D15EE4-0DC1-A24B-BA57-857519D4D2AB}"/>
              </a:ext>
            </a:extLst>
          </p:cNvPr>
          <p:cNvSpPr>
            <a:spLocks noGrp="1"/>
          </p:cNvSpPr>
          <p:nvPr>
            <p:ph type="pic" sz="quarter" idx="25"/>
          </p:nvPr>
        </p:nvSpPr>
        <p:spPr>
          <a:xfrm>
            <a:off x="1" y="0"/>
            <a:ext cx="3429893" cy="6858000"/>
          </a:xfrm>
          <a:custGeom>
            <a:avLst/>
            <a:gdLst>
              <a:gd name="connsiteX0" fmla="*/ 0 w 6858000"/>
              <a:gd name="connsiteY0" fmla="*/ 0 h 13716000"/>
              <a:gd name="connsiteX1" fmla="*/ 352911 w 6858000"/>
              <a:gd name="connsiteY1" fmla="*/ 8924 h 13716000"/>
              <a:gd name="connsiteX2" fmla="*/ 6858000 w 6858000"/>
              <a:gd name="connsiteY2" fmla="*/ 6858000 h 13716000"/>
              <a:gd name="connsiteX3" fmla="*/ 352911 w 6858000"/>
              <a:gd name="connsiteY3" fmla="*/ 13707076 h 13716000"/>
              <a:gd name="connsiteX4" fmla="*/ 0 w 68580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716000">
                <a:moveTo>
                  <a:pt x="0" y="0"/>
                </a:moveTo>
                <a:lnTo>
                  <a:pt x="352911" y="8924"/>
                </a:lnTo>
                <a:cubicBezTo>
                  <a:pt x="3976472" y="192602"/>
                  <a:pt x="6858000" y="3188793"/>
                  <a:pt x="6858000" y="6858000"/>
                </a:cubicBezTo>
                <a:cubicBezTo>
                  <a:pt x="6858000" y="10527207"/>
                  <a:pt x="3976472" y="13523398"/>
                  <a:pt x="352911" y="13707076"/>
                </a:cubicBezTo>
                <a:lnTo>
                  <a:pt x="0" y="13716000"/>
                </a:ln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828538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7697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84E-E523-4F29-9E0D-D391DEE22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UA"/>
          </a:p>
        </p:txBody>
      </p:sp>
      <p:sp>
        <p:nvSpPr>
          <p:cNvPr id="3" name="Subtitle 2">
            <a:extLst>
              <a:ext uri="{FF2B5EF4-FFF2-40B4-BE49-F238E27FC236}">
                <a16:creationId xmlns:a16="http://schemas.microsoft.com/office/drawing/2014/main" id="{C41A9A91-7FE7-423E-975C-BAF486628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UA"/>
          </a:p>
        </p:txBody>
      </p:sp>
      <p:sp>
        <p:nvSpPr>
          <p:cNvPr id="4" name="Date Placeholder 3">
            <a:extLst>
              <a:ext uri="{FF2B5EF4-FFF2-40B4-BE49-F238E27FC236}">
                <a16:creationId xmlns:a16="http://schemas.microsoft.com/office/drawing/2014/main" id="{1C2D756C-26F3-4A5F-863E-9BC7ECA70C36}"/>
              </a:ext>
            </a:extLst>
          </p:cNvPr>
          <p:cNvSpPr>
            <a:spLocks noGrp="1"/>
          </p:cNvSpPr>
          <p:nvPr>
            <p:ph type="dt" sz="half" idx="10"/>
          </p:nvPr>
        </p:nvSpPr>
        <p:spPr/>
        <p:txBody>
          <a:bodyPr/>
          <a:lstStyle/>
          <a:p>
            <a:fld id="{31221B86-2A5A-4CF8-80E8-8F0668E963E8}" type="datetimeFigureOut">
              <a:rPr lang="ru-UA" smtClean="0"/>
              <a:t>04/11/2025</a:t>
            </a:fld>
            <a:endParaRPr lang="ru-UA"/>
          </a:p>
        </p:txBody>
      </p:sp>
      <p:sp>
        <p:nvSpPr>
          <p:cNvPr id="5" name="Footer Placeholder 4">
            <a:extLst>
              <a:ext uri="{FF2B5EF4-FFF2-40B4-BE49-F238E27FC236}">
                <a16:creationId xmlns:a16="http://schemas.microsoft.com/office/drawing/2014/main" id="{7597DC3D-6D58-4947-8D8A-35BC0606D2F9}"/>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9B17B7A6-F15D-4042-AF58-377F5DBD1439}"/>
              </a:ext>
            </a:extLst>
          </p:cNvPr>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3742937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95569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0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781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13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71162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r>
              <a:rPr lang="es-ES"/>
              <a:t>Haga clic en el icono para agregar una imagen</a:t>
            </a:r>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r>
              <a:rPr lang="es-ES"/>
              <a:t>Haga clic en el icono para agregar una imagen</a:t>
            </a:r>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316659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78288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r>
              <a:rPr lang="es-ES"/>
              <a:t>Haga clic en el icono para agregar una imagen</a:t>
            </a:r>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r>
              <a:rPr lang="es-ES"/>
              <a:t>Haga clic en el icono para agregar una imagen</a:t>
            </a:r>
            <a:endParaRPr lang="en-US" dirty="0"/>
          </a:p>
        </p:txBody>
      </p:sp>
    </p:spTree>
    <p:extLst>
      <p:ext uri="{BB962C8B-B14F-4D97-AF65-F5344CB8AC3E}">
        <p14:creationId xmlns:p14="http://schemas.microsoft.com/office/powerpoint/2010/main" val="31222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6079504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slidesgratis.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hyperlink" Target="http://shopping.ppthemes.com/" TargetMode="Externa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pptheme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dirty="0">
                <a:solidFill>
                  <a:schemeClr val="bg1"/>
                </a:solidFill>
                <a:hlinkClick r:id="rId60">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61">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dirty="0">
                <a:solidFill>
                  <a:schemeClr val="bg1"/>
                </a:solidFill>
                <a:hlinkClick r:id="rId6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64"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53900" y="-905770"/>
            <a:ext cx="2404826" cy="646331"/>
          </a:xfrm>
          <a:prstGeom prst="rect">
            <a:avLst/>
          </a:prstGeom>
          <a:noFill/>
        </p:spPr>
        <p:txBody>
          <a:bodyPr wrap="none" rtlCol="0">
            <a:spAutoFit/>
          </a:bodyPr>
          <a:lstStyle/>
          <a:p>
            <a:r>
              <a:rPr lang="en-US" dirty="0">
                <a:solidFill>
                  <a:schemeClr val="bg1"/>
                </a:solidFill>
                <a:hlinkClick r:id="rId60">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61">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6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64"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7"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9" r:id="rId24"/>
    <p:sldLayoutId id="2147483676" r:id="rId25"/>
    <p:sldLayoutId id="2147483695" r:id="rId26"/>
    <p:sldLayoutId id="2147483702" r:id="rId27"/>
    <p:sldLayoutId id="2147483692" r:id="rId28"/>
    <p:sldLayoutId id="2147483688" r:id="rId29"/>
    <p:sldLayoutId id="2147483689" r:id="rId30"/>
    <p:sldLayoutId id="2147483686" r:id="rId31"/>
    <p:sldLayoutId id="2147483668" r:id="rId32"/>
    <p:sldLayoutId id="2147483682" r:id="rId33"/>
    <p:sldLayoutId id="2147483660" r:id="rId34"/>
    <p:sldLayoutId id="2147483723" r:id="rId35"/>
    <p:sldLayoutId id="2147483699" r:id="rId36"/>
    <p:sldLayoutId id="2147483698" r:id="rId37"/>
    <p:sldLayoutId id="2147483707" r:id="rId38"/>
    <p:sldLayoutId id="2147483714"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19" r:id="rId48"/>
    <p:sldLayoutId id="2147483720" r:id="rId49"/>
    <p:sldLayoutId id="2147483721" r:id="rId50"/>
    <p:sldLayoutId id="2147483722" r:id="rId51"/>
    <p:sldLayoutId id="2147483760" r:id="rId52"/>
    <p:sldLayoutId id="2147483761" r:id="rId53"/>
    <p:sldLayoutId id="2147483762" r:id="rId54"/>
    <p:sldLayoutId id="2147483763" r:id="rId55"/>
    <p:sldLayoutId id="2147483764" r:id="rId56"/>
    <p:sldLayoutId id="2147483767" r:id="rId57"/>
    <p:sldLayoutId id="2147483768" r:id="rId5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57.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58.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3.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cs typeface="Arial" panose="020B0604020202020204" pitchFamily="34" charset="0"/>
                <a:hlinkClick r:id="rId2"/>
              </a:rPr>
              <a:t>Lato Family </a:t>
            </a:r>
            <a:r>
              <a:rPr lang="en-US" altLang="ja-JP" sz="1400" dirty="0">
                <a:cs typeface="Arial" panose="020B0604020202020204" pitchFamily="34" charset="0"/>
              </a:rPr>
              <a:t> y </a:t>
            </a:r>
            <a:r>
              <a:rPr lang="en-US" altLang="ja-JP" sz="1400" dirty="0">
                <a:cs typeface="Arial" panose="020B0604020202020204" pitchFamily="34" charset="0"/>
                <a:hlinkClick r:id="rId3"/>
              </a:rPr>
              <a:t>Montserrat Font </a:t>
            </a:r>
            <a:r>
              <a:rPr lang="en-US" altLang="ja-JP" sz="1400" dirty="0">
                <a:cs typeface="Arial" panose="020B060402020202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075334E-60E0-2143-B2AB-24763CA2A96F}"/>
              </a:ext>
            </a:extLst>
          </p:cNvPr>
          <p:cNvSpPr>
            <a:spLocks/>
          </p:cNvSpPr>
          <p:nvPr/>
        </p:nvSpPr>
        <p:spPr bwMode="auto">
          <a:xfrm>
            <a:off x="5035255" y="2854327"/>
            <a:ext cx="2121491" cy="2237591"/>
          </a:xfrm>
          <a:custGeom>
            <a:avLst/>
            <a:gdLst>
              <a:gd name="T0" fmla="*/ 974 w 1135"/>
              <a:gd name="T1" fmla="*/ 1028 h 1198"/>
              <a:gd name="T2" fmla="*/ 566 w 1135"/>
              <a:gd name="T3" fmla="*/ 1198 h 1198"/>
              <a:gd name="T4" fmla="*/ 161 w 1135"/>
              <a:gd name="T5" fmla="*/ 1028 h 1198"/>
              <a:gd name="T6" fmla="*/ 0 w 1135"/>
              <a:gd name="T7" fmla="*/ 599 h 1198"/>
              <a:gd name="T8" fmla="*/ 161 w 1135"/>
              <a:gd name="T9" fmla="*/ 170 h 1198"/>
              <a:gd name="T10" fmla="*/ 566 w 1135"/>
              <a:gd name="T11" fmla="*/ 0 h 1198"/>
              <a:gd name="T12" fmla="*/ 974 w 1135"/>
              <a:gd name="T13" fmla="*/ 170 h 1198"/>
              <a:gd name="T14" fmla="*/ 1135 w 1135"/>
              <a:gd name="T15" fmla="*/ 599 h 1198"/>
              <a:gd name="T16" fmla="*/ 974 w 1135"/>
              <a:gd name="T17" fmla="*/ 102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5" h="1198">
                <a:moveTo>
                  <a:pt x="974" y="1028"/>
                </a:moveTo>
                <a:cubicBezTo>
                  <a:pt x="866" y="1142"/>
                  <a:pt x="730" y="1198"/>
                  <a:pt x="566" y="1198"/>
                </a:cubicBezTo>
                <a:cubicBezTo>
                  <a:pt x="403" y="1198"/>
                  <a:pt x="268" y="1142"/>
                  <a:pt x="161" y="1028"/>
                </a:cubicBezTo>
                <a:cubicBezTo>
                  <a:pt x="54" y="914"/>
                  <a:pt x="0" y="771"/>
                  <a:pt x="0" y="599"/>
                </a:cubicBezTo>
                <a:cubicBezTo>
                  <a:pt x="0" y="427"/>
                  <a:pt x="54" y="284"/>
                  <a:pt x="161" y="170"/>
                </a:cubicBezTo>
                <a:cubicBezTo>
                  <a:pt x="268" y="57"/>
                  <a:pt x="403" y="0"/>
                  <a:pt x="566" y="0"/>
                </a:cubicBezTo>
                <a:cubicBezTo>
                  <a:pt x="730" y="0"/>
                  <a:pt x="866" y="57"/>
                  <a:pt x="974" y="170"/>
                </a:cubicBezTo>
                <a:cubicBezTo>
                  <a:pt x="1081" y="284"/>
                  <a:pt x="1135" y="427"/>
                  <a:pt x="1135" y="599"/>
                </a:cubicBezTo>
                <a:cubicBezTo>
                  <a:pt x="1135" y="771"/>
                  <a:pt x="1081" y="914"/>
                  <a:pt x="974" y="1028"/>
                </a:cubicBezTo>
                <a:close/>
              </a:path>
            </a:pathLst>
          </a:custGeom>
          <a:solidFill>
            <a:schemeClr val="accent6"/>
          </a:solidFill>
          <a:ln>
            <a:noFill/>
          </a:ln>
        </p:spPr>
        <p:txBody>
          <a:bodyPr/>
          <a:lstStyle/>
          <a:p>
            <a:pPr>
              <a:defRPr/>
            </a:pPr>
            <a:endParaRPr lang="id-ID" sz="3599" dirty="0">
              <a:latin typeface="Roboto Light" panose="02000000000000000000" pitchFamily="2" charset="0"/>
            </a:endParaRPr>
          </a:p>
        </p:txBody>
      </p:sp>
      <p:sp>
        <p:nvSpPr>
          <p:cNvPr id="3" name="Freeform 6">
            <a:extLst>
              <a:ext uri="{FF2B5EF4-FFF2-40B4-BE49-F238E27FC236}">
                <a16:creationId xmlns:a16="http://schemas.microsoft.com/office/drawing/2014/main" id="{0E0DC4C5-4A26-1443-8310-16FCFD117AA4}"/>
              </a:ext>
            </a:extLst>
          </p:cNvPr>
          <p:cNvSpPr>
            <a:spLocks/>
          </p:cNvSpPr>
          <p:nvPr/>
        </p:nvSpPr>
        <p:spPr bwMode="auto">
          <a:xfrm>
            <a:off x="3731751" y="4010065"/>
            <a:ext cx="2325548" cy="2341378"/>
          </a:xfrm>
          <a:custGeom>
            <a:avLst/>
            <a:gdLst>
              <a:gd name="T0" fmla="*/ 795 w 1245"/>
              <a:gd name="T1" fmla="*/ 700 h 1254"/>
              <a:gd name="T2" fmla="*/ 861 w 1245"/>
              <a:gd name="T3" fmla="*/ 634 h 1254"/>
              <a:gd name="T4" fmla="*/ 976 w 1245"/>
              <a:gd name="T5" fmla="*/ 749 h 1254"/>
              <a:gd name="T6" fmla="*/ 1021 w 1245"/>
              <a:gd name="T7" fmla="*/ 259 h 1254"/>
              <a:gd name="T8" fmla="*/ 532 w 1245"/>
              <a:gd name="T9" fmla="*/ 305 h 1254"/>
              <a:gd name="T10" fmla="*/ 647 w 1245"/>
              <a:gd name="T11" fmla="*/ 420 h 1254"/>
              <a:gd name="T12" fmla="*/ 586 w 1245"/>
              <a:gd name="T13" fmla="*/ 481 h 1254"/>
              <a:gd name="T14" fmla="*/ 448 w 1245"/>
              <a:gd name="T15" fmla="*/ 0 h 1254"/>
              <a:gd name="T16" fmla="*/ 0 w 1245"/>
              <a:gd name="T17" fmla="*/ 0 h 1254"/>
              <a:gd name="T18" fmla="*/ 368 w 1245"/>
              <a:gd name="T19" fmla="*/ 883 h 1254"/>
              <a:gd name="T20" fmla="*/ 1245 w 1245"/>
              <a:gd name="T21" fmla="*/ 1254 h 1254"/>
              <a:gd name="T22" fmla="*/ 1245 w 1245"/>
              <a:gd name="T23" fmla="*/ 844 h 1254"/>
              <a:gd name="T24" fmla="*/ 795 w 1245"/>
              <a:gd name="T25" fmla="*/ 70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5" h="1254">
                <a:moveTo>
                  <a:pt x="795" y="700"/>
                </a:moveTo>
                <a:cubicBezTo>
                  <a:pt x="861" y="634"/>
                  <a:pt x="861" y="634"/>
                  <a:pt x="861" y="634"/>
                </a:cubicBezTo>
                <a:cubicBezTo>
                  <a:pt x="976" y="749"/>
                  <a:pt x="976" y="749"/>
                  <a:pt x="976" y="749"/>
                </a:cubicBezTo>
                <a:cubicBezTo>
                  <a:pt x="1021" y="259"/>
                  <a:pt x="1021" y="259"/>
                  <a:pt x="1021" y="259"/>
                </a:cubicBezTo>
                <a:cubicBezTo>
                  <a:pt x="532" y="305"/>
                  <a:pt x="532" y="305"/>
                  <a:pt x="532" y="305"/>
                </a:cubicBezTo>
                <a:cubicBezTo>
                  <a:pt x="647" y="420"/>
                  <a:pt x="647" y="420"/>
                  <a:pt x="647" y="420"/>
                </a:cubicBezTo>
                <a:cubicBezTo>
                  <a:pt x="586" y="481"/>
                  <a:pt x="586" y="481"/>
                  <a:pt x="586" y="481"/>
                </a:cubicBezTo>
                <a:cubicBezTo>
                  <a:pt x="497" y="344"/>
                  <a:pt x="451" y="184"/>
                  <a:pt x="448" y="0"/>
                </a:cubicBezTo>
                <a:cubicBezTo>
                  <a:pt x="0" y="0"/>
                  <a:pt x="0" y="0"/>
                  <a:pt x="0" y="0"/>
                </a:cubicBezTo>
                <a:cubicBezTo>
                  <a:pt x="5" y="346"/>
                  <a:pt x="128" y="641"/>
                  <a:pt x="368" y="883"/>
                </a:cubicBezTo>
                <a:cubicBezTo>
                  <a:pt x="609" y="1126"/>
                  <a:pt x="901" y="1249"/>
                  <a:pt x="1245" y="1254"/>
                </a:cubicBezTo>
                <a:cubicBezTo>
                  <a:pt x="1245" y="844"/>
                  <a:pt x="1245" y="844"/>
                  <a:pt x="1245" y="844"/>
                </a:cubicBezTo>
                <a:cubicBezTo>
                  <a:pt x="1073" y="841"/>
                  <a:pt x="923" y="793"/>
                  <a:pt x="795" y="700"/>
                </a:cubicBezTo>
                <a:close/>
              </a:path>
            </a:pathLst>
          </a:custGeom>
          <a:solidFill>
            <a:schemeClr val="accent3"/>
          </a:solidFill>
          <a:ln>
            <a:noFill/>
          </a:ln>
        </p:spPr>
        <p:txBody>
          <a:bodyPr/>
          <a:lstStyle/>
          <a:p>
            <a:pPr>
              <a:defRPr/>
            </a:pPr>
            <a:endParaRPr lang="id-ID" sz="3599" dirty="0">
              <a:latin typeface="Roboto Light" panose="02000000000000000000" pitchFamily="2" charset="0"/>
            </a:endParaRPr>
          </a:p>
        </p:txBody>
      </p:sp>
      <p:sp>
        <p:nvSpPr>
          <p:cNvPr id="4" name="Freeform 7">
            <a:extLst>
              <a:ext uri="{FF2B5EF4-FFF2-40B4-BE49-F238E27FC236}">
                <a16:creationId xmlns:a16="http://schemas.microsoft.com/office/drawing/2014/main" id="{38AD38B2-862B-DC46-9FD6-795C38E60BF6}"/>
              </a:ext>
            </a:extLst>
          </p:cNvPr>
          <p:cNvSpPr>
            <a:spLocks/>
          </p:cNvSpPr>
          <p:nvPr/>
        </p:nvSpPr>
        <p:spPr bwMode="auto">
          <a:xfrm>
            <a:off x="6134701" y="4010065"/>
            <a:ext cx="2325548" cy="2341378"/>
          </a:xfrm>
          <a:custGeom>
            <a:avLst/>
            <a:gdLst>
              <a:gd name="T0" fmla="*/ 797 w 1245"/>
              <a:gd name="T1" fmla="*/ 0 h 1254"/>
              <a:gd name="T2" fmla="*/ 660 w 1245"/>
              <a:gd name="T3" fmla="*/ 478 h 1254"/>
              <a:gd name="T4" fmla="*/ 602 w 1245"/>
              <a:gd name="T5" fmla="*/ 420 h 1254"/>
              <a:gd name="T6" fmla="*/ 718 w 1245"/>
              <a:gd name="T7" fmla="*/ 305 h 1254"/>
              <a:gd name="T8" fmla="*/ 228 w 1245"/>
              <a:gd name="T9" fmla="*/ 259 h 1254"/>
              <a:gd name="T10" fmla="*/ 273 w 1245"/>
              <a:gd name="T11" fmla="*/ 749 h 1254"/>
              <a:gd name="T12" fmla="*/ 388 w 1245"/>
              <a:gd name="T13" fmla="*/ 634 h 1254"/>
              <a:gd name="T14" fmla="*/ 453 w 1245"/>
              <a:gd name="T15" fmla="*/ 698 h 1254"/>
              <a:gd name="T16" fmla="*/ 0 w 1245"/>
              <a:gd name="T17" fmla="*/ 844 h 1254"/>
              <a:gd name="T18" fmla="*/ 0 w 1245"/>
              <a:gd name="T19" fmla="*/ 1254 h 1254"/>
              <a:gd name="T20" fmla="*/ 877 w 1245"/>
              <a:gd name="T21" fmla="*/ 883 h 1254"/>
              <a:gd name="T22" fmla="*/ 1245 w 1245"/>
              <a:gd name="T23" fmla="*/ 0 h 1254"/>
              <a:gd name="T24" fmla="*/ 797 w 1245"/>
              <a:gd name="T25" fmla="*/ 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5" h="1254">
                <a:moveTo>
                  <a:pt x="797" y="0"/>
                </a:moveTo>
                <a:cubicBezTo>
                  <a:pt x="794" y="183"/>
                  <a:pt x="748" y="342"/>
                  <a:pt x="660" y="478"/>
                </a:cubicBezTo>
                <a:cubicBezTo>
                  <a:pt x="602" y="420"/>
                  <a:pt x="602" y="420"/>
                  <a:pt x="602" y="420"/>
                </a:cubicBezTo>
                <a:cubicBezTo>
                  <a:pt x="718" y="305"/>
                  <a:pt x="718" y="305"/>
                  <a:pt x="718" y="305"/>
                </a:cubicBezTo>
                <a:cubicBezTo>
                  <a:pt x="228" y="259"/>
                  <a:pt x="228" y="259"/>
                  <a:pt x="228" y="259"/>
                </a:cubicBezTo>
                <a:cubicBezTo>
                  <a:pt x="273" y="749"/>
                  <a:pt x="273" y="749"/>
                  <a:pt x="273" y="749"/>
                </a:cubicBezTo>
                <a:cubicBezTo>
                  <a:pt x="388" y="634"/>
                  <a:pt x="388" y="634"/>
                  <a:pt x="388" y="634"/>
                </a:cubicBezTo>
                <a:cubicBezTo>
                  <a:pt x="453" y="698"/>
                  <a:pt x="453" y="698"/>
                  <a:pt x="453" y="698"/>
                </a:cubicBezTo>
                <a:cubicBezTo>
                  <a:pt x="324" y="791"/>
                  <a:pt x="173" y="840"/>
                  <a:pt x="0" y="844"/>
                </a:cubicBezTo>
                <a:cubicBezTo>
                  <a:pt x="0" y="1254"/>
                  <a:pt x="0" y="1254"/>
                  <a:pt x="0" y="1254"/>
                </a:cubicBezTo>
                <a:cubicBezTo>
                  <a:pt x="344" y="1249"/>
                  <a:pt x="637" y="1125"/>
                  <a:pt x="877" y="883"/>
                </a:cubicBezTo>
                <a:cubicBezTo>
                  <a:pt x="1117" y="641"/>
                  <a:pt x="1240" y="346"/>
                  <a:pt x="1245" y="0"/>
                </a:cubicBezTo>
                <a:lnTo>
                  <a:pt x="797" y="0"/>
                </a:lnTo>
                <a:close/>
              </a:path>
            </a:pathLst>
          </a:custGeom>
          <a:solidFill>
            <a:schemeClr val="accent4"/>
          </a:solidFill>
          <a:ln>
            <a:noFill/>
          </a:ln>
        </p:spPr>
        <p:txBody>
          <a:bodyPr/>
          <a:lstStyle/>
          <a:p>
            <a:pPr>
              <a:defRPr/>
            </a:pPr>
            <a:endParaRPr lang="id-ID" sz="3599" dirty="0">
              <a:latin typeface="Roboto Light" panose="02000000000000000000" pitchFamily="2" charset="0"/>
            </a:endParaRPr>
          </a:p>
        </p:txBody>
      </p:sp>
      <p:sp>
        <p:nvSpPr>
          <p:cNvPr id="5" name="Freeform 8">
            <a:extLst>
              <a:ext uri="{FF2B5EF4-FFF2-40B4-BE49-F238E27FC236}">
                <a16:creationId xmlns:a16="http://schemas.microsoft.com/office/drawing/2014/main" id="{4E037D27-5136-4948-9A2D-EB7AAFA3BC24}"/>
              </a:ext>
            </a:extLst>
          </p:cNvPr>
          <p:cNvSpPr>
            <a:spLocks/>
          </p:cNvSpPr>
          <p:nvPr/>
        </p:nvSpPr>
        <p:spPr bwMode="auto">
          <a:xfrm>
            <a:off x="6134701" y="1596563"/>
            <a:ext cx="2325548" cy="2339620"/>
          </a:xfrm>
          <a:custGeom>
            <a:avLst/>
            <a:gdLst>
              <a:gd name="T0" fmla="*/ 1343489 w 1245"/>
              <a:gd name="T1" fmla="*/ 2111375 h 1253"/>
              <a:gd name="T2" fmla="*/ 2098675 w 1245"/>
              <a:gd name="T3" fmla="*/ 2111375 h 1253"/>
              <a:gd name="T4" fmla="*/ 1478344 w 1245"/>
              <a:gd name="T5" fmla="*/ 621786 h 1253"/>
              <a:gd name="T6" fmla="*/ 0 w 1245"/>
              <a:gd name="T7" fmla="*/ 0 h 1253"/>
              <a:gd name="T8" fmla="*/ 0 w 1245"/>
              <a:gd name="T9" fmla="*/ 690873 h 1253"/>
              <a:gd name="T10" fmla="*/ 787214 w 1245"/>
              <a:gd name="T11" fmla="*/ 953742 h 1253"/>
              <a:gd name="T12" fmla="*/ 654045 w 1245"/>
              <a:gd name="T13" fmla="*/ 1086861 h 1253"/>
              <a:gd name="T14" fmla="*/ 460191 w 1245"/>
              <a:gd name="T15" fmla="*/ 893080 h 1253"/>
              <a:gd name="T16" fmla="*/ 384336 w 1245"/>
              <a:gd name="T17" fmla="*/ 1717072 h 1253"/>
              <a:gd name="T18" fmla="*/ 1210320 w 1245"/>
              <a:gd name="T19" fmla="*/ 1641244 h 1253"/>
              <a:gd name="T20" fmla="*/ 1014781 w 1245"/>
              <a:gd name="T21" fmla="*/ 1447463 h 1253"/>
              <a:gd name="T22" fmla="*/ 1129407 w 1245"/>
              <a:gd name="T23" fmla="*/ 1332879 h 1253"/>
              <a:gd name="T24" fmla="*/ 1343489 w 1245"/>
              <a:gd name="T25" fmla="*/ 2111375 h 1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5" h="1253">
                <a:moveTo>
                  <a:pt x="797" y="1253"/>
                </a:moveTo>
                <a:cubicBezTo>
                  <a:pt x="1245" y="1253"/>
                  <a:pt x="1245" y="1253"/>
                  <a:pt x="1245" y="1253"/>
                </a:cubicBezTo>
                <a:cubicBezTo>
                  <a:pt x="1241" y="906"/>
                  <a:pt x="1118" y="611"/>
                  <a:pt x="877" y="369"/>
                </a:cubicBezTo>
                <a:cubicBezTo>
                  <a:pt x="637" y="128"/>
                  <a:pt x="344" y="4"/>
                  <a:pt x="0" y="0"/>
                </a:cubicBezTo>
                <a:cubicBezTo>
                  <a:pt x="0" y="410"/>
                  <a:pt x="0" y="410"/>
                  <a:pt x="0" y="410"/>
                </a:cubicBezTo>
                <a:cubicBezTo>
                  <a:pt x="180" y="414"/>
                  <a:pt x="336" y="466"/>
                  <a:pt x="467" y="566"/>
                </a:cubicBezTo>
                <a:cubicBezTo>
                  <a:pt x="388" y="645"/>
                  <a:pt x="388" y="645"/>
                  <a:pt x="388" y="645"/>
                </a:cubicBezTo>
                <a:cubicBezTo>
                  <a:pt x="273" y="530"/>
                  <a:pt x="273" y="530"/>
                  <a:pt x="273" y="530"/>
                </a:cubicBezTo>
                <a:cubicBezTo>
                  <a:pt x="228" y="1019"/>
                  <a:pt x="228" y="1019"/>
                  <a:pt x="228" y="1019"/>
                </a:cubicBezTo>
                <a:cubicBezTo>
                  <a:pt x="718" y="974"/>
                  <a:pt x="718" y="974"/>
                  <a:pt x="718" y="974"/>
                </a:cubicBezTo>
                <a:cubicBezTo>
                  <a:pt x="602" y="859"/>
                  <a:pt x="602" y="859"/>
                  <a:pt x="602" y="859"/>
                </a:cubicBezTo>
                <a:cubicBezTo>
                  <a:pt x="670" y="791"/>
                  <a:pt x="670" y="791"/>
                  <a:pt x="670" y="791"/>
                </a:cubicBezTo>
                <a:cubicBezTo>
                  <a:pt x="752" y="924"/>
                  <a:pt x="794" y="1078"/>
                  <a:pt x="797" y="125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3599" dirty="0">
              <a:latin typeface="Roboto Light" panose="02000000000000000000" pitchFamily="2" charset="0"/>
            </a:endParaRPr>
          </a:p>
        </p:txBody>
      </p:sp>
      <p:sp>
        <p:nvSpPr>
          <p:cNvPr id="6" name="Freeform 9">
            <a:extLst>
              <a:ext uri="{FF2B5EF4-FFF2-40B4-BE49-F238E27FC236}">
                <a16:creationId xmlns:a16="http://schemas.microsoft.com/office/drawing/2014/main" id="{70E35C1F-809E-A04D-9FD9-535F2771464D}"/>
              </a:ext>
            </a:extLst>
          </p:cNvPr>
          <p:cNvSpPr>
            <a:spLocks/>
          </p:cNvSpPr>
          <p:nvPr/>
        </p:nvSpPr>
        <p:spPr bwMode="auto">
          <a:xfrm>
            <a:off x="3731751" y="1596563"/>
            <a:ext cx="2325548" cy="2339620"/>
          </a:xfrm>
          <a:custGeom>
            <a:avLst/>
            <a:gdLst>
              <a:gd name="T0" fmla="*/ 2098675 w 1245"/>
              <a:gd name="T1" fmla="*/ 0 h 1253"/>
              <a:gd name="T2" fmla="*/ 620331 w 1245"/>
              <a:gd name="T3" fmla="*/ 621786 h 1253"/>
              <a:gd name="T4" fmla="*/ 0 w 1245"/>
              <a:gd name="T5" fmla="*/ 2111375 h 1253"/>
              <a:gd name="T6" fmla="*/ 755186 w 1245"/>
              <a:gd name="T7" fmla="*/ 2111375 h 1253"/>
              <a:gd name="T8" fmla="*/ 970953 w 1245"/>
              <a:gd name="T9" fmla="*/ 1327824 h 1253"/>
              <a:gd name="T10" fmla="*/ 1090637 w 1245"/>
              <a:gd name="T11" fmla="*/ 1447463 h 1253"/>
              <a:gd name="T12" fmla="*/ 896783 w 1245"/>
              <a:gd name="T13" fmla="*/ 1641244 h 1253"/>
              <a:gd name="T14" fmla="*/ 1721082 w 1245"/>
              <a:gd name="T15" fmla="*/ 1717072 h 1253"/>
              <a:gd name="T16" fmla="*/ 1645226 w 1245"/>
              <a:gd name="T17" fmla="*/ 893080 h 1253"/>
              <a:gd name="T18" fmla="*/ 1451373 w 1245"/>
              <a:gd name="T19" fmla="*/ 1086861 h 1253"/>
              <a:gd name="T20" fmla="*/ 1314833 w 1245"/>
              <a:gd name="T21" fmla="*/ 950372 h 1253"/>
              <a:gd name="T22" fmla="*/ 2098675 w 1245"/>
              <a:gd name="T23" fmla="*/ 690873 h 1253"/>
              <a:gd name="T24" fmla="*/ 2098675 w 1245"/>
              <a:gd name="T25" fmla="*/ 0 h 1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5" h="1253">
                <a:moveTo>
                  <a:pt x="1245" y="0"/>
                </a:moveTo>
                <a:cubicBezTo>
                  <a:pt x="901" y="4"/>
                  <a:pt x="609" y="127"/>
                  <a:pt x="368" y="369"/>
                </a:cubicBezTo>
                <a:cubicBezTo>
                  <a:pt x="126" y="611"/>
                  <a:pt x="4" y="906"/>
                  <a:pt x="0" y="1253"/>
                </a:cubicBezTo>
                <a:cubicBezTo>
                  <a:pt x="448" y="1253"/>
                  <a:pt x="448" y="1253"/>
                  <a:pt x="448" y="1253"/>
                </a:cubicBezTo>
                <a:cubicBezTo>
                  <a:pt x="451" y="1076"/>
                  <a:pt x="494" y="922"/>
                  <a:pt x="576" y="788"/>
                </a:cubicBezTo>
                <a:cubicBezTo>
                  <a:pt x="647" y="859"/>
                  <a:pt x="647" y="859"/>
                  <a:pt x="647" y="859"/>
                </a:cubicBezTo>
                <a:cubicBezTo>
                  <a:pt x="532" y="974"/>
                  <a:pt x="532" y="974"/>
                  <a:pt x="532" y="974"/>
                </a:cubicBezTo>
                <a:cubicBezTo>
                  <a:pt x="1021" y="1019"/>
                  <a:pt x="1021" y="1019"/>
                  <a:pt x="1021" y="1019"/>
                </a:cubicBezTo>
                <a:cubicBezTo>
                  <a:pt x="976" y="530"/>
                  <a:pt x="976" y="530"/>
                  <a:pt x="976" y="530"/>
                </a:cubicBezTo>
                <a:cubicBezTo>
                  <a:pt x="861" y="645"/>
                  <a:pt x="861" y="645"/>
                  <a:pt x="861" y="645"/>
                </a:cubicBezTo>
                <a:cubicBezTo>
                  <a:pt x="780" y="564"/>
                  <a:pt x="780" y="564"/>
                  <a:pt x="780" y="564"/>
                </a:cubicBezTo>
                <a:cubicBezTo>
                  <a:pt x="912" y="464"/>
                  <a:pt x="1067" y="413"/>
                  <a:pt x="1245" y="410"/>
                </a:cubicBezTo>
                <a:lnTo>
                  <a:pt x="124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D" sz="3599" dirty="0">
              <a:latin typeface="Roboto Light" panose="02000000000000000000" pitchFamily="2" charset="0"/>
            </a:endParaRPr>
          </a:p>
        </p:txBody>
      </p:sp>
      <p:sp>
        <p:nvSpPr>
          <p:cNvPr id="15" name="TextBox 14">
            <a:extLst>
              <a:ext uri="{FF2B5EF4-FFF2-40B4-BE49-F238E27FC236}">
                <a16:creationId xmlns:a16="http://schemas.microsoft.com/office/drawing/2014/main" id="{DD29C960-65AE-4E4B-8FBB-CD2C421D7890}"/>
              </a:ext>
            </a:extLst>
          </p:cNvPr>
          <p:cNvSpPr txBox="1"/>
          <p:nvPr/>
        </p:nvSpPr>
        <p:spPr>
          <a:xfrm rot="18898649">
            <a:off x="4087722" y="2375551"/>
            <a:ext cx="1215397" cy="353943"/>
          </a:xfrm>
          <a:prstGeom prst="rect">
            <a:avLst/>
          </a:prstGeom>
          <a:noFill/>
        </p:spPr>
        <p:txBody>
          <a:bodyPr wrap="none" rtlCol="0">
            <a:spAutoFit/>
          </a:bodyPr>
          <a:lstStyle/>
          <a:p>
            <a:pPr algn="ctr"/>
            <a:r>
              <a:rPr lang="en-US" sz="1700" b="1" dirty="0">
                <a:solidFill>
                  <a:schemeClr val="bg1"/>
                </a:solidFill>
                <a:latin typeface="Oswald" panose="02000503000000000000" pitchFamily="2" charset="77"/>
                <a:cs typeface="Poppins" pitchFamily="2" charset="77"/>
              </a:rPr>
              <a:t>STRENGTHS</a:t>
            </a:r>
          </a:p>
        </p:txBody>
      </p:sp>
      <p:sp>
        <p:nvSpPr>
          <p:cNvPr id="16" name="TextBox 15">
            <a:extLst>
              <a:ext uri="{FF2B5EF4-FFF2-40B4-BE49-F238E27FC236}">
                <a16:creationId xmlns:a16="http://schemas.microsoft.com/office/drawing/2014/main" id="{6A45D1A8-DE4C-4C42-8484-D5A2FEFD1BE0}"/>
              </a:ext>
            </a:extLst>
          </p:cNvPr>
          <p:cNvSpPr txBox="1"/>
          <p:nvPr/>
        </p:nvSpPr>
        <p:spPr>
          <a:xfrm rot="18898649">
            <a:off x="6692748" y="5133500"/>
            <a:ext cx="1609736" cy="353943"/>
          </a:xfrm>
          <a:prstGeom prst="rect">
            <a:avLst/>
          </a:prstGeom>
          <a:noFill/>
        </p:spPr>
        <p:txBody>
          <a:bodyPr wrap="none" rtlCol="0">
            <a:spAutoFit/>
          </a:bodyPr>
          <a:lstStyle/>
          <a:p>
            <a:pPr algn="ctr"/>
            <a:r>
              <a:rPr lang="en-US" sz="1700" b="1" dirty="0">
                <a:solidFill>
                  <a:schemeClr val="bg1"/>
                </a:solidFill>
                <a:latin typeface="Oswald" panose="02000503000000000000" pitchFamily="2" charset="77"/>
                <a:cs typeface="Poppins" pitchFamily="2" charset="77"/>
              </a:rPr>
              <a:t>OPPORTUNITIES</a:t>
            </a:r>
          </a:p>
        </p:txBody>
      </p:sp>
      <p:sp>
        <p:nvSpPr>
          <p:cNvPr id="18" name="TextBox 17">
            <a:extLst>
              <a:ext uri="{FF2B5EF4-FFF2-40B4-BE49-F238E27FC236}">
                <a16:creationId xmlns:a16="http://schemas.microsoft.com/office/drawing/2014/main" id="{72503856-3AF9-0A40-A77D-0289F6B5A306}"/>
              </a:ext>
            </a:extLst>
          </p:cNvPr>
          <p:cNvSpPr txBox="1"/>
          <p:nvPr/>
        </p:nvSpPr>
        <p:spPr>
          <a:xfrm rot="2699277">
            <a:off x="4226236" y="5197508"/>
            <a:ext cx="974947" cy="353943"/>
          </a:xfrm>
          <a:prstGeom prst="rect">
            <a:avLst/>
          </a:prstGeom>
          <a:noFill/>
        </p:spPr>
        <p:txBody>
          <a:bodyPr wrap="none" rtlCol="0">
            <a:spAutoFit/>
          </a:bodyPr>
          <a:lstStyle/>
          <a:p>
            <a:pPr algn="ctr"/>
            <a:r>
              <a:rPr lang="en-US" sz="1700" b="1" dirty="0">
                <a:solidFill>
                  <a:schemeClr val="bg1"/>
                </a:solidFill>
                <a:latin typeface="Oswald" panose="02000503000000000000" pitchFamily="2" charset="77"/>
                <a:cs typeface="Poppins" pitchFamily="2" charset="77"/>
              </a:rPr>
              <a:t>THREATS</a:t>
            </a:r>
          </a:p>
        </p:txBody>
      </p:sp>
      <p:sp>
        <p:nvSpPr>
          <p:cNvPr id="19" name="TextBox 18">
            <a:extLst>
              <a:ext uri="{FF2B5EF4-FFF2-40B4-BE49-F238E27FC236}">
                <a16:creationId xmlns:a16="http://schemas.microsoft.com/office/drawing/2014/main" id="{1F098E61-7102-554F-B151-DD1A50222C4E}"/>
              </a:ext>
            </a:extLst>
          </p:cNvPr>
          <p:cNvSpPr txBox="1"/>
          <p:nvPr/>
        </p:nvSpPr>
        <p:spPr>
          <a:xfrm rot="2699277">
            <a:off x="6831407" y="2375551"/>
            <a:ext cx="1332416" cy="353943"/>
          </a:xfrm>
          <a:prstGeom prst="rect">
            <a:avLst/>
          </a:prstGeom>
          <a:noFill/>
        </p:spPr>
        <p:txBody>
          <a:bodyPr wrap="none" rtlCol="0">
            <a:spAutoFit/>
          </a:bodyPr>
          <a:lstStyle/>
          <a:p>
            <a:pPr algn="ctr"/>
            <a:r>
              <a:rPr lang="en-US" sz="1700" b="1" dirty="0">
                <a:solidFill>
                  <a:schemeClr val="bg1"/>
                </a:solidFill>
                <a:latin typeface="Oswald" panose="02000503000000000000" pitchFamily="2" charset="77"/>
                <a:cs typeface="Poppins" pitchFamily="2" charset="77"/>
              </a:rPr>
              <a:t>WEAKNESSES</a:t>
            </a:r>
          </a:p>
        </p:txBody>
      </p:sp>
      <p:sp>
        <p:nvSpPr>
          <p:cNvPr id="20" name="Subtitle 2">
            <a:extLst>
              <a:ext uri="{FF2B5EF4-FFF2-40B4-BE49-F238E27FC236}">
                <a16:creationId xmlns:a16="http://schemas.microsoft.com/office/drawing/2014/main" id="{12DD3A7F-68DB-504C-BA1E-EFCA62D07263}"/>
              </a:ext>
            </a:extLst>
          </p:cNvPr>
          <p:cNvSpPr txBox="1">
            <a:spLocks/>
          </p:cNvSpPr>
          <p:nvPr/>
        </p:nvSpPr>
        <p:spPr>
          <a:xfrm>
            <a:off x="8460249" y="2143482"/>
            <a:ext cx="3010873" cy="818079"/>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400" dirty="0">
                <a:solidFill>
                  <a:schemeClr val="tx1"/>
                </a:solidFill>
                <a:latin typeface="Lato Light" panose="020F0502020204030203" pitchFamily="34" charset="0"/>
              </a:rPr>
              <a:t>You can do whatever you want, go a impress your audience with an amazing presentation</a:t>
            </a: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21" name="Subtitle 2">
            <a:extLst>
              <a:ext uri="{FF2B5EF4-FFF2-40B4-BE49-F238E27FC236}">
                <a16:creationId xmlns:a16="http://schemas.microsoft.com/office/drawing/2014/main" id="{40259D82-EB0C-EE4E-A04D-902F57FBF9BF}"/>
              </a:ext>
            </a:extLst>
          </p:cNvPr>
          <p:cNvSpPr txBox="1">
            <a:spLocks/>
          </p:cNvSpPr>
          <p:nvPr/>
        </p:nvSpPr>
        <p:spPr>
          <a:xfrm>
            <a:off x="8460249" y="4919063"/>
            <a:ext cx="3010873" cy="782813"/>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Light" panose="020F0502020204030203" pitchFamily="34" charset="0"/>
              </a:rPr>
              <a:t>You can do whatever you want, go a impress your audience with an amazing presentation</a:t>
            </a: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22" name="Subtitle 2">
            <a:extLst>
              <a:ext uri="{FF2B5EF4-FFF2-40B4-BE49-F238E27FC236}">
                <a16:creationId xmlns:a16="http://schemas.microsoft.com/office/drawing/2014/main" id="{CE1F9949-0726-064A-93A0-35EC5C14FBE1}"/>
              </a:ext>
            </a:extLst>
          </p:cNvPr>
          <p:cNvSpPr txBox="1">
            <a:spLocks/>
          </p:cNvSpPr>
          <p:nvPr/>
        </p:nvSpPr>
        <p:spPr>
          <a:xfrm>
            <a:off x="720879" y="2161114"/>
            <a:ext cx="3010873" cy="782813"/>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400" dirty="0">
                <a:solidFill>
                  <a:schemeClr val="tx1"/>
                </a:solidFill>
                <a:latin typeface="Lato Light" panose="020F0502020204030203" pitchFamily="34" charset="0"/>
              </a:rPr>
              <a:t>You can do whatever you want, go a impress your audience with an amazing presentation</a:t>
            </a: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23" name="Subtitle 2">
            <a:extLst>
              <a:ext uri="{FF2B5EF4-FFF2-40B4-BE49-F238E27FC236}">
                <a16:creationId xmlns:a16="http://schemas.microsoft.com/office/drawing/2014/main" id="{1B7DD5FC-2019-F944-BD34-0BEB98141AE1}"/>
              </a:ext>
            </a:extLst>
          </p:cNvPr>
          <p:cNvSpPr txBox="1">
            <a:spLocks/>
          </p:cNvSpPr>
          <p:nvPr/>
        </p:nvSpPr>
        <p:spPr>
          <a:xfrm>
            <a:off x="720879" y="4919063"/>
            <a:ext cx="3010873" cy="782813"/>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400" dirty="0">
                <a:solidFill>
                  <a:schemeClr val="tx1"/>
                </a:solidFill>
                <a:latin typeface="Lato Light" panose="020F0502020204030203" pitchFamily="34" charset="0"/>
              </a:rPr>
              <a:t>You can do whatever you want, go a impress your audience with an amazing presentation</a:t>
            </a: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24" name="TextBox 23">
            <a:extLst>
              <a:ext uri="{FF2B5EF4-FFF2-40B4-BE49-F238E27FC236}">
                <a16:creationId xmlns:a16="http://schemas.microsoft.com/office/drawing/2014/main" id="{B101A38C-9C83-E046-854B-F3ED54E23DE6}"/>
              </a:ext>
            </a:extLst>
          </p:cNvPr>
          <p:cNvSpPr txBox="1"/>
          <p:nvPr/>
        </p:nvSpPr>
        <p:spPr>
          <a:xfrm>
            <a:off x="5315075" y="3796152"/>
            <a:ext cx="1587294" cy="353943"/>
          </a:xfrm>
          <a:prstGeom prst="rect">
            <a:avLst/>
          </a:prstGeom>
          <a:noFill/>
        </p:spPr>
        <p:txBody>
          <a:bodyPr wrap="none" rtlCol="0" anchor="ctr" anchorCtr="0">
            <a:spAutoFit/>
          </a:bodyPr>
          <a:lstStyle/>
          <a:p>
            <a:pPr algn="ctr"/>
            <a:r>
              <a:rPr lang="en-US" sz="1700" b="1" dirty="0">
                <a:solidFill>
                  <a:schemeClr val="bg1"/>
                </a:solidFill>
                <a:latin typeface="Oswald" panose="02000503000000000000" pitchFamily="2" charset="77"/>
                <a:ea typeface="League Spartan" charset="0"/>
                <a:cs typeface="Poppins" pitchFamily="2" charset="77"/>
              </a:rPr>
              <a:t>SWOT ANALISYS</a:t>
            </a:r>
          </a:p>
        </p:txBody>
      </p:sp>
      <p:sp>
        <p:nvSpPr>
          <p:cNvPr id="7" name="Rectangle 14">
            <a:extLst>
              <a:ext uri="{FF2B5EF4-FFF2-40B4-BE49-F238E27FC236}">
                <a16:creationId xmlns:a16="http://schemas.microsoft.com/office/drawing/2014/main" id="{8648B75A-C321-7D5E-0A6C-92AC9CDD22D7}"/>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8" name="Rectangle 7">
            <a:extLst>
              <a:ext uri="{FF2B5EF4-FFF2-40B4-BE49-F238E27FC236}">
                <a16:creationId xmlns:a16="http://schemas.microsoft.com/office/drawing/2014/main" id="{20A6688D-773B-C6D6-EC2C-A81BBCC8D5AD}"/>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ext Placeholder 33">
            <a:extLst>
              <a:ext uri="{FF2B5EF4-FFF2-40B4-BE49-F238E27FC236}">
                <a16:creationId xmlns:a16="http://schemas.microsoft.com/office/drawing/2014/main" id="{82D14A57-ACFB-E5D4-93DD-5932629E7687}"/>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112377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234F56B-7B36-0E4C-B2C6-3CE4BAAAA95E}"/>
              </a:ext>
            </a:extLst>
          </p:cNvPr>
          <p:cNvSpPr>
            <a:spLocks noChangeArrowheads="1"/>
          </p:cNvSpPr>
          <p:nvPr/>
        </p:nvSpPr>
        <p:spPr bwMode="auto">
          <a:xfrm>
            <a:off x="9062061" y="2713245"/>
            <a:ext cx="315357" cy="460977"/>
          </a:xfrm>
          <a:custGeom>
            <a:avLst/>
            <a:gdLst>
              <a:gd name="connsiteX0" fmla="*/ 315358 w 630714"/>
              <a:gd name="connsiteY0" fmla="*/ 373676 h 921954"/>
              <a:gd name="connsiteX1" fmla="*/ 630714 w 630714"/>
              <a:gd name="connsiteY1" fmla="*/ 921954 h 921954"/>
              <a:gd name="connsiteX2" fmla="*/ 0 w 630714"/>
              <a:gd name="connsiteY2" fmla="*/ 921954 h 921954"/>
              <a:gd name="connsiteX3" fmla="*/ 318726 w 630714"/>
              <a:gd name="connsiteY3" fmla="*/ 0 h 921954"/>
              <a:gd name="connsiteX4" fmla="*/ 465840 w 630714"/>
              <a:gd name="connsiteY4" fmla="*/ 147745 h 921954"/>
              <a:gd name="connsiteX5" fmla="*/ 318726 w 630714"/>
              <a:gd name="connsiteY5" fmla="*/ 295491 h 921954"/>
              <a:gd name="connsiteX6" fmla="*/ 170354 w 630714"/>
              <a:gd name="connsiteY6" fmla="*/ 147745 h 921954"/>
              <a:gd name="connsiteX7" fmla="*/ 318726 w 630714"/>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4">
                <a:moveTo>
                  <a:pt x="315358" y="373676"/>
                </a:moveTo>
                <a:lnTo>
                  <a:pt x="630714" y="921954"/>
                </a:lnTo>
                <a:lnTo>
                  <a:pt x="0" y="921954"/>
                </a:lnTo>
                <a:close/>
                <a:moveTo>
                  <a:pt x="318726" y="0"/>
                </a:moveTo>
                <a:cubicBezTo>
                  <a:pt x="400456" y="0"/>
                  <a:pt x="465840" y="66360"/>
                  <a:pt x="465840" y="147745"/>
                </a:cubicBezTo>
                <a:cubicBezTo>
                  <a:pt x="465840" y="229130"/>
                  <a:pt x="400456" y="295491"/>
                  <a:pt x="318726" y="295491"/>
                </a:cubicBezTo>
                <a:cubicBezTo>
                  <a:pt x="236996" y="295491"/>
                  <a:pt x="170354" y="229130"/>
                  <a:pt x="170354" y="147745"/>
                </a:cubicBezTo>
                <a:cubicBezTo>
                  <a:pt x="170354" y="66360"/>
                  <a:pt x="236996" y="0"/>
                  <a:pt x="318726"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13" name="Freeform 12">
            <a:extLst>
              <a:ext uri="{FF2B5EF4-FFF2-40B4-BE49-F238E27FC236}">
                <a16:creationId xmlns:a16="http://schemas.microsoft.com/office/drawing/2014/main" id="{992E7262-2DF7-D042-8B58-13EC28E27758}"/>
              </a:ext>
            </a:extLst>
          </p:cNvPr>
          <p:cNvSpPr>
            <a:spLocks noChangeArrowheads="1"/>
          </p:cNvSpPr>
          <p:nvPr/>
        </p:nvSpPr>
        <p:spPr bwMode="auto">
          <a:xfrm>
            <a:off x="9062061" y="3301237"/>
            <a:ext cx="315357" cy="460979"/>
          </a:xfrm>
          <a:custGeom>
            <a:avLst/>
            <a:gdLst>
              <a:gd name="connsiteX0" fmla="*/ 315358 w 630714"/>
              <a:gd name="connsiteY0" fmla="*/ 373676 h 921957"/>
              <a:gd name="connsiteX1" fmla="*/ 630714 w 630714"/>
              <a:gd name="connsiteY1" fmla="*/ 921957 h 921957"/>
              <a:gd name="connsiteX2" fmla="*/ 0 w 630714"/>
              <a:gd name="connsiteY2" fmla="*/ 921957 h 921957"/>
              <a:gd name="connsiteX3" fmla="*/ 318726 w 630714"/>
              <a:gd name="connsiteY3" fmla="*/ 0 h 921957"/>
              <a:gd name="connsiteX4" fmla="*/ 465840 w 630714"/>
              <a:gd name="connsiteY4" fmla="*/ 148371 h 921957"/>
              <a:gd name="connsiteX5" fmla="*/ 318726 w 630714"/>
              <a:gd name="connsiteY5" fmla="*/ 295485 h 921957"/>
              <a:gd name="connsiteX6" fmla="*/ 170354 w 630714"/>
              <a:gd name="connsiteY6" fmla="*/ 148371 h 921957"/>
              <a:gd name="connsiteX7" fmla="*/ 318726 w 630714"/>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7">
                <a:moveTo>
                  <a:pt x="315358" y="373676"/>
                </a:moveTo>
                <a:lnTo>
                  <a:pt x="630714" y="921957"/>
                </a:lnTo>
                <a:lnTo>
                  <a:pt x="0" y="921957"/>
                </a:lnTo>
                <a:close/>
                <a:moveTo>
                  <a:pt x="318726" y="0"/>
                </a:moveTo>
                <a:cubicBezTo>
                  <a:pt x="400456" y="0"/>
                  <a:pt x="465840" y="66641"/>
                  <a:pt x="465840" y="148371"/>
                </a:cubicBezTo>
                <a:cubicBezTo>
                  <a:pt x="465840" y="230101"/>
                  <a:pt x="400456" y="295485"/>
                  <a:pt x="318726" y="295485"/>
                </a:cubicBezTo>
                <a:cubicBezTo>
                  <a:pt x="236996" y="295485"/>
                  <a:pt x="170354" y="230101"/>
                  <a:pt x="170354" y="148371"/>
                </a:cubicBezTo>
                <a:cubicBezTo>
                  <a:pt x="170354" y="66641"/>
                  <a:pt x="236996" y="0"/>
                  <a:pt x="318726"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14" name="Freeform 13">
            <a:extLst>
              <a:ext uri="{FF2B5EF4-FFF2-40B4-BE49-F238E27FC236}">
                <a16:creationId xmlns:a16="http://schemas.microsoft.com/office/drawing/2014/main" id="{434DA2DB-B129-234C-8F65-2C197E2945CA}"/>
              </a:ext>
            </a:extLst>
          </p:cNvPr>
          <p:cNvSpPr>
            <a:spLocks noChangeArrowheads="1"/>
          </p:cNvSpPr>
          <p:nvPr/>
        </p:nvSpPr>
        <p:spPr bwMode="auto">
          <a:xfrm>
            <a:off x="9062061" y="5301507"/>
            <a:ext cx="315357" cy="460980"/>
          </a:xfrm>
          <a:custGeom>
            <a:avLst/>
            <a:gdLst>
              <a:gd name="connsiteX0" fmla="*/ 0 w 630714"/>
              <a:gd name="connsiteY0" fmla="*/ 373676 h 921960"/>
              <a:gd name="connsiteX1" fmla="*/ 630714 w 630714"/>
              <a:gd name="connsiteY1" fmla="*/ 373676 h 921960"/>
              <a:gd name="connsiteX2" fmla="*/ 315358 w 630714"/>
              <a:gd name="connsiteY2" fmla="*/ 921960 h 921960"/>
              <a:gd name="connsiteX3" fmla="*/ 318726 w 630714"/>
              <a:gd name="connsiteY3" fmla="*/ 0 h 921960"/>
              <a:gd name="connsiteX4" fmla="*/ 465840 w 630714"/>
              <a:gd name="connsiteY4" fmla="*/ 147114 h 921960"/>
              <a:gd name="connsiteX5" fmla="*/ 318726 w 630714"/>
              <a:gd name="connsiteY5" fmla="*/ 295486 h 921960"/>
              <a:gd name="connsiteX6" fmla="*/ 170354 w 630714"/>
              <a:gd name="connsiteY6" fmla="*/ 147114 h 921960"/>
              <a:gd name="connsiteX7" fmla="*/ 318726 w 630714"/>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60">
                <a:moveTo>
                  <a:pt x="0" y="373676"/>
                </a:moveTo>
                <a:lnTo>
                  <a:pt x="630714" y="373676"/>
                </a:lnTo>
                <a:lnTo>
                  <a:pt x="315358" y="921960"/>
                </a:lnTo>
                <a:close/>
                <a:moveTo>
                  <a:pt x="318726" y="0"/>
                </a:moveTo>
                <a:cubicBezTo>
                  <a:pt x="400456" y="0"/>
                  <a:pt x="465840" y="65384"/>
                  <a:pt x="465840" y="147114"/>
                </a:cubicBezTo>
                <a:cubicBezTo>
                  <a:pt x="465840" y="228844"/>
                  <a:pt x="400456" y="295486"/>
                  <a:pt x="318726" y="295486"/>
                </a:cubicBezTo>
                <a:cubicBezTo>
                  <a:pt x="236996" y="295486"/>
                  <a:pt x="170354" y="228844"/>
                  <a:pt x="170354" y="147114"/>
                </a:cubicBezTo>
                <a:cubicBezTo>
                  <a:pt x="170354" y="65384"/>
                  <a:pt x="236996" y="0"/>
                  <a:pt x="318726"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15" name="Freeform 14">
            <a:extLst>
              <a:ext uri="{FF2B5EF4-FFF2-40B4-BE49-F238E27FC236}">
                <a16:creationId xmlns:a16="http://schemas.microsoft.com/office/drawing/2014/main" id="{E2D06F9F-F2F4-0048-9CC5-858B60C50972}"/>
              </a:ext>
            </a:extLst>
          </p:cNvPr>
          <p:cNvSpPr>
            <a:spLocks noChangeArrowheads="1"/>
          </p:cNvSpPr>
          <p:nvPr/>
        </p:nvSpPr>
        <p:spPr bwMode="auto">
          <a:xfrm>
            <a:off x="9062060" y="5889498"/>
            <a:ext cx="315357" cy="460977"/>
          </a:xfrm>
          <a:custGeom>
            <a:avLst/>
            <a:gdLst>
              <a:gd name="connsiteX0" fmla="*/ 0 w 630714"/>
              <a:gd name="connsiteY0" fmla="*/ 373676 h 921954"/>
              <a:gd name="connsiteX1" fmla="*/ 630714 w 630714"/>
              <a:gd name="connsiteY1" fmla="*/ 373676 h 921954"/>
              <a:gd name="connsiteX2" fmla="*/ 315358 w 630714"/>
              <a:gd name="connsiteY2" fmla="*/ 921954 h 921954"/>
              <a:gd name="connsiteX3" fmla="*/ 318726 w 630714"/>
              <a:gd name="connsiteY3" fmla="*/ 0 h 921954"/>
              <a:gd name="connsiteX4" fmla="*/ 465840 w 630714"/>
              <a:gd name="connsiteY4" fmla="*/ 147745 h 921954"/>
              <a:gd name="connsiteX5" fmla="*/ 318726 w 630714"/>
              <a:gd name="connsiteY5" fmla="*/ 295491 h 921954"/>
              <a:gd name="connsiteX6" fmla="*/ 170354 w 630714"/>
              <a:gd name="connsiteY6" fmla="*/ 147745 h 921954"/>
              <a:gd name="connsiteX7" fmla="*/ 318726 w 630714"/>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4">
                <a:moveTo>
                  <a:pt x="0" y="373676"/>
                </a:moveTo>
                <a:lnTo>
                  <a:pt x="630714" y="373676"/>
                </a:lnTo>
                <a:lnTo>
                  <a:pt x="315358" y="921954"/>
                </a:lnTo>
                <a:close/>
                <a:moveTo>
                  <a:pt x="318726" y="0"/>
                </a:moveTo>
                <a:cubicBezTo>
                  <a:pt x="400456" y="0"/>
                  <a:pt x="465840" y="66360"/>
                  <a:pt x="465840" y="147745"/>
                </a:cubicBezTo>
                <a:cubicBezTo>
                  <a:pt x="465840" y="229131"/>
                  <a:pt x="400456" y="295491"/>
                  <a:pt x="318726" y="295491"/>
                </a:cubicBezTo>
                <a:cubicBezTo>
                  <a:pt x="236996" y="295491"/>
                  <a:pt x="170354" y="229131"/>
                  <a:pt x="170354" y="147745"/>
                </a:cubicBezTo>
                <a:cubicBezTo>
                  <a:pt x="170354" y="66360"/>
                  <a:pt x="236996" y="0"/>
                  <a:pt x="318726"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16" name="Freeform 15">
            <a:extLst>
              <a:ext uri="{FF2B5EF4-FFF2-40B4-BE49-F238E27FC236}">
                <a16:creationId xmlns:a16="http://schemas.microsoft.com/office/drawing/2014/main" id="{78724CC0-0CE9-2D49-9F07-26138DC57DC2}"/>
              </a:ext>
            </a:extLst>
          </p:cNvPr>
          <p:cNvSpPr>
            <a:spLocks noChangeArrowheads="1"/>
          </p:cNvSpPr>
          <p:nvPr/>
        </p:nvSpPr>
        <p:spPr bwMode="auto">
          <a:xfrm>
            <a:off x="8564741" y="2713245"/>
            <a:ext cx="318100" cy="460977"/>
          </a:xfrm>
          <a:custGeom>
            <a:avLst/>
            <a:gdLst>
              <a:gd name="connsiteX0" fmla="*/ 317474 w 636200"/>
              <a:gd name="connsiteY0" fmla="*/ 373676 h 921954"/>
              <a:gd name="connsiteX1" fmla="*/ 636200 w 636200"/>
              <a:gd name="connsiteY1" fmla="*/ 921954 h 921954"/>
              <a:gd name="connsiteX2" fmla="*/ 0 w 636200"/>
              <a:gd name="connsiteY2" fmla="*/ 921954 h 921954"/>
              <a:gd name="connsiteX3" fmla="*/ 317468 w 636200"/>
              <a:gd name="connsiteY3" fmla="*/ 0 h 921954"/>
              <a:gd name="connsiteX4" fmla="*/ 465840 w 636200"/>
              <a:gd name="connsiteY4" fmla="*/ 147745 h 921954"/>
              <a:gd name="connsiteX5" fmla="*/ 317468 w 636200"/>
              <a:gd name="connsiteY5" fmla="*/ 295491 h 921954"/>
              <a:gd name="connsiteX6" fmla="*/ 170354 w 636200"/>
              <a:gd name="connsiteY6" fmla="*/ 147745 h 921954"/>
              <a:gd name="connsiteX7" fmla="*/ 317468 w 63620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54">
                <a:moveTo>
                  <a:pt x="317474" y="373676"/>
                </a:moveTo>
                <a:lnTo>
                  <a:pt x="636200" y="921954"/>
                </a:lnTo>
                <a:lnTo>
                  <a:pt x="0" y="921954"/>
                </a:lnTo>
                <a:close/>
                <a:moveTo>
                  <a:pt x="317468" y="0"/>
                </a:moveTo>
                <a:cubicBezTo>
                  <a:pt x="400456" y="0"/>
                  <a:pt x="465840" y="66360"/>
                  <a:pt x="465840" y="147745"/>
                </a:cubicBezTo>
                <a:cubicBezTo>
                  <a:pt x="465840" y="229130"/>
                  <a:pt x="400456" y="295491"/>
                  <a:pt x="317468" y="295491"/>
                </a:cubicBezTo>
                <a:cubicBezTo>
                  <a:pt x="236996" y="295491"/>
                  <a:pt x="170354" y="229130"/>
                  <a:pt x="170354" y="147745"/>
                </a:cubicBezTo>
                <a:cubicBezTo>
                  <a:pt x="170354" y="66360"/>
                  <a:pt x="236996" y="0"/>
                  <a:pt x="317468"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17" name="Freeform 16">
            <a:extLst>
              <a:ext uri="{FF2B5EF4-FFF2-40B4-BE49-F238E27FC236}">
                <a16:creationId xmlns:a16="http://schemas.microsoft.com/office/drawing/2014/main" id="{29171BB1-3630-B54B-8742-708C4330090E}"/>
              </a:ext>
            </a:extLst>
          </p:cNvPr>
          <p:cNvSpPr>
            <a:spLocks noChangeArrowheads="1"/>
          </p:cNvSpPr>
          <p:nvPr/>
        </p:nvSpPr>
        <p:spPr bwMode="auto">
          <a:xfrm>
            <a:off x="8564741" y="3301237"/>
            <a:ext cx="318100" cy="460979"/>
          </a:xfrm>
          <a:custGeom>
            <a:avLst/>
            <a:gdLst>
              <a:gd name="connsiteX0" fmla="*/ 317474 w 636200"/>
              <a:gd name="connsiteY0" fmla="*/ 373676 h 921957"/>
              <a:gd name="connsiteX1" fmla="*/ 636200 w 636200"/>
              <a:gd name="connsiteY1" fmla="*/ 921957 h 921957"/>
              <a:gd name="connsiteX2" fmla="*/ 0 w 636200"/>
              <a:gd name="connsiteY2" fmla="*/ 921957 h 921957"/>
              <a:gd name="connsiteX3" fmla="*/ 317468 w 636200"/>
              <a:gd name="connsiteY3" fmla="*/ 0 h 921957"/>
              <a:gd name="connsiteX4" fmla="*/ 465840 w 636200"/>
              <a:gd name="connsiteY4" fmla="*/ 148371 h 921957"/>
              <a:gd name="connsiteX5" fmla="*/ 317468 w 636200"/>
              <a:gd name="connsiteY5" fmla="*/ 295485 h 921957"/>
              <a:gd name="connsiteX6" fmla="*/ 170354 w 636200"/>
              <a:gd name="connsiteY6" fmla="*/ 148371 h 921957"/>
              <a:gd name="connsiteX7" fmla="*/ 317468 w 636200"/>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57">
                <a:moveTo>
                  <a:pt x="317474" y="373676"/>
                </a:moveTo>
                <a:lnTo>
                  <a:pt x="636200" y="921957"/>
                </a:lnTo>
                <a:lnTo>
                  <a:pt x="0" y="921957"/>
                </a:lnTo>
                <a:close/>
                <a:moveTo>
                  <a:pt x="317468" y="0"/>
                </a:moveTo>
                <a:cubicBezTo>
                  <a:pt x="400456" y="0"/>
                  <a:pt x="465840" y="66641"/>
                  <a:pt x="465840" y="148371"/>
                </a:cubicBezTo>
                <a:cubicBezTo>
                  <a:pt x="465840" y="230101"/>
                  <a:pt x="400456" y="295485"/>
                  <a:pt x="317468" y="295485"/>
                </a:cubicBezTo>
                <a:cubicBezTo>
                  <a:pt x="236996" y="295485"/>
                  <a:pt x="170354" y="230101"/>
                  <a:pt x="170354" y="148371"/>
                </a:cubicBezTo>
                <a:cubicBezTo>
                  <a:pt x="170354" y="66641"/>
                  <a:pt x="236996" y="0"/>
                  <a:pt x="317468"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18" name="Freeform 17">
            <a:extLst>
              <a:ext uri="{FF2B5EF4-FFF2-40B4-BE49-F238E27FC236}">
                <a16:creationId xmlns:a16="http://schemas.microsoft.com/office/drawing/2014/main" id="{F27C60A4-071D-2047-83CD-0F966B6E64B9}"/>
              </a:ext>
            </a:extLst>
          </p:cNvPr>
          <p:cNvSpPr>
            <a:spLocks noChangeArrowheads="1"/>
          </p:cNvSpPr>
          <p:nvPr/>
        </p:nvSpPr>
        <p:spPr bwMode="auto">
          <a:xfrm>
            <a:off x="8564740" y="5889498"/>
            <a:ext cx="318100" cy="460977"/>
          </a:xfrm>
          <a:custGeom>
            <a:avLst/>
            <a:gdLst>
              <a:gd name="connsiteX0" fmla="*/ 0 w 636200"/>
              <a:gd name="connsiteY0" fmla="*/ 373676 h 921954"/>
              <a:gd name="connsiteX1" fmla="*/ 636200 w 636200"/>
              <a:gd name="connsiteY1" fmla="*/ 373676 h 921954"/>
              <a:gd name="connsiteX2" fmla="*/ 317474 w 636200"/>
              <a:gd name="connsiteY2" fmla="*/ 921954 h 921954"/>
              <a:gd name="connsiteX3" fmla="*/ 317468 w 636200"/>
              <a:gd name="connsiteY3" fmla="*/ 0 h 921954"/>
              <a:gd name="connsiteX4" fmla="*/ 465840 w 636200"/>
              <a:gd name="connsiteY4" fmla="*/ 147745 h 921954"/>
              <a:gd name="connsiteX5" fmla="*/ 317468 w 636200"/>
              <a:gd name="connsiteY5" fmla="*/ 295491 h 921954"/>
              <a:gd name="connsiteX6" fmla="*/ 170354 w 636200"/>
              <a:gd name="connsiteY6" fmla="*/ 147745 h 921954"/>
              <a:gd name="connsiteX7" fmla="*/ 317468 w 63620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54">
                <a:moveTo>
                  <a:pt x="0" y="373676"/>
                </a:moveTo>
                <a:lnTo>
                  <a:pt x="636200" y="373676"/>
                </a:lnTo>
                <a:lnTo>
                  <a:pt x="317474" y="921954"/>
                </a:lnTo>
                <a:close/>
                <a:moveTo>
                  <a:pt x="317468" y="0"/>
                </a:moveTo>
                <a:cubicBezTo>
                  <a:pt x="400456" y="0"/>
                  <a:pt x="465840" y="66360"/>
                  <a:pt x="465840" y="147745"/>
                </a:cubicBezTo>
                <a:cubicBezTo>
                  <a:pt x="465840" y="229131"/>
                  <a:pt x="400456" y="295491"/>
                  <a:pt x="317468" y="295491"/>
                </a:cubicBezTo>
                <a:cubicBezTo>
                  <a:pt x="236996" y="295491"/>
                  <a:pt x="170354" y="229131"/>
                  <a:pt x="170354" y="147745"/>
                </a:cubicBezTo>
                <a:cubicBezTo>
                  <a:pt x="170354" y="66360"/>
                  <a:pt x="236996" y="0"/>
                  <a:pt x="317468"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19" name="Freeform 18">
            <a:extLst>
              <a:ext uri="{FF2B5EF4-FFF2-40B4-BE49-F238E27FC236}">
                <a16:creationId xmlns:a16="http://schemas.microsoft.com/office/drawing/2014/main" id="{C77AF28A-F2EC-7840-A0BC-3E81026E36D3}"/>
              </a:ext>
            </a:extLst>
          </p:cNvPr>
          <p:cNvSpPr>
            <a:spLocks noChangeArrowheads="1"/>
          </p:cNvSpPr>
          <p:nvPr/>
        </p:nvSpPr>
        <p:spPr bwMode="auto">
          <a:xfrm>
            <a:off x="8564741" y="5301507"/>
            <a:ext cx="318100" cy="460980"/>
          </a:xfrm>
          <a:custGeom>
            <a:avLst/>
            <a:gdLst>
              <a:gd name="connsiteX0" fmla="*/ 0 w 636200"/>
              <a:gd name="connsiteY0" fmla="*/ 373676 h 921960"/>
              <a:gd name="connsiteX1" fmla="*/ 636200 w 636200"/>
              <a:gd name="connsiteY1" fmla="*/ 373676 h 921960"/>
              <a:gd name="connsiteX2" fmla="*/ 317474 w 636200"/>
              <a:gd name="connsiteY2" fmla="*/ 921960 h 921960"/>
              <a:gd name="connsiteX3" fmla="*/ 317468 w 636200"/>
              <a:gd name="connsiteY3" fmla="*/ 0 h 921960"/>
              <a:gd name="connsiteX4" fmla="*/ 465840 w 636200"/>
              <a:gd name="connsiteY4" fmla="*/ 147114 h 921960"/>
              <a:gd name="connsiteX5" fmla="*/ 317468 w 636200"/>
              <a:gd name="connsiteY5" fmla="*/ 295486 h 921960"/>
              <a:gd name="connsiteX6" fmla="*/ 170354 w 636200"/>
              <a:gd name="connsiteY6" fmla="*/ 147114 h 921960"/>
              <a:gd name="connsiteX7" fmla="*/ 317468 w 636200"/>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60">
                <a:moveTo>
                  <a:pt x="0" y="373676"/>
                </a:moveTo>
                <a:lnTo>
                  <a:pt x="636200" y="373676"/>
                </a:lnTo>
                <a:lnTo>
                  <a:pt x="317474" y="921960"/>
                </a:lnTo>
                <a:close/>
                <a:moveTo>
                  <a:pt x="317468" y="0"/>
                </a:moveTo>
                <a:cubicBezTo>
                  <a:pt x="400456" y="0"/>
                  <a:pt x="465840" y="65384"/>
                  <a:pt x="465840" y="147114"/>
                </a:cubicBezTo>
                <a:cubicBezTo>
                  <a:pt x="465840" y="228844"/>
                  <a:pt x="400456" y="295486"/>
                  <a:pt x="317468" y="295486"/>
                </a:cubicBezTo>
                <a:cubicBezTo>
                  <a:pt x="236996" y="295486"/>
                  <a:pt x="170354" y="228844"/>
                  <a:pt x="170354" y="147114"/>
                </a:cubicBezTo>
                <a:cubicBezTo>
                  <a:pt x="170354" y="65384"/>
                  <a:pt x="236996" y="0"/>
                  <a:pt x="317468"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20" name="Freeform 19">
            <a:extLst>
              <a:ext uri="{FF2B5EF4-FFF2-40B4-BE49-F238E27FC236}">
                <a16:creationId xmlns:a16="http://schemas.microsoft.com/office/drawing/2014/main" id="{0A190D55-49BF-0347-8312-B5F9F9AE656E}"/>
              </a:ext>
            </a:extLst>
          </p:cNvPr>
          <p:cNvSpPr>
            <a:spLocks noChangeArrowheads="1"/>
          </p:cNvSpPr>
          <p:nvPr/>
        </p:nvSpPr>
        <p:spPr bwMode="auto">
          <a:xfrm>
            <a:off x="9559382" y="2713245"/>
            <a:ext cx="315355" cy="460977"/>
          </a:xfrm>
          <a:custGeom>
            <a:avLst/>
            <a:gdLst>
              <a:gd name="connsiteX0" fmla="*/ 315354 w 630710"/>
              <a:gd name="connsiteY0" fmla="*/ 373676 h 921954"/>
              <a:gd name="connsiteX1" fmla="*/ 630710 w 630710"/>
              <a:gd name="connsiteY1" fmla="*/ 921954 h 921954"/>
              <a:gd name="connsiteX2" fmla="*/ 0 w 630710"/>
              <a:gd name="connsiteY2" fmla="*/ 921954 h 921954"/>
              <a:gd name="connsiteX3" fmla="*/ 317466 w 630710"/>
              <a:gd name="connsiteY3" fmla="*/ 0 h 921954"/>
              <a:gd name="connsiteX4" fmla="*/ 465836 w 630710"/>
              <a:gd name="connsiteY4" fmla="*/ 147745 h 921954"/>
              <a:gd name="connsiteX5" fmla="*/ 317466 w 630710"/>
              <a:gd name="connsiteY5" fmla="*/ 295491 h 921954"/>
              <a:gd name="connsiteX6" fmla="*/ 170352 w 630710"/>
              <a:gd name="connsiteY6" fmla="*/ 147745 h 921954"/>
              <a:gd name="connsiteX7" fmla="*/ 317466 w 63071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54">
                <a:moveTo>
                  <a:pt x="315354" y="373676"/>
                </a:moveTo>
                <a:lnTo>
                  <a:pt x="630710" y="921954"/>
                </a:lnTo>
                <a:lnTo>
                  <a:pt x="0" y="921954"/>
                </a:lnTo>
                <a:close/>
                <a:moveTo>
                  <a:pt x="317466" y="0"/>
                </a:moveTo>
                <a:cubicBezTo>
                  <a:pt x="400452" y="0"/>
                  <a:pt x="465836" y="66360"/>
                  <a:pt x="465836" y="147745"/>
                </a:cubicBezTo>
                <a:cubicBezTo>
                  <a:pt x="465836" y="229130"/>
                  <a:pt x="400452" y="295491"/>
                  <a:pt x="317466" y="295491"/>
                </a:cubicBezTo>
                <a:cubicBezTo>
                  <a:pt x="235736" y="295491"/>
                  <a:pt x="170352" y="229130"/>
                  <a:pt x="170352" y="147745"/>
                </a:cubicBezTo>
                <a:cubicBezTo>
                  <a:pt x="170352" y="66360"/>
                  <a:pt x="235736" y="0"/>
                  <a:pt x="317466"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21" name="Freeform 20">
            <a:extLst>
              <a:ext uri="{FF2B5EF4-FFF2-40B4-BE49-F238E27FC236}">
                <a16:creationId xmlns:a16="http://schemas.microsoft.com/office/drawing/2014/main" id="{33670D7B-26A8-F548-96FB-45B069709E4C}"/>
              </a:ext>
            </a:extLst>
          </p:cNvPr>
          <p:cNvSpPr>
            <a:spLocks noChangeArrowheads="1"/>
          </p:cNvSpPr>
          <p:nvPr/>
        </p:nvSpPr>
        <p:spPr bwMode="auto">
          <a:xfrm>
            <a:off x="9559382" y="3301237"/>
            <a:ext cx="315355" cy="460979"/>
          </a:xfrm>
          <a:custGeom>
            <a:avLst/>
            <a:gdLst>
              <a:gd name="connsiteX0" fmla="*/ 315354 w 630710"/>
              <a:gd name="connsiteY0" fmla="*/ 373676 h 921957"/>
              <a:gd name="connsiteX1" fmla="*/ 630710 w 630710"/>
              <a:gd name="connsiteY1" fmla="*/ 921957 h 921957"/>
              <a:gd name="connsiteX2" fmla="*/ 0 w 630710"/>
              <a:gd name="connsiteY2" fmla="*/ 921957 h 921957"/>
              <a:gd name="connsiteX3" fmla="*/ 317466 w 630710"/>
              <a:gd name="connsiteY3" fmla="*/ 0 h 921957"/>
              <a:gd name="connsiteX4" fmla="*/ 465836 w 630710"/>
              <a:gd name="connsiteY4" fmla="*/ 148371 h 921957"/>
              <a:gd name="connsiteX5" fmla="*/ 317466 w 630710"/>
              <a:gd name="connsiteY5" fmla="*/ 295485 h 921957"/>
              <a:gd name="connsiteX6" fmla="*/ 170352 w 630710"/>
              <a:gd name="connsiteY6" fmla="*/ 148371 h 921957"/>
              <a:gd name="connsiteX7" fmla="*/ 317466 w 630710"/>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57">
                <a:moveTo>
                  <a:pt x="315354" y="373676"/>
                </a:moveTo>
                <a:lnTo>
                  <a:pt x="630710" y="921957"/>
                </a:lnTo>
                <a:lnTo>
                  <a:pt x="0" y="921957"/>
                </a:lnTo>
                <a:close/>
                <a:moveTo>
                  <a:pt x="317466" y="0"/>
                </a:moveTo>
                <a:cubicBezTo>
                  <a:pt x="400452" y="0"/>
                  <a:pt x="465836" y="66641"/>
                  <a:pt x="465836" y="148371"/>
                </a:cubicBezTo>
                <a:cubicBezTo>
                  <a:pt x="465836" y="230101"/>
                  <a:pt x="400452" y="295485"/>
                  <a:pt x="317466" y="295485"/>
                </a:cubicBezTo>
                <a:cubicBezTo>
                  <a:pt x="235736" y="295485"/>
                  <a:pt x="170352" y="230101"/>
                  <a:pt x="170352" y="148371"/>
                </a:cubicBezTo>
                <a:cubicBezTo>
                  <a:pt x="170352" y="66641"/>
                  <a:pt x="235736" y="0"/>
                  <a:pt x="317466"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22" name="Freeform 21">
            <a:extLst>
              <a:ext uri="{FF2B5EF4-FFF2-40B4-BE49-F238E27FC236}">
                <a16:creationId xmlns:a16="http://schemas.microsoft.com/office/drawing/2014/main" id="{20BA9295-EDE2-5A42-AB5D-0D0C19E19A84}"/>
              </a:ext>
            </a:extLst>
          </p:cNvPr>
          <p:cNvSpPr>
            <a:spLocks noChangeArrowheads="1"/>
          </p:cNvSpPr>
          <p:nvPr/>
        </p:nvSpPr>
        <p:spPr bwMode="auto">
          <a:xfrm>
            <a:off x="9559382" y="5301507"/>
            <a:ext cx="315355" cy="460980"/>
          </a:xfrm>
          <a:custGeom>
            <a:avLst/>
            <a:gdLst>
              <a:gd name="connsiteX0" fmla="*/ 0 w 630710"/>
              <a:gd name="connsiteY0" fmla="*/ 373676 h 921960"/>
              <a:gd name="connsiteX1" fmla="*/ 630710 w 630710"/>
              <a:gd name="connsiteY1" fmla="*/ 373676 h 921960"/>
              <a:gd name="connsiteX2" fmla="*/ 315354 w 630710"/>
              <a:gd name="connsiteY2" fmla="*/ 921960 h 921960"/>
              <a:gd name="connsiteX3" fmla="*/ 317466 w 630710"/>
              <a:gd name="connsiteY3" fmla="*/ 0 h 921960"/>
              <a:gd name="connsiteX4" fmla="*/ 465836 w 630710"/>
              <a:gd name="connsiteY4" fmla="*/ 147114 h 921960"/>
              <a:gd name="connsiteX5" fmla="*/ 317466 w 630710"/>
              <a:gd name="connsiteY5" fmla="*/ 295486 h 921960"/>
              <a:gd name="connsiteX6" fmla="*/ 170352 w 630710"/>
              <a:gd name="connsiteY6" fmla="*/ 147114 h 921960"/>
              <a:gd name="connsiteX7" fmla="*/ 317466 w 630710"/>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60">
                <a:moveTo>
                  <a:pt x="0" y="373676"/>
                </a:moveTo>
                <a:lnTo>
                  <a:pt x="630710" y="373676"/>
                </a:lnTo>
                <a:lnTo>
                  <a:pt x="315354" y="921960"/>
                </a:lnTo>
                <a:close/>
                <a:moveTo>
                  <a:pt x="317466" y="0"/>
                </a:moveTo>
                <a:cubicBezTo>
                  <a:pt x="400452" y="0"/>
                  <a:pt x="465836" y="65384"/>
                  <a:pt x="465836" y="147114"/>
                </a:cubicBezTo>
                <a:cubicBezTo>
                  <a:pt x="465836" y="228844"/>
                  <a:pt x="400452" y="295486"/>
                  <a:pt x="317466" y="295486"/>
                </a:cubicBezTo>
                <a:cubicBezTo>
                  <a:pt x="235736" y="295486"/>
                  <a:pt x="170352" y="228844"/>
                  <a:pt x="170352" y="147114"/>
                </a:cubicBezTo>
                <a:cubicBezTo>
                  <a:pt x="170352" y="65384"/>
                  <a:pt x="235736" y="0"/>
                  <a:pt x="317466"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23" name="Freeform 22">
            <a:extLst>
              <a:ext uri="{FF2B5EF4-FFF2-40B4-BE49-F238E27FC236}">
                <a16:creationId xmlns:a16="http://schemas.microsoft.com/office/drawing/2014/main" id="{D9F4A593-7B15-3842-A32D-8F2A68E42CB1}"/>
              </a:ext>
            </a:extLst>
          </p:cNvPr>
          <p:cNvSpPr>
            <a:spLocks noChangeArrowheads="1"/>
          </p:cNvSpPr>
          <p:nvPr/>
        </p:nvSpPr>
        <p:spPr bwMode="auto">
          <a:xfrm>
            <a:off x="9559381" y="5889498"/>
            <a:ext cx="315355" cy="460977"/>
          </a:xfrm>
          <a:custGeom>
            <a:avLst/>
            <a:gdLst>
              <a:gd name="connsiteX0" fmla="*/ 0 w 630710"/>
              <a:gd name="connsiteY0" fmla="*/ 373676 h 921954"/>
              <a:gd name="connsiteX1" fmla="*/ 630710 w 630710"/>
              <a:gd name="connsiteY1" fmla="*/ 373676 h 921954"/>
              <a:gd name="connsiteX2" fmla="*/ 315354 w 630710"/>
              <a:gd name="connsiteY2" fmla="*/ 921954 h 921954"/>
              <a:gd name="connsiteX3" fmla="*/ 317466 w 630710"/>
              <a:gd name="connsiteY3" fmla="*/ 0 h 921954"/>
              <a:gd name="connsiteX4" fmla="*/ 465836 w 630710"/>
              <a:gd name="connsiteY4" fmla="*/ 147745 h 921954"/>
              <a:gd name="connsiteX5" fmla="*/ 317466 w 630710"/>
              <a:gd name="connsiteY5" fmla="*/ 295491 h 921954"/>
              <a:gd name="connsiteX6" fmla="*/ 170352 w 630710"/>
              <a:gd name="connsiteY6" fmla="*/ 147745 h 921954"/>
              <a:gd name="connsiteX7" fmla="*/ 317466 w 63071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54">
                <a:moveTo>
                  <a:pt x="0" y="373676"/>
                </a:moveTo>
                <a:lnTo>
                  <a:pt x="630710" y="373676"/>
                </a:lnTo>
                <a:lnTo>
                  <a:pt x="315354" y="921954"/>
                </a:lnTo>
                <a:close/>
                <a:moveTo>
                  <a:pt x="317466" y="0"/>
                </a:moveTo>
                <a:cubicBezTo>
                  <a:pt x="400452" y="0"/>
                  <a:pt x="465836" y="66360"/>
                  <a:pt x="465836" y="147745"/>
                </a:cubicBezTo>
                <a:cubicBezTo>
                  <a:pt x="465836" y="229131"/>
                  <a:pt x="400452" y="295491"/>
                  <a:pt x="317466" y="295491"/>
                </a:cubicBezTo>
                <a:cubicBezTo>
                  <a:pt x="235736" y="295491"/>
                  <a:pt x="170352" y="229131"/>
                  <a:pt x="170352" y="147745"/>
                </a:cubicBezTo>
                <a:cubicBezTo>
                  <a:pt x="170352" y="66360"/>
                  <a:pt x="235736" y="0"/>
                  <a:pt x="317466"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24" name="Freeform 23">
            <a:extLst>
              <a:ext uri="{FF2B5EF4-FFF2-40B4-BE49-F238E27FC236}">
                <a16:creationId xmlns:a16="http://schemas.microsoft.com/office/drawing/2014/main" id="{74C75433-F2DC-844D-8386-F6BFBAE5205B}"/>
              </a:ext>
            </a:extLst>
          </p:cNvPr>
          <p:cNvSpPr>
            <a:spLocks noChangeArrowheads="1"/>
          </p:cNvSpPr>
          <p:nvPr/>
        </p:nvSpPr>
        <p:spPr bwMode="auto">
          <a:xfrm>
            <a:off x="8067420" y="2713245"/>
            <a:ext cx="315357" cy="460977"/>
          </a:xfrm>
          <a:custGeom>
            <a:avLst/>
            <a:gdLst>
              <a:gd name="connsiteX0" fmla="*/ 315357 w 630714"/>
              <a:gd name="connsiteY0" fmla="*/ 373676 h 921954"/>
              <a:gd name="connsiteX1" fmla="*/ 630714 w 630714"/>
              <a:gd name="connsiteY1" fmla="*/ 921954 h 921954"/>
              <a:gd name="connsiteX2" fmla="*/ 0 w 630714"/>
              <a:gd name="connsiteY2" fmla="*/ 921954 h 921954"/>
              <a:gd name="connsiteX3" fmla="*/ 318101 w 630714"/>
              <a:gd name="connsiteY3" fmla="*/ 0 h 921954"/>
              <a:gd name="connsiteX4" fmla="*/ 465847 w 630714"/>
              <a:gd name="connsiteY4" fmla="*/ 147745 h 921954"/>
              <a:gd name="connsiteX5" fmla="*/ 318101 w 630714"/>
              <a:gd name="connsiteY5" fmla="*/ 295491 h 921954"/>
              <a:gd name="connsiteX6" fmla="*/ 170356 w 630714"/>
              <a:gd name="connsiteY6" fmla="*/ 147745 h 921954"/>
              <a:gd name="connsiteX7" fmla="*/ 318101 w 630714"/>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4">
                <a:moveTo>
                  <a:pt x="315357" y="373676"/>
                </a:moveTo>
                <a:lnTo>
                  <a:pt x="630714" y="921954"/>
                </a:lnTo>
                <a:lnTo>
                  <a:pt x="0" y="921954"/>
                </a:lnTo>
                <a:close/>
                <a:moveTo>
                  <a:pt x="318101" y="0"/>
                </a:moveTo>
                <a:cubicBezTo>
                  <a:pt x="399487" y="0"/>
                  <a:pt x="465847" y="66360"/>
                  <a:pt x="465847" y="147745"/>
                </a:cubicBezTo>
                <a:cubicBezTo>
                  <a:pt x="465847" y="229130"/>
                  <a:pt x="399487" y="295491"/>
                  <a:pt x="318101" y="295491"/>
                </a:cubicBezTo>
                <a:cubicBezTo>
                  <a:pt x="236716" y="295491"/>
                  <a:pt x="170356" y="229130"/>
                  <a:pt x="170356" y="147745"/>
                </a:cubicBezTo>
                <a:cubicBezTo>
                  <a:pt x="170356" y="66360"/>
                  <a:pt x="236716" y="0"/>
                  <a:pt x="318101"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25" name="Freeform 24">
            <a:extLst>
              <a:ext uri="{FF2B5EF4-FFF2-40B4-BE49-F238E27FC236}">
                <a16:creationId xmlns:a16="http://schemas.microsoft.com/office/drawing/2014/main" id="{FE007199-C252-8E46-A3E9-549CE4B01C65}"/>
              </a:ext>
            </a:extLst>
          </p:cNvPr>
          <p:cNvSpPr>
            <a:spLocks noChangeArrowheads="1"/>
          </p:cNvSpPr>
          <p:nvPr/>
        </p:nvSpPr>
        <p:spPr bwMode="auto">
          <a:xfrm>
            <a:off x="8067420" y="3301237"/>
            <a:ext cx="315357" cy="460979"/>
          </a:xfrm>
          <a:custGeom>
            <a:avLst/>
            <a:gdLst>
              <a:gd name="connsiteX0" fmla="*/ 315357 w 630714"/>
              <a:gd name="connsiteY0" fmla="*/ 373676 h 921957"/>
              <a:gd name="connsiteX1" fmla="*/ 630714 w 630714"/>
              <a:gd name="connsiteY1" fmla="*/ 921957 h 921957"/>
              <a:gd name="connsiteX2" fmla="*/ 0 w 630714"/>
              <a:gd name="connsiteY2" fmla="*/ 921957 h 921957"/>
              <a:gd name="connsiteX3" fmla="*/ 318101 w 630714"/>
              <a:gd name="connsiteY3" fmla="*/ 0 h 921957"/>
              <a:gd name="connsiteX4" fmla="*/ 465847 w 630714"/>
              <a:gd name="connsiteY4" fmla="*/ 148371 h 921957"/>
              <a:gd name="connsiteX5" fmla="*/ 318101 w 630714"/>
              <a:gd name="connsiteY5" fmla="*/ 295485 h 921957"/>
              <a:gd name="connsiteX6" fmla="*/ 170356 w 630714"/>
              <a:gd name="connsiteY6" fmla="*/ 148371 h 921957"/>
              <a:gd name="connsiteX7" fmla="*/ 318101 w 630714"/>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7">
                <a:moveTo>
                  <a:pt x="315357" y="373676"/>
                </a:moveTo>
                <a:lnTo>
                  <a:pt x="630714" y="921957"/>
                </a:lnTo>
                <a:lnTo>
                  <a:pt x="0" y="921957"/>
                </a:lnTo>
                <a:close/>
                <a:moveTo>
                  <a:pt x="318101" y="0"/>
                </a:moveTo>
                <a:cubicBezTo>
                  <a:pt x="399487" y="0"/>
                  <a:pt x="465847" y="66641"/>
                  <a:pt x="465847" y="148371"/>
                </a:cubicBezTo>
                <a:cubicBezTo>
                  <a:pt x="465847" y="230101"/>
                  <a:pt x="399487" y="295485"/>
                  <a:pt x="318101" y="295485"/>
                </a:cubicBezTo>
                <a:cubicBezTo>
                  <a:pt x="236716" y="295485"/>
                  <a:pt x="170356" y="230101"/>
                  <a:pt x="170356" y="148371"/>
                </a:cubicBezTo>
                <a:cubicBezTo>
                  <a:pt x="170356" y="66641"/>
                  <a:pt x="236716" y="0"/>
                  <a:pt x="318101"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26" name="Freeform 25">
            <a:extLst>
              <a:ext uri="{FF2B5EF4-FFF2-40B4-BE49-F238E27FC236}">
                <a16:creationId xmlns:a16="http://schemas.microsoft.com/office/drawing/2014/main" id="{5ACA5C65-CD07-B649-9685-1E3DC3F3CE46}"/>
              </a:ext>
            </a:extLst>
          </p:cNvPr>
          <p:cNvSpPr>
            <a:spLocks noChangeArrowheads="1"/>
          </p:cNvSpPr>
          <p:nvPr/>
        </p:nvSpPr>
        <p:spPr bwMode="auto">
          <a:xfrm>
            <a:off x="8067420" y="5889498"/>
            <a:ext cx="315357" cy="460977"/>
          </a:xfrm>
          <a:custGeom>
            <a:avLst/>
            <a:gdLst>
              <a:gd name="connsiteX0" fmla="*/ 0 w 630714"/>
              <a:gd name="connsiteY0" fmla="*/ 373676 h 921954"/>
              <a:gd name="connsiteX1" fmla="*/ 630714 w 630714"/>
              <a:gd name="connsiteY1" fmla="*/ 373676 h 921954"/>
              <a:gd name="connsiteX2" fmla="*/ 315357 w 630714"/>
              <a:gd name="connsiteY2" fmla="*/ 921954 h 921954"/>
              <a:gd name="connsiteX3" fmla="*/ 318101 w 630714"/>
              <a:gd name="connsiteY3" fmla="*/ 0 h 921954"/>
              <a:gd name="connsiteX4" fmla="*/ 465847 w 630714"/>
              <a:gd name="connsiteY4" fmla="*/ 147745 h 921954"/>
              <a:gd name="connsiteX5" fmla="*/ 318101 w 630714"/>
              <a:gd name="connsiteY5" fmla="*/ 295491 h 921954"/>
              <a:gd name="connsiteX6" fmla="*/ 170356 w 630714"/>
              <a:gd name="connsiteY6" fmla="*/ 147745 h 921954"/>
              <a:gd name="connsiteX7" fmla="*/ 318101 w 630714"/>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4">
                <a:moveTo>
                  <a:pt x="0" y="373676"/>
                </a:moveTo>
                <a:lnTo>
                  <a:pt x="630714" y="373676"/>
                </a:lnTo>
                <a:lnTo>
                  <a:pt x="315357" y="921954"/>
                </a:lnTo>
                <a:close/>
                <a:moveTo>
                  <a:pt x="318101" y="0"/>
                </a:moveTo>
                <a:cubicBezTo>
                  <a:pt x="399487" y="0"/>
                  <a:pt x="465847" y="66360"/>
                  <a:pt x="465847" y="147745"/>
                </a:cubicBezTo>
                <a:cubicBezTo>
                  <a:pt x="465847" y="229131"/>
                  <a:pt x="399487" y="295491"/>
                  <a:pt x="318101" y="295491"/>
                </a:cubicBezTo>
                <a:cubicBezTo>
                  <a:pt x="236716" y="295491"/>
                  <a:pt x="170356" y="229131"/>
                  <a:pt x="170356" y="147745"/>
                </a:cubicBezTo>
                <a:cubicBezTo>
                  <a:pt x="170356" y="66360"/>
                  <a:pt x="236716" y="0"/>
                  <a:pt x="318101"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27" name="Freeform 26">
            <a:extLst>
              <a:ext uri="{FF2B5EF4-FFF2-40B4-BE49-F238E27FC236}">
                <a16:creationId xmlns:a16="http://schemas.microsoft.com/office/drawing/2014/main" id="{C2FD3815-8458-F747-A1CE-CEE8190D7544}"/>
              </a:ext>
            </a:extLst>
          </p:cNvPr>
          <p:cNvSpPr>
            <a:spLocks noChangeArrowheads="1"/>
          </p:cNvSpPr>
          <p:nvPr/>
        </p:nvSpPr>
        <p:spPr bwMode="auto">
          <a:xfrm>
            <a:off x="8067420" y="5301507"/>
            <a:ext cx="315357" cy="460980"/>
          </a:xfrm>
          <a:custGeom>
            <a:avLst/>
            <a:gdLst>
              <a:gd name="connsiteX0" fmla="*/ 0 w 630714"/>
              <a:gd name="connsiteY0" fmla="*/ 373676 h 921960"/>
              <a:gd name="connsiteX1" fmla="*/ 630714 w 630714"/>
              <a:gd name="connsiteY1" fmla="*/ 373676 h 921960"/>
              <a:gd name="connsiteX2" fmla="*/ 315357 w 630714"/>
              <a:gd name="connsiteY2" fmla="*/ 921960 h 921960"/>
              <a:gd name="connsiteX3" fmla="*/ 318101 w 630714"/>
              <a:gd name="connsiteY3" fmla="*/ 0 h 921960"/>
              <a:gd name="connsiteX4" fmla="*/ 465847 w 630714"/>
              <a:gd name="connsiteY4" fmla="*/ 147114 h 921960"/>
              <a:gd name="connsiteX5" fmla="*/ 318101 w 630714"/>
              <a:gd name="connsiteY5" fmla="*/ 295486 h 921960"/>
              <a:gd name="connsiteX6" fmla="*/ 170356 w 630714"/>
              <a:gd name="connsiteY6" fmla="*/ 147114 h 921960"/>
              <a:gd name="connsiteX7" fmla="*/ 318101 w 630714"/>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60">
                <a:moveTo>
                  <a:pt x="0" y="373676"/>
                </a:moveTo>
                <a:lnTo>
                  <a:pt x="630714" y="373676"/>
                </a:lnTo>
                <a:lnTo>
                  <a:pt x="315357" y="921960"/>
                </a:lnTo>
                <a:close/>
                <a:moveTo>
                  <a:pt x="318101" y="0"/>
                </a:moveTo>
                <a:cubicBezTo>
                  <a:pt x="399487" y="0"/>
                  <a:pt x="465847" y="65384"/>
                  <a:pt x="465847" y="147114"/>
                </a:cubicBezTo>
                <a:cubicBezTo>
                  <a:pt x="465847" y="228844"/>
                  <a:pt x="399487" y="295486"/>
                  <a:pt x="318101" y="295486"/>
                </a:cubicBezTo>
                <a:cubicBezTo>
                  <a:pt x="236716" y="295486"/>
                  <a:pt x="170356" y="228844"/>
                  <a:pt x="170356" y="147114"/>
                </a:cubicBezTo>
                <a:cubicBezTo>
                  <a:pt x="170356" y="65384"/>
                  <a:pt x="236716" y="0"/>
                  <a:pt x="318101"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28" name="Freeform 27">
            <a:extLst>
              <a:ext uri="{FF2B5EF4-FFF2-40B4-BE49-F238E27FC236}">
                <a16:creationId xmlns:a16="http://schemas.microsoft.com/office/drawing/2014/main" id="{2687B74B-F612-BA44-82D0-620C68861251}"/>
              </a:ext>
            </a:extLst>
          </p:cNvPr>
          <p:cNvSpPr>
            <a:spLocks noChangeArrowheads="1"/>
          </p:cNvSpPr>
          <p:nvPr/>
        </p:nvSpPr>
        <p:spPr bwMode="auto">
          <a:xfrm>
            <a:off x="10056700" y="2713245"/>
            <a:ext cx="318100" cy="460977"/>
          </a:xfrm>
          <a:custGeom>
            <a:avLst/>
            <a:gdLst>
              <a:gd name="connsiteX0" fmla="*/ 318726 w 636200"/>
              <a:gd name="connsiteY0" fmla="*/ 373676 h 921954"/>
              <a:gd name="connsiteX1" fmla="*/ 636200 w 636200"/>
              <a:gd name="connsiteY1" fmla="*/ 921954 h 921954"/>
              <a:gd name="connsiteX2" fmla="*/ 0 w 636200"/>
              <a:gd name="connsiteY2" fmla="*/ 921954 h 921954"/>
              <a:gd name="connsiteX3" fmla="*/ 317472 w 636200"/>
              <a:gd name="connsiteY3" fmla="*/ 0 h 921954"/>
              <a:gd name="connsiteX4" fmla="*/ 465842 w 636200"/>
              <a:gd name="connsiteY4" fmla="*/ 147745 h 921954"/>
              <a:gd name="connsiteX5" fmla="*/ 317472 w 636200"/>
              <a:gd name="connsiteY5" fmla="*/ 295491 h 921954"/>
              <a:gd name="connsiteX6" fmla="*/ 170356 w 636200"/>
              <a:gd name="connsiteY6" fmla="*/ 147745 h 921954"/>
              <a:gd name="connsiteX7" fmla="*/ 317472 w 63620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54">
                <a:moveTo>
                  <a:pt x="318726" y="373676"/>
                </a:moveTo>
                <a:lnTo>
                  <a:pt x="636200" y="921954"/>
                </a:lnTo>
                <a:lnTo>
                  <a:pt x="0" y="921954"/>
                </a:lnTo>
                <a:close/>
                <a:moveTo>
                  <a:pt x="317472" y="0"/>
                </a:moveTo>
                <a:cubicBezTo>
                  <a:pt x="399202" y="0"/>
                  <a:pt x="465842" y="66360"/>
                  <a:pt x="465842" y="147745"/>
                </a:cubicBezTo>
                <a:cubicBezTo>
                  <a:pt x="465842" y="229130"/>
                  <a:pt x="399202" y="295491"/>
                  <a:pt x="317472" y="295491"/>
                </a:cubicBezTo>
                <a:cubicBezTo>
                  <a:pt x="235742" y="295491"/>
                  <a:pt x="170356" y="229130"/>
                  <a:pt x="170356" y="147745"/>
                </a:cubicBezTo>
                <a:cubicBezTo>
                  <a:pt x="170356" y="66360"/>
                  <a:pt x="235742" y="0"/>
                  <a:pt x="317472"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29" name="Freeform 28">
            <a:extLst>
              <a:ext uri="{FF2B5EF4-FFF2-40B4-BE49-F238E27FC236}">
                <a16:creationId xmlns:a16="http://schemas.microsoft.com/office/drawing/2014/main" id="{46D7492F-F547-E64A-A6DB-03CF9C9C5611}"/>
              </a:ext>
            </a:extLst>
          </p:cNvPr>
          <p:cNvSpPr>
            <a:spLocks noChangeArrowheads="1"/>
          </p:cNvSpPr>
          <p:nvPr/>
        </p:nvSpPr>
        <p:spPr bwMode="auto">
          <a:xfrm>
            <a:off x="10056700" y="3301237"/>
            <a:ext cx="318100" cy="460979"/>
          </a:xfrm>
          <a:custGeom>
            <a:avLst/>
            <a:gdLst>
              <a:gd name="connsiteX0" fmla="*/ 318726 w 636200"/>
              <a:gd name="connsiteY0" fmla="*/ 373676 h 921957"/>
              <a:gd name="connsiteX1" fmla="*/ 636200 w 636200"/>
              <a:gd name="connsiteY1" fmla="*/ 921957 h 921957"/>
              <a:gd name="connsiteX2" fmla="*/ 0 w 636200"/>
              <a:gd name="connsiteY2" fmla="*/ 921957 h 921957"/>
              <a:gd name="connsiteX3" fmla="*/ 317472 w 636200"/>
              <a:gd name="connsiteY3" fmla="*/ 0 h 921957"/>
              <a:gd name="connsiteX4" fmla="*/ 465842 w 636200"/>
              <a:gd name="connsiteY4" fmla="*/ 148371 h 921957"/>
              <a:gd name="connsiteX5" fmla="*/ 317472 w 636200"/>
              <a:gd name="connsiteY5" fmla="*/ 295485 h 921957"/>
              <a:gd name="connsiteX6" fmla="*/ 170356 w 636200"/>
              <a:gd name="connsiteY6" fmla="*/ 148371 h 921957"/>
              <a:gd name="connsiteX7" fmla="*/ 317472 w 636200"/>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57">
                <a:moveTo>
                  <a:pt x="318726" y="373676"/>
                </a:moveTo>
                <a:lnTo>
                  <a:pt x="636200" y="921957"/>
                </a:lnTo>
                <a:lnTo>
                  <a:pt x="0" y="921957"/>
                </a:lnTo>
                <a:close/>
                <a:moveTo>
                  <a:pt x="317472" y="0"/>
                </a:moveTo>
                <a:cubicBezTo>
                  <a:pt x="399202" y="0"/>
                  <a:pt x="465842" y="66641"/>
                  <a:pt x="465842" y="148371"/>
                </a:cubicBezTo>
                <a:cubicBezTo>
                  <a:pt x="465842" y="230101"/>
                  <a:pt x="399202" y="295485"/>
                  <a:pt x="317472" y="295485"/>
                </a:cubicBezTo>
                <a:cubicBezTo>
                  <a:pt x="235742" y="295485"/>
                  <a:pt x="170356" y="230101"/>
                  <a:pt x="170356" y="148371"/>
                </a:cubicBezTo>
                <a:cubicBezTo>
                  <a:pt x="170356" y="66641"/>
                  <a:pt x="235742" y="0"/>
                  <a:pt x="317472"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30" name="Freeform 29">
            <a:extLst>
              <a:ext uri="{FF2B5EF4-FFF2-40B4-BE49-F238E27FC236}">
                <a16:creationId xmlns:a16="http://schemas.microsoft.com/office/drawing/2014/main" id="{BA85D903-1B08-3E4F-87E3-176C53EDFD3E}"/>
              </a:ext>
            </a:extLst>
          </p:cNvPr>
          <p:cNvSpPr>
            <a:spLocks noChangeArrowheads="1"/>
          </p:cNvSpPr>
          <p:nvPr/>
        </p:nvSpPr>
        <p:spPr bwMode="auto">
          <a:xfrm>
            <a:off x="10056700" y="5301507"/>
            <a:ext cx="318100" cy="460980"/>
          </a:xfrm>
          <a:custGeom>
            <a:avLst/>
            <a:gdLst>
              <a:gd name="connsiteX0" fmla="*/ 0 w 636200"/>
              <a:gd name="connsiteY0" fmla="*/ 373676 h 921960"/>
              <a:gd name="connsiteX1" fmla="*/ 636200 w 636200"/>
              <a:gd name="connsiteY1" fmla="*/ 373676 h 921960"/>
              <a:gd name="connsiteX2" fmla="*/ 318726 w 636200"/>
              <a:gd name="connsiteY2" fmla="*/ 921960 h 921960"/>
              <a:gd name="connsiteX3" fmla="*/ 317472 w 636200"/>
              <a:gd name="connsiteY3" fmla="*/ 0 h 921960"/>
              <a:gd name="connsiteX4" fmla="*/ 465842 w 636200"/>
              <a:gd name="connsiteY4" fmla="*/ 147114 h 921960"/>
              <a:gd name="connsiteX5" fmla="*/ 317472 w 636200"/>
              <a:gd name="connsiteY5" fmla="*/ 295486 h 921960"/>
              <a:gd name="connsiteX6" fmla="*/ 170356 w 636200"/>
              <a:gd name="connsiteY6" fmla="*/ 147114 h 921960"/>
              <a:gd name="connsiteX7" fmla="*/ 317472 w 636200"/>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60">
                <a:moveTo>
                  <a:pt x="0" y="373676"/>
                </a:moveTo>
                <a:lnTo>
                  <a:pt x="636200" y="373676"/>
                </a:lnTo>
                <a:lnTo>
                  <a:pt x="318726" y="921960"/>
                </a:lnTo>
                <a:close/>
                <a:moveTo>
                  <a:pt x="317472" y="0"/>
                </a:moveTo>
                <a:cubicBezTo>
                  <a:pt x="399202" y="0"/>
                  <a:pt x="465842" y="65384"/>
                  <a:pt x="465842" y="147114"/>
                </a:cubicBezTo>
                <a:cubicBezTo>
                  <a:pt x="465842" y="228844"/>
                  <a:pt x="399202" y="295486"/>
                  <a:pt x="317472" y="295486"/>
                </a:cubicBezTo>
                <a:cubicBezTo>
                  <a:pt x="235742" y="295486"/>
                  <a:pt x="170356" y="228844"/>
                  <a:pt x="170356" y="147114"/>
                </a:cubicBezTo>
                <a:cubicBezTo>
                  <a:pt x="170356" y="65384"/>
                  <a:pt x="235742" y="0"/>
                  <a:pt x="317472"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31" name="Freeform 30">
            <a:extLst>
              <a:ext uri="{FF2B5EF4-FFF2-40B4-BE49-F238E27FC236}">
                <a16:creationId xmlns:a16="http://schemas.microsoft.com/office/drawing/2014/main" id="{C007C021-B6E6-7A4D-BDB8-6C44C9AFB09E}"/>
              </a:ext>
            </a:extLst>
          </p:cNvPr>
          <p:cNvSpPr>
            <a:spLocks noChangeArrowheads="1"/>
          </p:cNvSpPr>
          <p:nvPr/>
        </p:nvSpPr>
        <p:spPr bwMode="auto">
          <a:xfrm>
            <a:off x="10056699" y="5889498"/>
            <a:ext cx="318100" cy="460977"/>
          </a:xfrm>
          <a:custGeom>
            <a:avLst/>
            <a:gdLst>
              <a:gd name="connsiteX0" fmla="*/ 0 w 636200"/>
              <a:gd name="connsiteY0" fmla="*/ 373676 h 921954"/>
              <a:gd name="connsiteX1" fmla="*/ 636200 w 636200"/>
              <a:gd name="connsiteY1" fmla="*/ 373676 h 921954"/>
              <a:gd name="connsiteX2" fmla="*/ 318726 w 636200"/>
              <a:gd name="connsiteY2" fmla="*/ 921954 h 921954"/>
              <a:gd name="connsiteX3" fmla="*/ 317472 w 636200"/>
              <a:gd name="connsiteY3" fmla="*/ 0 h 921954"/>
              <a:gd name="connsiteX4" fmla="*/ 465842 w 636200"/>
              <a:gd name="connsiteY4" fmla="*/ 147745 h 921954"/>
              <a:gd name="connsiteX5" fmla="*/ 317472 w 636200"/>
              <a:gd name="connsiteY5" fmla="*/ 295491 h 921954"/>
              <a:gd name="connsiteX6" fmla="*/ 170356 w 636200"/>
              <a:gd name="connsiteY6" fmla="*/ 147745 h 921954"/>
              <a:gd name="connsiteX7" fmla="*/ 317472 w 63620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00" h="921954">
                <a:moveTo>
                  <a:pt x="0" y="373676"/>
                </a:moveTo>
                <a:lnTo>
                  <a:pt x="636200" y="373676"/>
                </a:lnTo>
                <a:lnTo>
                  <a:pt x="318726" y="921954"/>
                </a:lnTo>
                <a:close/>
                <a:moveTo>
                  <a:pt x="317472" y="0"/>
                </a:moveTo>
                <a:cubicBezTo>
                  <a:pt x="399202" y="0"/>
                  <a:pt x="465842" y="66360"/>
                  <a:pt x="465842" y="147745"/>
                </a:cubicBezTo>
                <a:cubicBezTo>
                  <a:pt x="465842" y="229131"/>
                  <a:pt x="399202" y="295491"/>
                  <a:pt x="317472" y="295491"/>
                </a:cubicBezTo>
                <a:cubicBezTo>
                  <a:pt x="235742" y="295491"/>
                  <a:pt x="170356" y="229131"/>
                  <a:pt x="170356" y="147745"/>
                </a:cubicBezTo>
                <a:cubicBezTo>
                  <a:pt x="170356" y="66360"/>
                  <a:pt x="235742" y="0"/>
                  <a:pt x="317472"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32" name="Freeform 31">
            <a:extLst>
              <a:ext uri="{FF2B5EF4-FFF2-40B4-BE49-F238E27FC236}">
                <a16:creationId xmlns:a16="http://schemas.microsoft.com/office/drawing/2014/main" id="{05796D8F-6D22-D64C-8EF9-E07F2084E777}"/>
              </a:ext>
            </a:extLst>
          </p:cNvPr>
          <p:cNvSpPr>
            <a:spLocks noChangeArrowheads="1"/>
          </p:cNvSpPr>
          <p:nvPr/>
        </p:nvSpPr>
        <p:spPr bwMode="auto">
          <a:xfrm>
            <a:off x="7570101" y="2713245"/>
            <a:ext cx="318100" cy="460977"/>
          </a:xfrm>
          <a:custGeom>
            <a:avLst/>
            <a:gdLst>
              <a:gd name="connsiteX0" fmla="*/ 318725 w 636199"/>
              <a:gd name="connsiteY0" fmla="*/ 373676 h 921954"/>
              <a:gd name="connsiteX1" fmla="*/ 636199 w 636199"/>
              <a:gd name="connsiteY1" fmla="*/ 921954 h 921954"/>
              <a:gd name="connsiteX2" fmla="*/ 0 w 636199"/>
              <a:gd name="connsiteY2" fmla="*/ 921954 h 921954"/>
              <a:gd name="connsiteX3" fmla="*/ 318723 w 636199"/>
              <a:gd name="connsiteY3" fmla="*/ 0 h 921954"/>
              <a:gd name="connsiteX4" fmla="*/ 465838 w 636199"/>
              <a:gd name="connsiteY4" fmla="*/ 147745 h 921954"/>
              <a:gd name="connsiteX5" fmla="*/ 318723 w 636199"/>
              <a:gd name="connsiteY5" fmla="*/ 295491 h 921954"/>
              <a:gd name="connsiteX6" fmla="*/ 170352 w 636199"/>
              <a:gd name="connsiteY6" fmla="*/ 147745 h 921954"/>
              <a:gd name="connsiteX7" fmla="*/ 318723 w 636199"/>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99" h="921954">
                <a:moveTo>
                  <a:pt x="318725" y="373676"/>
                </a:moveTo>
                <a:lnTo>
                  <a:pt x="636199" y="921954"/>
                </a:lnTo>
                <a:lnTo>
                  <a:pt x="0" y="921954"/>
                </a:lnTo>
                <a:close/>
                <a:moveTo>
                  <a:pt x="318723" y="0"/>
                </a:moveTo>
                <a:cubicBezTo>
                  <a:pt x="399196" y="0"/>
                  <a:pt x="465838" y="66360"/>
                  <a:pt x="465838" y="147745"/>
                </a:cubicBezTo>
                <a:cubicBezTo>
                  <a:pt x="465838" y="229130"/>
                  <a:pt x="399196" y="295491"/>
                  <a:pt x="318723" y="295491"/>
                </a:cubicBezTo>
                <a:cubicBezTo>
                  <a:pt x="236993" y="295491"/>
                  <a:pt x="170352" y="229130"/>
                  <a:pt x="170352" y="147745"/>
                </a:cubicBezTo>
                <a:cubicBezTo>
                  <a:pt x="170352" y="66360"/>
                  <a:pt x="236993" y="0"/>
                  <a:pt x="318723"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33" name="Freeform 32">
            <a:extLst>
              <a:ext uri="{FF2B5EF4-FFF2-40B4-BE49-F238E27FC236}">
                <a16:creationId xmlns:a16="http://schemas.microsoft.com/office/drawing/2014/main" id="{A7B92EF0-0E72-6F43-8824-E6F465FC2D3E}"/>
              </a:ext>
            </a:extLst>
          </p:cNvPr>
          <p:cNvSpPr>
            <a:spLocks noChangeArrowheads="1"/>
          </p:cNvSpPr>
          <p:nvPr/>
        </p:nvSpPr>
        <p:spPr bwMode="auto">
          <a:xfrm>
            <a:off x="7570101" y="3301237"/>
            <a:ext cx="318100" cy="460979"/>
          </a:xfrm>
          <a:custGeom>
            <a:avLst/>
            <a:gdLst>
              <a:gd name="connsiteX0" fmla="*/ 318725 w 636199"/>
              <a:gd name="connsiteY0" fmla="*/ 373676 h 921957"/>
              <a:gd name="connsiteX1" fmla="*/ 636199 w 636199"/>
              <a:gd name="connsiteY1" fmla="*/ 921957 h 921957"/>
              <a:gd name="connsiteX2" fmla="*/ 0 w 636199"/>
              <a:gd name="connsiteY2" fmla="*/ 921957 h 921957"/>
              <a:gd name="connsiteX3" fmla="*/ 318723 w 636199"/>
              <a:gd name="connsiteY3" fmla="*/ 0 h 921957"/>
              <a:gd name="connsiteX4" fmla="*/ 465838 w 636199"/>
              <a:gd name="connsiteY4" fmla="*/ 148371 h 921957"/>
              <a:gd name="connsiteX5" fmla="*/ 318723 w 636199"/>
              <a:gd name="connsiteY5" fmla="*/ 295485 h 921957"/>
              <a:gd name="connsiteX6" fmla="*/ 170352 w 636199"/>
              <a:gd name="connsiteY6" fmla="*/ 148371 h 921957"/>
              <a:gd name="connsiteX7" fmla="*/ 318723 w 636199"/>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99" h="921957">
                <a:moveTo>
                  <a:pt x="318725" y="373676"/>
                </a:moveTo>
                <a:lnTo>
                  <a:pt x="636199" y="921957"/>
                </a:lnTo>
                <a:lnTo>
                  <a:pt x="0" y="921957"/>
                </a:lnTo>
                <a:close/>
                <a:moveTo>
                  <a:pt x="318723" y="0"/>
                </a:moveTo>
                <a:cubicBezTo>
                  <a:pt x="399196" y="0"/>
                  <a:pt x="465838" y="66641"/>
                  <a:pt x="465838" y="148371"/>
                </a:cubicBezTo>
                <a:cubicBezTo>
                  <a:pt x="465838" y="230101"/>
                  <a:pt x="399196" y="295485"/>
                  <a:pt x="318723" y="295485"/>
                </a:cubicBezTo>
                <a:cubicBezTo>
                  <a:pt x="236993" y="295485"/>
                  <a:pt x="170352" y="230101"/>
                  <a:pt x="170352" y="148371"/>
                </a:cubicBezTo>
                <a:cubicBezTo>
                  <a:pt x="170352" y="66641"/>
                  <a:pt x="236993" y="0"/>
                  <a:pt x="318723"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34" name="Freeform 33">
            <a:extLst>
              <a:ext uri="{FF2B5EF4-FFF2-40B4-BE49-F238E27FC236}">
                <a16:creationId xmlns:a16="http://schemas.microsoft.com/office/drawing/2014/main" id="{52E58862-EDE7-9B4D-A7C0-282AF9ECBFD4}"/>
              </a:ext>
            </a:extLst>
          </p:cNvPr>
          <p:cNvSpPr>
            <a:spLocks noChangeArrowheads="1"/>
          </p:cNvSpPr>
          <p:nvPr/>
        </p:nvSpPr>
        <p:spPr bwMode="auto">
          <a:xfrm>
            <a:off x="7570101" y="5889498"/>
            <a:ext cx="318100" cy="460977"/>
          </a:xfrm>
          <a:custGeom>
            <a:avLst/>
            <a:gdLst>
              <a:gd name="connsiteX0" fmla="*/ 0 w 636199"/>
              <a:gd name="connsiteY0" fmla="*/ 373676 h 921954"/>
              <a:gd name="connsiteX1" fmla="*/ 636199 w 636199"/>
              <a:gd name="connsiteY1" fmla="*/ 373676 h 921954"/>
              <a:gd name="connsiteX2" fmla="*/ 318725 w 636199"/>
              <a:gd name="connsiteY2" fmla="*/ 921954 h 921954"/>
              <a:gd name="connsiteX3" fmla="*/ 318723 w 636199"/>
              <a:gd name="connsiteY3" fmla="*/ 0 h 921954"/>
              <a:gd name="connsiteX4" fmla="*/ 465838 w 636199"/>
              <a:gd name="connsiteY4" fmla="*/ 147745 h 921954"/>
              <a:gd name="connsiteX5" fmla="*/ 318723 w 636199"/>
              <a:gd name="connsiteY5" fmla="*/ 295491 h 921954"/>
              <a:gd name="connsiteX6" fmla="*/ 170352 w 636199"/>
              <a:gd name="connsiteY6" fmla="*/ 147745 h 921954"/>
              <a:gd name="connsiteX7" fmla="*/ 318723 w 636199"/>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99" h="921954">
                <a:moveTo>
                  <a:pt x="0" y="373676"/>
                </a:moveTo>
                <a:lnTo>
                  <a:pt x="636199" y="373676"/>
                </a:lnTo>
                <a:lnTo>
                  <a:pt x="318725" y="921954"/>
                </a:lnTo>
                <a:close/>
                <a:moveTo>
                  <a:pt x="318723" y="0"/>
                </a:moveTo>
                <a:cubicBezTo>
                  <a:pt x="399196" y="0"/>
                  <a:pt x="465838" y="66360"/>
                  <a:pt x="465838" y="147745"/>
                </a:cubicBezTo>
                <a:cubicBezTo>
                  <a:pt x="465838" y="229131"/>
                  <a:pt x="399196" y="295491"/>
                  <a:pt x="318723" y="295491"/>
                </a:cubicBezTo>
                <a:cubicBezTo>
                  <a:pt x="236993" y="295491"/>
                  <a:pt x="170352" y="229131"/>
                  <a:pt x="170352" y="147745"/>
                </a:cubicBezTo>
                <a:cubicBezTo>
                  <a:pt x="170352" y="66360"/>
                  <a:pt x="236993" y="0"/>
                  <a:pt x="318723"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35" name="Freeform 34">
            <a:extLst>
              <a:ext uri="{FF2B5EF4-FFF2-40B4-BE49-F238E27FC236}">
                <a16:creationId xmlns:a16="http://schemas.microsoft.com/office/drawing/2014/main" id="{1E254C5C-DE57-CD47-BFE6-C5B1C83BBCCD}"/>
              </a:ext>
            </a:extLst>
          </p:cNvPr>
          <p:cNvSpPr>
            <a:spLocks noChangeArrowheads="1"/>
          </p:cNvSpPr>
          <p:nvPr/>
        </p:nvSpPr>
        <p:spPr bwMode="auto">
          <a:xfrm>
            <a:off x="7570101" y="5301507"/>
            <a:ext cx="318100" cy="460980"/>
          </a:xfrm>
          <a:custGeom>
            <a:avLst/>
            <a:gdLst>
              <a:gd name="connsiteX0" fmla="*/ 0 w 636199"/>
              <a:gd name="connsiteY0" fmla="*/ 373676 h 921960"/>
              <a:gd name="connsiteX1" fmla="*/ 636199 w 636199"/>
              <a:gd name="connsiteY1" fmla="*/ 373676 h 921960"/>
              <a:gd name="connsiteX2" fmla="*/ 318725 w 636199"/>
              <a:gd name="connsiteY2" fmla="*/ 921960 h 921960"/>
              <a:gd name="connsiteX3" fmla="*/ 318723 w 636199"/>
              <a:gd name="connsiteY3" fmla="*/ 0 h 921960"/>
              <a:gd name="connsiteX4" fmla="*/ 465838 w 636199"/>
              <a:gd name="connsiteY4" fmla="*/ 147114 h 921960"/>
              <a:gd name="connsiteX5" fmla="*/ 318723 w 636199"/>
              <a:gd name="connsiteY5" fmla="*/ 295486 h 921960"/>
              <a:gd name="connsiteX6" fmla="*/ 170352 w 636199"/>
              <a:gd name="connsiteY6" fmla="*/ 147114 h 921960"/>
              <a:gd name="connsiteX7" fmla="*/ 318723 w 636199"/>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99" h="921960">
                <a:moveTo>
                  <a:pt x="0" y="373676"/>
                </a:moveTo>
                <a:lnTo>
                  <a:pt x="636199" y="373676"/>
                </a:lnTo>
                <a:lnTo>
                  <a:pt x="318725" y="921960"/>
                </a:lnTo>
                <a:close/>
                <a:moveTo>
                  <a:pt x="318723" y="0"/>
                </a:moveTo>
                <a:cubicBezTo>
                  <a:pt x="399196" y="0"/>
                  <a:pt x="465838" y="65384"/>
                  <a:pt x="465838" y="147114"/>
                </a:cubicBezTo>
                <a:cubicBezTo>
                  <a:pt x="465838" y="228844"/>
                  <a:pt x="399196" y="295486"/>
                  <a:pt x="318723" y="295486"/>
                </a:cubicBezTo>
                <a:cubicBezTo>
                  <a:pt x="236993" y="295486"/>
                  <a:pt x="170352" y="228844"/>
                  <a:pt x="170352" y="147114"/>
                </a:cubicBezTo>
                <a:cubicBezTo>
                  <a:pt x="170352" y="65384"/>
                  <a:pt x="236993" y="0"/>
                  <a:pt x="318723"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36" name="Freeform 35">
            <a:extLst>
              <a:ext uri="{FF2B5EF4-FFF2-40B4-BE49-F238E27FC236}">
                <a16:creationId xmlns:a16="http://schemas.microsoft.com/office/drawing/2014/main" id="{C7F79A6A-6150-BF4A-A0E0-AF438368E0D2}"/>
              </a:ext>
            </a:extLst>
          </p:cNvPr>
          <p:cNvSpPr>
            <a:spLocks noChangeArrowheads="1"/>
          </p:cNvSpPr>
          <p:nvPr/>
        </p:nvSpPr>
        <p:spPr bwMode="auto">
          <a:xfrm>
            <a:off x="10554021" y="2713245"/>
            <a:ext cx="315355" cy="460977"/>
          </a:xfrm>
          <a:custGeom>
            <a:avLst/>
            <a:gdLst>
              <a:gd name="connsiteX0" fmla="*/ 315356 w 630710"/>
              <a:gd name="connsiteY0" fmla="*/ 373676 h 921954"/>
              <a:gd name="connsiteX1" fmla="*/ 630710 w 630710"/>
              <a:gd name="connsiteY1" fmla="*/ 921954 h 921954"/>
              <a:gd name="connsiteX2" fmla="*/ 0 w 630710"/>
              <a:gd name="connsiteY2" fmla="*/ 921954 h 921954"/>
              <a:gd name="connsiteX3" fmla="*/ 317468 w 630710"/>
              <a:gd name="connsiteY3" fmla="*/ 0 h 921954"/>
              <a:gd name="connsiteX4" fmla="*/ 465838 w 630710"/>
              <a:gd name="connsiteY4" fmla="*/ 147745 h 921954"/>
              <a:gd name="connsiteX5" fmla="*/ 317468 w 630710"/>
              <a:gd name="connsiteY5" fmla="*/ 295491 h 921954"/>
              <a:gd name="connsiteX6" fmla="*/ 170354 w 630710"/>
              <a:gd name="connsiteY6" fmla="*/ 147745 h 921954"/>
              <a:gd name="connsiteX7" fmla="*/ 317468 w 63071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54">
                <a:moveTo>
                  <a:pt x="315356" y="373676"/>
                </a:moveTo>
                <a:lnTo>
                  <a:pt x="630710" y="921954"/>
                </a:lnTo>
                <a:lnTo>
                  <a:pt x="0" y="921954"/>
                </a:lnTo>
                <a:close/>
                <a:moveTo>
                  <a:pt x="317468" y="0"/>
                </a:moveTo>
                <a:cubicBezTo>
                  <a:pt x="399198" y="0"/>
                  <a:pt x="465838" y="66360"/>
                  <a:pt x="465838" y="147745"/>
                </a:cubicBezTo>
                <a:cubicBezTo>
                  <a:pt x="465838" y="229130"/>
                  <a:pt x="399198" y="295491"/>
                  <a:pt x="317468" y="295491"/>
                </a:cubicBezTo>
                <a:cubicBezTo>
                  <a:pt x="235738" y="295491"/>
                  <a:pt x="170354" y="229130"/>
                  <a:pt x="170354" y="147745"/>
                </a:cubicBezTo>
                <a:cubicBezTo>
                  <a:pt x="170354" y="66360"/>
                  <a:pt x="235738" y="0"/>
                  <a:pt x="317468"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37" name="Freeform 36">
            <a:extLst>
              <a:ext uri="{FF2B5EF4-FFF2-40B4-BE49-F238E27FC236}">
                <a16:creationId xmlns:a16="http://schemas.microsoft.com/office/drawing/2014/main" id="{9B08C551-E7CD-6A43-9E17-4B662B3ACE14}"/>
              </a:ext>
            </a:extLst>
          </p:cNvPr>
          <p:cNvSpPr>
            <a:spLocks noChangeArrowheads="1"/>
          </p:cNvSpPr>
          <p:nvPr/>
        </p:nvSpPr>
        <p:spPr bwMode="auto">
          <a:xfrm>
            <a:off x="10554021" y="3301237"/>
            <a:ext cx="315355" cy="460979"/>
          </a:xfrm>
          <a:custGeom>
            <a:avLst/>
            <a:gdLst>
              <a:gd name="connsiteX0" fmla="*/ 315356 w 630710"/>
              <a:gd name="connsiteY0" fmla="*/ 373676 h 921957"/>
              <a:gd name="connsiteX1" fmla="*/ 630710 w 630710"/>
              <a:gd name="connsiteY1" fmla="*/ 921957 h 921957"/>
              <a:gd name="connsiteX2" fmla="*/ 0 w 630710"/>
              <a:gd name="connsiteY2" fmla="*/ 921957 h 921957"/>
              <a:gd name="connsiteX3" fmla="*/ 317468 w 630710"/>
              <a:gd name="connsiteY3" fmla="*/ 0 h 921957"/>
              <a:gd name="connsiteX4" fmla="*/ 465838 w 630710"/>
              <a:gd name="connsiteY4" fmla="*/ 148371 h 921957"/>
              <a:gd name="connsiteX5" fmla="*/ 317468 w 630710"/>
              <a:gd name="connsiteY5" fmla="*/ 295485 h 921957"/>
              <a:gd name="connsiteX6" fmla="*/ 170354 w 630710"/>
              <a:gd name="connsiteY6" fmla="*/ 148371 h 921957"/>
              <a:gd name="connsiteX7" fmla="*/ 317468 w 630710"/>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57">
                <a:moveTo>
                  <a:pt x="315356" y="373676"/>
                </a:moveTo>
                <a:lnTo>
                  <a:pt x="630710" y="921957"/>
                </a:lnTo>
                <a:lnTo>
                  <a:pt x="0" y="921957"/>
                </a:lnTo>
                <a:close/>
                <a:moveTo>
                  <a:pt x="317468" y="0"/>
                </a:moveTo>
                <a:cubicBezTo>
                  <a:pt x="399198" y="0"/>
                  <a:pt x="465838" y="66641"/>
                  <a:pt x="465838" y="148371"/>
                </a:cubicBezTo>
                <a:cubicBezTo>
                  <a:pt x="465838" y="230101"/>
                  <a:pt x="399198" y="295485"/>
                  <a:pt x="317468" y="295485"/>
                </a:cubicBezTo>
                <a:cubicBezTo>
                  <a:pt x="235738" y="295485"/>
                  <a:pt x="170354" y="230101"/>
                  <a:pt x="170354" y="148371"/>
                </a:cubicBezTo>
                <a:cubicBezTo>
                  <a:pt x="170354" y="66641"/>
                  <a:pt x="235738" y="0"/>
                  <a:pt x="317468"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38" name="Freeform 37">
            <a:extLst>
              <a:ext uri="{FF2B5EF4-FFF2-40B4-BE49-F238E27FC236}">
                <a16:creationId xmlns:a16="http://schemas.microsoft.com/office/drawing/2014/main" id="{BAF54075-4EEC-8740-A55E-D31A3DF63D41}"/>
              </a:ext>
            </a:extLst>
          </p:cNvPr>
          <p:cNvSpPr>
            <a:spLocks noChangeArrowheads="1"/>
          </p:cNvSpPr>
          <p:nvPr/>
        </p:nvSpPr>
        <p:spPr bwMode="auto">
          <a:xfrm>
            <a:off x="10554021" y="5301507"/>
            <a:ext cx="315355" cy="460980"/>
          </a:xfrm>
          <a:custGeom>
            <a:avLst/>
            <a:gdLst>
              <a:gd name="connsiteX0" fmla="*/ 0 w 630710"/>
              <a:gd name="connsiteY0" fmla="*/ 373676 h 921960"/>
              <a:gd name="connsiteX1" fmla="*/ 630710 w 630710"/>
              <a:gd name="connsiteY1" fmla="*/ 373676 h 921960"/>
              <a:gd name="connsiteX2" fmla="*/ 315356 w 630710"/>
              <a:gd name="connsiteY2" fmla="*/ 921960 h 921960"/>
              <a:gd name="connsiteX3" fmla="*/ 317468 w 630710"/>
              <a:gd name="connsiteY3" fmla="*/ 0 h 921960"/>
              <a:gd name="connsiteX4" fmla="*/ 465838 w 630710"/>
              <a:gd name="connsiteY4" fmla="*/ 147114 h 921960"/>
              <a:gd name="connsiteX5" fmla="*/ 317468 w 630710"/>
              <a:gd name="connsiteY5" fmla="*/ 295486 h 921960"/>
              <a:gd name="connsiteX6" fmla="*/ 170354 w 630710"/>
              <a:gd name="connsiteY6" fmla="*/ 147114 h 921960"/>
              <a:gd name="connsiteX7" fmla="*/ 317468 w 630710"/>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60">
                <a:moveTo>
                  <a:pt x="0" y="373676"/>
                </a:moveTo>
                <a:lnTo>
                  <a:pt x="630710" y="373676"/>
                </a:lnTo>
                <a:lnTo>
                  <a:pt x="315356" y="921960"/>
                </a:lnTo>
                <a:close/>
                <a:moveTo>
                  <a:pt x="317468" y="0"/>
                </a:moveTo>
                <a:cubicBezTo>
                  <a:pt x="399198" y="0"/>
                  <a:pt x="465838" y="65384"/>
                  <a:pt x="465838" y="147114"/>
                </a:cubicBezTo>
                <a:cubicBezTo>
                  <a:pt x="465838" y="228844"/>
                  <a:pt x="399198" y="295486"/>
                  <a:pt x="317468" y="295486"/>
                </a:cubicBezTo>
                <a:cubicBezTo>
                  <a:pt x="235738" y="295486"/>
                  <a:pt x="170354" y="228844"/>
                  <a:pt x="170354" y="147114"/>
                </a:cubicBezTo>
                <a:cubicBezTo>
                  <a:pt x="170354" y="65384"/>
                  <a:pt x="235738" y="0"/>
                  <a:pt x="317468"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39" name="Freeform 38">
            <a:extLst>
              <a:ext uri="{FF2B5EF4-FFF2-40B4-BE49-F238E27FC236}">
                <a16:creationId xmlns:a16="http://schemas.microsoft.com/office/drawing/2014/main" id="{C09AF5EA-DA8C-904E-BC0E-A00CC656903A}"/>
              </a:ext>
            </a:extLst>
          </p:cNvPr>
          <p:cNvSpPr>
            <a:spLocks noChangeArrowheads="1"/>
          </p:cNvSpPr>
          <p:nvPr/>
        </p:nvSpPr>
        <p:spPr bwMode="auto">
          <a:xfrm>
            <a:off x="10554020" y="5889498"/>
            <a:ext cx="315355" cy="460977"/>
          </a:xfrm>
          <a:custGeom>
            <a:avLst/>
            <a:gdLst>
              <a:gd name="connsiteX0" fmla="*/ 0 w 630710"/>
              <a:gd name="connsiteY0" fmla="*/ 373676 h 921954"/>
              <a:gd name="connsiteX1" fmla="*/ 630710 w 630710"/>
              <a:gd name="connsiteY1" fmla="*/ 373676 h 921954"/>
              <a:gd name="connsiteX2" fmla="*/ 315356 w 630710"/>
              <a:gd name="connsiteY2" fmla="*/ 921954 h 921954"/>
              <a:gd name="connsiteX3" fmla="*/ 317468 w 630710"/>
              <a:gd name="connsiteY3" fmla="*/ 0 h 921954"/>
              <a:gd name="connsiteX4" fmla="*/ 465838 w 630710"/>
              <a:gd name="connsiteY4" fmla="*/ 147745 h 921954"/>
              <a:gd name="connsiteX5" fmla="*/ 317468 w 630710"/>
              <a:gd name="connsiteY5" fmla="*/ 295491 h 921954"/>
              <a:gd name="connsiteX6" fmla="*/ 170354 w 630710"/>
              <a:gd name="connsiteY6" fmla="*/ 147745 h 921954"/>
              <a:gd name="connsiteX7" fmla="*/ 317468 w 630710"/>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0" h="921954">
                <a:moveTo>
                  <a:pt x="0" y="373676"/>
                </a:moveTo>
                <a:lnTo>
                  <a:pt x="630710" y="373676"/>
                </a:lnTo>
                <a:lnTo>
                  <a:pt x="315356" y="921954"/>
                </a:lnTo>
                <a:close/>
                <a:moveTo>
                  <a:pt x="317468" y="0"/>
                </a:moveTo>
                <a:cubicBezTo>
                  <a:pt x="399198" y="0"/>
                  <a:pt x="465838" y="66360"/>
                  <a:pt x="465838" y="147745"/>
                </a:cubicBezTo>
                <a:cubicBezTo>
                  <a:pt x="465838" y="229131"/>
                  <a:pt x="399198" y="295491"/>
                  <a:pt x="317468" y="295491"/>
                </a:cubicBezTo>
                <a:cubicBezTo>
                  <a:pt x="235738" y="295491"/>
                  <a:pt x="170354" y="229131"/>
                  <a:pt x="170354" y="147745"/>
                </a:cubicBezTo>
                <a:cubicBezTo>
                  <a:pt x="170354" y="66360"/>
                  <a:pt x="235738" y="0"/>
                  <a:pt x="317468"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40" name="Freeform 39">
            <a:extLst>
              <a:ext uri="{FF2B5EF4-FFF2-40B4-BE49-F238E27FC236}">
                <a16:creationId xmlns:a16="http://schemas.microsoft.com/office/drawing/2014/main" id="{07313C7F-7EB6-894C-BFC6-7DE75C178D60}"/>
              </a:ext>
            </a:extLst>
          </p:cNvPr>
          <p:cNvSpPr>
            <a:spLocks noChangeArrowheads="1"/>
          </p:cNvSpPr>
          <p:nvPr/>
        </p:nvSpPr>
        <p:spPr bwMode="auto">
          <a:xfrm>
            <a:off x="7072781" y="2713245"/>
            <a:ext cx="315357" cy="460977"/>
          </a:xfrm>
          <a:custGeom>
            <a:avLst/>
            <a:gdLst>
              <a:gd name="connsiteX0" fmla="*/ 315357 w 630714"/>
              <a:gd name="connsiteY0" fmla="*/ 373676 h 921954"/>
              <a:gd name="connsiteX1" fmla="*/ 630714 w 630714"/>
              <a:gd name="connsiteY1" fmla="*/ 921954 h 921954"/>
              <a:gd name="connsiteX2" fmla="*/ 0 w 630714"/>
              <a:gd name="connsiteY2" fmla="*/ 921954 h 921954"/>
              <a:gd name="connsiteX3" fmla="*/ 312603 w 630714"/>
              <a:gd name="connsiteY3" fmla="*/ 0 h 921954"/>
              <a:gd name="connsiteX4" fmla="*/ 460349 w 630714"/>
              <a:gd name="connsiteY4" fmla="*/ 147745 h 921954"/>
              <a:gd name="connsiteX5" fmla="*/ 312603 w 630714"/>
              <a:gd name="connsiteY5" fmla="*/ 295491 h 921954"/>
              <a:gd name="connsiteX6" fmla="*/ 164858 w 630714"/>
              <a:gd name="connsiteY6" fmla="*/ 147745 h 921954"/>
              <a:gd name="connsiteX7" fmla="*/ 312603 w 630714"/>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4">
                <a:moveTo>
                  <a:pt x="315357" y="373676"/>
                </a:moveTo>
                <a:lnTo>
                  <a:pt x="630714" y="921954"/>
                </a:lnTo>
                <a:lnTo>
                  <a:pt x="0" y="921954"/>
                </a:lnTo>
                <a:close/>
                <a:moveTo>
                  <a:pt x="312603" y="0"/>
                </a:moveTo>
                <a:cubicBezTo>
                  <a:pt x="393989" y="0"/>
                  <a:pt x="460349" y="66360"/>
                  <a:pt x="460349" y="147745"/>
                </a:cubicBezTo>
                <a:cubicBezTo>
                  <a:pt x="460349" y="229130"/>
                  <a:pt x="393989" y="295491"/>
                  <a:pt x="312603" y="295491"/>
                </a:cubicBezTo>
                <a:cubicBezTo>
                  <a:pt x="231218" y="295491"/>
                  <a:pt x="164858" y="229130"/>
                  <a:pt x="164858" y="147745"/>
                </a:cubicBezTo>
                <a:cubicBezTo>
                  <a:pt x="164858" y="66360"/>
                  <a:pt x="231218" y="0"/>
                  <a:pt x="312603"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41" name="Freeform 40">
            <a:extLst>
              <a:ext uri="{FF2B5EF4-FFF2-40B4-BE49-F238E27FC236}">
                <a16:creationId xmlns:a16="http://schemas.microsoft.com/office/drawing/2014/main" id="{6396256D-12E4-0143-9419-82A916278C21}"/>
              </a:ext>
            </a:extLst>
          </p:cNvPr>
          <p:cNvSpPr>
            <a:spLocks noChangeArrowheads="1"/>
          </p:cNvSpPr>
          <p:nvPr/>
        </p:nvSpPr>
        <p:spPr bwMode="auto">
          <a:xfrm>
            <a:off x="7072781" y="3301237"/>
            <a:ext cx="315357" cy="460979"/>
          </a:xfrm>
          <a:custGeom>
            <a:avLst/>
            <a:gdLst>
              <a:gd name="connsiteX0" fmla="*/ 315357 w 630714"/>
              <a:gd name="connsiteY0" fmla="*/ 373676 h 921957"/>
              <a:gd name="connsiteX1" fmla="*/ 630714 w 630714"/>
              <a:gd name="connsiteY1" fmla="*/ 921957 h 921957"/>
              <a:gd name="connsiteX2" fmla="*/ 0 w 630714"/>
              <a:gd name="connsiteY2" fmla="*/ 921957 h 921957"/>
              <a:gd name="connsiteX3" fmla="*/ 312603 w 630714"/>
              <a:gd name="connsiteY3" fmla="*/ 0 h 921957"/>
              <a:gd name="connsiteX4" fmla="*/ 460349 w 630714"/>
              <a:gd name="connsiteY4" fmla="*/ 148371 h 921957"/>
              <a:gd name="connsiteX5" fmla="*/ 312603 w 630714"/>
              <a:gd name="connsiteY5" fmla="*/ 295485 h 921957"/>
              <a:gd name="connsiteX6" fmla="*/ 164858 w 630714"/>
              <a:gd name="connsiteY6" fmla="*/ 148371 h 921957"/>
              <a:gd name="connsiteX7" fmla="*/ 312603 w 630714"/>
              <a:gd name="connsiteY7" fmla="*/ 0 h 9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7">
                <a:moveTo>
                  <a:pt x="315357" y="373676"/>
                </a:moveTo>
                <a:lnTo>
                  <a:pt x="630714" y="921957"/>
                </a:lnTo>
                <a:lnTo>
                  <a:pt x="0" y="921957"/>
                </a:lnTo>
                <a:close/>
                <a:moveTo>
                  <a:pt x="312603" y="0"/>
                </a:moveTo>
                <a:cubicBezTo>
                  <a:pt x="393989" y="0"/>
                  <a:pt x="460349" y="66641"/>
                  <a:pt x="460349" y="148371"/>
                </a:cubicBezTo>
                <a:cubicBezTo>
                  <a:pt x="460349" y="230101"/>
                  <a:pt x="393989" y="295485"/>
                  <a:pt x="312603" y="295485"/>
                </a:cubicBezTo>
                <a:cubicBezTo>
                  <a:pt x="231218" y="295485"/>
                  <a:pt x="164858" y="230101"/>
                  <a:pt x="164858" y="148371"/>
                </a:cubicBezTo>
                <a:cubicBezTo>
                  <a:pt x="164858" y="66641"/>
                  <a:pt x="231218" y="0"/>
                  <a:pt x="312603"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42" name="Freeform 41">
            <a:extLst>
              <a:ext uri="{FF2B5EF4-FFF2-40B4-BE49-F238E27FC236}">
                <a16:creationId xmlns:a16="http://schemas.microsoft.com/office/drawing/2014/main" id="{0D76FF84-829F-9042-862A-26A1FA6AB9BC}"/>
              </a:ext>
            </a:extLst>
          </p:cNvPr>
          <p:cNvSpPr>
            <a:spLocks noChangeArrowheads="1"/>
          </p:cNvSpPr>
          <p:nvPr/>
        </p:nvSpPr>
        <p:spPr bwMode="auto">
          <a:xfrm>
            <a:off x="7072780" y="5889498"/>
            <a:ext cx="315357" cy="460977"/>
          </a:xfrm>
          <a:custGeom>
            <a:avLst/>
            <a:gdLst>
              <a:gd name="connsiteX0" fmla="*/ 0 w 630714"/>
              <a:gd name="connsiteY0" fmla="*/ 373676 h 921954"/>
              <a:gd name="connsiteX1" fmla="*/ 630714 w 630714"/>
              <a:gd name="connsiteY1" fmla="*/ 373676 h 921954"/>
              <a:gd name="connsiteX2" fmla="*/ 315357 w 630714"/>
              <a:gd name="connsiteY2" fmla="*/ 921954 h 921954"/>
              <a:gd name="connsiteX3" fmla="*/ 312603 w 630714"/>
              <a:gd name="connsiteY3" fmla="*/ 0 h 921954"/>
              <a:gd name="connsiteX4" fmla="*/ 460349 w 630714"/>
              <a:gd name="connsiteY4" fmla="*/ 147745 h 921954"/>
              <a:gd name="connsiteX5" fmla="*/ 312603 w 630714"/>
              <a:gd name="connsiteY5" fmla="*/ 295491 h 921954"/>
              <a:gd name="connsiteX6" fmla="*/ 164858 w 630714"/>
              <a:gd name="connsiteY6" fmla="*/ 147745 h 921954"/>
              <a:gd name="connsiteX7" fmla="*/ 312603 w 630714"/>
              <a:gd name="connsiteY7" fmla="*/ 0 h 92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54">
                <a:moveTo>
                  <a:pt x="0" y="373676"/>
                </a:moveTo>
                <a:lnTo>
                  <a:pt x="630714" y="373676"/>
                </a:lnTo>
                <a:lnTo>
                  <a:pt x="315357" y="921954"/>
                </a:lnTo>
                <a:close/>
                <a:moveTo>
                  <a:pt x="312603" y="0"/>
                </a:moveTo>
                <a:cubicBezTo>
                  <a:pt x="393989" y="0"/>
                  <a:pt x="460349" y="66360"/>
                  <a:pt x="460349" y="147745"/>
                </a:cubicBezTo>
                <a:cubicBezTo>
                  <a:pt x="460349" y="229131"/>
                  <a:pt x="393989" y="295491"/>
                  <a:pt x="312603" y="295491"/>
                </a:cubicBezTo>
                <a:cubicBezTo>
                  <a:pt x="231218" y="295491"/>
                  <a:pt x="164858" y="229131"/>
                  <a:pt x="164858" y="147745"/>
                </a:cubicBezTo>
                <a:cubicBezTo>
                  <a:pt x="164858" y="66360"/>
                  <a:pt x="231218" y="0"/>
                  <a:pt x="312603"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43" name="Freeform 42">
            <a:extLst>
              <a:ext uri="{FF2B5EF4-FFF2-40B4-BE49-F238E27FC236}">
                <a16:creationId xmlns:a16="http://schemas.microsoft.com/office/drawing/2014/main" id="{0778D663-5E81-9F45-AD8F-5D85D8C8C656}"/>
              </a:ext>
            </a:extLst>
          </p:cNvPr>
          <p:cNvSpPr>
            <a:spLocks noChangeArrowheads="1"/>
          </p:cNvSpPr>
          <p:nvPr/>
        </p:nvSpPr>
        <p:spPr bwMode="auto">
          <a:xfrm>
            <a:off x="7072781" y="5301507"/>
            <a:ext cx="315357" cy="460980"/>
          </a:xfrm>
          <a:custGeom>
            <a:avLst/>
            <a:gdLst>
              <a:gd name="connsiteX0" fmla="*/ 0 w 630714"/>
              <a:gd name="connsiteY0" fmla="*/ 373676 h 921960"/>
              <a:gd name="connsiteX1" fmla="*/ 630714 w 630714"/>
              <a:gd name="connsiteY1" fmla="*/ 373676 h 921960"/>
              <a:gd name="connsiteX2" fmla="*/ 315357 w 630714"/>
              <a:gd name="connsiteY2" fmla="*/ 921960 h 921960"/>
              <a:gd name="connsiteX3" fmla="*/ 312603 w 630714"/>
              <a:gd name="connsiteY3" fmla="*/ 0 h 921960"/>
              <a:gd name="connsiteX4" fmla="*/ 460349 w 630714"/>
              <a:gd name="connsiteY4" fmla="*/ 147114 h 921960"/>
              <a:gd name="connsiteX5" fmla="*/ 312603 w 630714"/>
              <a:gd name="connsiteY5" fmla="*/ 295486 h 921960"/>
              <a:gd name="connsiteX6" fmla="*/ 164858 w 630714"/>
              <a:gd name="connsiteY6" fmla="*/ 147114 h 921960"/>
              <a:gd name="connsiteX7" fmla="*/ 312603 w 630714"/>
              <a:gd name="connsiteY7" fmla="*/ 0 h 92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4" h="921960">
                <a:moveTo>
                  <a:pt x="0" y="373676"/>
                </a:moveTo>
                <a:lnTo>
                  <a:pt x="630714" y="373676"/>
                </a:lnTo>
                <a:lnTo>
                  <a:pt x="315357" y="921960"/>
                </a:lnTo>
                <a:close/>
                <a:moveTo>
                  <a:pt x="312603" y="0"/>
                </a:moveTo>
                <a:cubicBezTo>
                  <a:pt x="393989" y="0"/>
                  <a:pt x="460349" y="65384"/>
                  <a:pt x="460349" y="147114"/>
                </a:cubicBezTo>
                <a:cubicBezTo>
                  <a:pt x="460349" y="228844"/>
                  <a:pt x="393989" y="295486"/>
                  <a:pt x="312603" y="295486"/>
                </a:cubicBezTo>
                <a:cubicBezTo>
                  <a:pt x="231218" y="295486"/>
                  <a:pt x="164858" y="228844"/>
                  <a:pt x="164858" y="147114"/>
                </a:cubicBezTo>
                <a:cubicBezTo>
                  <a:pt x="164858" y="65384"/>
                  <a:pt x="231218" y="0"/>
                  <a:pt x="312603"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44" name="Freeform 278">
            <a:extLst>
              <a:ext uri="{FF2B5EF4-FFF2-40B4-BE49-F238E27FC236}">
                <a16:creationId xmlns:a16="http://schemas.microsoft.com/office/drawing/2014/main" id="{1B4B729D-F416-3543-8E71-5CEC3BC5D48B}"/>
              </a:ext>
            </a:extLst>
          </p:cNvPr>
          <p:cNvSpPr>
            <a:spLocks noChangeArrowheads="1"/>
          </p:cNvSpPr>
          <p:nvPr/>
        </p:nvSpPr>
        <p:spPr bwMode="auto">
          <a:xfrm>
            <a:off x="1308265" y="2619825"/>
            <a:ext cx="2189858" cy="2187109"/>
          </a:xfrm>
          <a:custGeom>
            <a:avLst/>
            <a:gdLst>
              <a:gd name="T0" fmla="*/ 3512 w 3513"/>
              <a:gd name="T1" fmla="*/ 1755 h 3512"/>
              <a:gd name="T2" fmla="*/ 3512 w 3513"/>
              <a:gd name="T3" fmla="*/ 1755 h 3512"/>
              <a:gd name="T4" fmla="*/ 1756 w 3513"/>
              <a:gd name="T5" fmla="*/ 3511 h 3512"/>
              <a:gd name="T6" fmla="*/ 1756 w 3513"/>
              <a:gd name="T7" fmla="*/ 3511 h 3512"/>
              <a:gd name="T8" fmla="*/ 0 w 3513"/>
              <a:gd name="T9" fmla="*/ 1755 h 3512"/>
              <a:gd name="T10" fmla="*/ 0 w 3513"/>
              <a:gd name="T11" fmla="*/ 1755 h 3512"/>
              <a:gd name="T12" fmla="*/ 1756 w 3513"/>
              <a:gd name="T13" fmla="*/ 0 h 3512"/>
              <a:gd name="T14" fmla="*/ 1756 w 3513"/>
              <a:gd name="T15" fmla="*/ 0 h 3512"/>
              <a:gd name="T16" fmla="*/ 3512 w 3513"/>
              <a:gd name="T17" fmla="*/ 1755 h 3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3" h="3512">
                <a:moveTo>
                  <a:pt x="3512" y="1755"/>
                </a:moveTo>
                <a:lnTo>
                  <a:pt x="3512" y="1755"/>
                </a:lnTo>
                <a:cubicBezTo>
                  <a:pt x="3512" y="2725"/>
                  <a:pt x="2726" y="3511"/>
                  <a:pt x="1756" y="3511"/>
                </a:cubicBezTo>
                <a:lnTo>
                  <a:pt x="1756" y="3511"/>
                </a:lnTo>
                <a:cubicBezTo>
                  <a:pt x="786" y="3511"/>
                  <a:pt x="0" y="2725"/>
                  <a:pt x="0" y="1755"/>
                </a:cubicBezTo>
                <a:lnTo>
                  <a:pt x="0" y="1755"/>
                </a:lnTo>
                <a:cubicBezTo>
                  <a:pt x="0" y="786"/>
                  <a:pt x="786" y="0"/>
                  <a:pt x="1756" y="0"/>
                </a:cubicBezTo>
                <a:lnTo>
                  <a:pt x="1756" y="0"/>
                </a:lnTo>
                <a:cubicBezTo>
                  <a:pt x="2726" y="0"/>
                  <a:pt x="3512" y="786"/>
                  <a:pt x="3512" y="1755"/>
                </a:cubicBezTo>
              </a:path>
            </a:pathLst>
          </a:custGeom>
          <a:solidFill>
            <a:schemeClr val="accent4"/>
          </a:solidFill>
          <a:ln>
            <a:noFill/>
          </a:ln>
          <a:effectLst/>
        </p:spPr>
        <p:txBody>
          <a:bodyPr wrap="none" anchor="ctr"/>
          <a:lstStyle/>
          <a:p>
            <a:endParaRPr lang="en-US" dirty="0">
              <a:latin typeface="Poppins" panose="00000500000000000000" pitchFamily="2" charset="0"/>
            </a:endParaRPr>
          </a:p>
        </p:txBody>
      </p:sp>
      <p:sp>
        <p:nvSpPr>
          <p:cNvPr id="45" name="Freeform 44">
            <a:extLst>
              <a:ext uri="{FF2B5EF4-FFF2-40B4-BE49-F238E27FC236}">
                <a16:creationId xmlns:a16="http://schemas.microsoft.com/office/drawing/2014/main" id="{2D254E9B-2C7B-0F47-AF6D-9E146308555E}"/>
              </a:ext>
            </a:extLst>
          </p:cNvPr>
          <p:cNvSpPr>
            <a:spLocks noChangeArrowheads="1"/>
          </p:cNvSpPr>
          <p:nvPr/>
        </p:nvSpPr>
        <p:spPr bwMode="auto">
          <a:xfrm>
            <a:off x="2011656" y="3103407"/>
            <a:ext cx="779703" cy="1136895"/>
          </a:xfrm>
          <a:custGeom>
            <a:avLst/>
            <a:gdLst>
              <a:gd name="connsiteX0" fmla="*/ 780326 w 1559405"/>
              <a:gd name="connsiteY0" fmla="*/ 923204 h 2273789"/>
              <a:gd name="connsiteX1" fmla="*/ 1559405 w 1559405"/>
              <a:gd name="connsiteY1" fmla="*/ 2273789 h 2273789"/>
              <a:gd name="connsiteX2" fmla="*/ 0 w 1559405"/>
              <a:gd name="connsiteY2" fmla="*/ 2273789 h 2273789"/>
              <a:gd name="connsiteX3" fmla="*/ 780326 w 1559405"/>
              <a:gd name="connsiteY3" fmla="*/ 0 h 2273789"/>
              <a:gd name="connsiteX4" fmla="*/ 1141762 w 1559405"/>
              <a:gd name="connsiteY4" fmla="*/ 362687 h 2273789"/>
              <a:gd name="connsiteX5" fmla="*/ 780326 w 1559405"/>
              <a:gd name="connsiteY5" fmla="*/ 724123 h 2273789"/>
              <a:gd name="connsiteX6" fmla="*/ 417639 w 1559405"/>
              <a:gd name="connsiteY6" fmla="*/ 362687 h 2273789"/>
              <a:gd name="connsiteX7" fmla="*/ 780326 w 1559405"/>
              <a:gd name="connsiteY7" fmla="*/ 0 h 22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405" h="2273789">
                <a:moveTo>
                  <a:pt x="780326" y="923204"/>
                </a:moveTo>
                <a:lnTo>
                  <a:pt x="1559405" y="2273789"/>
                </a:lnTo>
                <a:lnTo>
                  <a:pt x="0" y="2273789"/>
                </a:lnTo>
                <a:close/>
                <a:moveTo>
                  <a:pt x="780326" y="0"/>
                </a:moveTo>
                <a:cubicBezTo>
                  <a:pt x="979178" y="0"/>
                  <a:pt x="1141762" y="162584"/>
                  <a:pt x="1141762" y="362687"/>
                </a:cubicBezTo>
                <a:cubicBezTo>
                  <a:pt x="1141762" y="564040"/>
                  <a:pt x="979178" y="724123"/>
                  <a:pt x="780326" y="724123"/>
                </a:cubicBezTo>
                <a:cubicBezTo>
                  <a:pt x="578972" y="724123"/>
                  <a:pt x="417639" y="564040"/>
                  <a:pt x="417639" y="362687"/>
                </a:cubicBezTo>
                <a:cubicBezTo>
                  <a:pt x="417639" y="162584"/>
                  <a:pt x="578972" y="0"/>
                  <a:pt x="780326"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46" name="Freeform 284">
            <a:extLst>
              <a:ext uri="{FF2B5EF4-FFF2-40B4-BE49-F238E27FC236}">
                <a16:creationId xmlns:a16="http://schemas.microsoft.com/office/drawing/2014/main" id="{0128F238-488C-7F49-8B04-7E36F0C8E9B4}"/>
              </a:ext>
            </a:extLst>
          </p:cNvPr>
          <p:cNvSpPr>
            <a:spLocks noChangeArrowheads="1"/>
          </p:cNvSpPr>
          <p:nvPr/>
        </p:nvSpPr>
        <p:spPr bwMode="auto">
          <a:xfrm>
            <a:off x="4135571" y="2619825"/>
            <a:ext cx="2187109" cy="2187109"/>
          </a:xfrm>
          <a:custGeom>
            <a:avLst/>
            <a:gdLst>
              <a:gd name="T0" fmla="*/ 3511 w 3512"/>
              <a:gd name="T1" fmla="*/ 1755 h 3512"/>
              <a:gd name="T2" fmla="*/ 3511 w 3512"/>
              <a:gd name="T3" fmla="*/ 1755 h 3512"/>
              <a:gd name="T4" fmla="*/ 1756 w 3512"/>
              <a:gd name="T5" fmla="*/ 3511 h 3512"/>
              <a:gd name="T6" fmla="*/ 1756 w 3512"/>
              <a:gd name="T7" fmla="*/ 3511 h 3512"/>
              <a:gd name="T8" fmla="*/ 0 w 3512"/>
              <a:gd name="T9" fmla="*/ 1755 h 3512"/>
              <a:gd name="T10" fmla="*/ 0 w 3512"/>
              <a:gd name="T11" fmla="*/ 1755 h 3512"/>
              <a:gd name="T12" fmla="*/ 1756 w 3512"/>
              <a:gd name="T13" fmla="*/ 0 h 3512"/>
              <a:gd name="T14" fmla="*/ 1756 w 3512"/>
              <a:gd name="T15" fmla="*/ 0 h 3512"/>
              <a:gd name="T16" fmla="*/ 3511 w 3512"/>
              <a:gd name="T17" fmla="*/ 1755 h 3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2" h="3512">
                <a:moveTo>
                  <a:pt x="3511" y="1755"/>
                </a:moveTo>
                <a:lnTo>
                  <a:pt x="3511" y="1755"/>
                </a:lnTo>
                <a:cubicBezTo>
                  <a:pt x="3511" y="2725"/>
                  <a:pt x="2726" y="3511"/>
                  <a:pt x="1756" y="3511"/>
                </a:cubicBezTo>
                <a:lnTo>
                  <a:pt x="1756" y="3511"/>
                </a:lnTo>
                <a:cubicBezTo>
                  <a:pt x="786" y="3511"/>
                  <a:pt x="0" y="2725"/>
                  <a:pt x="0" y="1755"/>
                </a:cubicBezTo>
                <a:lnTo>
                  <a:pt x="0" y="1755"/>
                </a:lnTo>
                <a:cubicBezTo>
                  <a:pt x="0" y="786"/>
                  <a:pt x="786" y="0"/>
                  <a:pt x="1756" y="0"/>
                </a:cubicBezTo>
                <a:lnTo>
                  <a:pt x="1756" y="0"/>
                </a:lnTo>
                <a:cubicBezTo>
                  <a:pt x="2726" y="0"/>
                  <a:pt x="3511" y="786"/>
                  <a:pt x="3511" y="1755"/>
                </a:cubicBezTo>
              </a:path>
            </a:pathLst>
          </a:custGeom>
          <a:solidFill>
            <a:schemeClr val="accent2"/>
          </a:solidFill>
          <a:ln>
            <a:noFill/>
          </a:ln>
          <a:effectLst/>
        </p:spPr>
        <p:txBody>
          <a:bodyPr wrap="none" anchor="ctr"/>
          <a:lstStyle/>
          <a:p>
            <a:endParaRPr lang="en-US" dirty="0">
              <a:latin typeface="Poppins" panose="00000500000000000000" pitchFamily="2" charset="0"/>
            </a:endParaRPr>
          </a:p>
        </p:txBody>
      </p:sp>
      <p:sp>
        <p:nvSpPr>
          <p:cNvPr id="47" name="Freeform 46">
            <a:extLst>
              <a:ext uri="{FF2B5EF4-FFF2-40B4-BE49-F238E27FC236}">
                <a16:creationId xmlns:a16="http://schemas.microsoft.com/office/drawing/2014/main" id="{DF57C075-2294-6F4B-88D7-26D6D562CDFA}"/>
              </a:ext>
            </a:extLst>
          </p:cNvPr>
          <p:cNvSpPr>
            <a:spLocks noChangeArrowheads="1"/>
          </p:cNvSpPr>
          <p:nvPr/>
        </p:nvSpPr>
        <p:spPr bwMode="auto">
          <a:xfrm>
            <a:off x="4838962" y="3067689"/>
            <a:ext cx="779703" cy="1211078"/>
          </a:xfrm>
          <a:custGeom>
            <a:avLst/>
            <a:gdLst>
              <a:gd name="connsiteX0" fmla="*/ 0 w 1559405"/>
              <a:gd name="connsiteY0" fmla="*/ 1071573 h 2422156"/>
              <a:gd name="connsiteX1" fmla="*/ 1559405 w 1559405"/>
              <a:gd name="connsiteY1" fmla="*/ 1071573 h 2422156"/>
              <a:gd name="connsiteX2" fmla="*/ 779703 w 1559405"/>
              <a:gd name="connsiteY2" fmla="*/ 2422156 h 2422156"/>
              <a:gd name="connsiteX3" fmla="*/ 779701 w 1559405"/>
              <a:gd name="connsiteY3" fmla="*/ 0 h 2422156"/>
              <a:gd name="connsiteX4" fmla="*/ 1141763 w 1559405"/>
              <a:gd name="connsiteY4" fmla="*/ 359316 h 2422156"/>
              <a:gd name="connsiteX5" fmla="*/ 779701 w 1559405"/>
              <a:gd name="connsiteY5" fmla="*/ 718632 h 2422156"/>
              <a:gd name="connsiteX6" fmla="*/ 417639 w 1559405"/>
              <a:gd name="connsiteY6" fmla="*/ 359316 h 2422156"/>
              <a:gd name="connsiteX7" fmla="*/ 779701 w 1559405"/>
              <a:gd name="connsiteY7" fmla="*/ 0 h 24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405" h="2422156">
                <a:moveTo>
                  <a:pt x="0" y="1071573"/>
                </a:moveTo>
                <a:lnTo>
                  <a:pt x="1559405" y="1071573"/>
                </a:lnTo>
                <a:lnTo>
                  <a:pt x="779703" y="2422156"/>
                </a:lnTo>
                <a:close/>
                <a:moveTo>
                  <a:pt x="779701" y="0"/>
                </a:moveTo>
                <a:cubicBezTo>
                  <a:pt x="979460" y="0"/>
                  <a:pt x="1141763" y="160387"/>
                  <a:pt x="1141763" y="359316"/>
                </a:cubicBezTo>
                <a:cubicBezTo>
                  <a:pt x="1141763" y="558246"/>
                  <a:pt x="979460" y="718632"/>
                  <a:pt x="779701" y="718632"/>
                </a:cubicBezTo>
                <a:cubicBezTo>
                  <a:pt x="579943" y="718632"/>
                  <a:pt x="417639" y="558246"/>
                  <a:pt x="417639" y="359316"/>
                </a:cubicBezTo>
                <a:cubicBezTo>
                  <a:pt x="417639" y="160387"/>
                  <a:pt x="579943" y="0"/>
                  <a:pt x="779701" y="0"/>
                </a:cubicBezTo>
                <a:close/>
              </a:path>
            </a:pathLst>
          </a:custGeom>
          <a:solidFill>
            <a:schemeClr val="bg1"/>
          </a:solidFill>
          <a:ln>
            <a:noFill/>
          </a:ln>
          <a:effectLst/>
        </p:spPr>
        <p:txBody>
          <a:bodyPr wrap="square" anchor="ctr">
            <a:noAutofit/>
          </a:bodyPr>
          <a:lstStyle/>
          <a:p>
            <a:endParaRPr lang="en-US" dirty="0">
              <a:latin typeface="Poppins" panose="00000500000000000000" pitchFamily="2" charset="0"/>
            </a:endParaRPr>
          </a:p>
        </p:txBody>
      </p:sp>
      <p:sp>
        <p:nvSpPr>
          <p:cNvPr id="6" name="TextBox 5">
            <a:extLst>
              <a:ext uri="{FF2B5EF4-FFF2-40B4-BE49-F238E27FC236}">
                <a16:creationId xmlns:a16="http://schemas.microsoft.com/office/drawing/2014/main" id="{C249D046-AEC1-8943-A3E0-14BD23D53885}"/>
              </a:ext>
            </a:extLst>
          </p:cNvPr>
          <p:cNvSpPr txBox="1"/>
          <p:nvPr/>
        </p:nvSpPr>
        <p:spPr>
          <a:xfrm>
            <a:off x="7027758" y="1662672"/>
            <a:ext cx="3901473" cy="353943"/>
          </a:xfrm>
          <a:prstGeom prst="rect">
            <a:avLst/>
          </a:prstGeom>
          <a:noFill/>
        </p:spPr>
        <p:txBody>
          <a:bodyPr wrap="square" rtlCol="0" anchor="b">
            <a:spAutoFit/>
          </a:bodyPr>
          <a:lstStyle/>
          <a:p>
            <a:r>
              <a:rPr lang="en-US" sz="1700" b="1" spc="-15" dirty="0">
                <a:solidFill>
                  <a:schemeClr val="accent4"/>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CE22B63C-A51D-8F4F-9CC1-E835274B5058}"/>
              </a:ext>
            </a:extLst>
          </p:cNvPr>
          <p:cNvSpPr txBox="1"/>
          <p:nvPr/>
        </p:nvSpPr>
        <p:spPr>
          <a:xfrm>
            <a:off x="7027758" y="2090601"/>
            <a:ext cx="3901474" cy="529056"/>
          </a:xfrm>
          <a:prstGeom prst="rect">
            <a:avLst/>
          </a:prstGeom>
          <a:noFill/>
        </p:spPr>
        <p:txBody>
          <a:bodyPr wrap="square" rtlCol="0">
            <a:spAutoFit/>
          </a:bodyPr>
          <a:lstStyle/>
          <a:p>
            <a:pPr>
              <a:lnSpc>
                <a:spcPts val="1750"/>
              </a:lnSpc>
            </a:pPr>
            <a:r>
              <a:rPr lang="en-US" sz="1200" dirty="0">
                <a:latin typeface="Lato Light" panose="020F0502020204030203" pitchFamily="34" charset="0"/>
              </a:rPr>
              <a:t>You can do whatever you want, go a impress your audience with an amazing presentation</a:t>
            </a:r>
            <a:r>
              <a:rPr lang="en-US" sz="1200" dirty="0">
                <a:latin typeface="Lato Light" panose="020F0502020204030203" pitchFamily="34" charset="0"/>
                <a:ea typeface="Lato Light" panose="020F0502020204030203" pitchFamily="34" charset="0"/>
                <a:cs typeface="Mukta ExtraLight" panose="020B0000000000000000" pitchFamily="34" charset="77"/>
              </a:rPr>
              <a:t>.</a:t>
            </a:r>
          </a:p>
        </p:txBody>
      </p:sp>
      <p:sp>
        <p:nvSpPr>
          <p:cNvPr id="8" name="TextBox 7">
            <a:extLst>
              <a:ext uri="{FF2B5EF4-FFF2-40B4-BE49-F238E27FC236}">
                <a16:creationId xmlns:a16="http://schemas.microsoft.com/office/drawing/2014/main" id="{7B3D336B-F871-D849-884E-73E75C277398}"/>
              </a:ext>
            </a:extLst>
          </p:cNvPr>
          <p:cNvSpPr txBox="1"/>
          <p:nvPr/>
        </p:nvSpPr>
        <p:spPr>
          <a:xfrm>
            <a:off x="7027758" y="4247376"/>
            <a:ext cx="3901473" cy="353943"/>
          </a:xfrm>
          <a:prstGeom prst="rect">
            <a:avLst/>
          </a:prstGeom>
          <a:noFill/>
        </p:spPr>
        <p:txBody>
          <a:bodyPr wrap="square" rtlCol="0" anchor="b">
            <a:spAutoFit/>
          </a:bodyPr>
          <a:lstStyle/>
          <a:p>
            <a:r>
              <a:rPr lang="en-US" sz="1700" b="1" spc="-15" dirty="0">
                <a:solidFill>
                  <a:schemeClr val="accent2"/>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1AD7BC32-90DD-D343-9719-F739FAC9324B}"/>
              </a:ext>
            </a:extLst>
          </p:cNvPr>
          <p:cNvSpPr txBox="1"/>
          <p:nvPr/>
        </p:nvSpPr>
        <p:spPr>
          <a:xfrm>
            <a:off x="7027758" y="4675305"/>
            <a:ext cx="3901474" cy="529056"/>
          </a:xfrm>
          <a:prstGeom prst="rect">
            <a:avLst/>
          </a:prstGeom>
          <a:noFill/>
        </p:spPr>
        <p:txBody>
          <a:bodyPr wrap="square" rtlCol="0">
            <a:spAutoFit/>
          </a:bodyPr>
          <a:lstStyle/>
          <a:p>
            <a:pPr>
              <a:lnSpc>
                <a:spcPts val="1750"/>
              </a:lnSpc>
            </a:pPr>
            <a:r>
              <a:rPr lang="en-US" sz="1200" dirty="0">
                <a:latin typeface="Lato Light" panose="020F0502020204030203" pitchFamily="34" charset="0"/>
              </a:rPr>
              <a:t>You can do whatever you want, go a impress your audience with an amazing presentation</a:t>
            </a:r>
            <a:r>
              <a:rPr lang="en-US" sz="1200" dirty="0">
                <a:latin typeface="Lato Light" panose="020F0502020204030203" pitchFamily="34" charset="0"/>
                <a:ea typeface="Lato Light" panose="020F0502020204030203" pitchFamily="34" charset="0"/>
                <a:cs typeface="Mukta ExtraLight" panose="020B0000000000000000" pitchFamily="34" charset="77"/>
              </a:rPr>
              <a:t>.</a:t>
            </a:r>
          </a:p>
        </p:txBody>
      </p:sp>
      <p:sp>
        <p:nvSpPr>
          <p:cNvPr id="10" name="TextBox 9">
            <a:extLst>
              <a:ext uri="{FF2B5EF4-FFF2-40B4-BE49-F238E27FC236}">
                <a16:creationId xmlns:a16="http://schemas.microsoft.com/office/drawing/2014/main" id="{3181B853-E0D4-504B-B89D-0498EEDCF659}"/>
              </a:ext>
            </a:extLst>
          </p:cNvPr>
          <p:cNvSpPr txBox="1"/>
          <p:nvPr/>
        </p:nvSpPr>
        <p:spPr>
          <a:xfrm>
            <a:off x="1308265" y="4940341"/>
            <a:ext cx="2174395" cy="661720"/>
          </a:xfrm>
          <a:prstGeom prst="rect">
            <a:avLst/>
          </a:prstGeom>
          <a:noFill/>
        </p:spPr>
        <p:txBody>
          <a:bodyPr wrap="square" rtlCol="0" anchor="b">
            <a:spAutoFit/>
          </a:bodyPr>
          <a:lstStyle/>
          <a:p>
            <a:pPr algn="ctr"/>
            <a:r>
              <a:rPr lang="en-US" sz="3700" b="1" spc="-145" dirty="0">
                <a:solidFill>
                  <a:schemeClr val="accent4"/>
                </a:solidFill>
                <a:latin typeface="Poppins" pitchFamily="2" charset="77"/>
                <a:cs typeface="Poppins" pitchFamily="2" charset="77"/>
              </a:rPr>
              <a:t>75%</a:t>
            </a:r>
          </a:p>
        </p:txBody>
      </p:sp>
      <p:sp>
        <p:nvSpPr>
          <p:cNvPr id="11" name="TextBox 10">
            <a:extLst>
              <a:ext uri="{FF2B5EF4-FFF2-40B4-BE49-F238E27FC236}">
                <a16:creationId xmlns:a16="http://schemas.microsoft.com/office/drawing/2014/main" id="{BE7B5225-45B5-6348-9BBC-FD4B1C59E29B}"/>
              </a:ext>
            </a:extLst>
          </p:cNvPr>
          <p:cNvSpPr txBox="1"/>
          <p:nvPr/>
        </p:nvSpPr>
        <p:spPr>
          <a:xfrm>
            <a:off x="4135571" y="4940341"/>
            <a:ext cx="2161865" cy="661720"/>
          </a:xfrm>
          <a:prstGeom prst="rect">
            <a:avLst/>
          </a:prstGeom>
          <a:noFill/>
        </p:spPr>
        <p:txBody>
          <a:bodyPr wrap="square" rtlCol="0" anchor="b">
            <a:spAutoFit/>
          </a:bodyPr>
          <a:lstStyle/>
          <a:p>
            <a:pPr algn="ctr"/>
            <a:r>
              <a:rPr lang="en-US" sz="3700" b="1" spc="-145" dirty="0">
                <a:solidFill>
                  <a:schemeClr val="accent2"/>
                </a:solidFill>
                <a:latin typeface="Poppins" pitchFamily="2" charset="77"/>
                <a:cs typeface="Poppins" pitchFamily="2" charset="77"/>
              </a:rPr>
              <a:t>55%</a:t>
            </a:r>
          </a:p>
        </p:txBody>
      </p:sp>
      <p:sp>
        <p:nvSpPr>
          <p:cNvPr id="2" name="Rectangle 14">
            <a:extLst>
              <a:ext uri="{FF2B5EF4-FFF2-40B4-BE49-F238E27FC236}">
                <a16:creationId xmlns:a16="http://schemas.microsoft.com/office/drawing/2014/main" id="{C9A6230C-E6B3-CECA-6F4B-F013A9987674}"/>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3" name="Rectangle 2">
            <a:extLst>
              <a:ext uri="{FF2B5EF4-FFF2-40B4-BE49-F238E27FC236}">
                <a16:creationId xmlns:a16="http://schemas.microsoft.com/office/drawing/2014/main" id="{438ADF5F-7687-1AFD-E199-7324F899FD70}"/>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Text Placeholder 33">
            <a:extLst>
              <a:ext uri="{FF2B5EF4-FFF2-40B4-BE49-F238E27FC236}">
                <a16:creationId xmlns:a16="http://schemas.microsoft.com/office/drawing/2014/main" id="{F521F8B4-1663-9ADD-337C-6C27543FD280}"/>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38051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FDCCF2-AC6B-8D42-BAEE-73CE144CDFB1}"/>
              </a:ext>
            </a:extLst>
          </p:cNvPr>
          <p:cNvSpPr/>
          <p:nvPr/>
        </p:nvSpPr>
        <p:spPr>
          <a:xfrm>
            <a:off x="3005598" y="1663128"/>
            <a:ext cx="1217209" cy="1217209"/>
          </a:xfrm>
          <a:prstGeom prst="rect">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34" name="Freeform 85"/>
          <p:cNvSpPr>
            <a:spLocks noChangeArrowheads="1"/>
          </p:cNvSpPr>
          <p:nvPr/>
        </p:nvSpPr>
        <p:spPr bwMode="auto">
          <a:xfrm>
            <a:off x="3208070" y="1945283"/>
            <a:ext cx="812266" cy="652900"/>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p:spPr>
        <p:txBody>
          <a:bodyPr wrap="none" lIns="45700" tIns="22850" rIns="45700" bIns="22850" anchor="ctr"/>
          <a:lstStyle/>
          <a:p>
            <a:pPr defTabSz="609341">
              <a:defRPr/>
            </a:pPr>
            <a:endParaRPr lang="en-US" sz="4799" b="1" dirty="0">
              <a:solidFill>
                <a:schemeClr val="bg1"/>
              </a:solidFill>
              <a:latin typeface="Nunito Sans SemiBold" pitchFamily="2" charset="77"/>
            </a:endParaRPr>
          </a:p>
        </p:txBody>
      </p:sp>
      <p:sp>
        <p:nvSpPr>
          <p:cNvPr id="24" name="TextBox 23">
            <a:extLst>
              <a:ext uri="{FF2B5EF4-FFF2-40B4-BE49-F238E27FC236}">
                <a16:creationId xmlns:a16="http://schemas.microsoft.com/office/drawing/2014/main" id="{0A1398A2-577A-7C46-8E41-00042F5BCCCA}"/>
              </a:ext>
            </a:extLst>
          </p:cNvPr>
          <p:cNvSpPr txBox="1"/>
          <p:nvPr/>
        </p:nvSpPr>
        <p:spPr>
          <a:xfrm>
            <a:off x="4570507" y="1790328"/>
            <a:ext cx="2149948" cy="338554"/>
          </a:xfrm>
          <a:prstGeom prst="rect">
            <a:avLst/>
          </a:prstGeom>
          <a:noFill/>
          <a:ln>
            <a:noFill/>
          </a:ln>
        </p:spPr>
        <p:txBody>
          <a:bodyPr wrap="none" rtlCol="0" anchor="b">
            <a:spAutoFit/>
          </a:bodyPr>
          <a:lstStyle/>
          <a:p>
            <a:r>
              <a:rPr lang="en-US" sz="1600" b="1" spc="75" dirty="0">
                <a:solidFill>
                  <a:schemeClr val="tx2"/>
                </a:solidFill>
                <a:latin typeface="Nunito Sans SemiBold" pitchFamily="2" charset="77"/>
                <a:ea typeface="Source Sans Pro" panose="020B0503030403020204" pitchFamily="34" charset="0"/>
                <a:cs typeface="Lato Heavy" panose="020F0502020204030203" pitchFamily="34" charset="0"/>
              </a:rPr>
              <a:t>199K FOLLOWERS</a:t>
            </a:r>
          </a:p>
        </p:txBody>
      </p:sp>
      <p:sp>
        <p:nvSpPr>
          <p:cNvPr id="25" name="Subtitle 2">
            <a:extLst>
              <a:ext uri="{FF2B5EF4-FFF2-40B4-BE49-F238E27FC236}">
                <a16:creationId xmlns:a16="http://schemas.microsoft.com/office/drawing/2014/main" id="{98345CA6-79FD-0943-800F-8C968AFF70BC}"/>
              </a:ext>
            </a:extLst>
          </p:cNvPr>
          <p:cNvSpPr txBox="1">
            <a:spLocks/>
          </p:cNvSpPr>
          <p:nvPr/>
        </p:nvSpPr>
        <p:spPr>
          <a:xfrm>
            <a:off x="4570506" y="2165797"/>
            <a:ext cx="4615895" cy="54117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tx1"/>
                </a:solidFill>
                <a:latin typeface="Nunito Sans ExtraLight" pitchFamily="2" charset="77"/>
                <a:ea typeface="Noto Sans Light" panose="020B0402040504020204" pitchFamily="34" charset="0"/>
                <a:cs typeface="Noto Sans Light" panose="020B0402040504020204" pitchFamily="34" charset="0"/>
              </a:rPr>
              <a:t>A business plan is a written document that describes in detail how a business, usually a new one, is going to.</a:t>
            </a:r>
          </a:p>
        </p:txBody>
      </p:sp>
      <p:sp>
        <p:nvSpPr>
          <p:cNvPr id="39" name="Rectangle 38">
            <a:extLst>
              <a:ext uri="{FF2B5EF4-FFF2-40B4-BE49-F238E27FC236}">
                <a16:creationId xmlns:a16="http://schemas.microsoft.com/office/drawing/2014/main" id="{2C2AAB5C-8E3C-2A46-A08C-AF71665FA166}"/>
              </a:ext>
            </a:extLst>
          </p:cNvPr>
          <p:cNvSpPr/>
          <p:nvPr/>
        </p:nvSpPr>
        <p:spPr>
          <a:xfrm>
            <a:off x="3012885" y="5144411"/>
            <a:ext cx="1217209" cy="1217209"/>
          </a:xfrm>
          <a:prstGeom prst="rect">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42" name="Freeform 75"/>
          <p:cNvSpPr>
            <a:spLocks noChangeArrowheads="1"/>
          </p:cNvSpPr>
          <p:nvPr/>
        </p:nvSpPr>
        <p:spPr bwMode="auto">
          <a:xfrm>
            <a:off x="3411144" y="5358530"/>
            <a:ext cx="424830" cy="788971"/>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2"/>
          </a:solidFill>
          <a:ln>
            <a:noFill/>
          </a:ln>
          <a:effectLst/>
        </p:spPr>
        <p:txBody>
          <a:bodyPr wrap="none" lIns="45700" tIns="22850" rIns="45700" bIns="22850" anchor="ctr"/>
          <a:lstStyle/>
          <a:p>
            <a:pPr defTabSz="609341">
              <a:defRPr/>
            </a:pPr>
            <a:endParaRPr lang="en-US" sz="4799" b="1" dirty="0">
              <a:solidFill>
                <a:schemeClr val="bg1"/>
              </a:solidFill>
              <a:latin typeface="Nunito Sans SemiBold" pitchFamily="2" charset="77"/>
            </a:endParaRPr>
          </a:p>
        </p:txBody>
      </p:sp>
      <p:sp>
        <p:nvSpPr>
          <p:cNvPr id="27" name="TextBox 26">
            <a:extLst>
              <a:ext uri="{FF2B5EF4-FFF2-40B4-BE49-F238E27FC236}">
                <a16:creationId xmlns:a16="http://schemas.microsoft.com/office/drawing/2014/main" id="{27E2A9C2-9530-5E44-B0C6-C28299FB5EB7}"/>
              </a:ext>
            </a:extLst>
          </p:cNvPr>
          <p:cNvSpPr txBox="1"/>
          <p:nvPr/>
        </p:nvSpPr>
        <p:spPr>
          <a:xfrm>
            <a:off x="4570506" y="5271513"/>
            <a:ext cx="2119491" cy="338554"/>
          </a:xfrm>
          <a:prstGeom prst="rect">
            <a:avLst/>
          </a:prstGeom>
          <a:noFill/>
          <a:ln>
            <a:noFill/>
          </a:ln>
        </p:spPr>
        <p:txBody>
          <a:bodyPr wrap="none" rtlCol="0" anchor="b">
            <a:spAutoFit/>
          </a:bodyPr>
          <a:lstStyle/>
          <a:p>
            <a:r>
              <a:rPr lang="en-US" sz="1600" b="1" spc="75" dirty="0">
                <a:solidFill>
                  <a:schemeClr val="tx2"/>
                </a:solidFill>
                <a:latin typeface="Nunito Sans SemiBold" pitchFamily="2" charset="77"/>
                <a:ea typeface="Source Sans Pro" panose="020B0503030403020204" pitchFamily="34" charset="0"/>
                <a:cs typeface="Lato Heavy" panose="020F0502020204030203" pitchFamily="34" charset="0"/>
              </a:rPr>
              <a:t>2.9M FOLLOWERS</a:t>
            </a:r>
          </a:p>
        </p:txBody>
      </p:sp>
      <p:sp>
        <p:nvSpPr>
          <p:cNvPr id="28" name="Subtitle 2">
            <a:extLst>
              <a:ext uri="{FF2B5EF4-FFF2-40B4-BE49-F238E27FC236}">
                <a16:creationId xmlns:a16="http://schemas.microsoft.com/office/drawing/2014/main" id="{181BA9ED-7FC0-5748-869B-EA9EB257CBC6}"/>
              </a:ext>
            </a:extLst>
          </p:cNvPr>
          <p:cNvSpPr txBox="1">
            <a:spLocks/>
          </p:cNvSpPr>
          <p:nvPr/>
        </p:nvSpPr>
        <p:spPr>
          <a:xfrm>
            <a:off x="4570506" y="5646982"/>
            <a:ext cx="4615524" cy="54117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tx1"/>
                </a:solidFill>
                <a:latin typeface="Nunito Sans ExtraLight" pitchFamily="2" charset="77"/>
                <a:ea typeface="Noto Sans Light" panose="020B0402040504020204" pitchFamily="34" charset="0"/>
                <a:cs typeface="Noto Sans Light" panose="020B0402040504020204" pitchFamily="34" charset="0"/>
              </a:rPr>
              <a:t>A business plan is a written document that describes in detail how a business, usually a new one, is going to.</a:t>
            </a:r>
          </a:p>
        </p:txBody>
      </p:sp>
      <p:sp>
        <p:nvSpPr>
          <p:cNvPr id="38" name="Rectangle 37">
            <a:extLst>
              <a:ext uri="{FF2B5EF4-FFF2-40B4-BE49-F238E27FC236}">
                <a16:creationId xmlns:a16="http://schemas.microsoft.com/office/drawing/2014/main" id="{B678FEEB-DED8-9144-8995-10D75A666C4D}"/>
              </a:ext>
            </a:extLst>
          </p:cNvPr>
          <p:cNvSpPr/>
          <p:nvPr/>
        </p:nvSpPr>
        <p:spPr>
          <a:xfrm>
            <a:off x="3012885" y="3403770"/>
            <a:ext cx="1217209" cy="1217209"/>
          </a:xfrm>
          <a:prstGeom prst="rect">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35" name="Freeform 51"/>
          <p:cNvSpPr>
            <a:spLocks noChangeArrowheads="1"/>
          </p:cNvSpPr>
          <p:nvPr/>
        </p:nvSpPr>
        <p:spPr bwMode="auto">
          <a:xfrm>
            <a:off x="3270572" y="3563406"/>
            <a:ext cx="701837" cy="897936"/>
          </a:xfrm>
          <a:custGeom>
            <a:avLst/>
            <a:gdLst>
              <a:gd name="T0" fmla="*/ 160 w 400"/>
              <a:gd name="T1" fmla="*/ 336 h 506"/>
              <a:gd name="T2" fmla="*/ 160 w 400"/>
              <a:gd name="T3" fmla="*/ 336 h 506"/>
              <a:gd name="T4" fmla="*/ 89 w 400"/>
              <a:gd name="T5" fmla="*/ 505 h 506"/>
              <a:gd name="T6" fmla="*/ 124 w 400"/>
              <a:gd name="T7" fmla="*/ 248 h 506"/>
              <a:gd name="T8" fmla="*/ 186 w 400"/>
              <a:gd name="T9" fmla="*/ 124 h 506"/>
              <a:gd name="T10" fmla="*/ 213 w 400"/>
              <a:gd name="T11" fmla="*/ 319 h 506"/>
              <a:gd name="T12" fmla="*/ 293 w 400"/>
              <a:gd name="T13" fmla="*/ 97 h 506"/>
              <a:gd name="T14" fmla="*/ 62 w 400"/>
              <a:gd name="T15" fmla="*/ 213 h 506"/>
              <a:gd name="T16" fmla="*/ 71 w 400"/>
              <a:gd name="T17" fmla="*/ 301 h 506"/>
              <a:gd name="T18" fmla="*/ 0 w 400"/>
              <a:gd name="T19" fmla="*/ 186 h 506"/>
              <a:gd name="T20" fmla="*/ 168 w 400"/>
              <a:gd name="T21" fmla="*/ 17 h 506"/>
              <a:gd name="T22" fmla="*/ 390 w 400"/>
              <a:gd name="T23" fmla="*/ 151 h 506"/>
              <a:gd name="T24" fmla="*/ 231 w 400"/>
              <a:gd name="T25" fmla="*/ 372 h 506"/>
              <a:gd name="T26" fmla="*/ 160 w 400"/>
              <a:gd name="T27" fmla="*/ 33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bg2"/>
          </a:solidFill>
          <a:ln>
            <a:noFill/>
          </a:ln>
          <a:effectLst/>
        </p:spPr>
        <p:txBody>
          <a:bodyPr wrap="none" lIns="45700" tIns="22850" rIns="45700" bIns="22850" anchor="ctr"/>
          <a:lstStyle/>
          <a:p>
            <a:pPr defTabSz="609341">
              <a:defRPr/>
            </a:pPr>
            <a:endParaRPr lang="en-US" sz="4799" b="1" dirty="0">
              <a:solidFill>
                <a:schemeClr val="bg1"/>
              </a:solidFill>
              <a:latin typeface="Nunito Sans SemiBold" pitchFamily="2" charset="77"/>
            </a:endParaRPr>
          </a:p>
        </p:txBody>
      </p:sp>
      <p:sp>
        <p:nvSpPr>
          <p:cNvPr id="30" name="TextBox 29">
            <a:extLst>
              <a:ext uri="{FF2B5EF4-FFF2-40B4-BE49-F238E27FC236}">
                <a16:creationId xmlns:a16="http://schemas.microsoft.com/office/drawing/2014/main" id="{9B7BC3A3-F78D-1A49-B11C-E94F5F94FAF3}"/>
              </a:ext>
            </a:extLst>
          </p:cNvPr>
          <p:cNvSpPr txBox="1"/>
          <p:nvPr/>
        </p:nvSpPr>
        <p:spPr>
          <a:xfrm>
            <a:off x="4570507" y="3530969"/>
            <a:ext cx="2016899" cy="338554"/>
          </a:xfrm>
          <a:prstGeom prst="rect">
            <a:avLst/>
          </a:prstGeom>
          <a:noFill/>
          <a:ln>
            <a:noFill/>
          </a:ln>
        </p:spPr>
        <p:txBody>
          <a:bodyPr wrap="none" rtlCol="0" anchor="b">
            <a:spAutoFit/>
          </a:bodyPr>
          <a:lstStyle/>
          <a:p>
            <a:r>
              <a:rPr lang="en-US" sz="1600" b="1" spc="75" dirty="0">
                <a:solidFill>
                  <a:schemeClr val="tx2"/>
                </a:solidFill>
                <a:latin typeface="Nunito Sans SemiBold" pitchFamily="2" charset="77"/>
                <a:ea typeface="Source Sans Pro" panose="020B0503030403020204" pitchFamily="34" charset="0"/>
                <a:cs typeface="Lato Heavy" panose="020F0502020204030203" pitchFamily="34" charset="0"/>
              </a:rPr>
              <a:t>32K FOLLOWERS</a:t>
            </a:r>
          </a:p>
        </p:txBody>
      </p:sp>
      <p:sp>
        <p:nvSpPr>
          <p:cNvPr id="31" name="Subtitle 2">
            <a:extLst>
              <a:ext uri="{FF2B5EF4-FFF2-40B4-BE49-F238E27FC236}">
                <a16:creationId xmlns:a16="http://schemas.microsoft.com/office/drawing/2014/main" id="{D68EA147-8289-0348-9E1A-42DA1BEF2436}"/>
              </a:ext>
            </a:extLst>
          </p:cNvPr>
          <p:cNvSpPr txBox="1">
            <a:spLocks/>
          </p:cNvSpPr>
          <p:nvPr/>
        </p:nvSpPr>
        <p:spPr>
          <a:xfrm>
            <a:off x="4570506" y="3906439"/>
            <a:ext cx="4615525" cy="54117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tx1"/>
                </a:solidFill>
                <a:latin typeface="Nunito Sans ExtraLight" pitchFamily="2" charset="77"/>
                <a:ea typeface="Noto Sans Light" panose="020B0402040504020204" pitchFamily="34" charset="0"/>
                <a:cs typeface="Noto Sans Light" panose="020B0402040504020204" pitchFamily="34" charset="0"/>
              </a:rPr>
              <a:t>A business plan is a written document that describes in detail how a business, usually a new one, is going to.</a:t>
            </a:r>
          </a:p>
        </p:txBody>
      </p:sp>
      <p:sp>
        <p:nvSpPr>
          <p:cNvPr id="2" name="Rectangle 14">
            <a:extLst>
              <a:ext uri="{FF2B5EF4-FFF2-40B4-BE49-F238E27FC236}">
                <a16:creationId xmlns:a16="http://schemas.microsoft.com/office/drawing/2014/main" id="{9B399E86-6EE0-3891-77FC-39C12D178342}"/>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3" name="Rectangle 2">
            <a:extLst>
              <a:ext uri="{FF2B5EF4-FFF2-40B4-BE49-F238E27FC236}">
                <a16:creationId xmlns:a16="http://schemas.microsoft.com/office/drawing/2014/main" id="{448B4131-CDAC-7CE3-1D2C-63D6F6140308}"/>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Text Placeholder 33">
            <a:extLst>
              <a:ext uri="{FF2B5EF4-FFF2-40B4-BE49-F238E27FC236}">
                <a16:creationId xmlns:a16="http://schemas.microsoft.com/office/drawing/2014/main" id="{2A701E3D-2CCB-7303-61A7-F048C08A915E}"/>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107004222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F9166-B9E2-E743-A50D-33C1295FCE88}"/>
              </a:ext>
            </a:extLst>
          </p:cNvPr>
          <p:cNvPicPr>
            <a:picLocks noChangeAspect="1"/>
          </p:cNvPicPr>
          <p:nvPr/>
        </p:nvPicPr>
        <p:blipFill rotWithShape="1">
          <a:blip r:embed="rId2">
            <a:extLst>
              <a:ext uri="{28A0092B-C50C-407E-A947-70E740481C1C}">
                <a14:useLocalDpi xmlns:a14="http://schemas.microsoft.com/office/drawing/2010/main" val="0"/>
              </a:ext>
            </a:extLst>
          </a:blip>
          <a:srcRect t="4765" b="10903"/>
          <a:stretch/>
        </p:blipFill>
        <p:spPr>
          <a:xfrm>
            <a:off x="1" y="0"/>
            <a:ext cx="12192000" cy="6858000"/>
          </a:xfrm>
          <a:prstGeom prst="rect">
            <a:avLst/>
          </a:prstGeom>
        </p:spPr>
      </p:pic>
      <p:sp>
        <p:nvSpPr>
          <p:cNvPr id="4" name="Rectangle 3">
            <a:extLst>
              <a:ext uri="{FF2B5EF4-FFF2-40B4-BE49-F238E27FC236}">
                <a16:creationId xmlns:a16="http://schemas.microsoft.com/office/drawing/2014/main" id="{B2D20735-429E-1447-B083-4E0BAE8560A0}"/>
              </a:ext>
            </a:extLst>
          </p:cNvPr>
          <p:cNvSpPr/>
          <p:nvPr/>
        </p:nvSpPr>
        <p:spPr>
          <a:xfrm>
            <a:off x="0" y="0"/>
            <a:ext cx="12191999" cy="6858000"/>
          </a:xfrm>
          <a:prstGeom prst="rect">
            <a:avLst/>
          </a:prstGeom>
          <a:gradFill>
            <a:gsLst>
              <a:gs pos="0">
                <a:schemeClr val="tx1">
                  <a:alpha val="84000"/>
                </a:schemeClr>
              </a:gs>
              <a:gs pos="21000">
                <a:schemeClr val="accent5">
                  <a:alpha val="66000"/>
                </a:schemeClr>
              </a:gs>
              <a:gs pos="86000">
                <a:schemeClr val="accent6">
                  <a:alpha val="17000"/>
                </a:schemeClr>
              </a:gs>
              <a:gs pos="53000">
                <a:schemeClr val="tx1">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6D244C-7584-3540-B94F-8E6303A3FE30}"/>
              </a:ext>
            </a:extLst>
          </p:cNvPr>
          <p:cNvSpPr/>
          <p:nvPr/>
        </p:nvSpPr>
        <p:spPr>
          <a:xfrm>
            <a:off x="0" y="4065239"/>
            <a:ext cx="7284203" cy="583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A862AED-E8F5-9C4C-824B-3B7C24BAA900}"/>
              </a:ext>
            </a:extLst>
          </p:cNvPr>
          <p:cNvSpPr txBox="1"/>
          <p:nvPr/>
        </p:nvSpPr>
        <p:spPr>
          <a:xfrm>
            <a:off x="449448" y="3874488"/>
            <a:ext cx="5672380" cy="584775"/>
          </a:xfrm>
          <a:prstGeom prst="rect">
            <a:avLst/>
          </a:prstGeom>
          <a:noFill/>
        </p:spPr>
        <p:txBody>
          <a:bodyPr wrap="square" rtlCol="0">
            <a:spAutoFit/>
          </a:bodyPr>
          <a:lstStyle/>
          <a:p>
            <a:r>
              <a:rPr lang="en-US" sz="3200" dirty="0">
                <a:solidFill>
                  <a:schemeClr val="bg1"/>
                </a:solidFill>
                <a:latin typeface="Montserrat ExtraLight" pitchFamily="2" charset="77"/>
              </a:rPr>
              <a:t>www.ppthemes.com</a:t>
            </a:r>
          </a:p>
        </p:txBody>
      </p:sp>
      <p:pic>
        <p:nvPicPr>
          <p:cNvPr id="14" name="Graphic 13" descr="Research">
            <a:extLst>
              <a:ext uri="{FF2B5EF4-FFF2-40B4-BE49-F238E27FC236}">
                <a16:creationId xmlns:a16="http://schemas.microsoft.com/office/drawing/2014/main" id="{71B084C7-A7A1-4C4E-A2F5-A154B9417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845" y="2007437"/>
            <a:ext cx="1623447" cy="1623447"/>
          </a:xfrm>
          <a:prstGeom prst="rect">
            <a:avLst/>
          </a:prstGeom>
        </p:spPr>
      </p:pic>
      <p:sp>
        <p:nvSpPr>
          <p:cNvPr id="5" name="TextBox 4">
            <a:extLst>
              <a:ext uri="{FF2B5EF4-FFF2-40B4-BE49-F238E27FC236}">
                <a16:creationId xmlns:a16="http://schemas.microsoft.com/office/drawing/2014/main" id="{0C09D99A-8F39-0048-A649-5DEF57B6CF4A}"/>
              </a:ext>
            </a:extLst>
          </p:cNvPr>
          <p:cNvSpPr txBox="1"/>
          <p:nvPr/>
        </p:nvSpPr>
        <p:spPr>
          <a:xfrm>
            <a:off x="449450" y="2417736"/>
            <a:ext cx="10343468" cy="1600438"/>
          </a:xfrm>
          <a:prstGeom prst="rect">
            <a:avLst/>
          </a:prstGeom>
          <a:noFill/>
        </p:spPr>
        <p:txBody>
          <a:bodyPr wrap="square" rtlCol="0">
            <a:spAutoFit/>
          </a:bodyPr>
          <a:lstStyle/>
          <a:p>
            <a:r>
              <a:rPr lang="en-US" sz="4400" b="1" dirty="0">
                <a:solidFill>
                  <a:schemeClr val="bg1"/>
                </a:solidFill>
                <a:effectLst>
                  <a:outerShdw blurRad="50800" dist="38100" dir="5400000" algn="t" rotWithShape="0">
                    <a:prstClr val="black">
                      <a:alpha val="40000"/>
                    </a:prstClr>
                  </a:outerShdw>
                </a:effectLst>
                <a:latin typeface="Montserrat ExtraBold" pitchFamily="2" charset="77"/>
              </a:rPr>
              <a:t>      STATISTICS</a:t>
            </a:r>
          </a:p>
          <a:p>
            <a:r>
              <a:rPr lang="en-US" sz="5400" b="1" dirty="0">
                <a:solidFill>
                  <a:schemeClr val="accent3"/>
                </a:solidFill>
                <a:effectLst>
                  <a:outerShdw blurRad="50800" dist="38100" dir="5400000" algn="t" rotWithShape="0">
                    <a:prstClr val="black">
                      <a:alpha val="40000"/>
                    </a:prstClr>
                  </a:outerShdw>
                </a:effectLst>
                <a:latin typeface="Montserrat Black" pitchFamily="2" charset="77"/>
              </a:rPr>
              <a:t>POWERPOINT</a:t>
            </a:r>
            <a:r>
              <a:rPr lang="en-US" sz="5400" b="1" dirty="0">
                <a:solidFill>
                  <a:schemeClr val="accent4"/>
                </a:solidFill>
                <a:effectLst>
                  <a:outerShdw blurRad="50800" dist="38100" dir="5400000" algn="t" rotWithShape="0">
                    <a:prstClr val="black">
                      <a:alpha val="40000"/>
                    </a:prstClr>
                  </a:outerShdw>
                </a:effectLst>
                <a:latin typeface="Montserrat Black" pitchFamily="2" charset="77"/>
              </a:rPr>
              <a:t> TEMPLATES </a:t>
            </a:r>
          </a:p>
        </p:txBody>
      </p:sp>
    </p:spTree>
    <p:extLst>
      <p:ext uri="{BB962C8B-B14F-4D97-AF65-F5344CB8AC3E}">
        <p14:creationId xmlns:p14="http://schemas.microsoft.com/office/powerpoint/2010/main" val="429342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C0E389-C96B-05B9-6F6C-849DEFDC5A3A}"/>
              </a:ext>
            </a:extLst>
          </p:cNvPr>
          <p:cNvSpPr/>
          <p:nvPr/>
        </p:nvSpPr>
        <p:spPr>
          <a:xfrm>
            <a:off x="8624445" y="4006453"/>
            <a:ext cx="814320" cy="13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angle 2">
            <a:extLst>
              <a:ext uri="{FF2B5EF4-FFF2-40B4-BE49-F238E27FC236}">
                <a16:creationId xmlns:a16="http://schemas.microsoft.com/office/drawing/2014/main" id="{0E8181B0-945D-2309-CE46-AFE76A378BFE}"/>
              </a:ext>
            </a:extLst>
          </p:cNvPr>
          <p:cNvSpPr/>
          <p:nvPr/>
        </p:nvSpPr>
        <p:spPr>
          <a:xfrm>
            <a:off x="9624570" y="4006453"/>
            <a:ext cx="814320" cy="13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angle 5">
            <a:extLst>
              <a:ext uri="{FF2B5EF4-FFF2-40B4-BE49-F238E27FC236}">
                <a16:creationId xmlns:a16="http://schemas.microsoft.com/office/drawing/2014/main" id="{02E7262B-46E2-C108-6931-542C67A89C30}"/>
              </a:ext>
            </a:extLst>
          </p:cNvPr>
          <p:cNvSpPr/>
          <p:nvPr/>
        </p:nvSpPr>
        <p:spPr>
          <a:xfrm>
            <a:off x="7624320" y="4006453"/>
            <a:ext cx="814320" cy="13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6">
            <a:extLst>
              <a:ext uri="{FF2B5EF4-FFF2-40B4-BE49-F238E27FC236}">
                <a16:creationId xmlns:a16="http://schemas.microsoft.com/office/drawing/2014/main" id="{4EA21078-0C55-095C-DE12-EF61B1849377}"/>
              </a:ext>
            </a:extLst>
          </p:cNvPr>
          <p:cNvSpPr/>
          <p:nvPr/>
        </p:nvSpPr>
        <p:spPr>
          <a:xfrm>
            <a:off x="6631373" y="4006453"/>
            <a:ext cx="814320" cy="13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angle 7">
            <a:extLst>
              <a:ext uri="{FF2B5EF4-FFF2-40B4-BE49-F238E27FC236}">
                <a16:creationId xmlns:a16="http://schemas.microsoft.com/office/drawing/2014/main" id="{8666B797-1A7D-42E3-3880-5564AD00911A}"/>
              </a:ext>
            </a:extLst>
          </p:cNvPr>
          <p:cNvSpPr/>
          <p:nvPr/>
        </p:nvSpPr>
        <p:spPr>
          <a:xfrm>
            <a:off x="10624695" y="4006453"/>
            <a:ext cx="814320" cy="13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8">
            <a:extLst>
              <a:ext uri="{FF2B5EF4-FFF2-40B4-BE49-F238E27FC236}">
                <a16:creationId xmlns:a16="http://schemas.microsoft.com/office/drawing/2014/main" id="{A9C8201A-26F7-0812-47ED-60D5B4E8DE08}"/>
              </a:ext>
            </a:extLst>
          </p:cNvPr>
          <p:cNvSpPr/>
          <p:nvPr/>
        </p:nvSpPr>
        <p:spPr>
          <a:xfrm>
            <a:off x="8833605" y="1949053"/>
            <a:ext cx="396000" cy="947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angle 9">
            <a:extLst>
              <a:ext uri="{FF2B5EF4-FFF2-40B4-BE49-F238E27FC236}">
                <a16:creationId xmlns:a16="http://schemas.microsoft.com/office/drawing/2014/main" id="{FB277C0F-E4B1-F06D-8231-DAA9981288A9}"/>
              </a:ext>
            </a:extLst>
          </p:cNvPr>
          <p:cNvSpPr/>
          <p:nvPr/>
        </p:nvSpPr>
        <p:spPr>
          <a:xfrm>
            <a:off x="8385930" y="2053828"/>
            <a:ext cx="396000" cy="8428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angle 10">
            <a:extLst>
              <a:ext uri="{FF2B5EF4-FFF2-40B4-BE49-F238E27FC236}">
                <a16:creationId xmlns:a16="http://schemas.microsoft.com/office/drawing/2014/main" id="{CF88699B-7CAF-127D-5EBF-E0F7AA8647A2}"/>
              </a:ext>
            </a:extLst>
          </p:cNvPr>
          <p:cNvSpPr/>
          <p:nvPr/>
        </p:nvSpPr>
        <p:spPr>
          <a:xfrm>
            <a:off x="7925993" y="2244327"/>
            <a:ext cx="396000" cy="6523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angle 11">
            <a:extLst>
              <a:ext uri="{FF2B5EF4-FFF2-40B4-BE49-F238E27FC236}">
                <a16:creationId xmlns:a16="http://schemas.microsoft.com/office/drawing/2014/main" id="{B72DA0CC-3F62-141C-761C-1B6227CE0BCF}"/>
              </a:ext>
            </a:extLst>
          </p:cNvPr>
          <p:cNvSpPr/>
          <p:nvPr/>
        </p:nvSpPr>
        <p:spPr>
          <a:xfrm>
            <a:off x="9281280" y="1691878"/>
            <a:ext cx="396000" cy="12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angle 12">
            <a:extLst>
              <a:ext uri="{FF2B5EF4-FFF2-40B4-BE49-F238E27FC236}">
                <a16:creationId xmlns:a16="http://schemas.microsoft.com/office/drawing/2014/main" id="{23C3CEFA-DCE4-6C46-5381-998A05EEEBA0}"/>
              </a:ext>
            </a:extLst>
          </p:cNvPr>
          <p:cNvSpPr/>
          <p:nvPr/>
        </p:nvSpPr>
        <p:spPr>
          <a:xfrm>
            <a:off x="9728955" y="1539478"/>
            <a:ext cx="396000" cy="13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Oval 13">
            <a:extLst>
              <a:ext uri="{FF2B5EF4-FFF2-40B4-BE49-F238E27FC236}">
                <a16:creationId xmlns:a16="http://schemas.microsoft.com/office/drawing/2014/main" id="{33413B7A-5E7D-9DA3-9AB0-1C630D748533}"/>
              </a:ext>
            </a:extLst>
          </p:cNvPr>
          <p:cNvSpPr/>
          <p:nvPr/>
        </p:nvSpPr>
        <p:spPr>
          <a:xfrm>
            <a:off x="6562351" y="5054203"/>
            <a:ext cx="923925" cy="923925"/>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Oval 14">
            <a:extLst>
              <a:ext uri="{FF2B5EF4-FFF2-40B4-BE49-F238E27FC236}">
                <a16:creationId xmlns:a16="http://schemas.microsoft.com/office/drawing/2014/main" id="{CFF8819D-E5DC-2ACB-93AC-CC3E343FE76D}"/>
              </a:ext>
            </a:extLst>
          </p:cNvPr>
          <p:cNvSpPr/>
          <p:nvPr/>
        </p:nvSpPr>
        <p:spPr>
          <a:xfrm>
            <a:off x="7593398" y="5054203"/>
            <a:ext cx="923925" cy="923925"/>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Oval 15">
            <a:extLst>
              <a:ext uri="{FF2B5EF4-FFF2-40B4-BE49-F238E27FC236}">
                <a16:creationId xmlns:a16="http://schemas.microsoft.com/office/drawing/2014/main" id="{63EB110C-9D50-B9D2-7730-B1304D2D8FEE}"/>
              </a:ext>
            </a:extLst>
          </p:cNvPr>
          <p:cNvSpPr/>
          <p:nvPr/>
        </p:nvSpPr>
        <p:spPr>
          <a:xfrm>
            <a:off x="8548245" y="5054203"/>
            <a:ext cx="923925" cy="92392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Oval 16">
            <a:extLst>
              <a:ext uri="{FF2B5EF4-FFF2-40B4-BE49-F238E27FC236}">
                <a16:creationId xmlns:a16="http://schemas.microsoft.com/office/drawing/2014/main" id="{36CC2AE6-79C1-04F2-2E36-BE0DB78FF2A4}"/>
              </a:ext>
            </a:extLst>
          </p:cNvPr>
          <p:cNvSpPr/>
          <p:nvPr/>
        </p:nvSpPr>
        <p:spPr>
          <a:xfrm>
            <a:off x="9588817" y="5054203"/>
            <a:ext cx="923925" cy="92392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Oval 17">
            <a:extLst>
              <a:ext uri="{FF2B5EF4-FFF2-40B4-BE49-F238E27FC236}">
                <a16:creationId xmlns:a16="http://schemas.microsoft.com/office/drawing/2014/main" id="{8689C48C-9C0F-9496-F6F7-343E44C3BDF4}"/>
              </a:ext>
            </a:extLst>
          </p:cNvPr>
          <p:cNvSpPr/>
          <p:nvPr/>
        </p:nvSpPr>
        <p:spPr>
          <a:xfrm>
            <a:off x="10548495" y="5054203"/>
            <a:ext cx="923925" cy="923925"/>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reeform: Shape 20">
            <a:extLst>
              <a:ext uri="{FF2B5EF4-FFF2-40B4-BE49-F238E27FC236}">
                <a16:creationId xmlns:a16="http://schemas.microsoft.com/office/drawing/2014/main" id="{6783052B-51AA-5AC8-FC9E-EE159B681D70}"/>
              </a:ext>
            </a:extLst>
          </p:cNvPr>
          <p:cNvSpPr/>
          <p:nvPr/>
        </p:nvSpPr>
        <p:spPr>
          <a:xfrm>
            <a:off x="6628924" y="2894409"/>
            <a:ext cx="1695450" cy="1114425"/>
          </a:xfrm>
          <a:custGeom>
            <a:avLst/>
            <a:gdLst>
              <a:gd name="connsiteX0" fmla="*/ 1297781 w 1695450"/>
              <a:gd name="connsiteY0" fmla="*/ 0 h 1114425"/>
              <a:gd name="connsiteX1" fmla="*/ 0 w 1695450"/>
              <a:gd name="connsiteY1" fmla="*/ 1114425 h 1114425"/>
              <a:gd name="connsiteX2" fmla="*/ 814387 w 1695450"/>
              <a:gd name="connsiteY2" fmla="*/ 1112044 h 1114425"/>
              <a:gd name="connsiteX3" fmla="*/ 1695450 w 1695450"/>
              <a:gd name="connsiteY3" fmla="*/ 2382 h 1114425"/>
              <a:gd name="connsiteX4" fmla="*/ 1297781 w 1695450"/>
              <a:gd name="connsiteY4" fmla="*/ 0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0" h="1114425">
                <a:moveTo>
                  <a:pt x="1297781" y="0"/>
                </a:moveTo>
                <a:lnTo>
                  <a:pt x="0" y="1114425"/>
                </a:lnTo>
                <a:lnTo>
                  <a:pt x="814387" y="1112044"/>
                </a:lnTo>
                <a:lnTo>
                  <a:pt x="1695450" y="2382"/>
                </a:lnTo>
                <a:lnTo>
                  <a:pt x="1297781"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reeform: Shape 23">
            <a:extLst>
              <a:ext uri="{FF2B5EF4-FFF2-40B4-BE49-F238E27FC236}">
                <a16:creationId xmlns:a16="http://schemas.microsoft.com/office/drawing/2014/main" id="{465F1230-E4B9-AE05-A88E-21FCCC72AAF3}"/>
              </a:ext>
            </a:extLst>
          </p:cNvPr>
          <p:cNvSpPr/>
          <p:nvPr/>
        </p:nvSpPr>
        <p:spPr>
          <a:xfrm>
            <a:off x="7624286" y="2892028"/>
            <a:ext cx="1159669" cy="1114425"/>
          </a:xfrm>
          <a:custGeom>
            <a:avLst/>
            <a:gdLst>
              <a:gd name="connsiteX0" fmla="*/ 764382 w 1159669"/>
              <a:gd name="connsiteY0" fmla="*/ 4763 h 1114425"/>
              <a:gd name="connsiteX1" fmla="*/ 0 w 1159669"/>
              <a:gd name="connsiteY1" fmla="*/ 1114425 h 1114425"/>
              <a:gd name="connsiteX2" fmla="*/ 812007 w 1159669"/>
              <a:gd name="connsiteY2" fmla="*/ 1114425 h 1114425"/>
              <a:gd name="connsiteX3" fmla="*/ 1159669 w 1159669"/>
              <a:gd name="connsiteY3" fmla="*/ 0 h 1114425"/>
              <a:gd name="connsiteX4" fmla="*/ 764382 w 1159669"/>
              <a:gd name="connsiteY4" fmla="*/ 4763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669" h="1114425">
                <a:moveTo>
                  <a:pt x="764382" y="4763"/>
                </a:moveTo>
                <a:lnTo>
                  <a:pt x="0" y="1114425"/>
                </a:lnTo>
                <a:lnTo>
                  <a:pt x="812007" y="1114425"/>
                </a:lnTo>
                <a:lnTo>
                  <a:pt x="1159669" y="0"/>
                </a:lnTo>
                <a:lnTo>
                  <a:pt x="764382" y="476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reeform: Shape 24">
            <a:extLst>
              <a:ext uri="{FF2B5EF4-FFF2-40B4-BE49-F238E27FC236}">
                <a16:creationId xmlns:a16="http://schemas.microsoft.com/office/drawing/2014/main" id="{88C2C805-E443-AE2A-ACD8-2317AB55D61E}"/>
              </a:ext>
            </a:extLst>
          </p:cNvPr>
          <p:cNvSpPr/>
          <p:nvPr/>
        </p:nvSpPr>
        <p:spPr>
          <a:xfrm>
            <a:off x="8624411" y="2892028"/>
            <a:ext cx="812007" cy="1116806"/>
          </a:xfrm>
          <a:custGeom>
            <a:avLst/>
            <a:gdLst>
              <a:gd name="connsiteX0" fmla="*/ 209550 w 812007"/>
              <a:gd name="connsiteY0" fmla="*/ 0 h 1116806"/>
              <a:gd name="connsiteX1" fmla="*/ 0 w 812007"/>
              <a:gd name="connsiteY1" fmla="*/ 1114425 h 1116806"/>
              <a:gd name="connsiteX2" fmla="*/ 812007 w 812007"/>
              <a:gd name="connsiteY2" fmla="*/ 1116806 h 1116806"/>
              <a:gd name="connsiteX3" fmla="*/ 607219 w 812007"/>
              <a:gd name="connsiteY3" fmla="*/ 0 h 1116806"/>
              <a:gd name="connsiteX4" fmla="*/ 209550 w 812007"/>
              <a:gd name="connsiteY4" fmla="*/ 0 h 111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07" h="1116806">
                <a:moveTo>
                  <a:pt x="209550" y="0"/>
                </a:moveTo>
                <a:lnTo>
                  <a:pt x="0" y="1114425"/>
                </a:lnTo>
                <a:lnTo>
                  <a:pt x="812007" y="1116806"/>
                </a:lnTo>
                <a:lnTo>
                  <a:pt x="607219" y="0"/>
                </a:lnTo>
                <a:lnTo>
                  <a:pt x="20955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Freeform: Shape 27">
            <a:extLst>
              <a:ext uri="{FF2B5EF4-FFF2-40B4-BE49-F238E27FC236}">
                <a16:creationId xmlns:a16="http://schemas.microsoft.com/office/drawing/2014/main" id="{1BAD11B5-8EFA-1530-D58C-0AFEA98C0DE6}"/>
              </a:ext>
            </a:extLst>
          </p:cNvPr>
          <p:cNvSpPr/>
          <p:nvPr/>
        </p:nvSpPr>
        <p:spPr>
          <a:xfrm>
            <a:off x="9281636" y="2892028"/>
            <a:ext cx="1157288" cy="1119188"/>
          </a:xfrm>
          <a:custGeom>
            <a:avLst/>
            <a:gdLst>
              <a:gd name="connsiteX0" fmla="*/ 0 w 1157288"/>
              <a:gd name="connsiteY0" fmla="*/ 2381 h 1119188"/>
              <a:gd name="connsiteX1" fmla="*/ 342900 w 1157288"/>
              <a:gd name="connsiteY1" fmla="*/ 1114425 h 1119188"/>
              <a:gd name="connsiteX2" fmla="*/ 1157288 w 1157288"/>
              <a:gd name="connsiteY2" fmla="*/ 1119188 h 1119188"/>
              <a:gd name="connsiteX3" fmla="*/ 392907 w 1157288"/>
              <a:gd name="connsiteY3" fmla="*/ 0 h 1119188"/>
              <a:gd name="connsiteX4" fmla="*/ 0 w 1157288"/>
              <a:gd name="connsiteY4" fmla="*/ 2381 h 111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288" h="1119188">
                <a:moveTo>
                  <a:pt x="0" y="2381"/>
                </a:moveTo>
                <a:lnTo>
                  <a:pt x="342900" y="1114425"/>
                </a:lnTo>
                <a:lnTo>
                  <a:pt x="1157288" y="1119188"/>
                </a:lnTo>
                <a:lnTo>
                  <a:pt x="392907" y="0"/>
                </a:lnTo>
                <a:lnTo>
                  <a:pt x="0" y="2381"/>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Freeform: Shape 28">
            <a:extLst>
              <a:ext uri="{FF2B5EF4-FFF2-40B4-BE49-F238E27FC236}">
                <a16:creationId xmlns:a16="http://schemas.microsoft.com/office/drawing/2014/main" id="{6884584A-5F59-2D21-0390-BD6E44FC2715}"/>
              </a:ext>
            </a:extLst>
          </p:cNvPr>
          <p:cNvSpPr/>
          <p:nvPr/>
        </p:nvSpPr>
        <p:spPr>
          <a:xfrm>
            <a:off x="9731693" y="2892028"/>
            <a:ext cx="1709737" cy="1112044"/>
          </a:xfrm>
          <a:custGeom>
            <a:avLst/>
            <a:gdLst>
              <a:gd name="connsiteX0" fmla="*/ 0 w 1709737"/>
              <a:gd name="connsiteY0" fmla="*/ 0 h 1112044"/>
              <a:gd name="connsiteX1" fmla="*/ 890587 w 1709737"/>
              <a:gd name="connsiteY1" fmla="*/ 1112044 h 1112044"/>
              <a:gd name="connsiteX2" fmla="*/ 1709737 w 1709737"/>
              <a:gd name="connsiteY2" fmla="*/ 1112044 h 1112044"/>
              <a:gd name="connsiteX3" fmla="*/ 395287 w 1709737"/>
              <a:gd name="connsiteY3" fmla="*/ 7144 h 1112044"/>
              <a:gd name="connsiteX4" fmla="*/ 0 w 1709737"/>
              <a:gd name="connsiteY4" fmla="*/ 0 h 111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737" h="1112044">
                <a:moveTo>
                  <a:pt x="0" y="0"/>
                </a:moveTo>
                <a:lnTo>
                  <a:pt x="890587" y="1112044"/>
                </a:lnTo>
                <a:lnTo>
                  <a:pt x="1709737" y="1112044"/>
                </a:lnTo>
                <a:lnTo>
                  <a:pt x="395287" y="7144"/>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Isosceles Triangle 29">
            <a:extLst>
              <a:ext uri="{FF2B5EF4-FFF2-40B4-BE49-F238E27FC236}">
                <a16:creationId xmlns:a16="http://schemas.microsoft.com/office/drawing/2014/main" id="{47238F51-3FF9-000D-C059-57FE59ABCF19}"/>
              </a:ext>
            </a:extLst>
          </p:cNvPr>
          <p:cNvSpPr/>
          <p:nvPr/>
        </p:nvSpPr>
        <p:spPr>
          <a:xfrm>
            <a:off x="7925993" y="2107802"/>
            <a:ext cx="396000" cy="14485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Isosceles Triangle 34">
            <a:extLst>
              <a:ext uri="{FF2B5EF4-FFF2-40B4-BE49-F238E27FC236}">
                <a16:creationId xmlns:a16="http://schemas.microsoft.com/office/drawing/2014/main" id="{50201FEB-A0C9-2E4A-056C-0602B094D3DE}"/>
              </a:ext>
            </a:extLst>
          </p:cNvPr>
          <p:cNvSpPr/>
          <p:nvPr/>
        </p:nvSpPr>
        <p:spPr>
          <a:xfrm>
            <a:off x="8385930" y="1914207"/>
            <a:ext cx="396000" cy="14485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Isosceles Triangle 35">
            <a:extLst>
              <a:ext uri="{FF2B5EF4-FFF2-40B4-BE49-F238E27FC236}">
                <a16:creationId xmlns:a16="http://schemas.microsoft.com/office/drawing/2014/main" id="{D5302AFB-7B9A-96B7-7209-A8EDB86640B1}"/>
              </a:ext>
            </a:extLst>
          </p:cNvPr>
          <p:cNvSpPr/>
          <p:nvPr/>
        </p:nvSpPr>
        <p:spPr>
          <a:xfrm>
            <a:off x="8830430" y="1804194"/>
            <a:ext cx="396000" cy="14485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Isosceles Triangle 36">
            <a:extLst>
              <a:ext uri="{FF2B5EF4-FFF2-40B4-BE49-F238E27FC236}">
                <a16:creationId xmlns:a16="http://schemas.microsoft.com/office/drawing/2014/main" id="{1EF3F503-0D1C-7D94-2545-B5B69EFC2C64}"/>
              </a:ext>
            </a:extLst>
          </p:cNvPr>
          <p:cNvSpPr/>
          <p:nvPr/>
        </p:nvSpPr>
        <p:spPr>
          <a:xfrm>
            <a:off x="9281280" y="1551582"/>
            <a:ext cx="396000" cy="14485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Isosceles Triangle 37">
            <a:extLst>
              <a:ext uri="{FF2B5EF4-FFF2-40B4-BE49-F238E27FC236}">
                <a16:creationId xmlns:a16="http://schemas.microsoft.com/office/drawing/2014/main" id="{93E92AC8-762F-1B4D-2527-77CBA2D39AAA}"/>
              </a:ext>
            </a:extLst>
          </p:cNvPr>
          <p:cNvSpPr/>
          <p:nvPr/>
        </p:nvSpPr>
        <p:spPr>
          <a:xfrm>
            <a:off x="9738918" y="1402953"/>
            <a:ext cx="396000" cy="14485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TextBox 63">
            <a:extLst>
              <a:ext uri="{FF2B5EF4-FFF2-40B4-BE49-F238E27FC236}">
                <a16:creationId xmlns:a16="http://schemas.microsoft.com/office/drawing/2014/main" id="{B1372DFB-8EBA-1F77-16CF-A84C7EBF7C3C}"/>
              </a:ext>
            </a:extLst>
          </p:cNvPr>
          <p:cNvSpPr txBox="1"/>
          <p:nvPr/>
        </p:nvSpPr>
        <p:spPr>
          <a:xfrm>
            <a:off x="7838500" y="1804194"/>
            <a:ext cx="597536" cy="307777"/>
          </a:xfrm>
          <a:prstGeom prst="rect">
            <a:avLst/>
          </a:prstGeom>
          <a:noFill/>
        </p:spPr>
        <p:txBody>
          <a:bodyPr wrap="square" rtlCol="0">
            <a:spAutoFit/>
          </a:bodyPr>
          <a:lstStyle/>
          <a:p>
            <a:pPr algn="ctr"/>
            <a:r>
              <a:rPr lang="es-CO" sz="1400" dirty="0"/>
              <a:t>40%</a:t>
            </a:r>
          </a:p>
        </p:txBody>
      </p:sp>
      <p:sp>
        <p:nvSpPr>
          <p:cNvPr id="65" name="TextBox 64">
            <a:extLst>
              <a:ext uri="{FF2B5EF4-FFF2-40B4-BE49-F238E27FC236}">
                <a16:creationId xmlns:a16="http://schemas.microsoft.com/office/drawing/2014/main" id="{0B9BEF8E-A381-DCAA-674B-998B98340235}"/>
              </a:ext>
            </a:extLst>
          </p:cNvPr>
          <p:cNvSpPr txBox="1"/>
          <p:nvPr/>
        </p:nvSpPr>
        <p:spPr>
          <a:xfrm>
            <a:off x="8285162" y="1628628"/>
            <a:ext cx="597536" cy="307777"/>
          </a:xfrm>
          <a:prstGeom prst="rect">
            <a:avLst/>
          </a:prstGeom>
          <a:noFill/>
        </p:spPr>
        <p:txBody>
          <a:bodyPr wrap="square" rtlCol="0">
            <a:spAutoFit/>
          </a:bodyPr>
          <a:lstStyle/>
          <a:p>
            <a:pPr algn="ctr"/>
            <a:r>
              <a:rPr lang="es-CO" sz="1400" dirty="0"/>
              <a:t>50%</a:t>
            </a:r>
          </a:p>
        </p:txBody>
      </p:sp>
      <p:sp>
        <p:nvSpPr>
          <p:cNvPr id="66" name="TextBox 65">
            <a:extLst>
              <a:ext uri="{FF2B5EF4-FFF2-40B4-BE49-F238E27FC236}">
                <a16:creationId xmlns:a16="http://schemas.microsoft.com/office/drawing/2014/main" id="{9B1FAF15-AFFE-EA1E-9D96-9234545D2C5B}"/>
              </a:ext>
            </a:extLst>
          </p:cNvPr>
          <p:cNvSpPr txBox="1"/>
          <p:nvPr/>
        </p:nvSpPr>
        <p:spPr>
          <a:xfrm>
            <a:off x="8722715" y="1469713"/>
            <a:ext cx="597536" cy="307777"/>
          </a:xfrm>
          <a:prstGeom prst="rect">
            <a:avLst/>
          </a:prstGeom>
          <a:noFill/>
        </p:spPr>
        <p:txBody>
          <a:bodyPr wrap="square" rtlCol="0">
            <a:spAutoFit/>
          </a:bodyPr>
          <a:lstStyle/>
          <a:p>
            <a:pPr algn="ctr"/>
            <a:r>
              <a:rPr lang="es-CO" sz="1400" dirty="0"/>
              <a:t>60%</a:t>
            </a:r>
          </a:p>
        </p:txBody>
      </p:sp>
      <p:sp>
        <p:nvSpPr>
          <p:cNvPr id="67" name="TextBox 66">
            <a:extLst>
              <a:ext uri="{FF2B5EF4-FFF2-40B4-BE49-F238E27FC236}">
                <a16:creationId xmlns:a16="http://schemas.microsoft.com/office/drawing/2014/main" id="{A8DE8D11-0A2D-80D3-0E48-D69FCEFB678F}"/>
              </a:ext>
            </a:extLst>
          </p:cNvPr>
          <p:cNvSpPr txBox="1"/>
          <p:nvPr/>
        </p:nvSpPr>
        <p:spPr>
          <a:xfrm>
            <a:off x="9164180" y="1241706"/>
            <a:ext cx="597536" cy="307777"/>
          </a:xfrm>
          <a:prstGeom prst="rect">
            <a:avLst/>
          </a:prstGeom>
          <a:noFill/>
        </p:spPr>
        <p:txBody>
          <a:bodyPr wrap="square" rtlCol="0">
            <a:spAutoFit/>
          </a:bodyPr>
          <a:lstStyle/>
          <a:p>
            <a:pPr algn="ctr"/>
            <a:r>
              <a:rPr lang="es-CO" sz="1400" dirty="0"/>
              <a:t>70%</a:t>
            </a:r>
          </a:p>
        </p:txBody>
      </p:sp>
      <p:sp>
        <p:nvSpPr>
          <p:cNvPr id="68" name="TextBox 67">
            <a:extLst>
              <a:ext uri="{FF2B5EF4-FFF2-40B4-BE49-F238E27FC236}">
                <a16:creationId xmlns:a16="http://schemas.microsoft.com/office/drawing/2014/main" id="{1A4028EA-2E3D-3195-4FD3-F87D8B3637D8}"/>
              </a:ext>
            </a:extLst>
          </p:cNvPr>
          <p:cNvSpPr txBox="1"/>
          <p:nvPr/>
        </p:nvSpPr>
        <p:spPr>
          <a:xfrm>
            <a:off x="9644568" y="1065381"/>
            <a:ext cx="597536" cy="307777"/>
          </a:xfrm>
          <a:prstGeom prst="rect">
            <a:avLst/>
          </a:prstGeom>
          <a:noFill/>
        </p:spPr>
        <p:txBody>
          <a:bodyPr wrap="square" rtlCol="0">
            <a:spAutoFit/>
          </a:bodyPr>
          <a:lstStyle/>
          <a:p>
            <a:pPr algn="ctr"/>
            <a:r>
              <a:rPr lang="es-CO" sz="1400" dirty="0"/>
              <a:t>80%</a:t>
            </a:r>
          </a:p>
        </p:txBody>
      </p:sp>
      <p:sp>
        <p:nvSpPr>
          <p:cNvPr id="69" name="TextBox 68">
            <a:extLst>
              <a:ext uri="{FF2B5EF4-FFF2-40B4-BE49-F238E27FC236}">
                <a16:creationId xmlns:a16="http://schemas.microsoft.com/office/drawing/2014/main" id="{C9FA7F9B-400C-5ABB-EB86-F9BD44E06B39}"/>
              </a:ext>
            </a:extLst>
          </p:cNvPr>
          <p:cNvSpPr txBox="1"/>
          <p:nvPr/>
        </p:nvSpPr>
        <p:spPr>
          <a:xfrm>
            <a:off x="6680648" y="4011215"/>
            <a:ext cx="715770" cy="369332"/>
          </a:xfrm>
          <a:prstGeom prst="rect">
            <a:avLst/>
          </a:prstGeom>
          <a:noFill/>
        </p:spPr>
        <p:txBody>
          <a:bodyPr wrap="square" rtlCol="0">
            <a:spAutoFit/>
          </a:bodyPr>
          <a:lstStyle/>
          <a:p>
            <a:pPr algn="ctr"/>
            <a:r>
              <a:rPr lang="es-CO" b="1" dirty="0" err="1">
                <a:solidFill>
                  <a:schemeClr val="bg1"/>
                </a:solidFill>
              </a:rPr>
              <a:t>Title</a:t>
            </a:r>
            <a:endParaRPr lang="es-CO" b="1" dirty="0">
              <a:solidFill>
                <a:schemeClr val="bg1"/>
              </a:solidFill>
            </a:endParaRPr>
          </a:p>
        </p:txBody>
      </p:sp>
      <p:sp>
        <p:nvSpPr>
          <p:cNvPr id="70" name="TextBox 69">
            <a:extLst>
              <a:ext uri="{FF2B5EF4-FFF2-40B4-BE49-F238E27FC236}">
                <a16:creationId xmlns:a16="http://schemas.microsoft.com/office/drawing/2014/main" id="{FE2163FA-6146-C5F3-30EF-E112EE3042B1}"/>
              </a:ext>
            </a:extLst>
          </p:cNvPr>
          <p:cNvSpPr txBox="1"/>
          <p:nvPr/>
        </p:nvSpPr>
        <p:spPr>
          <a:xfrm>
            <a:off x="6680648" y="4467875"/>
            <a:ext cx="715770" cy="577081"/>
          </a:xfrm>
          <a:prstGeom prst="rect">
            <a:avLst/>
          </a:prstGeom>
          <a:noFill/>
        </p:spPr>
        <p:txBody>
          <a:bodyPr wrap="square" rtlCol="0">
            <a:spAutoFit/>
          </a:bodyPr>
          <a:lstStyle/>
          <a:p>
            <a:pPr algn="ctr"/>
            <a:r>
              <a:rPr lang="es-CO" sz="1050" dirty="0" err="1">
                <a:solidFill>
                  <a:schemeClr val="bg1"/>
                </a:solidFill>
              </a:rPr>
              <a:t>Add</a:t>
            </a:r>
            <a:r>
              <a:rPr lang="es-CO" sz="1050" dirty="0">
                <a:solidFill>
                  <a:schemeClr val="bg1"/>
                </a:solidFill>
              </a:rPr>
              <a:t> </a:t>
            </a:r>
            <a:r>
              <a:rPr lang="es-CO" sz="1050" dirty="0" err="1">
                <a:solidFill>
                  <a:schemeClr val="bg1"/>
                </a:solidFill>
              </a:rPr>
              <a:t>details</a:t>
            </a:r>
            <a:r>
              <a:rPr lang="es-CO" sz="1050" dirty="0">
                <a:solidFill>
                  <a:schemeClr val="bg1"/>
                </a:solidFill>
              </a:rPr>
              <a:t> Here</a:t>
            </a:r>
          </a:p>
        </p:txBody>
      </p:sp>
      <p:sp>
        <p:nvSpPr>
          <p:cNvPr id="71" name="TextBox 70">
            <a:extLst>
              <a:ext uri="{FF2B5EF4-FFF2-40B4-BE49-F238E27FC236}">
                <a16:creationId xmlns:a16="http://schemas.microsoft.com/office/drawing/2014/main" id="{1132B2F6-4B9E-55C4-786D-92F33CF72D0F}"/>
              </a:ext>
            </a:extLst>
          </p:cNvPr>
          <p:cNvSpPr txBox="1"/>
          <p:nvPr/>
        </p:nvSpPr>
        <p:spPr>
          <a:xfrm>
            <a:off x="7671392" y="4011215"/>
            <a:ext cx="715770" cy="369332"/>
          </a:xfrm>
          <a:prstGeom prst="rect">
            <a:avLst/>
          </a:prstGeom>
          <a:noFill/>
        </p:spPr>
        <p:txBody>
          <a:bodyPr wrap="square" rtlCol="0">
            <a:spAutoFit/>
          </a:bodyPr>
          <a:lstStyle/>
          <a:p>
            <a:pPr algn="ctr"/>
            <a:r>
              <a:rPr lang="es-CO" b="1" dirty="0" err="1">
                <a:solidFill>
                  <a:schemeClr val="bg1"/>
                </a:solidFill>
              </a:rPr>
              <a:t>Title</a:t>
            </a:r>
            <a:endParaRPr lang="es-CO" b="1" dirty="0">
              <a:solidFill>
                <a:schemeClr val="bg1"/>
              </a:solidFill>
            </a:endParaRPr>
          </a:p>
        </p:txBody>
      </p:sp>
      <p:sp>
        <p:nvSpPr>
          <p:cNvPr id="72" name="TextBox 71">
            <a:extLst>
              <a:ext uri="{FF2B5EF4-FFF2-40B4-BE49-F238E27FC236}">
                <a16:creationId xmlns:a16="http://schemas.microsoft.com/office/drawing/2014/main" id="{D9638EFF-54AD-0ACD-A364-3C781E628175}"/>
              </a:ext>
            </a:extLst>
          </p:cNvPr>
          <p:cNvSpPr txBox="1"/>
          <p:nvPr/>
        </p:nvSpPr>
        <p:spPr>
          <a:xfrm>
            <a:off x="7671392" y="4467875"/>
            <a:ext cx="715770" cy="577081"/>
          </a:xfrm>
          <a:prstGeom prst="rect">
            <a:avLst/>
          </a:prstGeom>
          <a:noFill/>
        </p:spPr>
        <p:txBody>
          <a:bodyPr wrap="square" rtlCol="0">
            <a:spAutoFit/>
          </a:bodyPr>
          <a:lstStyle/>
          <a:p>
            <a:pPr algn="ctr"/>
            <a:r>
              <a:rPr lang="es-CO" sz="1050" dirty="0" err="1">
                <a:solidFill>
                  <a:schemeClr val="bg1"/>
                </a:solidFill>
              </a:rPr>
              <a:t>Add</a:t>
            </a:r>
            <a:r>
              <a:rPr lang="es-CO" sz="1050" dirty="0">
                <a:solidFill>
                  <a:schemeClr val="bg1"/>
                </a:solidFill>
              </a:rPr>
              <a:t> </a:t>
            </a:r>
            <a:r>
              <a:rPr lang="es-CO" sz="1050" dirty="0" err="1">
                <a:solidFill>
                  <a:schemeClr val="bg1"/>
                </a:solidFill>
              </a:rPr>
              <a:t>details</a:t>
            </a:r>
            <a:r>
              <a:rPr lang="es-CO" sz="1050" dirty="0">
                <a:solidFill>
                  <a:schemeClr val="bg1"/>
                </a:solidFill>
              </a:rPr>
              <a:t> Here</a:t>
            </a:r>
          </a:p>
        </p:txBody>
      </p:sp>
      <p:sp>
        <p:nvSpPr>
          <p:cNvPr id="73" name="TextBox 72">
            <a:extLst>
              <a:ext uri="{FF2B5EF4-FFF2-40B4-BE49-F238E27FC236}">
                <a16:creationId xmlns:a16="http://schemas.microsoft.com/office/drawing/2014/main" id="{840958CB-7799-5567-B3AC-2B4174860370}"/>
              </a:ext>
            </a:extLst>
          </p:cNvPr>
          <p:cNvSpPr txBox="1"/>
          <p:nvPr/>
        </p:nvSpPr>
        <p:spPr>
          <a:xfrm>
            <a:off x="8686468" y="4011215"/>
            <a:ext cx="715770" cy="369332"/>
          </a:xfrm>
          <a:prstGeom prst="rect">
            <a:avLst/>
          </a:prstGeom>
          <a:noFill/>
        </p:spPr>
        <p:txBody>
          <a:bodyPr wrap="square" rtlCol="0">
            <a:spAutoFit/>
          </a:bodyPr>
          <a:lstStyle/>
          <a:p>
            <a:pPr algn="ctr"/>
            <a:r>
              <a:rPr lang="es-CO" b="1" dirty="0" err="1">
                <a:solidFill>
                  <a:schemeClr val="bg1"/>
                </a:solidFill>
              </a:rPr>
              <a:t>Title</a:t>
            </a:r>
            <a:endParaRPr lang="es-CO" b="1" dirty="0">
              <a:solidFill>
                <a:schemeClr val="bg1"/>
              </a:solidFill>
            </a:endParaRPr>
          </a:p>
        </p:txBody>
      </p:sp>
      <p:sp>
        <p:nvSpPr>
          <p:cNvPr id="74" name="TextBox 73">
            <a:extLst>
              <a:ext uri="{FF2B5EF4-FFF2-40B4-BE49-F238E27FC236}">
                <a16:creationId xmlns:a16="http://schemas.microsoft.com/office/drawing/2014/main" id="{98688B31-091F-D7BC-2562-284A8F7A7F13}"/>
              </a:ext>
            </a:extLst>
          </p:cNvPr>
          <p:cNvSpPr txBox="1"/>
          <p:nvPr/>
        </p:nvSpPr>
        <p:spPr>
          <a:xfrm>
            <a:off x="8686468" y="4467875"/>
            <a:ext cx="715770" cy="577081"/>
          </a:xfrm>
          <a:prstGeom prst="rect">
            <a:avLst/>
          </a:prstGeom>
          <a:noFill/>
        </p:spPr>
        <p:txBody>
          <a:bodyPr wrap="square" rtlCol="0">
            <a:spAutoFit/>
          </a:bodyPr>
          <a:lstStyle/>
          <a:p>
            <a:pPr algn="ctr"/>
            <a:r>
              <a:rPr lang="es-CO" sz="1050" dirty="0" err="1">
                <a:solidFill>
                  <a:schemeClr val="bg1"/>
                </a:solidFill>
              </a:rPr>
              <a:t>Add</a:t>
            </a:r>
            <a:r>
              <a:rPr lang="es-CO" sz="1050" dirty="0">
                <a:solidFill>
                  <a:schemeClr val="bg1"/>
                </a:solidFill>
              </a:rPr>
              <a:t> </a:t>
            </a:r>
            <a:r>
              <a:rPr lang="es-CO" sz="1050" dirty="0" err="1">
                <a:solidFill>
                  <a:schemeClr val="bg1"/>
                </a:solidFill>
              </a:rPr>
              <a:t>details</a:t>
            </a:r>
            <a:r>
              <a:rPr lang="es-CO" sz="1050" dirty="0">
                <a:solidFill>
                  <a:schemeClr val="bg1"/>
                </a:solidFill>
              </a:rPr>
              <a:t> Here</a:t>
            </a:r>
          </a:p>
        </p:txBody>
      </p:sp>
      <p:sp>
        <p:nvSpPr>
          <p:cNvPr id="75" name="TextBox 74">
            <a:extLst>
              <a:ext uri="{FF2B5EF4-FFF2-40B4-BE49-F238E27FC236}">
                <a16:creationId xmlns:a16="http://schemas.microsoft.com/office/drawing/2014/main" id="{3D90818C-E91B-6285-07C5-1F9E5B605775}"/>
              </a:ext>
            </a:extLst>
          </p:cNvPr>
          <p:cNvSpPr txBox="1"/>
          <p:nvPr/>
        </p:nvSpPr>
        <p:spPr>
          <a:xfrm>
            <a:off x="9673701" y="4011215"/>
            <a:ext cx="715770" cy="369332"/>
          </a:xfrm>
          <a:prstGeom prst="rect">
            <a:avLst/>
          </a:prstGeom>
          <a:noFill/>
        </p:spPr>
        <p:txBody>
          <a:bodyPr wrap="square" rtlCol="0">
            <a:spAutoFit/>
          </a:bodyPr>
          <a:lstStyle/>
          <a:p>
            <a:pPr algn="ctr"/>
            <a:r>
              <a:rPr lang="es-CO" b="1" dirty="0" err="1">
                <a:solidFill>
                  <a:schemeClr val="bg1"/>
                </a:solidFill>
              </a:rPr>
              <a:t>Title</a:t>
            </a:r>
            <a:endParaRPr lang="es-CO" b="1" dirty="0">
              <a:solidFill>
                <a:schemeClr val="bg1"/>
              </a:solidFill>
            </a:endParaRPr>
          </a:p>
        </p:txBody>
      </p:sp>
      <p:sp>
        <p:nvSpPr>
          <p:cNvPr id="76" name="TextBox 75">
            <a:extLst>
              <a:ext uri="{FF2B5EF4-FFF2-40B4-BE49-F238E27FC236}">
                <a16:creationId xmlns:a16="http://schemas.microsoft.com/office/drawing/2014/main" id="{368B5AC5-F257-41EA-84C3-3A25FBA8F935}"/>
              </a:ext>
            </a:extLst>
          </p:cNvPr>
          <p:cNvSpPr txBox="1"/>
          <p:nvPr/>
        </p:nvSpPr>
        <p:spPr>
          <a:xfrm>
            <a:off x="9673701" y="4467875"/>
            <a:ext cx="715770" cy="577081"/>
          </a:xfrm>
          <a:prstGeom prst="rect">
            <a:avLst/>
          </a:prstGeom>
          <a:noFill/>
        </p:spPr>
        <p:txBody>
          <a:bodyPr wrap="square" rtlCol="0">
            <a:spAutoFit/>
          </a:bodyPr>
          <a:lstStyle/>
          <a:p>
            <a:pPr algn="ctr"/>
            <a:r>
              <a:rPr lang="es-CO" sz="1050" dirty="0" err="1">
                <a:solidFill>
                  <a:schemeClr val="bg1"/>
                </a:solidFill>
              </a:rPr>
              <a:t>Add</a:t>
            </a:r>
            <a:r>
              <a:rPr lang="es-CO" sz="1050" dirty="0">
                <a:solidFill>
                  <a:schemeClr val="bg1"/>
                </a:solidFill>
              </a:rPr>
              <a:t> </a:t>
            </a:r>
            <a:r>
              <a:rPr lang="es-CO" sz="1050" dirty="0" err="1">
                <a:solidFill>
                  <a:schemeClr val="bg1"/>
                </a:solidFill>
              </a:rPr>
              <a:t>details</a:t>
            </a:r>
            <a:r>
              <a:rPr lang="es-CO" sz="1050" dirty="0">
                <a:solidFill>
                  <a:schemeClr val="bg1"/>
                </a:solidFill>
              </a:rPr>
              <a:t> Here</a:t>
            </a:r>
          </a:p>
        </p:txBody>
      </p:sp>
      <p:sp>
        <p:nvSpPr>
          <p:cNvPr id="77" name="TextBox 76">
            <a:extLst>
              <a:ext uri="{FF2B5EF4-FFF2-40B4-BE49-F238E27FC236}">
                <a16:creationId xmlns:a16="http://schemas.microsoft.com/office/drawing/2014/main" id="{FCC82128-6195-9B7E-88F0-D3A302DB09AC}"/>
              </a:ext>
            </a:extLst>
          </p:cNvPr>
          <p:cNvSpPr txBox="1"/>
          <p:nvPr/>
        </p:nvSpPr>
        <p:spPr>
          <a:xfrm>
            <a:off x="10706418" y="4011215"/>
            <a:ext cx="715770" cy="369332"/>
          </a:xfrm>
          <a:prstGeom prst="rect">
            <a:avLst/>
          </a:prstGeom>
          <a:noFill/>
        </p:spPr>
        <p:txBody>
          <a:bodyPr wrap="square" rtlCol="0">
            <a:spAutoFit/>
          </a:bodyPr>
          <a:lstStyle/>
          <a:p>
            <a:pPr algn="ctr"/>
            <a:r>
              <a:rPr lang="es-CO" b="1" dirty="0" err="1">
                <a:solidFill>
                  <a:schemeClr val="bg1"/>
                </a:solidFill>
              </a:rPr>
              <a:t>Title</a:t>
            </a:r>
            <a:endParaRPr lang="es-CO" b="1" dirty="0">
              <a:solidFill>
                <a:schemeClr val="bg1"/>
              </a:solidFill>
            </a:endParaRPr>
          </a:p>
        </p:txBody>
      </p:sp>
      <p:sp>
        <p:nvSpPr>
          <p:cNvPr id="78" name="TextBox 77">
            <a:extLst>
              <a:ext uri="{FF2B5EF4-FFF2-40B4-BE49-F238E27FC236}">
                <a16:creationId xmlns:a16="http://schemas.microsoft.com/office/drawing/2014/main" id="{55888915-B9F8-11BB-EFDB-F4C62FDE6600}"/>
              </a:ext>
            </a:extLst>
          </p:cNvPr>
          <p:cNvSpPr txBox="1"/>
          <p:nvPr/>
        </p:nvSpPr>
        <p:spPr>
          <a:xfrm>
            <a:off x="10706418" y="4467875"/>
            <a:ext cx="715770" cy="577081"/>
          </a:xfrm>
          <a:prstGeom prst="rect">
            <a:avLst/>
          </a:prstGeom>
          <a:noFill/>
        </p:spPr>
        <p:txBody>
          <a:bodyPr wrap="square" rtlCol="0">
            <a:spAutoFit/>
          </a:bodyPr>
          <a:lstStyle/>
          <a:p>
            <a:pPr algn="ctr"/>
            <a:r>
              <a:rPr lang="es-CO" sz="1050" dirty="0" err="1">
                <a:solidFill>
                  <a:schemeClr val="bg1"/>
                </a:solidFill>
              </a:rPr>
              <a:t>Add</a:t>
            </a:r>
            <a:r>
              <a:rPr lang="es-CO" sz="1050" dirty="0">
                <a:solidFill>
                  <a:schemeClr val="bg1"/>
                </a:solidFill>
              </a:rPr>
              <a:t> </a:t>
            </a:r>
            <a:r>
              <a:rPr lang="es-CO" sz="1050" dirty="0" err="1">
                <a:solidFill>
                  <a:schemeClr val="bg1"/>
                </a:solidFill>
              </a:rPr>
              <a:t>details</a:t>
            </a:r>
            <a:r>
              <a:rPr lang="es-CO" sz="1050" dirty="0">
                <a:solidFill>
                  <a:schemeClr val="bg1"/>
                </a:solidFill>
              </a:rPr>
              <a:t> Here</a:t>
            </a:r>
          </a:p>
        </p:txBody>
      </p:sp>
      <p:pic>
        <p:nvPicPr>
          <p:cNvPr id="79" name="Graphic 78" descr="Africa with solid fill">
            <a:extLst>
              <a:ext uri="{FF2B5EF4-FFF2-40B4-BE49-F238E27FC236}">
                <a16:creationId xmlns:a16="http://schemas.microsoft.com/office/drawing/2014/main" id="{AC5F4FA9-46F4-74FE-A49C-EC8BC3490C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4063" y="5132284"/>
            <a:ext cx="650006" cy="650006"/>
          </a:xfrm>
          <a:prstGeom prst="rect">
            <a:avLst/>
          </a:prstGeom>
        </p:spPr>
      </p:pic>
      <p:pic>
        <p:nvPicPr>
          <p:cNvPr id="80" name="Graphic 79" descr="Artificial Intelligence with solid fill">
            <a:extLst>
              <a:ext uri="{FF2B5EF4-FFF2-40B4-BE49-F238E27FC236}">
                <a16:creationId xmlns:a16="http://schemas.microsoft.com/office/drawing/2014/main" id="{0B854A76-BB0F-204C-E7B7-F7C6B2648A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5272" y="5170524"/>
            <a:ext cx="650006" cy="650006"/>
          </a:xfrm>
          <a:prstGeom prst="rect">
            <a:avLst/>
          </a:prstGeom>
        </p:spPr>
      </p:pic>
      <p:pic>
        <p:nvPicPr>
          <p:cNvPr id="81" name="Graphic 80" descr="Aspiration with solid fill">
            <a:extLst>
              <a:ext uri="{FF2B5EF4-FFF2-40B4-BE49-F238E27FC236}">
                <a16:creationId xmlns:a16="http://schemas.microsoft.com/office/drawing/2014/main" id="{C3A2E36F-E0B3-DAC3-3D39-BA5C0248FC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5204" y="5153001"/>
            <a:ext cx="650006" cy="650006"/>
          </a:xfrm>
          <a:prstGeom prst="rect">
            <a:avLst/>
          </a:prstGeom>
        </p:spPr>
      </p:pic>
      <p:pic>
        <p:nvPicPr>
          <p:cNvPr id="82" name="Graphic 81" descr="Board Of Directors with solid fill">
            <a:extLst>
              <a:ext uri="{FF2B5EF4-FFF2-40B4-BE49-F238E27FC236}">
                <a16:creationId xmlns:a16="http://schemas.microsoft.com/office/drawing/2014/main" id="{E1B711F1-E52D-3155-2F12-580F7C7F6D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583" y="5150322"/>
            <a:ext cx="650006" cy="650006"/>
          </a:xfrm>
          <a:prstGeom prst="rect">
            <a:avLst/>
          </a:prstGeom>
        </p:spPr>
      </p:pic>
      <p:pic>
        <p:nvPicPr>
          <p:cNvPr id="83" name="Graphic 82" descr="Call center with solid fill">
            <a:extLst>
              <a:ext uri="{FF2B5EF4-FFF2-40B4-BE49-F238E27FC236}">
                <a16:creationId xmlns:a16="http://schemas.microsoft.com/office/drawing/2014/main" id="{8EB4D04B-7F81-3C07-2271-7B9C4357CB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98513" y="5132284"/>
            <a:ext cx="650006" cy="650006"/>
          </a:xfrm>
          <a:prstGeom prst="rect">
            <a:avLst/>
          </a:prstGeom>
        </p:spPr>
      </p:pic>
      <p:pic>
        <p:nvPicPr>
          <p:cNvPr id="85" name="Picture 84" descr="A person smiling at a computer&#10;&#10;Description automatically generated">
            <a:extLst>
              <a:ext uri="{FF2B5EF4-FFF2-40B4-BE49-F238E27FC236}">
                <a16:creationId xmlns:a16="http://schemas.microsoft.com/office/drawing/2014/main" id="{0EF7A385-CA5B-6AEA-44B8-BDEFEE18A0E8}"/>
              </a:ext>
            </a:extLst>
          </p:cNvPr>
          <p:cNvPicPr>
            <a:picLocks noChangeAspect="1"/>
          </p:cNvPicPr>
          <p:nvPr/>
        </p:nvPicPr>
        <p:blipFill rotWithShape="1">
          <a:blip r:embed="rId12">
            <a:extLst>
              <a:ext uri="{28A0092B-C50C-407E-A947-70E740481C1C}">
                <a14:useLocalDpi xmlns:a14="http://schemas.microsoft.com/office/drawing/2010/main" val="0"/>
              </a:ext>
            </a:extLst>
          </a:blip>
          <a:srcRect l="33322" t="14741" r="19527"/>
          <a:stretch/>
        </p:blipFill>
        <p:spPr>
          <a:xfrm flipH="1">
            <a:off x="0" y="-71835"/>
            <a:ext cx="5748588" cy="6929835"/>
          </a:xfrm>
          <a:prstGeom prst="rect">
            <a:avLst/>
          </a:prstGeom>
        </p:spPr>
      </p:pic>
      <p:sp>
        <p:nvSpPr>
          <p:cNvPr id="88" name="TextBox 87">
            <a:extLst>
              <a:ext uri="{FF2B5EF4-FFF2-40B4-BE49-F238E27FC236}">
                <a16:creationId xmlns:a16="http://schemas.microsoft.com/office/drawing/2014/main" id="{090DE899-A37E-FC40-F6D6-12012B5316F6}"/>
              </a:ext>
            </a:extLst>
          </p:cNvPr>
          <p:cNvSpPr txBox="1"/>
          <p:nvPr/>
        </p:nvSpPr>
        <p:spPr>
          <a:xfrm>
            <a:off x="530433" y="2713549"/>
            <a:ext cx="4067175" cy="1754326"/>
          </a:xfrm>
          <a:prstGeom prst="rect">
            <a:avLst/>
          </a:prstGeom>
          <a:noFill/>
        </p:spPr>
        <p:txBody>
          <a:bodyPr wrap="square" rtlCol="0">
            <a:spAutoFit/>
          </a:bodyPr>
          <a:lstStyle/>
          <a:p>
            <a:r>
              <a:rPr lang="es-CO" sz="3600" dirty="0">
                <a:solidFill>
                  <a:schemeClr val="bg1"/>
                </a:solidFill>
                <a:effectLst>
                  <a:outerShdw blurRad="38100" dist="38100" dir="2700000" algn="tl">
                    <a:srgbClr val="000000">
                      <a:alpha val="43137"/>
                    </a:srgbClr>
                  </a:outerShdw>
                </a:effectLst>
                <a:latin typeface="+mj-lt"/>
              </a:rPr>
              <a:t>RESULTS POWERPOINT CHART</a:t>
            </a:r>
          </a:p>
        </p:txBody>
      </p:sp>
    </p:spTree>
    <p:extLst>
      <p:ext uri="{BB962C8B-B14F-4D97-AF65-F5344CB8AC3E}">
        <p14:creationId xmlns:p14="http://schemas.microsoft.com/office/powerpoint/2010/main" val="90186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aphic 62">
            <a:extLst>
              <a:ext uri="{FF2B5EF4-FFF2-40B4-BE49-F238E27FC236}">
                <a16:creationId xmlns:a16="http://schemas.microsoft.com/office/drawing/2014/main" id="{8D5B5B56-3AE7-8861-8502-668615618F7F}"/>
              </a:ext>
            </a:extLst>
          </p:cNvPr>
          <p:cNvGrpSpPr/>
          <p:nvPr/>
        </p:nvGrpSpPr>
        <p:grpSpPr>
          <a:xfrm>
            <a:off x="1222292" y="1839849"/>
            <a:ext cx="5268722" cy="5264606"/>
            <a:chOff x="3536379" y="672769"/>
            <a:chExt cx="5518263" cy="5513952"/>
          </a:xfrm>
          <a:scene3d>
            <a:camera prst="isometricOffAxis1Top"/>
            <a:lightRig rig="threePt" dir="t"/>
          </a:scene3d>
        </p:grpSpPr>
        <p:sp>
          <p:nvSpPr>
            <p:cNvPr id="65" name="Freeform 64">
              <a:extLst>
                <a:ext uri="{FF2B5EF4-FFF2-40B4-BE49-F238E27FC236}">
                  <a16:creationId xmlns:a16="http://schemas.microsoft.com/office/drawing/2014/main" id="{801FE4A0-2B63-FC0F-14D1-C28F824F1BA2}"/>
                </a:ext>
              </a:extLst>
            </p:cNvPr>
            <p:cNvSpPr/>
            <p:nvPr/>
          </p:nvSpPr>
          <p:spPr>
            <a:xfrm>
              <a:off x="6295555" y="672769"/>
              <a:ext cx="2759087" cy="4475842"/>
            </a:xfrm>
            <a:custGeom>
              <a:avLst/>
              <a:gdLst>
                <a:gd name="connsiteX0" fmla="*/ -123 w 2759087"/>
                <a:gd name="connsiteY0" fmla="*/ -30 h 4475842"/>
                <a:gd name="connsiteX1" fmla="*/ 2758964 w 2759087"/>
                <a:gd name="connsiteY1" fmla="*/ 2756895 h 4475842"/>
                <a:gd name="connsiteX2" fmla="*/ 2157017 w 2759087"/>
                <a:gd name="connsiteY2" fmla="*/ 4475813 h 4475842"/>
                <a:gd name="connsiteX3" fmla="*/ -123 w 2759087"/>
                <a:gd name="connsiteY3" fmla="*/ 2756895 h 4475842"/>
              </a:gdLst>
              <a:ahLst/>
              <a:cxnLst>
                <a:cxn ang="0">
                  <a:pos x="connsiteX0" y="connsiteY0"/>
                </a:cxn>
                <a:cxn ang="0">
                  <a:pos x="connsiteX1" y="connsiteY1"/>
                </a:cxn>
                <a:cxn ang="0">
                  <a:pos x="connsiteX2" y="connsiteY2"/>
                </a:cxn>
                <a:cxn ang="0">
                  <a:pos x="connsiteX3" y="connsiteY3"/>
                </a:cxn>
              </a:cxnLst>
              <a:rect l="l" t="t" r="r" b="b"/>
              <a:pathLst>
                <a:path w="2759087" h="4475842">
                  <a:moveTo>
                    <a:pt x="-123" y="-30"/>
                  </a:moveTo>
                  <a:cubicBezTo>
                    <a:pt x="1523679" y="-30"/>
                    <a:pt x="2758964" y="1234283"/>
                    <a:pt x="2758964" y="2756895"/>
                  </a:cubicBezTo>
                  <a:cubicBezTo>
                    <a:pt x="2758964" y="3381455"/>
                    <a:pt x="2546729" y="3987510"/>
                    <a:pt x="2157017" y="4475813"/>
                  </a:cubicBezTo>
                  <a:lnTo>
                    <a:pt x="-123" y="2756895"/>
                  </a:lnTo>
                  <a:close/>
                </a:path>
              </a:pathLst>
            </a:custGeom>
            <a:solidFill>
              <a:schemeClr val="accent4"/>
            </a:solidFill>
            <a:ln w="20449" cap="flat">
              <a:noFill/>
              <a:prstDash val="solid"/>
              <a:round/>
            </a:ln>
            <a:sp3d z="1009650" extrusionH="2286000"/>
          </p:spPr>
          <p:txBody>
            <a:bodyPr rtlCol="0" anchor="ctr"/>
            <a:lstStyle/>
            <a:p>
              <a:endParaRPr lang="en-US"/>
            </a:p>
          </p:txBody>
        </p:sp>
        <p:sp>
          <p:nvSpPr>
            <p:cNvPr id="66" name="Freeform 65">
              <a:extLst>
                <a:ext uri="{FF2B5EF4-FFF2-40B4-BE49-F238E27FC236}">
                  <a16:creationId xmlns:a16="http://schemas.microsoft.com/office/drawing/2014/main" id="{8E9B105D-3828-7345-3013-212AEB095562}"/>
                </a:ext>
              </a:extLst>
            </p:cNvPr>
            <p:cNvSpPr/>
            <p:nvPr/>
          </p:nvSpPr>
          <p:spPr>
            <a:xfrm>
              <a:off x="4138428" y="3429694"/>
              <a:ext cx="4314266" cy="2757027"/>
            </a:xfrm>
            <a:custGeom>
              <a:avLst/>
              <a:gdLst>
                <a:gd name="connsiteX0" fmla="*/ 4314144 w 4314266"/>
                <a:gd name="connsiteY0" fmla="*/ 1718874 h 2757027"/>
                <a:gd name="connsiteX1" fmla="*/ 436743 w 4314266"/>
                <a:gd name="connsiteY1" fmla="*/ 2155413 h 2757027"/>
                <a:gd name="connsiteX2" fmla="*/ -123 w 4314266"/>
                <a:gd name="connsiteY2" fmla="*/ 1718874 h 2757027"/>
                <a:gd name="connsiteX3" fmla="*/ 2157004 w 4314266"/>
                <a:gd name="connsiteY3" fmla="*/ -30 h 2757027"/>
              </a:gdLst>
              <a:ahLst/>
              <a:cxnLst>
                <a:cxn ang="0">
                  <a:pos x="connsiteX0" y="connsiteY0"/>
                </a:cxn>
                <a:cxn ang="0">
                  <a:pos x="connsiteX1" y="connsiteY1"/>
                </a:cxn>
                <a:cxn ang="0">
                  <a:pos x="connsiteX2" y="connsiteY2"/>
                </a:cxn>
                <a:cxn ang="0">
                  <a:pos x="connsiteX3" y="connsiteY3"/>
                </a:cxn>
              </a:cxnLst>
              <a:rect l="l" t="t" r="r" b="b"/>
              <a:pathLst>
                <a:path w="4314266" h="2757027">
                  <a:moveTo>
                    <a:pt x="4314144" y="1718874"/>
                  </a:moveTo>
                  <a:cubicBezTo>
                    <a:pt x="3364062" y="2909307"/>
                    <a:pt x="1628106" y="3104753"/>
                    <a:pt x="436743" y="2155413"/>
                  </a:cubicBezTo>
                  <a:cubicBezTo>
                    <a:pt x="275221" y="2026705"/>
                    <a:pt x="128685" y="1880284"/>
                    <a:pt x="-123" y="1718874"/>
                  </a:cubicBezTo>
                  <a:lnTo>
                    <a:pt x="2157004" y="-30"/>
                  </a:lnTo>
                  <a:close/>
                </a:path>
              </a:pathLst>
            </a:custGeom>
            <a:solidFill>
              <a:schemeClr val="accent1"/>
            </a:solidFill>
            <a:ln w="20449" cap="flat">
              <a:noFill/>
              <a:prstDash val="solid"/>
              <a:round/>
            </a:ln>
            <a:sp3d extrusionH="1270000"/>
          </p:spPr>
          <p:txBody>
            <a:bodyPr rtlCol="0" anchor="ctr"/>
            <a:lstStyle/>
            <a:p>
              <a:endParaRPr lang="en-US"/>
            </a:p>
          </p:txBody>
        </p:sp>
        <p:sp>
          <p:nvSpPr>
            <p:cNvPr id="67" name="Freeform 66">
              <a:extLst>
                <a:ext uri="{FF2B5EF4-FFF2-40B4-BE49-F238E27FC236}">
                  <a16:creationId xmlns:a16="http://schemas.microsoft.com/office/drawing/2014/main" id="{84394A6D-2905-65CF-4E91-2F3C8CFFAC47}"/>
                </a:ext>
              </a:extLst>
            </p:cNvPr>
            <p:cNvSpPr/>
            <p:nvPr/>
          </p:nvSpPr>
          <p:spPr>
            <a:xfrm>
              <a:off x="3536379" y="672771"/>
              <a:ext cx="2759175" cy="4475840"/>
            </a:xfrm>
            <a:custGeom>
              <a:avLst/>
              <a:gdLst>
                <a:gd name="connsiteX0" fmla="*/ 601926 w 2759175"/>
                <a:gd name="connsiteY0" fmla="*/ 4475810 h 4475840"/>
                <a:gd name="connsiteX1" fmla="*/ 1038806 w 2759175"/>
                <a:gd name="connsiteY1" fmla="*/ 601445 h 4475840"/>
                <a:gd name="connsiteX2" fmla="*/ 2759053 w 2759175"/>
                <a:gd name="connsiteY2" fmla="*/ -30 h 4475840"/>
                <a:gd name="connsiteX3" fmla="*/ 2759053 w 2759175"/>
                <a:gd name="connsiteY3" fmla="*/ 2756893 h 4475840"/>
              </a:gdLst>
              <a:ahLst/>
              <a:cxnLst>
                <a:cxn ang="0">
                  <a:pos x="connsiteX0" y="connsiteY0"/>
                </a:cxn>
                <a:cxn ang="0">
                  <a:pos x="connsiteX1" y="connsiteY1"/>
                </a:cxn>
                <a:cxn ang="0">
                  <a:pos x="connsiteX2" y="connsiteY2"/>
                </a:cxn>
                <a:cxn ang="0">
                  <a:pos x="connsiteX3" y="connsiteY3"/>
                </a:cxn>
              </a:cxnLst>
              <a:rect l="l" t="t" r="r" b="b"/>
              <a:pathLst>
                <a:path w="2759175" h="4475840">
                  <a:moveTo>
                    <a:pt x="601926" y="4475810"/>
                  </a:moveTo>
                  <a:cubicBezTo>
                    <a:pt x="-348142" y="3285391"/>
                    <a:pt x="-152557" y="1550777"/>
                    <a:pt x="1038806" y="601445"/>
                  </a:cubicBezTo>
                  <a:cubicBezTo>
                    <a:pt x="1527490" y="212037"/>
                    <a:pt x="2134006" y="-30"/>
                    <a:pt x="2759053" y="-30"/>
                  </a:cubicBezTo>
                  <a:lnTo>
                    <a:pt x="2759053" y="2756893"/>
                  </a:lnTo>
                  <a:close/>
                </a:path>
              </a:pathLst>
            </a:custGeom>
            <a:solidFill>
              <a:schemeClr val="accent3"/>
            </a:solidFill>
            <a:ln w="20449" cap="flat">
              <a:noFill/>
              <a:prstDash val="solid"/>
              <a:round/>
            </a:ln>
            <a:sp3d z="1885950" extrusionH="3175000"/>
          </p:spPr>
          <p:txBody>
            <a:bodyPr rtlCol="0" anchor="ctr"/>
            <a:lstStyle/>
            <a:p>
              <a:endParaRPr lang="en-US"/>
            </a:p>
          </p:txBody>
        </p:sp>
      </p:grpSp>
      <p:sp>
        <p:nvSpPr>
          <p:cNvPr id="134" name="TextBox 133">
            <a:extLst>
              <a:ext uri="{FF2B5EF4-FFF2-40B4-BE49-F238E27FC236}">
                <a16:creationId xmlns:a16="http://schemas.microsoft.com/office/drawing/2014/main" id="{1456D7C4-7AFD-ABF7-32DB-707101B18B94}"/>
              </a:ext>
            </a:extLst>
          </p:cNvPr>
          <p:cNvSpPr txBox="1"/>
          <p:nvPr/>
        </p:nvSpPr>
        <p:spPr>
          <a:xfrm>
            <a:off x="6909313" y="1217391"/>
            <a:ext cx="1632909" cy="769441"/>
          </a:xfrm>
          <a:prstGeom prst="rect">
            <a:avLst/>
          </a:prstGeom>
          <a:noFill/>
        </p:spPr>
        <p:txBody>
          <a:bodyPr wrap="square" rtlCol="0">
            <a:spAutoFit/>
          </a:bodyPr>
          <a:lstStyle/>
          <a:p>
            <a:r>
              <a:rPr lang="en-US" sz="4400" dirty="0">
                <a:solidFill>
                  <a:schemeClr val="bg2">
                    <a:lumMod val="50000"/>
                  </a:schemeClr>
                </a:solidFill>
                <a:latin typeface="+mj-lt"/>
              </a:rPr>
              <a:t>5M</a:t>
            </a:r>
          </a:p>
        </p:txBody>
      </p:sp>
      <p:sp>
        <p:nvSpPr>
          <p:cNvPr id="135" name="Rounded Rectangle 134">
            <a:extLst>
              <a:ext uri="{FF2B5EF4-FFF2-40B4-BE49-F238E27FC236}">
                <a16:creationId xmlns:a16="http://schemas.microsoft.com/office/drawing/2014/main" id="{355964C7-AA07-8367-C803-1B8C579929D1}"/>
              </a:ext>
            </a:extLst>
          </p:cNvPr>
          <p:cNvSpPr/>
          <p:nvPr/>
        </p:nvSpPr>
        <p:spPr>
          <a:xfrm>
            <a:off x="6945861" y="1967461"/>
            <a:ext cx="1403447" cy="502892"/>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1</a:t>
            </a:r>
            <a:r>
              <a:rPr lang="en-US" sz="2400" baseline="30000" dirty="0"/>
              <a:t>ST</a:t>
            </a:r>
            <a:r>
              <a:rPr lang="en-US" sz="2400" dirty="0"/>
              <a:t> QTR</a:t>
            </a:r>
          </a:p>
        </p:txBody>
      </p:sp>
      <p:sp>
        <p:nvSpPr>
          <p:cNvPr id="136" name="Rounded Rectangle 135">
            <a:extLst>
              <a:ext uri="{FF2B5EF4-FFF2-40B4-BE49-F238E27FC236}">
                <a16:creationId xmlns:a16="http://schemas.microsoft.com/office/drawing/2014/main" id="{9021253C-AB7F-DE06-44A2-A9F7940C582F}"/>
              </a:ext>
            </a:extLst>
          </p:cNvPr>
          <p:cNvSpPr/>
          <p:nvPr/>
        </p:nvSpPr>
        <p:spPr>
          <a:xfrm>
            <a:off x="6945861" y="3616640"/>
            <a:ext cx="1403447" cy="525989"/>
          </a:xfrm>
          <a:prstGeom prst="round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2</a:t>
            </a:r>
            <a:r>
              <a:rPr lang="en-US" sz="2000" baseline="30000" dirty="0"/>
              <a:t>ND</a:t>
            </a:r>
            <a:r>
              <a:rPr lang="en-US" sz="2000" dirty="0"/>
              <a:t>QTR</a:t>
            </a:r>
          </a:p>
        </p:txBody>
      </p:sp>
      <p:sp>
        <p:nvSpPr>
          <p:cNvPr id="137" name="Rounded Rectangle 136">
            <a:extLst>
              <a:ext uri="{FF2B5EF4-FFF2-40B4-BE49-F238E27FC236}">
                <a16:creationId xmlns:a16="http://schemas.microsoft.com/office/drawing/2014/main" id="{F496ECA9-6042-A8BB-E58C-9AA0C89C5E5E}"/>
              </a:ext>
            </a:extLst>
          </p:cNvPr>
          <p:cNvSpPr/>
          <p:nvPr/>
        </p:nvSpPr>
        <p:spPr>
          <a:xfrm>
            <a:off x="6934083" y="5456784"/>
            <a:ext cx="1423189" cy="528316"/>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3</a:t>
            </a:r>
            <a:r>
              <a:rPr lang="en-US" sz="2000" baseline="30000" dirty="0"/>
              <a:t>RD </a:t>
            </a:r>
            <a:r>
              <a:rPr lang="en-US" sz="2000" dirty="0"/>
              <a:t> QTR</a:t>
            </a:r>
          </a:p>
        </p:txBody>
      </p:sp>
      <p:sp>
        <p:nvSpPr>
          <p:cNvPr id="138" name="Text Placeholder 33">
            <a:extLst>
              <a:ext uri="{FF2B5EF4-FFF2-40B4-BE49-F238E27FC236}">
                <a16:creationId xmlns:a16="http://schemas.microsoft.com/office/drawing/2014/main" id="{1FDC41FA-1E63-42A7-8ECE-E45173B79103}"/>
              </a:ext>
            </a:extLst>
          </p:cNvPr>
          <p:cNvSpPr txBox="1">
            <a:spLocks noChangeArrowheads="1"/>
          </p:cNvSpPr>
          <p:nvPr/>
        </p:nvSpPr>
        <p:spPr bwMode="auto">
          <a:xfrm>
            <a:off x="8578770" y="1007389"/>
            <a:ext cx="3247207" cy="162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accent3"/>
                </a:solidFill>
                <a:latin typeface="+mj-lt"/>
                <a:cs typeface="Open Sans" pitchFamily="2" charset="0"/>
              </a:rPr>
              <a:t>HIGHLINE</a:t>
            </a:r>
          </a:p>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Lorem ipsum dolor sit </a:t>
            </a:r>
            <a:r>
              <a:rPr lang="en-US" altLang="es-CO" sz="1800" dirty="0" err="1">
                <a:solidFill>
                  <a:schemeClr val="tx1">
                    <a:lumMod val="50000"/>
                    <a:lumOff val="50000"/>
                  </a:schemeClr>
                </a:solidFill>
                <a:latin typeface="Montserrat Light" panose="00000400000000000000" pitchFamily="50" charset="0"/>
                <a:cs typeface="Open Sans" pitchFamily="2" charset="0"/>
              </a:rPr>
              <a:t>amet</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consectetur</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adipiscing</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elit</a:t>
            </a:r>
            <a:r>
              <a:rPr lang="en-US" altLang="es-CO" sz="1800" dirty="0">
                <a:solidFill>
                  <a:schemeClr val="tx1">
                    <a:lumMod val="50000"/>
                    <a:lumOff val="50000"/>
                  </a:schemeClr>
                </a:solidFill>
                <a:latin typeface="Montserrat Light" panose="00000400000000000000" pitchFamily="50" charset="0"/>
                <a:cs typeface="Open Sans" pitchFamily="2" charset="0"/>
              </a:rPr>
              <a:t>, sed do </a:t>
            </a:r>
            <a:r>
              <a:rPr lang="en-US" altLang="es-CO" sz="1800" dirty="0" err="1">
                <a:solidFill>
                  <a:schemeClr val="tx1">
                    <a:lumMod val="50000"/>
                    <a:lumOff val="50000"/>
                  </a:schemeClr>
                </a:solidFill>
                <a:latin typeface="Montserrat Light" panose="00000400000000000000" pitchFamily="50" charset="0"/>
                <a:cs typeface="Open Sans" pitchFamily="2" charset="0"/>
              </a:rPr>
              <a:t>eiusmod</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tempor</a:t>
            </a:r>
            <a:endParaRPr lang="en-US" altLang="es-CO" sz="1800" dirty="0">
              <a:solidFill>
                <a:schemeClr val="tx1">
                  <a:lumMod val="50000"/>
                  <a:lumOff val="50000"/>
                </a:schemeClr>
              </a:solidFill>
              <a:latin typeface="Montserrat Light" panose="00000400000000000000" pitchFamily="50" charset="0"/>
              <a:cs typeface="Open Sans" pitchFamily="2" charset="0"/>
            </a:endParaRPr>
          </a:p>
        </p:txBody>
      </p:sp>
      <p:sp>
        <p:nvSpPr>
          <p:cNvPr id="139" name="Text Placeholder 33">
            <a:extLst>
              <a:ext uri="{FF2B5EF4-FFF2-40B4-BE49-F238E27FC236}">
                <a16:creationId xmlns:a16="http://schemas.microsoft.com/office/drawing/2014/main" id="{A2EF6E26-3DA2-132C-B443-70AFBE6B7DAC}"/>
              </a:ext>
            </a:extLst>
          </p:cNvPr>
          <p:cNvSpPr txBox="1">
            <a:spLocks noChangeArrowheads="1"/>
          </p:cNvSpPr>
          <p:nvPr/>
        </p:nvSpPr>
        <p:spPr bwMode="auto">
          <a:xfrm>
            <a:off x="8578770" y="3017275"/>
            <a:ext cx="3060442" cy="185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a:buNone/>
            </a:pPr>
            <a:r>
              <a:rPr lang="en-US" altLang="es-CO" sz="1800" dirty="0">
                <a:solidFill>
                  <a:schemeClr val="accent4"/>
                </a:solidFill>
                <a:latin typeface="+mj-lt"/>
                <a:cs typeface="Open Sans" pitchFamily="2" charset="0"/>
              </a:rPr>
              <a:t>HIGHLINE</a:t>
            </a:r>
          </a:p>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Lorem ipsum dolor sit </a:t>
            </a:r>
            <a:r>
              <a:rPr lang="en-US" altLang="es-CO" sz="1800" dirty="0" err="1">
                <a:solidFill>
                  <a:schemeClr val="tx1">
                    <a:lumMod val="50000"/>
                    <a:lumOff val="50000"/>
                  </a:schemeClr>
                </a:solidFill>
                <a:latin typeface="Montserrat Light" panose="00000400000000000000" pitchFamily="50" charset="0"/>
                <a:cs typeface="Open Sans" pitchFamily="2" charset="0"/>
              </a:rPr>
              <a:t>amet</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consectetur</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adipiscing</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elit</a:t>
            </a:r>
            <a:r>
              <a:rPr lang="en-US" altLang="es-CO" sz="1800" dirty="0">
                <a:solidFill>
                  <a:schemeClr val="tx1">
                    <a:lumMod val="50000"/>
                    <a:lumOff val="50000"/>
                  </a:schemeClr>
                </a:solidFill>
                <a:latin typeface="Montserrat Light" panose="00000400000000000000" pitchFamily="50" charset="0"/>
                <a:cs typeface="Open Sans" pitchFamily="2" charset="0"/>
              </a:rPr>
              <a:t>, sed do </a:t>
            </a:r>
            <a:r>
              <a:rPr lang="en-US" altLang="es-CO" sz="1800" dirty="0" err="1">
                <a:solidFill>
                  <a:schemeClr val="tx1">
                    <a:lumMod val="50000"/>
                    <a:lumOff val="50000"/>
                  </a:schemeClr>
                </a:solidFill>
                <a:latin typeface="Montserrat Light" panose="00000400000000000000" pitchFamily="50" charset="0"/>
                <a:cs typeface="Open Sans" pitchFamily="2" charset="0"/>
              </a:rPr>
              <a:t>eiusmod</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tempor</a:t>
            </a:r>
            <a:endParaRPr lang="en-US" altLang="es-CO" sz="1800" dirty="0">
              <a:solidFill>
                <a:schemeClr val="tx1">
                  <a:lumMod val="50000"/>
                  <a:lumOff val="50000"/>
                </a:schemeClr>
              </a:solidFill>
              <a:latin typeface="Montserrat Light" panose="00000400000000000000" pitchFamily="50" charset="0"/>
              <a:cs typeface="Open Sans" pitchFamily="2" charset="0"/>
            </a:endParaRPr>
          </a:p>
        </p:txBody>
      </p:sp>
      <p:sp>
        <p:nvSpPr>
          <p:cNvPr id="140" name="Text Placeholder 33">
            <a:extLst>
              <a:ext uri="{FF2B5EF4-FFF2-40B4-BE49-F238E27FC236}">
                <a16:creationId xmlns:a16="http://schemas.microsoft.com/office/drawing/2014/main" id="{81257AAA-8527-991F-BDF4-52C029273578}"/>
              </a:ext>
            </a:extLst>
          </p:cNvPr>
          <p:cNvSpPr txBox="1">
            <a:spLocks noChangeArrowheads="1"/>
          </p:cNvSpPr>
          <p:nvPr/>
        </p:nvSpPr>
        <p:spPr bwMode="auto">
          <a:xfrm>
            <a:off x="8578770" y="4921016"/>
            <a:ext cx="3060442" cy="28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a:buNone/>
            </a:pPr>
            <a:r>
              <a:rPr lang="en-US" altLang="es-CO" sz="1800" dirty="0">
                <a:solidFill>
                  <a:schemeClr val="accent1"/>
                </a:solidFill>
                <a:latin typeface="+mj-lt"/>
                <a:cs typeface="Open Sans" pitchFamily="2" charset="0"/>
              </a:rPr>
              <a:t>HIGHLINE</a:t>
            </a:r>
          </a:p>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Lorem ipsum dolor sit </a:t>
            </a:r>
            <a:r>
              <a:rPr lang="en-US" altLang="es-CO" sz="1800" dirty="0" err="1">
                <a:solidFill>
                  <a:schemeClr val="tx1">
                    <a:lumMod val="50000"/>
                    <a:lumOff val="50000"/>
                  </a:schemeClr>
                </a:solidFill>
                <a:latin typeface="Montserrat Light" panose="00000400000000000000" pitchFamily="50" charset="0"/>
                <a:cs typeface="Open Sans" pitchFamily="2" charset="0"/>
              </a:rPr>
              <a:t>amet</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consectetur</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adipiscing</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elit</a:t>
            </a:r>
            <a:r>
              <a:rPr lang="en-US" altLang="es-CO" sz="1800" dirty="0">
                <a:solidFill>
                  <a:schemeClr val="tx1">
                    <a:lumMod val="50000"/>
                    <a:lumOff val="50000"/>
                  </a:schemeClr>
                </a:solidFill>
                <a:latin typeface="Montserrat Light" panose="00000400000000000000" pitchFamily="50" charset="0"/>
                <a:cs typeface="Open Sans" pitchFamily="2" charset="0"/>
              </a:rPr>
              <a:t>, sed do </a:t>
            </a:r>
            <a:r>
              <a:rPr lang="en-US" altLang="es-CO" sz="1800" dirty="0" err="1">
                <a:solidFill>
                  <a:schemeClr val="tx1">
                    <a:lumMod val="50000"/>
                    <a:lumOff val="50000"/>
                  </a:schemeClr>
                </a:solidFill>
                <a:latin typeface="Montserrat Light" panose="00000400000000000000" pitchFamily="50" charset="0"/>
                <a:cs typeface="Open Sans" pitchFamily="2" charset="0"/>
              </a:rPr>
              <a:t>eiusmod</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tempor</a:t>
            </a:r>
            <a:endParaRPr lang="en-US" altLang="es-CO" sz="1800" dirty="0">
              <a:solidFill>
                <a:schemeClr val="tx1">
                  <a:lumMod val="50000"/>
                  <a:lumOff val="50000"/>
                </a:schemeClr>
              </a:solidFill>
              <a:latin typeface="Montserrat Light" panose="00000400000000000000" pitchFamily="50" charset="0"/>
              <a:cs typeface="Open Sans" pitchFamily="2" charset="0"/>
            </a:endParaRPr>
          </a:p>
        </p:txBody>
      </p:sp>
      <p:sp>
        <p:nvSpPr>
          <p:cNvPr id="141" name="Rectangle 14">
            <a:extLst>
              <a:ext uri="{FF2B5EF4-FFF2-40B4-BE49-F238E27FC236}">
                <a16:creationId xmlns:a16="http://schemas.microsoft.com/office/drawing/2014/main" id="{844D3DEE-EC8C-6807-E889-3B0C03FA5F92}"/>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142" name="Rectangle 141">
            <a:extLst>
              <a:ext uri="{FF2B5EF4-FFF2-40B4-BE49-F238E27FC236}">
                <a16:creationId xmlns:a16="http://schemas.microsoft.com/office/drawing/2014/main" id="{3D38264A-BE2A-208E-B5B6-E1A109DBEA45}"/>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43" name="TextBox 142">
            <a:extLst>
              <a:ext uri="{FF2B5EF4-FFF2-40B4-BE49-F238E27FC236}">
                <a16:creationId xmlns:a16="http://schemas.microsoft.com/office/drawing/2014/main" id="{1DD5D4D7-C530-5210-6E26-CBDBC9BC5B87}"/>
              </a:ext>
            </a:extLst>
          </p:cNvPr>
          <p:cNvSpPr txBox="1"/>
          <p:nvPr/>
        </p:nvSpPr>
        <p:spPr>
          <a:xfrm>
            <a:off x="6909313" y="2934224"/>
            <a:ext cx="1632909" cy="769441"/>
          </a:xfrm>
          <a:prstGeom prst="rect">
            <a:avLst/>
          </a:prstGeom>
          <a:noFill/>
        </p:spPr>
        <p:txBody>
          <a:bodyPr wrap="square" rtlCol="0">
            <a:spAutoFit/>
          </a:bodyPr>
          <a:lstStyle/>
          <a:p>
            <a:r>
              <a:rPr lang="en-US" sz="4400" dirty="0">
                <a:solidFill>
                  <a:schemeClr val="bg2">
                    <a:lumMod val="50000"/>
                  </a:schemeClr>
                </a:solidFill>
                <a:latin typeface="+mj-lt"/>
              </a:rPr>
              <a:t>4M</a:t>
            </a:r>
          </a:p>
        </p:txBody>
      </p:sp>
      <p:sp>
        <p:nvSpPr>
          <p:cNvPr id="144" name="TextBox 143">
            <a:extLst>
              <a:ext uri="{FF2B5EF4-FFF2-40B4-BE49-F238E27FC236}">
                <a16:creationId xmlns:a16="http://schemas.microsoft.com/office/drawing/2014/main" id="{7B7CA732-4FBC-0E47-44E9-0FF6A14D2CB5}"/>
              </a:ext>
            </a:extLst>
          </p:cNvPr>
          <p:cNvSpPr txBox="1"/>
          <p:nvPr/>
        </p:nvSpPr>
        <p:spPr>
          <a:xfrm>
            <a:off x="6909313" y="4784503"/>
            <a:ext cx="1632909" cy="769441"/>
          </a:xfrm>
          <a:prstGeom prst="rect">
            <a:avLst/>
          </a:prstGeom>
          <a:noFill/>
        </p:spPr>
        <p:txBody>
          <a:bodyPr wrap="square" rtlCol="0">
            <a:spAutoFit/>
          </a:bodyPr>
          <a:lstStyle/>
          <a:p>
            <a:r>
              <a:rPr lang="en-US" sz="4400" dirty="0">
                <a:solidFill>
                  <a:schemeClr val="bg2">
                    <a:lumMod val="50000"/>
                  </a:schemeClr>
                </a:solidFill>
                <a:latin typeface="+mj-lt"/>
              </a:rPr>
              <a:t>5M</a:t>
            </a:r>
          </a:p>
        </p:txBody>
      </p:sp>
      <p:cxnSp>
        <p:nvCxnSpPr>
          <p:cNvPr id="145" name="Straight Connector 144">
            <a:extLst>
              <a:ext uri="{FF2B5EF4-FFF2-40B4-BE49-F238E27FC236}">
                <a16:creationId xmlns:a16="http://schemas.microsoft.com/office/drawing/2014/main" id="{358EFAF1-73FD-63A7-966A-2707452EFC9E}"/>
              </a:ext>
            </a:extLst>
          </p:cNvPr>
          <p:cNvCxnSpPr/>
          <p:nvPr/>
        </p:nvCxnSpPr>
        <p:spPr>
          <a:xfrm>
            <a:off x="6945861" y="2681510"/>
            <a:ext cx="45308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35FD450-06F1-2C54-A774-86B66E92C90E}"/>
              </a:ext>
            </a:extLst>
          </p:cNvPr>
          <p:cNvCxnSpPr/>
          <p:nvPr/>
        </p:nvCxnSpPr>
        <p:spPr>
          <a:xfrm>
            <a:off x="6945861" y="4625095"/>
            <a:ext cx="45308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7" name="Text Placeholder 33">
            <a:extLst>
              <a:ext uri="{FF2B5EF4-FFF2-40B4-BE49-F238E27FC236}">
                <a16:creationId xmlns:a16="http://schemas.microsoft.com/office/drawing/2014/main" id="{DC5E1A6D-8F6D-192E-4FBC-6E7075CE4E98}"/>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255848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fill="hold"/>
                                        <p:tgtEl>
                                          <p:spTgt spid="138"/>
                                        </p:tgtEl>
                                        <p:attrNameLst>
                                          <p:attrName>ppt_x</p:attrName>
                                        </p:attrNameLst>
                                      </p:cBhvr>
                                      <p:tavLst>
                                        <p:tav tm="0">
                                          <p:val>
                                            <p:strVal val="0-#ppt_w/2"/>
                                          </p:val>
                                        </p:tav>
                                        <p:tav tm="100000">
                                          <p:val>
                                            <p:strVal val="#ppt_x"/>
                                          </p:val>
                                        </p:tav>
                                      </p:tavLst>
                                    </p:anim>
                                    <p:anim calcmode="lin" valueType="num">
                                      <p:cBhvr additive="base">
                                        <p:cTn id="8" dur="1000" fill="hold"/>
                                        <p:tgtEl>
                                          <p:spTgt spid="1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1000" fill="hold"/>
                                        <p:tgtEl>
                                          <p:spTgt spid="139"/>
                                        </p:tgtEl>
                                        <p:attrNameLst>
                                          <p:attrName>ppt_x</p:attrName>
                                        </p:attrNameLst>
                                      </p:cBhvr>
                                      <p:tavLst>
                                        <p:tav tm="0">
                                          <p:val>
                                            <p:strVal val="0-#ppt_w/2"/>
                                          </p:val>
                                        </p:tav>
                                        <p:tav tm="100000">
                                          <p:val>
                                            <p:strVal val="#ppt_x"/>
                                          </p:val>
                                        </p:tav>
                                      </p:tavLst>
                                    </p:anim>
                                    <p:anim calcmode="lin" valueType="num">
                                      <p:cBhvr additive="base">
                                        <p:cTn id="12" dur="10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1000" fill="hold"/>
                                        <p:tgtEl>
                                          <p:spTgt spid="140"/>
                                        </p:tgtEl>
                                        <p:attrNameLst>
                                          <p:attrName>ppt_x</p:attrName>
                                        </p:attrNameLst>
                                      </p:cBhvr>
                                      <p:tavLst>
                                        <p:tav tm="0">
                                          <p:val>
                                            <p:strVal val="0-#ppt_w/2"/>
                                          </p:val>
                                        </p:tav>
                                        <p:tav tm="100000">
                                          <p:val>
                                            <p:strVal val="#ppt_x"/>
                                          </p:val>
                                        </p:tav>
                                      </p:tavLst>
                                    </p:anim>
                                    <p:anim calcmode="lin" valueType="num">
                                      <p:cBhvr additive="base">
                                        <p:cTn id="16" dur="1000" fill="hold"/>
                                        <p:tgtEl>
                                          <p:spTgt spid="1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1000" fill="hold"/>
                                        <p:tgtEl>
                                          <p:spTgt spid="147"/>
                                        </p:tgtEl>
                                        <p:attrNameLst>
                                          <p:attrName>ppt_x</p:attrName>
                                        </p:attrNameLst>
                                      </p:cBhvr>
                                      <p:tavLst>
                                        <p:tav tm="0">
                                          <p:val>
                                            <p:strVal val="0-#ppt_w/2"/>
                                          </p:val>
                                        </p:tav>
                                        <p:tav tm="100000">
                                          <p:val>
                                            <p:strVal val="#ppt_x"/>
                                          </p:val>
                                        </p:tav>
                                      </p:tavLst>
                                    </p:anim>
                                    <p:anim calcmode="lin" valueType="num">
                                      <p:cBhvr additive="base">
                                        <p:cTn id="20" dur="1000" fill="hold"/>
                                        <p:tgtEl>
                                          <p:spTgt spid="14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p:tgtEl>
                                          <p:spTgt spid="64"/>
                                        </p:tgtEl>
                                        <p:attrNameLst>
                                          <p:attrName>ppt_x</p:attrName>
                                        </p:attrNameLst>
                                      </p:cBhvr>
                                      <p:tavLst>
                                        <p:tav tm="0">
                                          <p:val>
                                            <p:strVal val="#ppt_x-#ppt_w*1.125000"/>
                                          </p:val>
                                        </p:tav>
                                        <p:tav tm="100000">
                                          <p:val>
                                            <p:strVal val="#ppt_x"/>
                                          </p:val>
                                        </p:tav>
                                      </p:tavLst>
                                    </p:anim>
                                    <p:animEffect transition="in" filter="wipe(right)">
                                      <p:cBhvr>
                                        <p:cTn id="25" dur="500"/>
                                        <p:tgtEl>
                                          <p:spTgt spid="64"/>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additive="base">
                                        <p:cTn id="29" dur="500"/>
                                        <p:tgtEl>
                                          <p:spTgt spid="134"/>
                                        </p:tgtEl>
                                        <p:attrNameLst>
                                          <p:attrName>ppt_x</p:attrName>
                                        </p:attrNameLst>
                                      </p:cBhvr>
                                      <p:tavLst>
                                        <p:tav tm="0">
                                          <p:val>
                                            <p:strVal val="#ppt_x+#ppt_w*1.125000"/>
                                          </p:val>
                                        </p:tav>
                                        <p:tav tm="100000">
                                          <p:val>
                                            <p:strVal val="#ppt_x"/>
                                          </p:val>
                                        </p:tav>
                                      </p:tavLst>
                                    </p:anim>
                                    <p:animEffect transition="in" filter="wipe(left)">
                                      <p:cBhvr>
                                        <p:cTn id="30" dur="500"/>
                                        <p:tgtEl>
                                          <p:spTgt spid="134"/>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anim calcmode="lin" valueType="num">
                                      <p:cBhvr additive="base">
                                        <p:cTn id="33" dur="500"/>
                                        <p:tgtEl>
                                          <p:spTgt spid="135"/>
                                        </p:tgtEl>
                                        <p:attrNameLst>
                                          <p:attrName>ppt_x</p:attrName>
                                        </p:attrNameLst>
                                      </p:cBhvr>
                                      <p:tavLst>
                                        <p:tav tm="0">
                                          <p:val>
                                            <p:strVal val="#ppt_x+#ppt_w*1.125000"/>
                                          </p:val>
                                        </p:tav>
                                        <p:tav tm="100000">
                                          <p:val>
                                            <p:strVal val="#ppt_x"/>
                                          </p:val>
                                        </p:tav>
                                      </p:tavLst>
                                    </p:anim>
                                    <p:animEffect transition="in" filter="wipe(left)">
                                      <p:cBhvr>
                                        <p:cTn id="34" dur="500"/>
                                        <p:tgtEl>
                                          <p:spTgt spid="135"/>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anim calcmode="lin" valueType="num">
                                      <p:cBhvr additive="base">
                                        <p:cTn id="37" dur="500"/>
                                        <p:tgtEl>
                                          <p:spTgt spid="136"/>
                                        </p:tgtEl>
                                        <p:attrNameLst>
                                          <p:attrName>ppt_x</p:attrName>
                                        </p:attrNameLst>
                                      </p:cBhvr>
                                      <p:tavLst>
                                        <p:tav tm="0">
                                          <p:val>
                                            <p:strVal val="#ppt_x+#ppt_w*1.125000"/>
                                          </p:val>
                                        </p:tav>
                                        <p:tav tm="100000">
                                          <p:val>
                                            <p:strVal val="#ppt_x"/>
                                          </p:val>
                                        </p:tav>
                                      </p:tavLst>
                                    </p:anim>
                                    <p:animEffect transition="in" filter="wipe(left)">
                                      <p:cBhvr>
                                        <p:cTn id="38" dur="500"/>
                                        <p:tgtEl>
                                          <p:spTgt spid="136"/>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additive="base">
                                        <p:cTn id="41" dur="500"/>
                                        <p:tgtEl>
                                          <p:spTgt spid="137"/>
                                        </p:tgtEl>
                                        <p:attrNameLst>
                                          <p:attrName>ppt_x</p:attrName>
                                        </p:attrNameLst>
                                      </p:cBhvr>
                                      <p:tavLst>
                                        <p:tav tm="0">
                                          <p:val>
                                            <p:strVal val="#ppt_x+#ppt_w*1.125000"/>
                                          </p:val>
                                        </p:tav>
                                        <p:tav tm="100000">
                                          <p:val>
                                            <p:strVal val="#ppt_x"/>
                                          </p:val>
                                        </p:tav>
                                      </p:tavLst>
                                    </p:anim>
                                    <p:animEffect transition="in" filter="wipe(left)">
                                      <p:cBhvr>
                                        <p:cTn id="42" dur="500"/>
                                        <p:tgtEl>
                                          <p:spTgt spid="137"/>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143"/>
                                        </p:tgtEl>
                                        <p:attrNameLst>
                                          <p:attrName>style.visibility</p:attrName>
                                        </p:attrNameLst>
                                      </p:cBhvr>
                                      <p:to>
                                        <p:strVal val="visible"/>
                                      </p:to>
                                    </p:set>
                                    <p:anim calcmode="lin" valueType="num">
                                      <p:cBhvr additive="base">
                                        <p:cTn id="45" dur="500"/>
                                        <p:tgtEl>
                                          <p:spTgt spid="143"/>
                                        </p:tgtEl>
                                        <p:attrNameLst>
                                          <p:attrName>ppt_x</p:attrName>
                                        </p:attrNameLst>
                                      </p:cBhvr>
                                      <p:tavLst>
                                        <p:tav tm="0">
                                          <p:val>
                                            <p:strVal val="#ppt_x+#ppt_w*1.125000"/>
                                          </p:val>
                                        </p:tav>
                                        <p:tav tm="100000">
                                          <p:val>
                                            <p:strVal val="#ppt_x"/>
                                          </p:val>
                                        </p:tav>
                                      </p:tavLst>
                                    </p:anim>
                                    <p:animEffect transition="in" filter="wipe(left)">
                                      <p:cBhvr>
                                        <p:cTn id="46" dur="500"/>
                                        <p:tgtEl>
                                          <p:spTgt spid="143"/>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144"/>
                                        </p:tgtEl>
                                        <p:attrNameLst>
                                          <p:attrName>style.visibility</p:attrName>
                                        </p:attrNameLst>
                                      </p:cBhvr>
                                      <p:to>
                                        <p:strVal val="visible"/>
                                      </p:to>
                                    </p:set>
                                    <p:anim calcmode="lin" valueType="num">
                                      <p:cBhvr additive="base">
                                        <p:cTn id="49" dur="500"/>
                                        <p:tgtEl>
                                          <p:spTgt spid="144"/>
                                        </p:tgtEl>
                                        <p:attrNameLst>
                                          <p:attrName>ppt_x</p:attrName>
                                        </p:attrNameLst>
                                      </p:cBhvr>
                                      <p:tavLst>
                                        <p:tav tm="0">
                                          <p:val>
                                            <p:strVal val="#ppt_x+#ppt_w*1.125000"/>
                                          </p:val>
                                        </p:tav>
                                        <p:tav tm="100000">
                                          <p:val>
                                            <p:strVal val="#ppt_x"/>
                                          </p:val>
                                        </p:tav>
                                      </p:tavLst>
                                    </p:anim>
                                    <p:animEffect transition="in" filter="wipe(left)">
                                      <p:cBhvr>
                                        <p:cTn id="5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animBg="1"/>
      <p:bldP spid="136" grpId="0" animBg="1"/>
      <p:bldP spid="137" grpId="0" animBg="1"/>
      <p:bldP spid="138" grpId="0"/>
      <p:bldP spid="139" grpId="0"/>
      <p:bldP spid="140" grpId="0"/>
      <p:bldP spid="143" grpId="0"/>
      <p:bldP spid="144" grpId="0"/>
      <p:bldP spid="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810D1A8-DAFA-7D41-BA6B-0C029359EB41}"/>
              </a:ext>
            </a:extLst>
          </p:cNvPr>
          <p:cNvGraphicFramePr/>
          <p:nvPr>
            <p:extLst>
              <p:ext uri="{D42A27DB-BD31-4B8C-83A1-F6EECF244321}">
                <p14:modId xmlns:p14="http://schemas.microsoft.com/office/powerpoint/2010/main" val="4184095679"/>
              </p:ext>
            </p:extLst>
          </p:nvPr>
        </p:nvGraphicFramePr>
        <p:xfrm>
          <a:off x="2391619" y="2005402"/>
          <a:ext cx="7408761" cy="4852598"/>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4">
            <a:extLst>
              <a:ext uri="{FF2B5EF4-FFF2-40B4-BE49-F238E27FC236}">
                <a16:creationId xmlns:a16="http://schemas.microsoft.com/office/drawing/2014/main" id="{71EB7C22-71F4-0D02-6571-A9A9946EB7FE}"/>
              </a:ext>
            </a:extLst>
          </p:cNvPr>
          <p:cNvGrpSpPr>
            <a:grpSpLocks noChangeAspect="1"/>
          </p:cNvGrpSpPr>
          <p:nvPr/>
        </p:nvGrpSpPr>
        <p:grpSpPr bwMode="auto">
          <a:xfrm>
            <a:off x="2970395" y="1476024"/>
            <a:ext cx="740548" cy="742950"/>
            <a:chOff x="3532" y="1852"/>
            <a:chExt cx="616" cy="618"/>
          </a:xfrm>
          <a:solidFill>
            <a:schemeClr val="accent1"/>
          </a:solidFill>
        </p:grpSpPr>
        <p:sp>
          <p:nvSpPr>
            <p:cNvPr id="27" name="Freeform 5">
              <a:extLst>
                <a:ext uri="{FF2B5EF4-FFF2-40B4-BE49-F238E27FC236}">
                  <a16:creationId xmlns:a16="http://schemas.microsoft.com/office/drawing/2014/main" id="{BE5CB514-F48D-07FF-1FFB-BD8117615287}"/>
                </a:ext>
              </a:extLst>
            </p:cNvPr>
            <p:cNvSpPr>
              <a:spLocks noEditPoints="1"/>
            </p:cNvSpPr>
            <p:nvPr/>
          </p:nvSpPr>
          <p:spPr bwMode="auto">
            <a:xfrm>
              <a:off x="3532" y="2087"/>
              <a:ext cx="616" cy="383"/>
            </a:xfrm>
            <a:custGeom>
              <a:avLst/>
              <a:gdLst>
                <a:gd name="T0" fmla="*/ 169 w 294"/>
                <a:gd name="T1" fmla="*/ 9 h 183"/>
                <a:gd name="T2" fmla="*/ 160 w 294"/>
                <a:gd name="T3" fmla="*/ 0 h 183"/>
                <a:gd name="T4" fmla="*/ 125 w 294"/>
                <a:gd name="T5" fmla="*/ 0 h 183"/>
                <a:gd name="T6" fmla="*/ 116 w 294"/>
                <a:gd name="T7" fmla="*/ 9 h 183"/>
                <a:gd name="T8" fmla="*/ 116 w 294"/>
                <a:gd name="T9" fmla="*/ 134 h 183"/>
                <a:gd name="T10" fmla="*/ 169 w 294"/>
                <a:gd name="T11" fmla="*/ 134 h 183"/>
                <a:gd name="T12" fmla="*/ 169 w 294"/>
                <a:gd name="T13" fmla="*/ 9 h 183"/>
                <a:gd name="T14" fmla="*/ 245 w 294"/>
                <a:gd name="T15" fmla="*/ 27 h 183"/>
                <a:gd name="T16" fmla="*/ 236 w 294"/>
                <a:gd name="T17" fmla="*/ 18 h 183"/>
                <a:gd name="T18" fmla="*/ 200 w 294"/>
                <a:gd name="T19" fmla="*/ 18 h 183"/>
                <a:gd name="T20" fmla="*/ 191 w 294"/>
                <a:gd name="T21" fmla="*/ 27 h 183"/>
                <a:gd name="T22" fmla="*/ 191 w 294"/>
                <a:gd name="T23" fmla="*/ 134 h 183"/>
                <a:gd name="T24" fmla="*/ 245 w 294"/>
                <a:gd name="T25" fmla="*/ 134 h 183"/>
                <a:gd name="T26" fmla="*/ 245 w 294"/>
                <a:gd name="T27" fmla="*/ 27 h 183"/>
                <a:gd name="T28" fmla="*/ 281 w 294"/>
                <a:gd name="T29" fmla="*/ 156 h 183"/>
                <a:gd name="T30" fmla="*/ 13 w 294"/>
                <a:gd name="T31" fmla="*/ 156 h 183"/>
                <a:gd name="T32" fmla="*/ 0 w 294"/>
                <a:gd name="T33" fmla="*/ 169 h 183"/>
                <a:gd name="T34" fmla="*/ 13 w 294"/>
                <a:gd name="T35" fmla="*/ 183 h 183"/>
                <a:gd name="T36" fmla="*/ 281 w 294"/>
                <a:gd name="T37" fmla="*/ 183 h 183"/>
                <a:gd name="T38" fmla="*/ 294 w 294"/>
                <a:gd name="T39" fmla="*/ 169 h 183"/>
                <a:gd name="T40" fmla="*/ 281 w 294"/>
                <a:gd name="T41" fmla="*/ 156 h 183"/>
                <a:gd name="T42" fmla="*/ 94 w 294"/>
                <a:gd name="T43" fmla="*/ 54 h 183"/>
                <a:gd name="T44" fmla="*/ 85 w 294"/>
                <a:gd name="T45" fmla="*/ 45 h 183"/>
                <a:gd name="T46" fmla="*/ 49 w 294"/>
                <a:gd name="T47" fmla="*/ 45 h 183"/>
                <a:gd name="T48" fmla="*/ 40 w 294"/>
                <a:gd name="T49" fmla="*/ 54 h 183"/>
                <a:gd name="T50" fmla="*/ 40 w 294"/>
                <a:gd name="T51" fmla="*/ 134 h 183"/>
                <a:gd name="T52" fmla="*/ 94 w 294"/>
                <a:gd name="T53" fmla="*/ 134 h 183"/>
                <a:gd name="T54" fmla="*/ 94 w 294"/>
                <a:gd name="T55" fmla="*/ 5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4" h="183">
                  <a:moveTo>
                    <a:pt x="169" y="9"/>
                  </a:moveTo>
                  <a:cubicBezTo>
                    <a:pt x="169" y="4"/>
                    <a:pt x="165" y="0"/>
                    <a:pt x="160" y="0"/>
                  </a:cubicBezTo>
                  <a:cubicBezTo>
                    <a:pt x="125" y="0"/>
                    <a:pt x="125" y="0"/>
                    <a:pt x="125" y="0"/>
                  </a:cubicBezTo>
                  <a:cubicBezTo>
                    <a:pt x="120" y="0"/>
                    <a:pt x="116" y="4"/>
                    <a:pt x="116" y="9"/>
                  </a:cubicBezTo>
                  <a:cubicBezTo>
                    <a:pt x="116" y="134"/>
                    <a:pt x="116" y="134"/>
                    <a:pt x="116" y="134"/>
                  </a:cubicBezTo>
                  <a:cubicBezTo>
                    <a:pt x="169" y="134"/>
                    <a:pt x="169" y="134"/>
                    <a:pt x="169" y="134"/>
                  </a:cubicBezTo>
                  <a:lnTo>
                    <a:pt x="169" y="9"/>
                  </a:lnTo>
                  <a:close/>
                  <a:moveTo>
                    <a:pt x="245" y="27"/>
                  </a:moveTo>
                  <a:cubicBezTo>
                    <a:pt x="245" y="22"/>
                    <a:pt x="241" y="18"/>
                    <a:pt x="236" y="18"/>
                  </a:cubicBezTo>
                  <a:cubicBezTo>
                    <a:pt x="200" y="18"/>
                    <a:pt x="200" y="18"/>
                    <a:pt x="200" y="18"/>
                  </a:cubicBezTo>
                  <a:cubicBezTo>
                    <a:pt x="195" y="18"/>
                    <a:pt x="191" y="22"/>
                    <a:pt x="191" y="27"/>
                  </a:cubicBezTo>
                  <a:cubicBezTo>
                    <a:pt x="191" y="134"/>
                    <a:pt x="191" y="134"/>
                    <a:pt x="191" y="134"/>
                  </a:cubicBezTo>
                  <a:cubicBezTo>
                    <a:pt x="245" y="134"/>
                    <a:pt x="245" y="134"/>
                    <a:pt x="245" y="134"/>
                  </a:cubicBezTo>
                  <a:lnTo>
                    <a:pt x="245" y="27"/>
                  </a:lnTo>
                  <a:close/>
                  <a:moveTo>
                    <a:pt x="281" y="156"/>
                  </a:moveTo>
                  <a:cubicBezTo>
                    <a:pt x="13" y="156"/>
                    <a:pt x="13" y="156"/>
                    <a:pt x="13" y="156"/>
                  </a:cubicBezTo>
                  <a:cubicBezTo>
                    <a:pt x="6" y="156"/>
                    <a:pt x="0" y="162"/>
                    <a:pt x="0" y="169"/>
                  </a:cubicBezTo>
                  <a:cubicBezTo>
                    <a:pt x="0" y="177"/>
                    <a:pt x="6" y="183"/>
                    <a:pt x="13" y="183"/>
                  </a:cubicBezTo>
                  <a:cubicBezTo>
                    <a:pt x="281" y="183"/>
                    <a:pt x="281" y="183"/>
                    <a:pt x="281" y="183"/>
                  </a:cubicBezTo>
                  <a:cubicBezTo>
                    <a:pt x="288" y="183"/>
                    <a:pt x="294" y="177"/>
                    <a:pt x="294" y="169"/>
                  </a:cubicBezTo>
                  <a:cubicBezTo>
                    <a:pt x="294" y="162"/>
                    <a:pt x="288" y="156"/>
                    <a:pt x="281" y="156"/>
                  </a:cubicBezTo>
                  <a:close/>
                  <a:moveTo>
                    <a:pt x="94" y="54"/>
                  </a:moveTo>
                  <a:cubicBezTo>
                    <a:pt x="94" y="49"/>
                    <a:pt x="90" y="45"/>
                    <a:pt x="85" y="45"/>
                  </a:cubicBezTo>
                  <a:cubicBezTo>
                    <a:pt x="49" y="45"/>
                    <a:pt x="49" y="45"/>
                    <a:pt x="49" y="45"/>
                  </a:cubicBezTo>
                  <a:cubicBezTo>
                    <a:pt x="44" y="45"/>
                    <a:pt x="40" y="49"/>
                    <a:pt x="40" y="54"/>
                  </a:cubicBezTo>
                  <a:cubicBezTo>
                    <a:pt x="40" y="134"/>
                    <a:pt x="40" y="134"/>
                    <a:pt x="40" y="134"/>
                  </a:cubicBezTo>
                  <a:cubicBezTo>
                    <a:pt x="94" y="134"/>
                    <a:pt x="94" y="134"/>
                    <a:pt x="94" y="134"/>
                  </a:cubicBezTo>
                  <a:lnTo>
                    <a:pt x="9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sp>
          <p:nvSpPr>
            <p:cNvPr id="28" name="Freeform 6">
              <a:extLst>
                <a:ext uri="{FF2B5EF4-FFF2-40B4-BE49-F238E27FC236}">
                  <a16:creationId xmlns:a16="http://schemas.microsoft.com/office/drawing/2014/main" id="{59D54E25-B4F7-FAAF-1AB9-831D294DC821}"/>
                </a:ext>
              </a:extLst>
            </p:cNvPr>
            <p:cNvSpPr>
              <a:spLocks/>
            </p:cNvSpPr>
            <p:nvPr/>
          </p:nvSpPr>
          <p:spPr bwMode="auto">
            <a:xfrm>
              <a:off x="3595" y="1852"/>
              <a:ext cx="499" cy="241"/>
            </a:xfrm>
            <a:custGeom>
              <a:avLst/>
              <a:gdLst>
                <a:gd name="T0" fmla="*/ 228 w 238"/>
                <a:gd name="T1" fmla="*/ 1 h 115"/>
                <a:gd name="T2" fmla="*/ 188 w 238"/>
                <a:gd name="T3" fmla="*/ 7 h 115"/>
                <a:gd name="T4" fmla="*/ 183 w 238"/>
                <a:gd name="T5" fmla="*/ 20 h 115"/>
                <a:gd name="T6" fmla="*/ 193 w 238"/>
                <a:gd name="T7" fmla="*/ 29 h 115"/>
                <a:gd name="T8" fmla="*/ 160 w 238"/>
                <a:gd name="T9" fmla="*/ 62 h 115"/>
                <a:gd name="T10" fmla="*/ 107 w 238"/>
                <a:gd name="T11" fmla="*/ 22 h 115"/>
                <a:gd name="T12" fmla="*/ 91 w 238"/>
                <a:gd name="T13" fmla="*/ 22 h 115"/>
                <a:gd name="T14" fmla="*/ 6 w 238"/>
                <a:gd name="T15" fmla="*/ 91 h 115"/>
                <a:gd name="T16" fmla="*/ 4 w 238"/>
                <a:gd name="T17" fmla="*/ 110 h 115"/>
                <a:gd name="T18" fmla="*/ 15 w 238"/>
                <a:gd name="T19" fmla="*/ 115 h 115"/>
                <a:gd name="T20" fmla="*/ 23 w 238"/>
                <a:gd name="T21" fmla="*/ 112 h 115"/>
                <a:gd name="T22" fmla="*/ 99 w 238"/>
                <a:gd name="T23" fmla="*/ 49 h 115"/>
                <a:gd name="T24" fmla="*/ 153 w 238"/>
                <a:gd name="T25" fmla="*/ 90 h 115"/>
                <a:gd name="T26" fmla="*/ 171 w 238"/>
                <a:gd name="T27" fmla="*/ 89 h 115"/>
                <a:gd name="T28" fmla="*/ 211 w 238"/>
                <a:gd name="T29" fmla="*/ 48 h 115"/>
                <a:gd name="T30" fmla="*/ 218 w 238"/>
                <a:gd name="T31" fmla="*/ 55 h 115"/>
                <a:gd name="T32" fmla="*/ 231 w 238"/>
                <a:gd name="T33" fmla="*/ 50 h 115"/>
                <a:gd name="T34" fmla="*/ 237 w 238"/>
                <a:gd name="T35" fmla="*/ 10 h 115"/>
                <a:gd name="T36" fmla="*/ 228 w 238"/>
                <a:gd name="T37" fmla="*/ 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5">
                  <a:moveTo>
                    <a:pt x="228" y="1"/>
                  </a:moveTo>
                  <a:cubicBezTo>
                    <a:pt x="188" y="7"/>
                    <a:pt x="188" y="7"/>
                    <a:pt x="188" y="7"/>
                  </a:cubicBezTo>
                  <a:cubicBezTo>
                    <a:pt x="181" y="8"/>
                    <a:pt x="179" y="16"/>
                    <a:pt x="183" y="20"/>
                  </a:cubicBezTo>
                  <a:cubicBezTo>
                    <a:pt x="193" y="29"/>
                    <a:pt x="193" y="29"/>
                    <a:pt x="193" y="29"/>
                  </a:cubicBezTo>
                  <a:cubicBezTo>
                    <a:pt x="160" y="62"/>
                    <a:pt x="160" y="62"/>
                    <a:pt x="160" y="62"/>
                  </a:cubicBezTo>
                  <a:cubicBezTo>
                    <a:pt x="107" y="22"/>
                    <a:pt x="107" y="22"/>
                    <a:pt x="107" y="22"/>
                  </a:cubicBezTo>
                  <a:cubicBezTo>
                    <a:pt x="102" y="18"/>
                    <a:pt x="95" y="18"/>
                    <a:pt x="91" y="22"/>
                  </a:cubicBezTo>
                  <a:cubicBezTo>
                    <a:pt x="6" y="91"/>
                    <a:pt x="6" y="91"/>
                    <a:pt x="6" y="91"/>
                  </a:cubicBezTo>
                  <a:cubicBezTo>
                    <a:pt x="0" y="96"/>
                    <a:pt x="0" y="104"/>
                    <a:pt x="4" y="110"/>
                  </a:cubicBezTo>
                  <a:cubicBezTo>
                    <a:pt x="7" y="113"/>
                    <a:pt x="11" y="115"/>
                    <a:pt x="15" y="115"/>
                  </a:cubicBezTo>
                  <a:cubicBezTo>
                    <a:pt x="18" y="115"/>
                    <a:pt x="21" y="114"/>
                    <a:pt x="23" y="112"/>
                  </a:cubicBezTo>
                  <a:cubicBezTo>
                    <a:pt x="99" y="49"/>
                    <a:pt x="99" y="49"/>
                    <a:pt x="99" y="49"/>
                  </a:cubicBezTo>
                  <a:cubicBezTo>
                    <a:pt x="153" y="90"/>
                    <a:pt x="153" y="90"/>
                    <a:pt x="153" y="90"/>
                  </a:cubicBezTo>
                  <a:cubicBezTo>
                    <a:pt x="159" y="94"/>
                    <a:pt x="166" y="94"/>
                    <a:pt x="171" y="89"/>
                  </a:cubicBezTo>
                  <a:cubicBezTo>
                    <a:pt x="211" y="48"/>
                    <a:pt x="211" y="48"/>
                    <a:pt x="211" y="48"/>
                  </a:cubicBezTo>
                  <a:cubicBezTo>
                    <a:pt x="218" y="55"/>
                    <a:pt x="218" y="55"/>
                    <a:pt x="218" y="55"/>
                  </a:cubicBezTo>
                  <a:cubicBezTo>
                    <a:pt x="222" y="59"/>
                    <a:pt x="230" y="57"/>
                    <a:pt x="231" y="50"/>
                  </a:cubicBezTo>
                  <a:cubicBezTo>
                    <a:pt x="237" y="10"/>
                    <a:pt x="237" y="10"/>
                    <a:pt x="237" y="10"/>
                  </a:cubicBezTo>
                  <a:cubicBezTo>
                    <a:pt x="238" y="5"/>
                    <a:pt x="233" y="0"/>
                    <a:pt x="22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grpSp>
      <p:grpSp>
        <p:nvGrpSpPr>
          <p:cNvPr id="29" name="Group 9">
            <a:extLst>
              <a:ext uri="{FF2B5EF4-FFF2-40B4-BE49-F238E27FC236}">
                <a16:creationId xmlns:a16="http://schemas.microsoft.com/office/drawing/2014/main" id="{5B5D8EA6-C3BA-A581-F083-1F9C95183CD5}"/>
              </a:ext>
            </a:extLst>
          </p:cNvPr>
          <p:cNvGrpSpPr>
            <a:grpSpLocks noChangeAspect="1"/>
          </p:cNvGrpSpPr>
          <p:nvPr/>
        </p:nvGrpSpPr>
        <p:grpSpPr bwMode="auto">
          <a:xfrm>
            <a:off x="4855041" y="1476024"/>
            <a:ext cx="738915" cy="720090"/>
            <a:chOff x="3526" y="1855"/>
            <a:chExt cx="628" cy="612"/>
          </a:xfrm>
          <a:solidFill>
            <a:schemeClr val="accent3"/>
          </a:solidFill>
        </p:grpSpPr>
        <p:sp>
          <p:nvSpPr>
            <p:cNvPr id="30" name="Freeform 10">
              <a:extLst>
                <a:ext uri="{FF2B5EF4-FFF2-40B4-BE49-F238E27FC236}">
                  <a16:creationId xmlns:a16="http://schemas.microsoft.com/office/drawing/2014/main" id="{8452949C-B604-4846-1641-92654399C0BE}"/>
                </a:ext>
              </a:extLst>
            </p:cNvPr>
            <p:cNvSpPr>
              <a:spLocks noEditPoints="1"/>
            </p:cNvSpPr>
            <p:nvPr/>
          </p:nvSpPr>
          <p:spPr bwMode="auto">
            <a:xfrm>
              <a:off x="3526" y="2067"/>
              <a:ext cx="628" cy="310"/>
            </a:xfrm>
            <a:custGeom>
              <a:avLst/>
              <a:gdLst>
                <a:gd name="T0" fmla="*/ 86 w 300"/>
                <a:gd name="T1" fmla="*/ 51 h 148"/>
                <a:gd name="T2" fmla="*/ 61 w 300"/>
                <a:gd name="T3" fmla="*/ 53 h 148"/>
                <a:gd name="T4" fmla="*/ 62 w 300"/>
                <a:gd name="T5" fmla="*/ 77 h 148"/>
                <a:gd name="T6" fmla="*/ 82 w 300"/>
                <a:gd name="T7" fmla="*/ 96 h 148"/>
                <a:gd name="T8" fmla="*/ 82 w 300"/>
                <a:gd name="T9" fmla="*/ 110 h 148"/>
                <a:gd name="T10" fmla="*/ 68 w 300"/>
                <a:gd name="T11" fmla="*/ 110 h 148"/>
                <a:gd name="T12" fmla="*/ 49 w 300"/>
                <a:gd name="T13" fmla="*/ 91 h 148"/>
                <a:gd name="T14" fmla="*/ 38 w 300"/>
                <a:gd name="T15" fmla="*/ 65 h 148"/>
                <a:gd name="T16" fmla="*/ 38 w 300"/>
                <a:gd name="T17" fmla="*/ 19 h 148"/>
                <a:gd name="T18" fmla="*/ 17 w 300"/>
                <a:gd name="T19" fmla="*/ 1 h 148"/>
                <a:gd name="T20" fmla="*/ 0 w 300"/>
                <a:gd name="T21" fmla="*/ 21 h 148"/>
                <a:gd name="T22" fmla="*/ 0 w 300"/>
                <a:gd name="T23" fmla="*/ 67 h 148"/>
                <a:gd name="T24" fmla="*/ 11 w 300"/>
                <a:gd name="T25" fmla="*/ 96 h 148"/>
                <a:gd name="T26" fmla="*/ 53 w 300"/>
                <a:gd name="T27" fmla="*/ 146 h 148"/>
                <a:gd name="T28" fmla="*/ 56 w 300"/>
                <a:gd name="T29" fmla="*/ 148 h 148"/>
                <a:gd name="T30" fmla="*/ 134 w 300"/>
                <a:gd name="T31" fmla="*/ 148 h 148"/>
                <a:gd name="T32" fmla="*/ 137 w 300"/>
                <a:gd name="T33" fmla="*/ 144 h 148"/>
                <a:gd name="T34" fmla="*/ 137 w 300"/>
                <a:gd name="T35" fmla="*/ 121 h 148"/>
                <a:gd name="T36" fmla="*/ 124 w 300"/>
                <a:gd name="T37" fmla="*/ 89 h 148"/>
                <a:gd name="T38" fmla="*/ 86 w 300"/>
                <a:gd name="T39" fmla="*/ 51 h 148"/>
                <a:gd name="T40" fmla="*/ 283 w 300"/>
                <a:gd name="T41" fmla="*/ 1 h 148"/>
                <a:gd name="T42" fmla="*/ 262 w 300"/>
                <a:gd name="T43" fmla="*/ 19 h 148"/>
                <a:gd name="T44" fmla="*/ 262 w 300"/>
                <a:gd name="T45" fmla="*/ 65 h 148"/>
                <a:gd name="T46" fmla="*/ 251 w 300"/>
                <a:gd name="T47" fmla="*/ 91 h 148"/>
                <a:gd name="T48" fmla="*/ 232 w 300"/>
                <a:gd name="T49" fmla="*/ 110 h 148"/>
                <a:gd name="T50" fmla="*/ 219 w 300"/>
                <a:gd name="T51" fmla="*/ 110 h 148"/>
                <a:gd name="T52" fmla="*/ 219 w 300"/>
                <a:gd name="T53" fmla="*/ 96 h 148"/>
                <a:gd name="T54" fmla="*/ 238 w 300"/>
                <a:gd name="T55" fmla="*/ 77 h 148"/>
                <a:gd name="T56" fmla="*/ 240 w 300"/>
                <a:gd name="T57" fmla="*/ 53 h 148"/>
                <a:gd name="T58" fmla="*/ 214 w 300"/>
                <a:gd name="T59" fmla="*/ 51 h 148"/>
                <a:gd name="T60" fmla="*/ 176 w 300"/>
                <a:gd name="T61" fmla="*/ 89 h 148"/>
                <a:gd name="T62" fmla="*/ 163 w 300"/>
                <a:gd name="T63" fmla="*/ 121 h 148"/>
                <a:gd name="T64" fmla="*/ 163 w 300"/>
                <a:gd name="T65" fmla="*/ 144 h 148"/>
                <a:gd name="T66" fmla="*/ 167 w 300"/>
                <a:gd name="T67" fmla="*/ 148 h 148"/>
                <a:gd name="T68" fmla="*/ 244 w 300"/>
                <a:gd name="T69" fmla="*/ 148 h 148"/>
                <a:gd name="T70" fmla="*/ 247 w 300"/>
                <a:gd name="T71" fmla="*/ 146 h 148"/>
                <a:gd name="T72" fmla="*/ 289 w 300"/>
                <a:gd name="T73" fmla="*/ 96 h 148"/>
                <a:gd name="T74" fmla="*/ 300 w 300"/>
                <a:gd name="T75" fmla="*/ 67 h 148"/>
                <a:gd name="T76" fmla="*/ 300 w 300"/>
                <a:gd name="T77" fmla="*/ 21 h 148"/>
                <a:gd name="T78" fmla="*/ 283 w 300"/>
                <a:gd name="T79"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148">
                  <a:moveTo>
                    <a:pt x="86" y="51"/>
                  </a:moveTo>
                  <a:cubicBezTo>
                    <a:pt x="79" y="44"/>
                    <a:pt x="67" y="45"/>
                    <a:pt x="61" y="53"/>
                  </a:cubicBezTo>
                  <a:cubicBezTo>
                    <a:pt x="55" y="60"/>
                    <a:pt x="56" y="70"/>
                    <a:pt x="62" y="77"/>
                  </a:cubicBezTo>
                  <a:cubicBezTo>
                    <a:pt x="82" y="96"/>
                    <a:pt x="82" y="96"/>
                    <a:pt x="82" y="96"/>
                  </a:cubicBezTo>
                  <a:cubicBezTo>
                    <a:pt x="85" y="100"/>
                    <a:pt x="85" y="106"/>
                    <a:pt x="82" y="110"/>
                  </a:cubicBezTo>
                  <a:cubicBezTo>
                    <a:pt x="78" y="113"/>
                    <a:pt x="72" y="113"/>
                    <a:pt x="68" y="110"/>
                  </a:cubicBezTo>
                  <a:cubicBezTo>
                    <a:pt x="49" y="91"/>
                    <a:pt x="49" y="91"/>
                    <a:pt x="49" y="91"/>
                  </a:cubicBezTo>
                  <a:cubicBezTo>
                    <a:pt x="42" y="84"/>
                    <a:pt x="38" y="75"/>
                    <a:pt x="38" y="65"/>
                  </a:cubicBezTo>
                  <a:cubicBezTo>
                    <a:pt x="38" y="19"/>
                    <a:pt x="38" y="19"/>
                    <a:pt x="38" y="19"/>
                  </a:cubicBezTo>
                  <a:cubicBezTo>
                    <a:pt x="38" y="8"/>
                    <a:pt x="28" y="0"/>
                    <a:pt x="17" y="1"/>
                  </a:cubicBezTo>
                  <a:cubicBezTo>
                    <a:pt x="7" y="2"/>
                    <a:pt x="0" y="11"/>
                    <a:pt x="0" y="21"/>
                  </a:cubicBezTo>
                  <a:cubicBezTo>
                    <a:pt x="0" y="67"/>
                    <a:pt x="0" y="67"/>
                    <a:pt x="0" y="67"/>
                  </a:cubicBezTo>
                  <a:cubicBezTo>
                    <a:pt x="0" y="78"/>
                    <a:pt x="4" y="88"/>
                    <a:pt x="11" y="96"/>
                  </a:cubicBezTo>
                  <a:cubicBezTo>
                    <a:pt x="53" y="146"/>
                    <a:pt x="53" y="146"/>
                    <a:pt x="53" y="146"/>
                  </a:cubicBezTo>
                  <a:cubicBezTo>
                    <a:pt x="54" y="147"/>
                    <a:pt x="55" y="148"/>
                    <a:pt x="56" y="148"/>
                  </a:cubicBezTo>
                  <a:cubicBezTo>
                    <a:pt x="134" y="148"/>
                    <a:pt x="134" y="148"/>
                    <a:pt x="134" y="148"/>
                  </a:cubicBezTo>
                  <a:cubicBezTo>
                    <a:pt x="136" y="148"/>
                    <a:pt x="137" y="146"/>
                    <a:pt x="137" y="144"/>
                  </a:cubicBezTo>
                  <a:cubicBezTo>
                    <a:pt x="137" y="121"/>
                    <a:pt x="137" y="121"/>
                    <a:pt x="137" y="121"/>
                  </a:cubicBezTo>
                  <a:cubicBezTo>
                    <a:pt x="137" y="109"/>
                    <a:pt x="133" y="98"/>
                    <a:pt x="124" y="89"/>
                  </a:cubicBezTo>
                  <a:lnTo>
                    <a:pt x="86" y="51"/>
                  </a:lnTo>
                  <a:close/>
                  <a:moveTo>
                    <a:pt x="283" y="1"/>
                  </a:moveTo>
                  <a:cubicBezTo>
                    <a:pt x="272" y="0"/>
                    <a:pt x="262" y="8"/>
                    <a:pt x="262" y="19"/>
                  </a:cubicBezTo>
                  <a:cubicBezTo>
                    <a:pt x="262" y="65"/>
                    <a:pt x="262" y="65"/>
                    <a:pt x="262" y="65"/>
                  </a:cubicBezTo>
                  <a:cubicBezTo>
                    <a:pt x="262" y="75"/>
                    <a:pt x="258" y="84"/>
                    <a:pt x="251" y="91"/>
                  </a:cubicBezTo>
                  <a:cubicBezTo>
                    <a:pt x="232" y="110"/>
                    <a:pt x="232" y="110"/>
                    <a:pt x="232" y="110"/>
                  </a:cubicBezTo>
                  <a:cubicBezTo>
                    <a:pt x="229" y="113"/>
                    <a:pt x="222" y="113"/>
                    <a:pt x="219" y="110"/>
                  </a:cubicBezTo>
                  <a:cubicBezTo>
                    <a:pt x="215" y="106"/>
                    <a:pt x="215" y="100"/>
                    <a:pt x="219" y="96"/>
                  </a:cubicBezTo>
                  <a:cubicBezTo>
                    <a:pt x="238" y="77"/>
                    <a:pt x="238" y="77"/>
                    <a:pt x="238" y="77"/>
                  </a:cubicBezTo>
                  <a:cubicBezTo>
                    <a:pt x="244" y="70"/>
                    <a:pt x="245" y="60"/>
                    <a:pt x="240" y="53"/>
                  </a:cubicBezTo>
                  <a:cubicBezTo>
                    <a:pt x="233" y="45"/>
                    <a:pt x="221" y="44"/>
                    <a:pt x="214" y="51"/>
                  </a:cubicBezTo>
                  <a:cubicBezTo>
                    <a:pt x="176" y="89"/>
                    <a:pt x="176" y="89"/>
                    <a:pt x="176" y="89"/>
                  </a:cubicBezTo>
                  <a:cubicBezTo>
                    <a:pt x="168" y="98"/>
                    <a:pt x="163" y="109"/>
                    <a:pt x="163" y="121"/>
                  </a:cubicBezTo>
                  <a:cubicBezTo>
                    <a:pt x="163" y="144"/>
                    <a:pt x="163" y="144"/>
                    <a:pt x="163" y="144"/>
                  </a:cubicBezTo>
                  <a:cubicBezTo>
                    <a:pt x="163" y="146"/>
                    <a:pt x="165" y="148"/>
                    <a:pt x="167" y="148"/>
                  </a:cubicBezTo>
                  <a:cubicBezTo>
                    <a:pt x="244" y="148"/>
                    <a:pt x="244" y="148"/>
                    <a:pt x="244" y="148"/>
                  </a:cubicBezTo>
                  <a:cubicBezTo>
                    <a:pt x="245" y="148"/>
                    <a:pt x="246" y="147"/>
                    <a:pt x="247" y="146"/>
                  </a:cubicBezTo>
                  <a:cubicBezTo>
                    <a:pt x="289" y="96"/>
                    <a:pt x="289" y="96"/>
                    <a:pt x="289" y="96"/>
                  </a:cubicBezTo>
                  <a:cubicBezTo>
                    <a:pt x="296" y="88"/>
                    <a:pt x="300" y="78"/>
                    <a:pt x="300" y="67"/>
                  </a:cubicBezTo>
                  <a:cubicBezTo>
                    <a:pt x="300" y="21"/>
                    <a:pt x="300" y="21"/>
                    <a:pt x="300" y="21"/>
                  </a:cubicBezTo>
                  <a:cubicBezTo>
                    <a:pt x="300" y="11"/>
                    <a:pt x="293" y="2"/>
                    <a:pt x="28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sp>
          <p:nvSpPr>
            <p:cNvPr id="31" name="Freeform 11">
              <a:extLst>
                <a:ext uri="{FF2B5EF4-FFF2-40B4-BE49-F238E27FC236}">
                  <a16:creationId xmlns:a16="http://schemas.microsoft.com/office/drawing/2014/main" id="{3D551121-1F99-7B03-4551-B4E9B8650005}"/>
                </a:ext>
              </a:extLst>
            </p:cNvPr>
            <p:cNvSpPr>
              <a:spLocks noEditPoints="1"/>
            </p:cNvSpPr>
            <p:nvPr/>
          </p:nvSpPr>
          <p:spPr bwMode="auto">
            <a:xfrm>
              <a:off x="3639" y="1855"/>
              <a:ext cx="402" cy="612"/>
            </a:xfrm>
            <a:custGeom>
              <a:avLst/>
              <a:gdLst>
                <a:gd name="T0" fmla="*/ 78 w 192"/>
                <a:gd name="T1" fmla="*/ 63 h 292"/>
                <a:gd name="T2" fmla="*/ 114 w 192"/>
                <a:gd name="T3" fmla="*/ 63 h 292"/>
                <a:gd name="T4" fmla="*/ 118 w 192"/>
                <a:gd name="T5" fmla="*/ 59 h 292"/>
                <a:gd name="T6" fmla="*/ 96 w 192"/>
                <a:gd name="T7" fmla="*/ 0 h 292"/>
                <a:gd name="T8" fmla="*/ 74 w 192"/>
                <a:gd name="T9" fmla="*/ 59 h 292"/>
                <a:gd name="T10" fmla="*/ 78 w 192"/>
                <a:gd name="T11" fmla="*/ 63 h 292"/>
                <a:gd name="T12" fmla="*/ 25 w 192"/>
                <a:gd name="T13" fmla="*/ 62 h 292"/>
                <a:gd name="T14" fmla="*/ 51 w 192"/>
                <a:gd name="T15" fmla="*/ 62 h 292"/>
                <a:gd name="T16" fmla="*/ 55 w 192"/>
                <a:gd name="T17" fmla="*/ 58 h 292"/>
                <a:gd name="T18" fmla="*/ 64 w 192"/>
                <a:gd name="T19" fmla="*/ 10 h 292"/>
                <a:gd name="T20" fmla="*/ 59 w 192"/>
                <a:gd name="T21" fmla="*/ 6 h 292"/>
                <a:gd name="T22" fmla="*/ 22 w 192"/>
                <a:gd name="T23" fmla="*/ 58 h 292"/>
                <a:gd name="T24" fmla="*/ 25 w 192"/>
                <a:gd name="T25" fmla="*/ 62 h 292"/>
                <a:gd name="T26" fmla="*/ 137 w 192"/>
                <a:gd name="T27" fmla="*/ 58 h 292"/>
                <a:gd name="T28" fmla="*/ 141 w 192"/>
                <a:gd name="T29" fmla="*/ 62 h 292"/>
                <a:gd name="T30" fmla="*/ 167 w 192"/>
                <a:gd name="T31" fmla="*/ 62 h 292"/>
                <a:gd name="T32" fmla="*/ 171 w 192"/>
                <a:gd name="T33" fmla="*/ 58 h 292"/>
                <a:gd name="T34" fmla="*/ 134 w 192"/>
                <a:gd name="T35" fmla="*/ 6 h 292"/>
                <a:gd name="T36" fmla="*/ 128 w 192"/>
                <a:gd name="T37" fmla="*/ 10 h 292"/>
                <a:gd name="T38" fmla="*/ 137 w 192"/>
                <a:gd name="T39" fmla="*/ 58 h 292"/>
                <a:gd name="T40" fmla="*/ 134 w 192"/>
                <a:gd name="T41" fmla="*/ 137 h 292"/>
                <a:gd name="T42" fmla="*/ 171 w 192"/>
                <a:gd name="T43" fmla="*/ 85 h 292"/>
                <a:gd name="T44" fmla="*/ 167 w 192"/>
                <a:gd name="T45" fmla="*/ 81 h 292"/>
                <a:gd name="T46" fmla="*/ 141 w 192"/>
                <a:gd name="T47" fmla="*/ 81 h 292"/>
                <a:gd name="T48" fmla="*/ 137 w 192"/>
                <a:gd name="T49" fmla="*/ 84 h 292"/>
                <a:gd name="T50" fmla="*/ 128 w 192"/>
                <a:gd name="T51" fmla="*/ 133 h 292"/>
                <a:gd name="T52" fmla="*/ 134 w 192"/>
                <a:gd name="T53" fmla="*/ 137 h 292"/>
                <a:gd name="T54" fmla="*/ 114 w 192"/>
                <a:gd name="T55" fmla="*/ 80 h 292"/>
                <a:gd name="T56" fmla="*/ 78 w 192"/>
                <a:gd name="T57" fmla="*/ 80 h 292"/>
                <a:gd name="T58" fmla="*/ 74 w 192"/>
                <a:gd name="T59" fmla="*/ 84 h 292"/>
                <a:gd name="T60" fmla="*/ 96 w 192"/>
                <a:gd name="T61" fmla="*/ 143 h 292"/>
                <a:gd name="T62" fmla="*/ 118 w 192"/>
                <a:gd name="T63" fmla="*/ 84 h 292"/>
                <a:gd name="T64" fmla="*/ 114 w 192"/>
                <a:gd name="T65" fmla="*/ 80 h 292"/>
                <a:gd name="T66" fmla="*/ 188 w 192"/>
                <a:gd name="T67" fmla="*/ 270 h 292"/>
                <a:gd name="T68" fmla="*/ 111 w 192"/>
                <a:gd name="T69" fmla="*/ 270 h 292"/>
                <a:gd name="T70" fmla="*/ 107 w 192"/>
                <a:gd name="T71" fmla="*/ 273 h 292"/>
                <a:gd name="T72" fmla="*/ 107 w 192"/>
                <a:gd name="T73" fmla="*/ 288 h 292"/>
                <a:gd name="T74" fmla="*/ 111 w 192"/>
                <a:gd name="T75" fmla="*/ 292 h 292"/>
                <a:gd name="T76" fmla="*/ 188 w 192"/>
                <a:gd name="T77" fmla="*/ 292 h 292"/>
                <a:gd name="T78" fmla="*/ 192 w 192"/>
                <a:gd name="T79" fmla="*/ 288 h 292"/>
                <a:gd name="T80" fmla="*/ 192 w 192"/>
                <a:gd name="T81" fmla="*/ 273 h 292"/>
                <a:gd name="T82" fmla="*/ 188 w 192"/>
                <a:gd name="T83" fmla="*/ 270 h 292"/>
                <a:gd name="T84" fmla="*/ 59 w 192"/>
                <a:gd name="T85" fmla="*/ 137 h 292"/>
                <a:gd name="T86" fmla="*/ 64 w 192"/>
                <a:gd name="T87" fmla="*/ 133 h 292"/>
                <a:gd name="T88" fmla="*/ 55 w 192"/>
                <a:gd name="T89" fmla="*/ 84 h 292"/>
                <a:gd name="T90" fmla="*/ 51 w 192"/>
                <a:gd name="T91" fmla="*/ 81 h 292"/>
                <a:gd name="T92" fmla="*/ 25 w 192"/>
                <a:gd name="T93" fmla="*/ 81 h 292"/>
                <a:gd name="T94" fmla="*/ 22 w 192"/>
                <a:gd name="T95" fmla="*/ 85 h 292"/>
                <a:gd name="T96" fmla="*/ 59 w 192"/>
                <a:gd name="T97" fmla="*/ 137 h 292"/>
                <a:gd name="T98" fmla="*/ 82 w 192"/>
                <a:gd name="T99" fmla="*/ 270 h 292"/>
                <a:gd name="T100" fmla="*/ 4 w 192"/>
                <a:gd name="T101" fmla="*/ 270 h 292"/>
                <a:gd name="T102" fmla="*/ 0 w 192"/>
                <a:gd name="T103" fmla="*/ 273 h 292"/>
                <a:gd name="T104" fmla="*/ 0 w 192"/>
                <a:gd name="T105" fmla="*/ 288 h 292"/>
                <a:gd name="T106" fmla="*/ 4 w 192"/>
                <a:gd name="T107" fmla="*/ 292 h 292"/>
                <a:gd name="T108" fmla="*/ 82 w 192"/>
                <a:gd name="T109" fmla="*/ 292 h 292"/>
                <a:gd name="T110" fmla="*/ 85 w 192"/>
                <a:gd name="T111" fmla="*/ 288 h 292"/>
                <a:gd name="T112" fmla="*/ 85 w 192"/>
                <a:gd name="T113" fmla="*/ 273 h 292"/>
                <a:gd name="T114" fmla="*/ 82 w 192"/>
                <a:gd name="T115" fmla="*/ 2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92">
                  <a:moveTo>
                    <a:pt x="78" y="63"/>
                  </a:moveTo>
                  <a:cubicBezTo>
                    <a:pt x="114" y="63"/>
                    <a:pt x="114" y="63"/>
                    <a:pt x="114" y="63"/>
                  </a:cubicBezTo>
                  <a:cubicBezTo>
                    <a:pt x="117" y="63"/>
                    <a:pt x="118" y="61"/>
                    <a:pt x="118" y="59"/>
                  </a:cubicBezTo>
                  <a:cubicBezTo>
                    <a:pt x="116" y="22"/>
                    <a:pt x="103" y="0"/>
                    <a:pt x="96" y="0"/>
                  </a:cubicBezTo>
                  <a:cubicBezTo>
                    <a:pt x="89" y="0"/>
                    <a:pt x="76" y="22"/>
                    <a:pt x="74" y="59"/>
                  </a:cubicBezTo>
                  <a:cubicBezTo>
                    <a:pt x="74" y="61"/>
                    <a:pt x="76" y="63"/>
                    <a:pt x="78" y="63"/>
                  </a:cubicBezTo>
                  <a:close/>
                  <a:moveTo>
                    <a:pt x="25" y="62"/>
                  </a:moveTo>
                  <a:cubicBezTo>
                    <a:pt x="51" y="62"/>
                    <a:pt x="51" y="62"/>
                    <a:pt x="51" y="62"/>
                  </a:cubicBezTo>
                  <a:cubicBezTo>
                    <a:pt x="53" y="62"/>
                    <a:pt x="55" y="60"/>
                    <a:pt x="55" y="58"/>
                  </a:cubicBezTo>
                  <a:cubicBezTo>
                    <a:pt x="56" y="41"/>
                    <a:pt x="59" y="24"/>
                    <a:pt x="64" y="10"/>
                  </a:cubicBezTo>
                  <a:cubicBezTo>
                    <a:pt x="65" y="7"/>
                    <a:pt x="62" y="4"/>
                    <a:pt x="59" y="6"/>
                  </a:cubicBezTo>
                  <a:cubicBezTo>
                    <a:pt x="40" y="17"/>
                    <a:pt x="26" y="35"/>
                    <a:pt x="22" y="58"/>
                  </a:cubicBezTo>
                  <a:cubicBezTo>
                    <a:pt x="21" y="60"/>
                    <a:pt x="23" y="62"/>
                    <a:pt x="25" y="62"/>
                  </a:cubicBezTo>
                  <a:close/>
                  <a:moveTo>
                    <a:pt x="137" y="58"/>
                  </a:moveTo>
                  <a:cubicBezTo>
                    <a:pt x="137" y="60"/>
                    <a:pt x="139" y="62"/>
                    <a:pt x="141" y="62"/>
                  </a:cubicBezTo>
                  <a:cubicBezTo>
                    <a:pt x="167" y="62"/>
                    <a:pt x="167" y="62"/>
                    <a:pt x="167" y="62"/>
                  </a:cubicBezTo>
                  <a:cubicBezTo>
                    <a:pt x="169" y="62"/>
                    <a:pt x="171" y="60"/>
                    <a:pt x="171" y="58"/>
                  </a:cubicBezTo>
                  <a:cubicBezTo>
                    <a:pt x="166" y="35"/>
                    <a:pt x="153" y="17"/>
                    <a:pt x="134" y="6"/>
                  </a:cubicBezTo>
                  <a:cubicBezTo>
                    <a:pt x="131" y="4"/>
                    <a:pt x="127" y="7"/>
                    <a:pt x="128" y="10"/>
                  </a:cubicBezTo>
                  <a:cubicBezTo>
                    <a:pt x="133" y="24"/>
                    <a:pt x="136" y="41"/>
                    <a:pt x="137" y="58"/>
                  </a:cubicBezTo>
                  <a:close/>
                  <a:moveTo>
                    <a:pt x="134" y="137"/>
                  </a:moveTo>
                  <a:cubicBezTo>
                    <a:pt x="153" y="126"/>
                    <a:pt x="166" y="107"/>
                    <a:pt x="171" y="85"/>
                  </a:cubicBezTo>
                  <a:cubicBezTo>
                    <a:pt x="171" y="83"/>
                    <a:pt x="169" y="81"/>
                    <a:pt x="167" y="81"/>
                  </a:cubicBezTo>
                  <a:cubicBezTo>
                    <a:pt x="141" y="81"/>
                    <a:pt x="141" y="81"/>
                    <a:pt x="141" y="81"/>
                  </a:cubicBezTo>
                  <a:cubicBezTo>
                    <a:pt x="139" y="81"/>
                    <a:pt x="137" y="82"/>
                    <a:pt x="137" y="84"/>
                  </a:cubicBezTo>
                  <a:cubicBezTo>
                    <a:pt x="136" y="102"/>
                    <a:pt x="133" y="119"/>
                    <a:pt x="128" y="133"/>
                  </a:cubicBezTo>
                  <a:cubicBezTo>
                    <a:pt x="127" y="136"/>
                    <a:pt x="131" y="139"/>
                    <a:pt x="134" y="137"/>
                  </a:cubicBezTo>
                  <a:close/>
                  <a:moveTo>
                    <a:pt x="114" y="80"/>
                  </a:moveTo>
                  <a:cubicBezTo>
                    <a:pt x="78" y="80"/>
                    <a:pt x="78" y="80"/>
                    <a:pt x="78" y="80"/>
                  </a:cubicBezTo>
                  <a:cubicBezTo>
                    <a:pt x="76" y="80"/>
                    <a:pt x="74" y="82"/>
                    <a:pt x="74" y="84"/>
                  </a:cubicBezTo>
                  <a:cubicBezTo>
                    <a:pt x="76" y="121"/>
                    <a:pt x="89" y="143"/>
                    <a:pt x="96" y="143"/>
                  </a:cubicBezTo>
                  <a:cubicBezTo>
                    <a:pt x="103" y="143"/>
                    <a:pt x="116" y="121"/>
                    <a:pt x="118" y="84"/>
                  </a:cubicBezTo>
                  <a:cubicBezTo>
                    <a:pt x="118" y="82"/>
                    <a:pt x="117" y="80"/>
                    <a:pt x="114" y="80"/>
                  </a:cubicBezTo>
                  <a:close/>
                  <a:moveTo>
                    <a:pt x="188" y="270"/>
                  </a:moveTo>
                  <a:cubicBezTo>
                    <a:pt x="111" y="270"/>
                    <a:pt x="111" y="270"/>
                    <a:pt x="111" y="270"/>
                  </a:cubicBezTo>
                  <a:cubicBezTo>
                    <a:pt x="109" y="270"/>
                    <a:pt x="107" y="271"/>
                    <a:pt x="107" y="273"/>
                  </a:cubicBezTo>
                  <a:cubicBezTo>
                    <a:pt x="107" y="288"/>
                    <a:pt x="107" y="288"/>
                    <a:pt x="107" y="288"/>
                  </a:cubicBezTo>
                  <a:cubicBezTo>
                    <a:pt x="107" y="290"/>
                    <a:pt x="109" y="292"/>
                    <a:pt x="111" y="292"/>
                  </a:cubicBezTo>
                  <a:cubicBezTo>
                    <a:pt x="188" y="292"/>
                    <a:pt x="188" y="292"/>
                    <a:pt x="188" y="292"/>
                  </a:cubicBezTo>
                  <a:cubicBezTo>
                    <a:pt x="190" y="292"/>
                    <a:pt x="192" y="290"/>
                    <a:pt x="192" y="288"/>
                  </a:cubicBezTo>
                  <a:cubicBezTo>
                    <a:pt x="192" y="273"/>
                    <a:pt x="192" y="273"/>
                    <a:pt x="192" y="273"/>
                  </a:cubicBezTo>
                  <a:cubicBezTo>
                    <a:pt x="192" y="271"/>
                    <a:pt x="190" y="270"/>
                    <a:pt x="188" y="270"/>
                  </a:cubicBezTo>
                  <a:close/>
                  <a:moveTo>
                    <a:pt x="59" y="137"/>
                  </a:moveTo>
                  <a:cubicBezTo>
                    <a:pt x="62" y="139"/>
                    <a:pt x="65" y="136"/>
                    <a:pt x="64" y="133"/>
                  </a:cubicBezTo>
                  <a:cubicBezTo>
                    <a:pt x="59" y="119"/>
                    <a:pt x="56" y="102"/>
                    <a:pt x="55" y="84"/>
                  </a:cubicBezTo>
                  <a:cubicBezTo>
                    <a:pt x="55" y="82"/>
                    <a:pt x="53" y="81"/>
                    <a:pt x="51" y="81"/>
                  </a:cubicBezTo>
                  <a:cubicBezTo>
                    <a:pt x="25" y="81"/>
                    <a:pt x="25" y="81"/>
                    <a:pt x="25" y="81"/>
                  </a:cubicBezTo>
                  <a:cubicBezTo>
                    <a:pt x="23" y="81"/>
                    <a:pt x="21" y="83"/>
                    <a:pt x="22" y="85"/>
                  </a:cubicBezTo>
                  <a:cubicBezTo>
                    <a:pt x="26" y="107"/>
                    <a:pt x="40" y="126"/>
                    <a:pt x="59" y="137"/>
                  </a:cubicBezTo>
                  <a:close/>
                  <a:moveTo>
                    <a:pt x="82" y="270"/>
                  </a:moveTo>
                  <a:cubicBezTo>
                    <a:pt x="4" y="270"/>
                    <a:pt x="4" y="270"/>
                    <a:pt x="4" y="270"/>
                  </a:cubicBezTo>
                  <a:cubicBezTo>
                    <a:pt x="2" y="270"/>
                    <a:pt x="0" y="271"/>
                    <a:pt x="0" y="273"/>
                  </a:cubicBezTo>
                  <a:cubicBezTo>
                    <a:pt x="0" y="288"/>
                    <a:pt x="0" y="288"/>
                    <a:pt x="0" y="288"/>
                  </a:cubicBezTo>
                  <a:cubicBezTo>
                    <a:pt x="0" y="290"/>
                    <a:pt x="2" y="292"/>
                    <a:pt x="4" y="292"/>
                  </a:cubicBezTo>
                  <a:cubicBezTo>
                    <a:pt x="82" y="292"/>
                    <a:pt x="82" y="292"/>
                    <a:pt x="82" y="292"/>
                  </a:cubicBezTo>
                  <a:cubicBezTo>
                    <a:pt x="84" y="292"/>
                    <a:pt x="85" y="290"/>
                    <a:pt x="85" y="288"/>
                  </a:cubicBezTo>
                  <a:cubicBezTo>
                    <a:pt x="85" y="273"/>
                    <a:pt x="85" y="273"/>
                    <a:pt x="85" y="273"/>
                  </a:cubicBezTo>
                  <a:cubicBezTo>
                    <a:pt x="85" y="271"/>
                    <a:pt x="84" y="270"/>
                    <a:pt x="82"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grpSp>
      <p:grpSp>
        <p:nvGrpSpPr>
          <p:cNvPr id="32" name="Group 31">
            <a:extLst>
              <a:ext uri="{FF2B5EF4-FFF2-40B4-BE49-F238E27FC236}">
                <a16:creationId xmlns:a16="http://schemas.microsoft.com/office/drawing/2014/main" id="{6B46D555-9A52-DC49-457A-C0B56629A252}"/>
              </a:ext>
            </a:extLst>
          </p:cNvPr>
          <p:cNvGrpSpPr>
            <a:grpSpLocks noChangeAspect="1"/>
          </p:cNvGrpSpPr>
          <p:nvPr/>
        </p:nvGrpSpPr>
        <p:grpSpPr bwMode="auto">
          <a:xfrm>
            <a:off x="6669169" y="1541609"/>
            <a:ext cx="615170" cy="730037"/>
            <a:chOff x="3600" y="1872"/>
            <a:chExt cx="482" cy="572"/>
          </a:xfrm>
          <a:solidFill>
            <a:schemeClr val="accent6"/>
          </a:solidFill>
        </p:grpSpPr>
        <p:sp>
          <p:nvSpPr>
            <p:cNvPr id="33" name="Freeform 32">
              <a:extLst>
                <a:ext uri="{FF2B5EF4-FFF2-40B4-BE49-F238E27FC236}">
                  <a16:creationId xmlns:a16="http://schemas.microsoft.com/office/drawing/2014/main" id="{D6B85B5B-A0F5-D28B-D8CD-FDD57EBD2064}"/>
                </a:ext>
              </a:extLst>
            </p:cNvPr>
            <p:cNvSpPr>
              <a:spLocks/>
            </p:cNvSpPr>
            <p:nvPr/>
          </p:nvSpPr>
          <p:spPr bwMode="auto">
            <a:xfrm>
              <a:off x="3712" y="1872"/>
              <a:ext cx="259" cy="48"/>
            </a:xfrm>
            <a:custGeom>
              <a:avLst/>
              <a:gdLst>
                <a:gd name="T0" fmla="*/ 111 w 123"/>
                <a:gd name="T1" fmla="*/ 0 h 23"/>
                <a:gd name="T2" fmla="*/ 11 w 123"/>
                <a:gd name="T3" fmla="*/ 0 h 23"/>
                <a:gd name="T4" fmla="*/ 0 w 123"/>
                <a:gd name="T5" fmla="*/ 11 h 23"/>
                <a:gd name="T6" fmla="*/ 11 w 123"/>
                <a:gd name="T7" fmla="*/ 23 h 23"/>
                <a:gd name="T8" fmla="*/ 111 w 123"/>
                <a:gd name="T9" fmla="*/ 23 h 23"/>
                <a:gd name="T10" fmla="*/ 123 w 123"/>
                <a:gd name="T11" fmla="*/ 11 h 23"/>
                <a:gd name="T12" fmla="*/ 111 w 1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23" h="23">
                  <a:moveTo>
                    <a:pt x="111" y="0"/>
                  </a:moveTo>
                  <a:cubicBezTo>
                    <a:pt x="11" y="0"/>
                    <a:pt x="11" y="0"/>
                    <a:pt x="11" y="0"/>
                  </a:cubicBezTo>
                  <a:cubicBezTo>
                    <a:pt x="5" y="0"/>
                    <a:pt x="0" y="5"/>
                    <a:pt x="0" y="11"/>
                  </a:cubicBezTo>
                  <a:cubicBezTo>
                    <a:pt x="0" y="18"/>
                    <a:pt x="5" y="23"/>
                    <a:pt x="11" y="23"/>
                  </a:cubicBezTo>
                  <a:cubicBezTo>
                    <a:pt x="111" y="23"/>
                    <a:pt x="111" y="23"/>
                    <a:pt x="111" y="23"/>
                  </a:cubicBezTo>
                  <a:cubicBezTo>
                    <a:pt x="118" y="23"/>
                    <a:pt x="123" y="18"/>
                    <a:pt x="123" y="11"/>
                  </a:cubicBezTo>
                  <a:cubicBezTo>
                    <a:pt x="123" y="5"/>
                    <a:pt x="118" y="0"/>
                    <a:pt x="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sp>
          <p:nvSpPr>
            <p:cNvPr id="34" name="Freeform 33">
              <a:extLst>
                <a:ext uri="{FF2B5EF4-FFF2-40B4-BE49-F238E27FC236}">
                  <a16:creationId xmlns:a16="http://schemas.microsoft.com/office/drawing/2014/main" id="{4A89FC56-51E7-CF58-4419-11625DEFE89C}"/>
                </a:ext>
              </a:extLst>
            </p:cNvPr>
            <p:cNvSpPr>
              <a:spLocks noEditPoints="1"/>
            </p:cNvSpPr>
            <p:nvPr/>
          </p:nvSpPr>
          <p:spPr bwMode="auto">
            <a:xfrm>
              <a:off x="3600" y="1960"/>
              <a:ext cx="482" cy="484"/>
            </a:xfrm>
            <a:custGeom>
              <a:avLst/>
              <a:gdLst>
                <a:gd name="T0" fmla="*/ 215 w 229"/>
                <a:gd name="T1" fmla="*/ 183 h 231"/>
                <a:gd name="T2" fmla="*/ 162 w 229"/>
                <a:gd name="T3" fmla="*/ 106 h 231"/>
                <a:gd name="T4" fmla="*/ 157 w 229"/>
                <a:gd name="T5" fmla="*/ 88 h 231"/>
                <a:gd name="T6" fmla="*/ 157 w 229"/>
                <a:gd name="T7" fmla="*/ 4 h 231"/>
                <a:gd name="T8" fmla="*/ 153 w 229"/>
                <a:gd name="T9" fmla="*/ 0 h 231"/>
                <a:gd name="T10" fmla="*/ 76 w 229"/>
                <a:gd name="T11" fmla="*/ 0 h 231"/>
                <a:gd name="T12" fmla="*/ 72 w 229"/>
                <a:gd name="T13" fmla="*/ 4 h 231"/>
                <a:gd name="T14" fmla="*/ 72 w 229"/>
                <a:gd name="T15" fmla="*/ 88 h 231"/>
                <a:gd name="T16" fmla="*/ 67 w 229"/>
                <a:gd name="T17" fmla="*/ 106 h 231"/>
                <a:gd name="T18" fmla="*/ 14 w 229"/>
                <a:gd name="T19" fmla="*/ 183 h 231"/>
                <a:gd name="T20" fmla="*/ 39 w 229"/>
                <a:gd name="T21" fmla="*/ 231 h 231"/>
                <a:gd name="T22" fmla="*/ 189 w 229"/>
                <a:gd name="T23" fmla="*/ 231 h 231"/>
                <a:gd name="T24" fmla="*/ 215 w 229"/>
                <a:gd name="T25" fmla="*/ 183 h 231"/>
                <a:gd name="T26" fmla="*/ 81 w 229"/>
                <a:gd name="T27" fmla="*/ 160 h 231"/>
                <a:gd name="T28" fmla="*/ 57 w 229"/>
                <a:gd name="T29" fmla="*/ 194 h 231"/>
                <a:gd name="T30" fmla="*/ 49 w 229"/>
                <a:gd name="T31" fmla="*/ 198 h 231"/>
                <a:gd name="T32" fmla="*/ 43 w 229"/>
                <a:gd name="T33" fmla="*/ 196 h 231"/>
                <a:gd name="T34" fmla="*/ 41 w 229"/>
                <a:gd name="T35" fmla="*/ 183 h 231"/>
                <a:gd name="T36" fmla="*/ 65 w 229"/>
                <a:gd name="T37" fmla="*/ 149 h 231"/>
                <a:gd name="T38" fmla="*/ 78 w 229"/>
                <a:gd name="T39" fmla="*/ 146 h 231"/>
                <a:gd name="T40" fmla="*/ 81 w 229"/>
                <a:gd name="T41" fmla="*/ 160 h 231"/>
                <a:gd name="T42" fmla="*/ 111 w 229"/>
                <a:gd name="T43" fmla="*/ 117 h 231"/>
                <a:gd name="T44" fmla="*/ 104 w 229"/>
                <a:gd name="T45" fmla="*/ 127 h 231"/>
                <a:gd name="T46" fmla="*/ 96 w 229"/>
                <a:gd name="T47" fmla="*/ 131 h 231"/>
                <a:gd name="T48" fmla="*/ 91 w 229"/>
                <a:gd name="T49" fmla="*/ 129 h 231"/>
                <a:gd name="T50" fmla="*/ 88 w 229"/>
                <a:gd name="T51" fmla="*/ 116 h 231"/>
                <a:gd name="T52" fmla="*/ 95 w 229"/>
                <a:gd name="T53" fmla="*/ 106 h 231"/>
                <a:gd name="T54" fmla="*/ 108 w 229"/>
                <a:gd name="T55" fmla="*/ 104 h 231"/>
                <a:gd name="T56" fmla="*/ 111 w 229"/>
                <a:gd name="T57" fmla="*/ 11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 h="231">
                  <a:moveTo>
                    <a:pt x="215" y="183"/>
                  </a:moveTo>
                  <a:cubicBezTo>
                    <a:pt x="162" y="106"/>
                    <a:pt x="162" y="106"/>
                    <a:pt x="162" y="106"/>
                  </a:cubicBezTo>
                  <a:cubicBezTo>
                    <a:pt x="158" y="101"/>
                    <a:pt x="157" y="95"/>
                    <a:pt x="157" y="88"/>
                  </a:cubicBezTo>
                  <a:cubicBezTo>
                    <a:pt x="157" y="4"/>
                    <a:pt x="157" y="4"/>
                    <a:pt x="157" y="4"/>
                  </a:cubicBezTo>
                  <a:cubicBezTo>
                    <a:pt x="157" y="2"/>
                    <a:pt x="155" y="0"/>
                    <a:pt x="153" y="0"/>
                  </a:cubicBezTo>
                  <a:cubicBezTo>
                    <a:pt x="76" y="0"/>
                    <a:pt x="76" y="0"/>
                    <a:pt x="76" y="0"/>
                  </a:cubicBezTo>
                  <a:cubicBezTo>
                    <a:pt x="74" y="0"/>
                    <a:pt x="72" y="2"/>
                    <a:pt x="72" y="4"/>
                  </a:cubicBezTo>
                  <a:cubicBezTo>
                    <a:pt x="72" y="88"/>
                    <a:pt x="72" y="88"/>
                    <a:pt x="72" y="88"/>
                  </a:cubicBezTo>
                  <a:cubicBezTo>
                    <a:pt x="72" y="95"/>
                    <a:pt x="70" y="101"/>
                    <a:pt x="67" y="106"/>
                  </a:cubicBezTo>
                  <a:cubicBezTo>
                    <a:pt x="14" y="183"/>
                    <a:pt x="14" y="183"/>
                    <a:pt x="14" y="183"/>
                  </a:cubicBezTo>
                  <a:cubicBezTo>
                    <a:pt x="0" y="203"/>
                    <a:pt x="15" y="231"/>
                    <a:pt x="39" y="231"/>
                  </a:cubicBezTo>
                  <a:cubicBezTo>
                    <a:pt x="189" y="231"/>
                    <a:pt x="189" y="231"/>
                    <a:pt x="189" y="231"/>
                  </a:cubicBezTo>
                  <a:cubicBezTo>
                    <a:pt x="214" y="231"/>
                    <a:pt x="229" y="203"/>
                    <a:pt x="215" y="183"/>
                  </a:cubicBezTo>
                  <a:close/>
                  <a:moveTo>
                    <a:pt x="81" y="160"/>
                  </a:moveTo>
                  <a:cubicBezTo>
                    <a:pt x="57" y="194"/>
                    <a:pt x="57" y="194"/>
                    <a:pt x="57" y="194"/>
                  </a:cubicBezTo>
                  <a:cubicBezTo>
                    <a:pt x="55" y="197"/>
                    <a:pt x="52" y="198"/>
                    <a:pt x="49" y="198"/>
                  </a:cubicBezTo>
                  <a:cubicBezTo>
                    <a:pt x="47" y="198"/>
                    <a:pt x="45" y="197"/>
                    <a:pt x="43" y="196"/>
                  </a:cubicBezTo>
                  <a:cubicBezTo>
                    <a:pt x="39" y="193"/>
                    <a:pt x="38" y="187"/>
                    <a:pt x="41" y="183"/>
                  </a:cubicBezTo>
                  <a:cubicBezTo>
                    <a:pt x="65" y="149"/>
                    <a:pt x="65" y="149"/>
                    <a:pt x="65" y="149"/>
                  </a:cubicBezTo>
                  <a:cubicBezTo>
                    <a:pt x="68" y="145"/>
                    <a:pt x="74" y="143"/>
                    <a:pt x="78" y="146"/>
                  </a:cubicBezTo>
                  <a:cubicBezTo>
                    <a:pt x="83" y="150"/>
                    <a:pt x="84" y="156"/>
                    <a:pt x="81" y="160"/>
                  </a:cubicBezTo>
                  <a:close/>
                  <a:moveTo>
                    <a:pt x="111" y="117"/>
                  </a:moveTo>
                  <a:cubicBezTo>
                    <a:pt x="104" y="127"/>
                    <a:pt x="104" y="127"/>
                    <a:pt x="104" y="127"/>
                  </a:cubicBezTo>
                  <a:cubicBezTo>
                    <a:pt x="102" y="129"/>
                    <a:pt x="99" y="131"/>
                    <a:pt x="96" y="131"/>
                  </a:cubicBezTo>
                  <a:cubicBezTo>
                    <a:pt x="94" y="131"/>
                    <a:pt x="92" y="130"/>
                    <a:pt x="91" y="129"/>
                  </a:cubicBezTo>
                  <a:cubicBezTo>
                    <a:pt x="86" y="126"/>
                    <a:pt x="85" y="120"/>
                    <a:pt x="88" y="116"/>
                  </a:cubicBezTo>
                  <a:cubicBezTo>
                    <a:pt x="95" y="106"/>
                    <a:pt x="95" y="106"/>
                    <a:pt x="95" y="106"/>
                  </a:cubicBezTo>
                  <a:cubicBezTo>
                    <a:pt x="98" y="102"/>
                    <a:pt x="104" y="101"/>
                    <a:pt x="108" y="104"/>
                  </a:cubicBezTo>
                  <a:cubicBezTo>
                    <a:pt x="113" y="107"/>
                    <a:pt x="114" y="113"/>
                    <a:pt x="11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grpSp>
      <p:grpSp>
        <p:nvGrpSpPr>
          <p:cNvPr id="35" name="Group 14">
            <a:extLst>
              <a:ext uri="{FF2B5EF4-FFF2-40B4-BE49-F238E27FC236}">
                <a16:creationId xmlns:a16="http://schemas.microsoft.com/office/drawing/2014/main" id="{B97D9547-AA0A-29C5-C1F0-72A1079F74B1}"/>
              </a:ext>
            </a:extLst>
          </p:cNvPr>
          <p:cNvGrpSpPr>
            <a:grpSpLocks noChangeAspect="1"/>
          </p:cNvGrpSpPr>
          <p:nvPr/>
        </p:nvGrpSpPr>
        <p:grpSpPr bwMode="auto">
          <a:xfrm>
            <a:off x="8448827" y="1609374"/>
            <a:ext cx="649070" cy="589883"/>
            <a:chOff x="3511" y="1861"/>
            <a:chExt cx="658" cy="598"/>
          </a:xfrm>
          <a:solidFill>
            <a:schemeClr val="accent2"/>
          </a:solidFill>
        </p:grpSpPr>
        <p:sp>
          <p:nvSpPr>
            <p:cNvPr id="36" name="Freeform 15">
              <a:extLst>
                <a:ext uri="{FF2B5EF4-FFF2-40B4-BE49-F238E27FC236}">
                  <a16:creationId xmlns:a16="http://schemas.microsoft.com/office/drawing/2014/main" id="{5B9FB31F-B0DD-2DBD-18E7-7CE6643B6B0F}"/>
                </a:ext>
              </a:extLst>
            </p:cNvPr>
            <p:cNvSpPr>
              <a:spLocks/>
            </p:cNvSpPr>
            <p:nvPr/>
          </p:nvSpPr>
          <p:spPr bwMode="auto">
            <a:xfrm>
              <a:off x="3511" y="2014"/>
              <a:ext cx="658" cy="445"/>
            </a:xfrm>
            <a:custGeom>
              <a:avLst/>
              <a:gdLst>
                <a:gd name="T0" fmla="*/ 313 w 314"/>
                <a:gd name="T1" fmla="*/ 208 h 213"/>
                <a:gd name="T2" fmla="*/ 201 w 314"/>
                <a:gd name="T3" fmla="*/ 11 h 213"/>
                <a:gd name="T4" fmla="*/ 175 w 314"/>
                <a:gd name="T5" fmla="*/ 11 h 213"/>
                <a:gd name="T6" fmla="*/ 129 w 314"/>
                <a:gd name="T7" fmla="*/ 97 h 213"/>
                <a:gd name="T8" fmla="*/ 153 w 314"/>
                <a:gd name="T9" fmla="*/ 139 h 213"/>
                <a:gd name="T10" fmla="*/ 150 w 314"/>
                <a:gd name="T11" fmla="*/ 164 h 213"/>
                <a:gd name="T12" fmla="*/ 144 w 314"/>
                <a:gd name="T13" fmla="*/ 163 h 213"/>
                <a:gd name="T14" fmla="*/ 95 w 314"/>
                <a:gd name="T15" fmla="*/ 79 h 213"/>
                <a:gd name="T16" fmla="*/ 69 w 314"/>
                <a:gd name="T17" fmla="*/ 79 h 213"/>
                <a:gd name="T18" fmla="*/ 2 w 314"/>
                <a:gd name="T19" fmla="*/ 208 h 213"/>
                <a:gd name="T20" fmla="*/ 5 w 314"/>
                <a:gd name="T21" fmla="*/ 213 h 213"/>
                <a:gd name="T22" fmla="*/ 310 w 314"/>
                <a:gd name="T23" fmla="*/ 213 h 213"/>
                <a:gd name="T24" fmla="*/ 313 w 314"/>
                <a:gd name="T2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13">
                  <a:moveTo>
                    <a:pt x="313" y="208"/>
                  </a:moveTo>
                  <a:cubicBezTo>
                    <a:pt x="201" y="11"/>
                    <a:pt x="201" y="11"/>
                    <a:pt x="201" y="11"/>
                  </a:cubicBezTo>
                  <a:cubicBezTo>
                    <a:pt x="195" y="0"/>
                    <a:pt x="180" y="0"/>
                    <a:pt x="175" y="11"/>
                  </a:cubicBezTo>
                  <a:cubicBezTo>
                    <a:pt x="129" y="97"/>
                    <a:pt x="129" y="97"/>
                    <a:pt x="129" y="97"/>
                  </a:cubicBezTo>
                  <a:cubicBezTo>
                    <a:pt x="153" y="139"/>
                    <a:pt x="153" y="139"/>
                    <a:pt x="153" y="139"/>
                  </a:cubicBezTo>
                  <a:cubicBezTo>
                    <a:pt x="158" y="148"/>
                    <a:pt x="156" y="158"/>
                    <a:pt x="150" y="164"/>
                  </a:cubicBezTo>
                  <a:cubicBezTo>
                    <a:pt x="147" y="163"/>
                    <a:pt x="146" y="163"/>
                    <a:pt x="144" y="163"/>
                  </a:cubicBezTo>
                  <a:cubicBezTo>
                    <a:pt x="95" y="79"/>
                    <a:pt x="95" y="79"/>
                    <a:pt x="95" y="79"/>
                  </a:cubicBezTo>
                  <a:cubicBezTo>
                    <a:pt x="90" y="68"/>
                    <a:pt x="75" y="69"/>
                    <a:pt x="69" y="79"/>
                  </a:cubicBezTo>
                  <a:cubicBezTo>
                    <a:pt x="2" y="208"/>
                    <a:pt x="2" y="208"/>
                    <a:pt x="2" y="208"/>
                  </a:cubicBezTo>
                  <a:cubicBezTo>
                    <a:pt x="0" y="210"/>
                    <a:pt x="2" y="213"/>
                    <a:pt x="5" y="213"/>
                  </a:cubicBezTo>
                  <a:cubicBezTo>
                    <a:pt x="310" y="213"/>
                    <a:pt x="310" y="213"/>
                    <a:pt x="310" y="213"/>
                  </a:cubicBezTo>
                  <a:cubicBezTo>
                    <a:pt x="312" y="213"/>
                    <a:pt x="314" y="210"/>
                    <a:pt x="313" y="2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sp>
          <p:nvSpPr>
            <p:cNvPr id="37" name="Freeform 16">
              <a:extLst>
                <a:ext uri="{FF2B5EF4-FFF2-40B4-BE49-F238E27FC236}">
                  <a16:creationId xmlns:a16="http://schemas.microsoft.com/office/drawing/2014/main" id="{EF4F882B-56F1-2405-07D9-194A615554A1}"/>
                </a:ext>
              </a:extLst>
            </p:cNvPr>
            <p:cNvSpPr>
              <a:spLocks/>
            </p:cNvSpPr>
            <p:nvPr/>
          </p:nvSpPr>
          <p:spPr bwMode="auto">
            <a:xfrm>
              <a:off x="3901" y="1861"/>
              <a:ext cx="178" cy="117"/>
            </a:xfrm>
            <a:custGeom>
              <a:avLst/>
              <a:gdLst>
                <a:gd name="T0" fmla="*/ 67 w 85"/>
                <a:gd name="T1" fmla="*/ 31 h 56"/>
                <a:gd name="T2" fmla="*/ 67 w 85"/>
                <a:gd name="T3" fmla="*/ 26 h 56"/>
                <a:gd name="T4" fmla="*/ 83 w 85"/>
                <a:gd name="T5" fmla="*/ 7 h 56"/>
                <a:gd name="T6" fmla="*/ 80 w 85"/>
                <a:gd name="T7" fmla="*/ 0 h 56"/>
                <a:gd name="T8" fmla="*/ 4 w 85"/>
                <a:gd name="T9" fmla="*/ 0 h 56"/>
                <a:gd name="T10" fmla="*/ 0 w 85"/>
                <a:gd name="T11" fmla="*/ 4 h 56"/>
                <a:gd name="T12" fmla="*/ 0 w 85"/>
                <a:gd name="T13" fmla="*/ 52 h 56"/>
                <a:gd name="T14" fmla="*/ 4 w 85"/>
                <a:gd name="T15" fmla="*/ 56 h 56"/>
                <a:gd name="T16" fmla="*/ 80 w 85"/>
                <a:gd name="T17" fmla="*/ 56 h 56"/>
                <a:gd name="T18" fmla="*/ 83 w 85"/>
                <a:gd name="T19" fmla="*/ 50 h 56"/>
                <a:gd name="T20" fmla="*/ 67 w 85"/>
                <a:gd name="T21"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56">
                  <a:moveTo>
                    <a:pt x="67" y="31"/>
                  </a:moveTo>
                  <a:cubicBezTo>
                    <a:pt x="65" y="29"/>
                    <a:pt x="65" y="27"/>
                    <a:pt x="67" y="26"/>
                  </a:cubicBezTo>
                  <a:cubicBezTo>
                    <a:pt x="83" y="7"/>
                    <a:pt x="83" y="7"/>
                    <a:pt x="83" y="7"/>
                  </a:cubicBezTo>
                  <a:cubicBezTo>
                    <a:pt x="85" y="4"/>
                    <a:pt x="83" y="0"/>
                    <a:pt x="80" y="0"/>
                  </a:cubicBezTo>
                  <a:cubicBezTo>
                    <a:pt x="4" y="0"/>
                    <a:pt x="4" y="0"/>
                    <a:pt x="4" y="0"/>
                  </a:cubicBezTo>
                  <a:cubicBezTo>
                    <a:pt x="2" y="0"/>
                    <a:pt x="0" y="2"/>
                    <a:pt x="0" y="4"/>
                  </a:cubicBezTo>
                  <a:cubicBezTo>
                    <a:pt x="0" y="52"/>
                    <a:pt x="0" y="52"/>
                    <a:pt x="0" y="52"/>
                  </a:cubicBezTo>
                  <a:cubicBezTo>
                    <a:pt x="0" y="54"/>
                    <a:pt x="2" y="56"/>
                    <a:pt x="4" y="56"/>
                  </a:cubicBezTo>
                  <a:cubicBezTo>
                    <a:pt x="80" y="56"/>
                    <a:pt x="80" y="56"/>
                    <a:pt x="80" y="56"/>
                  </a:cubicBezTo>
                  <a:cubicBezTo>
                    <a:pt x="83" y="56"/>
                    <a:pt x="85" y="52"/>
                    <a:pt x="83" y="50"/>
                  </a:cubicBezTo>
                  <a:lnTo>
                    <a:pt x="67"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ontserrat Light" panose="00000400000000000000" pitchFamily="50" charset="0"/>
              </a:endParaRPr>
            </a:p>
          </p:txBody>
        </p:sp>
      </p:grpSp>
      <p:sp>
        <p:nvSpPr>
          <p:cNvPr id="2" name="Rectangle 14">
            <a:extLst>
              <a:ext uri="{FF2B5EF4-FFF2-40B4-BE49-F238E27FC236}">
                <a16:creationId xmlns:a16="http://schemas.microsoft.com/office/drawing/2014/main" id="{4F8156D7-A360-BC0D-4710-2B55ED66FE28}"/>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3" name="Rectangle 2">
            <a:extLst>
              <a:ext uri="{FF2B5EF4-FFF2-40B4-BE49-F238E27FC236}">
                <a16:creationId xmlns:a16="http://schemas.microsoft.com/office/drawing/2014/main" id="{25CA3629-6705-805A-58E0-6C4B3A1AE668}"/>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Text Placeholder 33">
            <a:extLst>
              <a:ext uri="{FF2B5EF4-FFF2-40B4-BE49-F238E27FC236}">
                <a16:creationId xmlns:a16="http://schemas.microsoft.com/office/drawing/2014/main" id="{20B613B2-EC26-CF4C-2E03-35D41BF5020A}"/>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1054865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2" presetClass="entr" presetSubtype="8"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E2323F9-CEA1-4E01-B585-70975C185474}"/>
              </a:ext>
            </a:extLst>
          </p:cNvPr>
          <p:cNvGraphicFramePr/>
          <p:nvPr>
            <p:extLst>
              <p:ext uri="{D42A27DB-BD31-4B8C-83A1-F6EECF244321}">
                <p14:modId xmlns:p14="http://schemas.microsoft.com/office/powerpoint/2010/main" val="414883293"/>
              </p:ext>
            </p:extLst>
          </p:nvPr>
        </p:nvGraphicFramePr>
        <p:xfrm>
          <a:off x="1670209" y="1461358"/>
          <a:ext cx="8548316" cy="501059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4">
            <a:extLst>
              <a:ext uri="{FF2B5EF4-FFF2-40B4-BE49-F238E27FC236}">
                <a16:creationId xmlns:a16="http://schemas.microsoft.com/office/drawing/2014/main" id="{A134AF5A-44F8-E53D-8C76-551B4E5993E4}"/>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3" name="Rectangle 2">
            <a:extLst>
              <a:ext uri="{FF2B5EF4-FFF2-40B4-BE49-F238E27FC236}">
                <a16:creationId xmlns:a16="http://schemas.microsoft.com/office/drawing/2014/main" id="{DD255B99-026A-FB46-7788-BB9574F00F30}"/>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33">
            <a:extLst>
              <a:ext uri="{FF2B5EF4-FFF2-40B4-BE49-F238E27FC236}">
                <a16:creationId xmlns:a16="http://schemas.microsoft.com/office/drawing/2014/main" id="{BB3B1AB5-C54E-B39A-65BF-1CA3BD2E4324}"/>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127782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11" dur="1000" fill="hold"/>
                                        <p:tgtEl>
                                          <p:spTgt spid="6">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graphicEl>
                                              <a:chart seriesIdx="0" categoryIdx="0" bldStep="ptInSeries"/>
                                            </p:graphic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6">
                                            <p:graphicEl>
                                              <a:chart seriesIdx="1" categoryIdx="0" bldStep="ptInSeries"/>
                                            </p:graphicEl>
                                          </p:spTgt>
                                        </p:tgtEl>
                                        <p:attrNameLst>
                                          <p:attrName>style.visibility</p:attrName>
                                        </p:attrNameLst>
                                      </p:cBhvr>
                                      <p:to>
                                        <p:strVal val="visible"/>
                                      </p:to>
                                    </p:set>
                                    <p:anim calcmode="lin" valueType="num">
                                      <p:cBhvr additive="base">
                                        <p:cTn id="15" dur="1000" fill="hold"/>
                                        <p:tgtEl>
                                          <p:spTgt spid="6">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graphicEl>
                                              <a:chart seriesIdx="1" categoryIdx="0" bldStep="ptInSeries"/>
                                            </p:graphic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6">
                                            <p:graphicEl>
                                              <a:chart seriesIdx="2" categoryIdx="0" bldStep="ptInSeries"/>
                                            </p:graphicEl>
                                          </p:spTgt>
                                        </p:tgtEl>
                                        <p:attrNameLst>
                                          <p:attrName>style.visibility</p:attrName>
                                        </p:attrNameLst>
                                      </p:cBhvr>
                                      <p:to>
                                        <p:strVal val="visible"/>
                                      </p:to>
                                    </p:set>
                                    <p:anim calcmode="lin" valueType="num">
                                      <p:cBhvr additive="base">
                                        <p:cTn id="19" dur="1000" fill="hold"/>
                                        <p:tgtEl>
                                          <p:spTgt spid="6">
                                            <p:graphicEl>
                                              <a:chart seriesIdx="2"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graphicEl>
                                              <a:chart seriesIdx="2" categoryIdx="0" bldStep="ptInSeries"/>
                                            </p:graphic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6">
                                            <p:graphicEl>
                                              <a:chart seriesIdx="3" categoryIdx="0" bldStep="ptInSeries"/>
                                            </p:graphicEl>
                                          </p:spTgt>
                                        </p:tgtEl>
                                        <p:attrNameLst>
                                          <p:attrName>style.visibility</p:attrName>
                                        </p:attrNameLst>
                                      </p:cBhvr>
                                      <p:to>
                                        <p:strVal val="visible"/>
                                      </p:to>
                                    </p:set>
                                    <p:anim calcmode="lin" valueType="num">
                                      <p:cBhvr additive="base">
                                        <p:cTn id="23" dur="1000" fill="hold"/>
                                        <p:tgtEl>
                                          <p:spTgt spid="6">
                                            <p:graphicEl>
                                              <a:chart seriesIdx="3"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graphicEl>
                                              <a:chart seriesIdx="3" categoryIdx="0" bldStep="ptInSeries"/>
                                            </p:graphicEl>
                                          </p:spTgt>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6">
                                            <p:graphicEl>
                                              <a:chart seriesIdx="4" categoryIdx="0" bldStep="ptInSeries"/>
                                            </p:graphicEl>
                                          </p:spTgt>
                                        </p:tgtEl>
                                        <p:attrNameLst>
                                          <p:attrName>style.visibility</p:attrName>
                                        </p:attrNameLst>
                                      </p:cBhvr>
                                      <p:to>
                                        <p:strVal val="visible"/>
                                      </p:to>
                                    </p:set>
                                    <p:anim calcmode="lin" valueType="num">
                                      <p:cBhvr additive="base">
                                        <p:cTn id="27" dur="1000" fill="hold"/>
                                        <p:tgtEl>
                                          <p:spTgt spid="6">
                                            <p:graphicEl>
                                              <a:chart seriesIdx="4"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graphicEl>
                                              <a:chart seriesIdx="4" categoryIdx="0" bldStep="ptInSeries"/>
                                            </p:graphic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500"/>
                                  </p:stCondLst>
                                  <p:childTnLst>
                                    <p:set>
                                      <p:cBhvr>
                                        <p:cTn id="30" dur="1" fill="hold">
                                          <p:stCondLst>
                                            <p:cond delay="0"/>
                                          </p:stCondLst>
                                        </p:cTn>
                                        <p:tgtEl>
                                          <p:spTgt spid="6">
                                            <p:graphicEl>
                                              <a:chart seriesIdx="5" categoryIdx="0" bldStep="ptInSeries"/>
                                            </p:graphicEl>
                                          </p:spTgt>
                                        </p:tgtEl>
                                        <p:attrNameLst>
                                          <p:attrName>style.visibility</p:attrName>
                                        </p:attrNameLst>
                                      </p:cBhvr>
                                      <p:to>
                                        <p:strVal val="visible"/>
                                      </p:to>
                                    </p:set>
                                    <p:anim calcmode="lin" valueType="num">
                                      <p:cBhvr additive="base">
                                        <p:cTn id="31" dur="1000" fill="hold"/>
                                        <p:tgtEl>
                                          <p:spTgt spid="6">
                                            <p:graphicEl>
                                              <a:chart seriesIdx="5"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graphicEl>
                                              <a:chart seriesIdx="5" categoryIdx="0" bldStep="ptInSeries"/>
                                            </p:graphicEl>
                                          </p:spTgt>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dow 06">
            <a:extLst>
              <a:ext uri="{FF2B5EF4-FFF2-40B4-BE49-F238E27FC236}">
                <a16:creationId xmlns:a16="http://schemas.microsoft.com/office/drawing/2014/main" id="{EE67C661-35DC-4C23-B598-E9F03FC2463D}"/>
              </a:ext>
            </a:extLst>
          </p:cNvPr>
          <p:cNvSpPr/>
          <p:nvPr/>
        </p:nvSpPr>
        <p:spPr>
          <a:xfrm>
            <a:off x="8545413" y="5287994"/>
            <a:ext cx="2160000" cy="720000"/>
          </a:xfrm>
          <a:prstGeom prst="ellipse">
            <a:avLst/>
          </a:prstGeom>
          <a:gradFill flip="none" rotWithShape="1">
            <a:gsLst>
              <a:gs pos="67000">
                <a:schemeClr val="bg2">
                  <a:alpha val="0"/>
                </a:schemeClr>
              </a:gs>
              <a:gs pos="0">
                <a:schemeClr val="accent5">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8" name="Shadow 05">
            <a:extLst>
              <a:ext uri="{FF2B5EF4-FFF2-40B4-BE49-F238E27FC236}">
                <a16:creationId xmlns:a16="http://schemas.microsoft.com/office/drawing/2014/main" id="{11CEC10D-E8DA-4E5D-A358-1A178BFE39ED}"/>
              </a:ext>
            </a:extLst>
          </p:cNvPr>
          <p:cNvSpPr/>
          <p:nvPr/>
        </p:nvSpPr>
        <p:spPr>
          <a:xfrm>
            <a:off x="7115289" y="5314507"/>
            <a:ext cx="2160000" cy="666974"/>
          </a:xfrm>
          <a:prstGeom prst="ellipse">
            <a:avLst/>
          </a:prstGeom>
          <a:gradFill flip="none" rotWithShape="1">
            <a:gsLst>
              <a:gs pos="67000">
                <a:schemeClr val="bg2">
                  <a:alpha val="0"/>
                </a:schemeClr>
              </a:gs>
              <a:gs pos="0">
                <a:schemeClr val="accent4">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7" name="Shadow 04">
            <a:extLst>
              <a:ext uri="{FF2B5EF4-FFF2-40B4-BE49-F238E27FC236}">
                <a16:creationId xmlns:a16="http://schemas.microsoft.com/office/drawing/2014/main" id="{496EFF96-5286-442B-8459-B0F62174E06E}"/>
              </a:ext>
            </a:extLst>
          </p:cNvPr>
          <p:cNvSpPr/>
          <p:nvPr/>
        </p:nvSpPr>
        <p:spPr>
          <a:xfrm>
            <a:off x="5722744" y="5280374"/>
            <a:ext cx="2160000" cy="666974"/>
          </a:xfrm>
          <a:prstGeom prst="ellipse">
            <a:avLst/>
          </a:prstGeom>
          <a:gradFill flip="none" rotWithShape="1">
            <a:gsLst>
              <a:gs pos="67000">
                <a:schemeClr val="bg2">
                  <a:alpha val="0"/>
                </a:schemeClr>
              </a:gs>
              <a:gs pos="0">
                <a:schemeClr val="accent3">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6" name="Shadow 03">
            <a:extLst>
              <a:ext uri="{FF2B5EF4-FFF2-40B4-BE49-F238E27FC236}">
                <a16:creationId xmlns:a16="http://schemas.microsoft.com/office/drawing/2014/main" id="{6EC180F0-B6FE-43CD-A7D8-DF38CD81EAB8}"/>
              </a:ext>
            </a:extLst>
          </p:cNvPr>
          <p:cNvSpPr/>
          <p:nvPr/>
        </p:nvSpPr>
        <p:spPr>
          <a:xfrm>
            <a:off x="4342786" y="5280374"/>
            <a:ext cx="2160000" cy="666974"/>
          </a:xfrm>
          <a:prstGeom prst="ellipse">
            <a:avLst/>
          </a:prstGeom>
          <a:gradFill flip="none" rotWithShape="1">
            <a:gsLst>
              <a:gs pos="67000">
                <a:schemeClr val="bg2">
                  <a:alpha val="0"/>
                </a:schemeClr>
              </a:gs>
              <a:gs pos="0">
                <a:schemeClr val="accent2">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5" name="Shadow 02">
            <a:extLst>
              <a:ext uri="{FF2B5EF4-FFF2-40B4-BE49-F238E27FC236}">
                <a16:creationId xmlns:a16="http://schemas.microsoft.com/office/drawing/2014/main" id="{E0541C3E-B538-4926-9694-F649D164B535}"/>
              </a:ext>
            </a:extLst>
          </p:cNvPr>
          <p:cNvSpPr/>
          <p:nvPr/>
        </p:nvSpPr>
        <p:spPr>
          <a:xfrm>
            <a:off x="2935522" y="5267958"/>
            <a:ext cx="2160000" cy="666974"/>
          </a:xfrm>
          <a:prstGeom prst="ellipse">
            <a:avLst/>
          </a:prstGeom>
          <a:gradFill flip="none" rotWithShape="1">
            <a:gsLst>
              <a:gs pos="67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0" name="Shadow 01">
            <a:extLst>
              <a:ext uri="{FF2B5EF4-FFF2-40B4-BE49-F238E27FC236}">
                <a16:creationId xmlns:a16="http://schemas.microsoft.com/office/drawing/2014/main" id="{021F3592-B073-4931-A440-DAE16A4E880A}"/>
              </a:ext>
            </a:extLst>
          </p:cNvPr>
          <p:cNvSpPr/>
          <p:nvPr/>
        </p:nvSpPr>
        <p:spPr>
          <a:xfrm>
            <a:off x="1523321" y="5265134"/>
            <a:ext cx="2160000" cy="666974"/>
          </a:xfrm>
          <a:prstGeom prst="ellipse">
            <a:avLst/>
          </a:prstGeom>
          <a:gradFill flip="none" rotWithShape="1">
            <a:gsLst>
              <a:gs pos="67000">
                <a:schemeClr val="bg2">
                  <a:alpha val="0"/>
                </a:schemeClr>
              </a:gs>
              <a:gs pos="8000">
                <a:schemeClr val="accent6">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graphicFrame>
        <p:nvGraphicFramePr>
          <p:cNvPr id="7" name="Chart 6">
            <a:extLst>
              <a:ext uri="{FF2B5EF4-FFF2-40B4-BE49-F238E27FC236}">
                <a16:creationId xmlns:a16="http://schemas.microsoft.com/office/drawing/2014/main" id="{2779291C-8BFA-42F7-A356-C1137F2F2FA6}"/>
              </a:ext>
            </a:extLst>
          </p:cNvPr>
          <p:cNvGraphicFramePr/>
          <p:nvPr>
            <p:extLst>
              <p:ext uri="{D42A27DB-BD31-4B8C-83A1-F6EECF244321}">
                <p14:modId xmlns:p14="http://schemas.microsoft.com/office/powerpoint/2010/main" val="758332788"/>
              </p:ext>
            </p:extLst>
          </p:nvPr>
        </p:nvGraphicFramePr>
        <p:xfrm>
          <a:off x="939165" y="1683734"/>
          <a:ext cx="10328910" cy="435525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3BE7591-B0A7-4E30-BF66-E17EC1071E37}"/>
              </a:ext>
            </a:extLst>
          </p:cNvPr>
          <p:cNvSpPr/>
          <p:nvPr/>
        </p:nvSpPr>
        <p:spPr>
          <a:xfrm>
            <a:off x="2140151" y="6139186"/>
            <a:ext cx="922047" cy="338554"/>
          </a:xfrm>
          <a:prstGeom prst="rect">
            <a:avLst/>
          </a:prstGeom>
        </p:spPr>
        <p:txBody>
          <a:bodyPr wrap="none">
            <a:spAutoFit/>
          </a:bodyPr>
          <a:lstStyle/>
          <a:p>
            <a:pPr algn="ctr"/>
            <a:r>
              <a:rPr lang="en-US" sz="1600">
                <a:solidFill>
                  <a:schemeClr val="accent6"/>
                </a:solidFill>
              </a:rPr>
              <a:t>Step 01</a:t>
            </a:r>
            <a:endParaRPr lang="ru-UA" sz="1600">
              <a:solidFill>
                <a:schemeClr val="accent6"/>
              </a:solidFill>
            </a:endParaRPr>
          </a:p>
        </p:txBody>
      </p:sp>
      <p:sp>
        <p:nvSpPr>
          <p:cNvPr id="9" name="Rectangle 8">
            <a:extLst>
              <a:ext uri="{FF2B5EF4-FFF2-40B4-BE49-F238E27FC236}">
                <a16:creationId xmlns:a16="http://schemas.microsoft.com/office/drawing/2014/main" id="{A19A4348-81DE-4E5A-98AF-A9CA930C0D81}"/>
              </a:ext>
            </a:extLst>
          </p:cNvPr>
          <p:cNvSpPr/>
          <p:nvPr/>
        </p:nvSpPr>
        <p:spPr>
          <a:xfrm>
            <a:off x="3527381" y="6139186"/>
            <a:ext cx="965328" cy="338554"/>
          </a:xfrm>
          <a:prstGeom prst="rect">
            <a:avLst/>
          </a:prstGeom>
        </p:spPr>
        <p:txBody>
          <a:bodyPr wrap="none">
            <a:spAutoFit/>
          </a:bodyPr>
          <a:lstStyle/>
          <a:p>
            <a:pPr algn="ctr"/>
            <a:r>
              <a:rPr lang="en-US" sz="1600">
                <a:solidFill>
                  <a:schemeClr val="accent1"/>
                </a:solidFill>
              </a:rPr>
              <a:t>Step 02</a:t>
            </a:r>
            <a:endParaRPr lang="ru-UA" sz="1600">
              <a:solidFill>
                <a:schemeClr val="accent1"/>
              </a:solidFill>
            </a:endParaRPr>
          </a:p>
        </p:txBody>
      </p:sp>
      <p:sp>
        <p:nvSpPr>
          <p:cNvPr id="10" name="Rectangle 9">
            <a:extLst>
              <a:ext uri="{FF2B5EF4-FFF2-40B4-BE49-F238E27FC236}">
                <a16:creationId xmlns:a16="http://schemas.microsoft.com/office/drawing/2014/main" id="{D41F23D8-B557-4F88-8D44-C79D471D6DC8}"/>
              </a:ext>
            </a:extLst>
          </p:cNvPr>
          <p:cNvSpPr/>
          <p:nvPr/>
        </p:nvSpPr>
        <p:spPr>
          <a:xfrm>
            <a:off x="4957892" y="6131566"/>
            <a:ext cx="963725" cy="338554"/>
          </a:xfrm>
          <a:prstGeom prst="rect">
            <a:avLst/>
          </a:prstGeom>
        </p:spPr>
        <p:txBody>
          <a:bodyPr wrap="none">
            <a:spAutoFit/>
          </a:bodyPr>
          <a:lstStyle/>
          <a:p>
            <a:pPr algn="ctr"/>
            <a:r>
              <a:rPr lang="en-US" sz="1600">
                <a:solidFill>
                  <a:schemeClr val="accent2"/>
                </a:solidFill>
              </a:rPr>
              <a:t>Step 03</a:t>
            </a:r>
            <a:endParaRPr lang="ru-UA" sz="1600">
              <a:solidFill>
                <a:schemeClr val="accent2"/>
              </a:solidFill>
            </a:endParaRPr>
          </a:p>
        </p:txBody>
      </p:sp>
      <p:sp>
        <p:nvSpPr>
          <p:cNvPr id="11" name="Rectangle 10">
            <a:extLst>
              <a:ext uri="{FF2B5EF4-FFF2-40B4-BE49-F238E27FC236}">
                <a16:creationId xmlns:a16="http://schemas.microsoft.com/office/drawing/2014/main" id="{3AA9A8D8-03D3-4F5C-AA35-2B107347EFF2}"/>
              </a:ext>
            </a:extLst>
          </p:cNvPr>
          <p:cNvSpPr/>
          <p:nvPr/>
        </p:nvSpPr>
        <p:spPr>
          <a:xfrm>
            <a:off x="6308746" y="6131566"/>
            <a:ext cx="984564" cy="338554"/>
          </a:xfrm>
          <a:prstGeom prst="rect">
            <a:avLst/>
          </a:prstGeom>
        </p:spPr>
        <p:txBody>
          <a:bodyPr wrap="none">
            <a:spAutoFit/>
          </a:bodyPr>
          <a:lstStyle/>
          <a:p>
            <a:pPr algn="ctr"/>
            <a:r>
              <a:rPr lang="en-US" sz="1600">
                <a:solidFill>
                  <a:schemeClr val="accent3"/>
                </a:solidFill>
              </a:rPr>
              <a:t>Step 04</a:t>
            </a:r>
            <a:endParaRPr lang="ru-UA" sz="1600">
              <a:solidFill>
                <a:schemeClr val="accent3"/>
              </a:solidFill>
            </a:endParaRPr>
          </a:p>
        </p:txBody>
      </p:sp>
      <p:sp>
        <p:nvSpPr>
          <p:cNvPr id="12" name="Rectangle 11">
            <a:extLst>
              <a:ext uri="{FF2B5EF4-FFF2-40B4-BE49-F238E27FC236}">
                <a16:creationId xmlns:a16="http://schemas.microsoft.com/office/drawing/2014/main" id="{BB7FC0A1-70B3-47B4-A2EA-5A7410980788}"/>
              </a:ext>
            </a:extLst>
          </p:cNvPr>
          <p:cNvSpPr/>
          <p:nvPr/>
        </p:nvSpPr>
        <p:spPr>
          <a:xfrm>
            <a:off x="7680439" y="6131566"/>
            <a:ext cx="963725" cy="338554"/>
          </a:xfrm>
          <a:prstGeom prst="rect">
            <a:avLst/>
          </a:prstGeom>
        </p:spPr>
        <p:txBody>
          <a:bodyPr wrap="none">
            <a:spAutoFit/>
          </a:bodyPr>
          <a:lstStyle/>
          <a:p>
            <a:pPr algn="ctr"/>
            <a:r>
              <a:rPr lang="en-US" sz="1600">
                <a:solidFill>
                  <a:schemeClr val="accent4"/>
                </a:solidFill>
              </a:rPr>
              <a:t>Step 05</a:t>
            </a:r>
            <a:endParaRPr lang="ru-UA" sz="1600">
              <a:solidFill>
                <a:schemeClr val="accent4"/>
              </a:solidFill>
            </a:endParaRPr>
          </a:p>
        </p:txBody>
      </p:sp>
      <p:sp>
        <p:nvSpPr>
          <p:cNvPr id="13" name="Rectangle 12">
            <a:extLst>
              <a:ext uri="{FF2B5EF4-FFF2-40B4-BE49-F238E27FC236}">
                <a16:creationId xmlns:a16="http://schemas.microsoft.com/office/drawing/2014/main" id="{FFAA6DFD-DB05-4310-AC57-6605BC3A59D6}"/>
              </a:ext>
            </a:extLst>
          </p:cNvPr>
          <p:cNvSpPr/>
          <p:nvPr/>
        </p:nvSpPr>
        <p:spPr>
          <a:xfrm>
            <a:off x="9155941" y="6105594"/>
            <a:ext cx="973343" cy="338554"/>
          </a:xfrm>
          <a:prstGeom prst="rect">
            <a:avLst/>
          </a:prstGeom>
        </p:spPr>
        <p:txBody>
          <a:bodyPr wrap="none">
            <a:spAutoFit/>
          </a:bodyPr>
          <a:lstStyle/>
          <a:p>
            <a:pPr algn="ctr"/>
            <a:r>
              <a:rPr lang="en-US" sz="1600">
                <a:solidFill>
                  <a:schemeClr val="accent5"/>
                </a:solidFill>
              </a:rPr>
              <a:t>Step 06</a:t>
            </a:r>
            <a:endParaRPr lang="ru-UA" sz="1600">
              <a:solidFill>
                <a:schemeClr val="accent5"/>
              </a:solidFill>
            </a:endParaRPr>
          </a:p>
        </p:txBody>
      </p:sp>
      <p:sp>
        <p:nvSpPr>
          <p:cNvPr id="4" name="Rectangle 14">
            <a:extLst>
              <a:ext uri="{FF2B5EF4-FFF2-40B4-BE49-F238E27FC236}">
                <a16:creationId xmlns:a16="http://schemas.microsoft.com/office/drawing/2014/main" id="{97B1AE69-D6E0-4FB6-CF8F-0DE1D54043A4}"/>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5" name="Rectangle 4">
            <a:extLst>
              <a:ext uri="{FF2B5EF4-FFF2-40B4-BE49-F238E27FC236}">
                <a16:creationId xmlns:a16="http://schemas.microsoft.com/office/drawing/2014/main" id="{74855123-8B21-1A2B-FF13-745A3A1A68DC}"/>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Text Placeholder 33">
            <a:extLst>
              <a:ext uri="{FF2B5EF4-FFF2-40B4-BE49-F238E27FC236}">
                <a16:creationId xmlns:a16="http://schemas.microsoft.com/office/drawing/2014/main" id="{1D9FDB05-0F8A-AAA5-D8B2-4A14C69D23BB}"/>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9773042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7000">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14:bounceEnd="67000">
                                          <p:cBhvr additive="base">
                                            <p:cTn id="7"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7">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7000">
                                      <p:stCondLst>
                                        <p:cond delay="25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14:bounceEnd="67000">
                                          <p:cBhvr additive="base">
                                            <p:cTn id="1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7">
                                                <p:graphicEl>
                                                  <a:chart seriesIdx="-4" categoryIdx="0" bldStep="category"/>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7000">
                                      <p:stCondLst>
                                        <p:cond delay="50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14:bounceEnd="67000">
                                          <p:cBhvr additive="base">
                                            <p:cTn id="15"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7">
                                                <p:graphicEl>
                                                  <a:chart seriesIdx="-4" categoryIdx="1" bldStep="category"/>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7000">
                                      <p:stCondLst>
                                        <p:cond delay="75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14:bounceEnd="67000">
                                          <p:cBhvr additive="base">
                                            <p:cTn id="19"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7">
                                                <p:graphicEl>
                                                  <a:chart seriesIdx="-4" categoryIdx="2" bldStep="category"/>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7000">
                                      <p:stCondLst>
                                        <p:cond delay="100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14:bounceEnd="67000">
                                          <p:cBhvr additive="base">
                                            <p:cTn id="23" dur="1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7">
                                                <p:graphicEl>
                                                  <a:chart seriesIdx="-4" categoryIdx="3" bldStep="category"/>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7000">
                                      <p:stCondLst>
                                        <p:cond delay="125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14:bounceEnd="67000">
                                          <p:cBhvr additive="base">
                                            <p:cTn id="27" dur="10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7">
                                                <p:graphicEl>
                                                  <a:chart seriesIdx="-4" categoryIdx="4" bldStep="category"/>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7000">
                                      <p:stCondLst>
                                        <p:cond delay="150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14:bounceEnd="67000">
                                          <p:cBhvr additive="base">
                                            <p:cTn id="31" dur="10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7">
                                                <p:graphicEl>
                                                  <a:chart seriesIdx="-4" categoryIdx="5" bldStep="category"/>
                                                </p:graphicEl>
                                              </p:spTgt>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2" presetClass="entr" presetSubtype="4" fill="hold" grpId="0" nodeType="withEffect" p14:presetBounceEnd="67000">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14:bounceEnd="67000">
                                          <p:cBhvr additive="base">
                                            <p:cTn id="53" dur="1000" fill="hold"/>
                                            <p:tgtEl>
                                              <p:spTgt spid="8"/>
                                            </p:tgtEl>
                                            <p:attrNameLst>
                                              <p:attrName>ppt_x</p:attrName>
                                            </p:attrNameLst>
                                          </p:cBhvr>
                                          <p:tavLst>
                                            <p:tav tm="0">
                                              <p:val>
                                                <p:strVal val="#ppt_x"/>
                                              </p:val>
                                            </p:tav>
                                            <p:tav tm="100000">
                                              <p:val>
                                                <p:strVal val="#ppt_x"/>
                                              </p:val>
                                            </p:tav>
                                          </p:tavLst>
                                        </p:anim>
                                        <p:anim calcmode="lin" valueType="num" p14:bounceEnd="67000">
                                          <p:cBhvr additive="base">
                                            <p:cTn id="54" dur="10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14:presetBounceEnd="67000">
                                      <p:stCondLst>
                                        <p:cond delay="500"/>
                                      </p:stCondLst>
                                      <p:childTnLst>
                                        <p:set>
                                          <p:cBhvr>
                                            <p:cTn id="56" dur="1" fill="hold">
                                              <p:stCondLst>
                                                <p:cond delay="0"/>
                                              </p:stCondLst>
                                            </p:cTn>
                                            <p:tgtEl>
                                              <p:spTgt spid="9"/>
                                            </p:tgtEl>
                                            <p:attrNameLst>
                                              <p:attrName>style.visibility</p:attrName>
                                            </p:attrNameLst>
                                          </p:cBhvr>
                                          <p:to>
                                            <p:strVal val="visible"/>
                                          </p:to>
                                        </p:set>
                                        <p:anim calcmode="lin" valueType="num" p14:bounceEnd="67000">
                                          <p:cBhvr additive="base">
                                            <p:cTn id="57" dur="1000" fill="hold"/>
                                            <p:tgtEl>
                                              <p:spTgt spid="9"/>
                                            </p:tgtEl>
                                            <p:attrNameLst>
                                              <p:attrName>ppt_x</p:attrName>
                                            </p:attrNameLst>
                                          </p:cBhvr>
                                          <p:tavLst>
                                            <p:tav tm="0">
                                              <p:val>
                                                <p:strVal val="#ppt_x"/>
                                              </p:val>
                                            </p:tav>
                                            <p:tav tm="100000">
                                              <p:val>
                                                <p:strVal val="#ppt_x"/>
                                              </p:val>
                                            </p:tav>
                                          </p:tavLst>
                                        </p:anim>
                                        <p:anim calcmode="lin" valueType="num" p14:bounceEnd="67000">
                                          <p:cBhvr additive="base">
                                            <p:cTn id="58" dur="10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67000">
                                      <p:stCondLst>
                                        <p:cond delay="750"/>
                                      </p:stCondLst>
                                      <p:childTnLst>
                                        <p:set>
                                          <p:cBhvr>
                                            <p:cTn id="60" dur="1" fill="hold">
                                              <p:stCondLst>
                                                <p:cond delay="0"/>
                                              </p:stCondLst>
                                            </p:cTn>
                                            <p:tgtEl>
                                              <p:spTgt spid="10"/>
                                            </p:tgtEl>
                                            <p:attrNameLst>
                                              <p:attrName>style.visibility</p:attrName>
                                            </p:attrNameLst>
                                          </p:cBhvr>
                                          <p:to>
                                            <p:strVal val="visible"/>
                                          </p:to>
                                        </p:set>
                                        <p:anim calcmode="lin" valueType="num" p14:bounceEnd="67000">
                                          <p:cBhvr additive="base">
                                            <p:cTn id="61" dur="100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62" dur="10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67000">
                                      <p:stCondLst>
                                        <p:cond delay="1000"/>
                                      </p:stCondLst>
                                      <p:childTnLst>
                                        <p:set>
                                          <p:cBhvr>
                                            <p:cTn id="64" dur="1" fill="hold">
                                              <p:stCondLst>
                                                <p:cond delay="0"/>
                                              </p:stCondLst>
                                            </p:cTn>
                                            <p:tgtEl>
                                              <p:spTgt spid="11"/>
                                            </p:tgtEl>
                                            <p:attrNameLst>
                                              <p:attrName>style.visibility</p:attrName>
                                            </p:attrNameLst>
                                          </p:cBhvr>
                                          <p:to>
                                            <p:strVal val="visible"/>
                                          </p:to>
                                        </p:set>
                                        <p:anim calcmode="lin" valueType="num" p14:bounceEnd="67000">
                                          <p:cBhvr additive="base">
                                            <p:cTn id="65" dur="1000" fill="hold"/>
                                            <p:tgtEl>
                                              <p:spTgt spid="11"/>
                                            </p:tgtEl>
                                            <p:attrNameLst>
                                              <p:attrName>ppt_x</p:attrName>
                                            </p:attrNameLst>
                                          </p:cBhvr>
                                          <p:tavLst>
                                            <p:tav tm="0">
                                              <p:val>
                                                <p:strVal val="#ppt_x"/>
                                              </p:val>
                                            </p:tav>
                                            <p:tav tm="100000">
                                              <p:val>
                                                <p:strVal val="#ppt_x"/>
                                              </p:val>
                                            </p:tav>
                                          </p:tavLst>
                                        </p:anim>
                                        <p:anim calcmode="lin" valueType="num" p14:bounceEnd="67000">
                                          <p:cBhvr additive="base">
                                            <p:cTn id="66" dur="10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14:presetBounceEnd="67000">
                                      <p:stCondLst>
                                        <p:cond delay="1250"/>
                                      </p:stCondLst>
                                      <p:childTnLst>
                                        <p:set>
                                          <p:cBhvr>
                                            <p:cTn id="68" dur="1" fill="hold">
                                              <p:stCondLst>
                                                <p:cond delay="0"/>
                                              </p:stCondLst>
                                            </p:cTn>
                                            <p:tgtEl>
                                              <p:spTgt spid="12"/>
                                            </p:tgtEl>
                                            <p:attrNameLst>
                                              <p:attrName>style.visibility</p:attrName>
                                            </p:attrNameLst>
                                          </p:cBhvr>
                                          <p:to>
                                            <p:strVal val="visible"/>
                                          </p:to>
                                        </p:set>
                                        <p:anim calcmode="lin" valueType="num" p14:bounceEnd="67000">
                                          <p:cBhvr additive="base">
                                            <p:cTn id="69" dur="1000" fill="hold"/>
                                            <p:tgtEl>
                                              <p:spTgt spid="12"/>
                                            </p:tgtEl>
                                            <p:attrNameLst>
                                              <p:attrName>ppt_x</p:attrName>
                                            </p:attrNameLst>
                                          </p:cBhvr>
                                          <p:tavLst>
                                            <p:tav tm="0">
                                              <p:val>
                                                <p:strVal val="#ppt_x"/>
                                              </p:val>
                                            </p:tav>
                                            <p:tav tm="100000">
                                              <p:val>
                                                <p:strVal val="#ppt_x"/>
                                              </p:val>
                                            </p:tav>
                                          </p:tavLst>
                                        </p:anim>
                                        <p:anim calcmode="lin" valueType="num" p14:bounceEnd="67000">
                                          <p:cBhvr additive="base">
                                            <p:cTn id="70" dur="10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14:presetBounceEnd="67000">
                                      <p:stCondLst>
                                        <p:cond delay="1500"/>
                                      </p:stCondLst>
                                      <p:childTnLst>
                                        <p:set>
                                          <p:cBhvr>
                                            <p:cTn id="72" dur="1" fill="hold">
                                              <p:stCondLst>
                                                <p:cond delay="0"/>
                                              </p:stCondLst>
                                            </p:cTn>
                                            <p:tgtEl>
                                              <p:spTgt spid="13"/>
                                            </p:tgtEl>
                                            <p:attrNameLst>
                                              <p:attrName>style.visibility</p:attrName>
                                            </p:attrNameLst>
                                          </p:cBhvr>
                                          <p:to>
                                            <p:strVal val="visible"/>
                                          </p:to>
                                        </p:set>
                                        <p:anim calcmode="lin" valueType="num" p14:bounceEnd="67000">
                                          <p:cBhvr additive="base">
                                            <p:cTn id="73" dur="1000" fill="hold"/>
                                            <p:tgtEl>
                                              <p:spTgt spid="13"/>
                                            </p:tgtEl>
                                            <p:attrNameLst>
                                              <p:attrName>ppt_x</p:attrName>
                                            </p:attrNameLst>
                                          </p:cBhvr>
                                          <p:tavLst>
                                            <p:tav tm="0">
                                              <p:val>
                                                <p:strVal val="#ppt_x"/>
                                              </p:val>
                                            </p:tav>
                                            <p:tav tm="100000">
                                              <p:val>
                                                <p:strVal val="#ppt_x"/>
                                              </p:val>
                                            </p:tav>
                                          </p:tavLst>
                                        </p:anim>
                                        <p:anim calcmode="lin" valueType="num" p14:bounceEnd="67000">
                                          <p:cBhvr additive="base">
                                            <p:cTn id="74" dur="10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8" fill="hold" grpId="0" nodeType="withEffect">
                                      <p:stCondLst>
                                        <p:cond delay="100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1000" fill="hold"/>
                                            <p:tgtEl>
                                              <p:spTgt spid="6"/>
                                            </p:tgtEl>
                                            <p:attrNameLst>
                                              <p:attrName>ppt_x</p:attrName>
                                            </p:attrNameLst>
                                          </p:cBhvr>
                                          <p:tavLst>
                                            <p:tav tm="0">
                                              <p:val>
                                                <p:strVal val="0-#ppt_w/2"/>
                                              </p:val>
                                            </p:tav>
                                            <p:tav tm="100000">
                                              <p:val>
                                                <p:strVal val="#ppt_x"/>
                                              </p:val>
                                            </p:tav>
                                          </p:tavLst>
                                        </p:anim>
                                        <p:anim calcmode="lin" valueType="num">
                                          <p:cBhvr additive="base">
                                            <p:cTn id="7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5" grpId="0" animBg="1"/>
          <p:bldP spid="20" grpId="0" animBg="1"/>
          <p:bldGraphic spid="7" grpId="0" uiExpand="1">
            <p:bldSub>
              <a:bldChart bld="category"/>
            </p:bldSub>
          </p:bldGraphic>
          <p:bldP spid="8" grpId="0"/>
          <p:bldP spid="9" grpId="0"/>
          <p:bldP spid="10" grpId="0"/>
          <p:bldP spid="11" grpId="0"/>
          <p:bldP spid="12" grpId="0"/>
          <p:bldP spid="13"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1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
                                                <p:graphicEl>
                                                  <a:chart seriesIdx="-4" categoryIdx="0" bldStep="category"/>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15"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
                                                <p:graphicEl>
                                                  <a:chart seriesIdx="-4" categoryIdx="1" bldStep="category"/>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19"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graphicEl>
                                                  <a:chart seriesIdx="-4" categoryIdx="2" bldStep="category"/>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23" dur="1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7">
                                                <p:graphicEl>
                                                  <a:chart seriesIdx="-4" categoryIdx="3" bldStep="category"/>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125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additive="base">
                                            <p:cTn id="27" dur="10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
                                                <p:graphicEl>
                                                  <a:chart seriesIdx="-4" categoryIdx="4" bldStep="category"/>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150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additive="base">
                                            <p:cTn id="31" dur="10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graphicEl>
                                                  <a:chart seriesIdx="-4" categoryIdx="5" bldStep="category"/>
                                                </p:graphicEl>
                                              </p:spTgt>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2" presetClass="entr" presetSubtype="4" fill="hold" grpId="0" nodeType="withEffect">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1000" fill="hold"/>
                                            <p:tgtEl>
                                              <p:spTgt spid="8"/>
                                            </p:tgtEl>
                                            <p:attrNameLst>
                                              <p:attrName>ppt_x</p:attrName>
                                            </p:attrNameLst>
                                          </p:cBhvr>
                                          <p:tavLst>
                                            <p:tav tm="0">
                                              <p:val>
                                                <p:strVal val="#ppt_x"/>
                                              </p:val>
                                            </p:tav>
                                            <p:tav tm="100000">
                                              <p:val>
                                                <p:strVal val="#ppt_x"/>
                                              </p:val>
                                            </p:tav>
                                          </p:tavLst>
                                        </p:anim>
                                        <p:anim calcmode="lin" valueType="num">
                                          <p:cBhvr additive="base">
                                            <p:cTn id="54" dur="10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1000" fill="hold"/>
                                            <p:tgtEl>
                                              <p:spTgt spid="9"/>
                                            </p:tgtEl>
                                            <p:attrNameLst>
                                              <p:attrName>ppt_x</p:attrName>
                                            </p:attrNameLst>
                                          </p:cBhvr>
                                          <p:tavLst>
                                            <p:tav tm="0">
                                              <p:val>
                                                <p:strVal val="#ppt_x"/>
                                              </p:val>
                                            </p:tav>
                                            <p:tav tm="100000">
                                              <p:val>
                                                <p:strVal val="#ppt_x"/>
                                              </p:val>
                                            </p:tav>
                                          </p:tavLst>
                                        </p:anim>
                                        <p:anim calcmode="lin" valueType="num">
                                          <p:cBhvr additive="base">
                                            <p:cTn id="58" dur="10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75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1000" fill="hold"/>
                                            <p:tgtEl>
                                              <p:spTgt spid="10"/>
                                            </p:tgtEl>
                                            <p:attrNameLst>
                                              <p:attrName>ppt_x</p:attrName>
                                            </p:attrNameLst>
                                          </p:cBhvr>
                                          <p:tavLst>
                                            <p:tav tm="0">
                                              <p:val>
                                                <p:strVal val="#ppt_x"/>
                                              </p:val>
                                            </p:tav>
                                            <p:tav tm="100000">
                                              <p:val>
                                                <p:strVal val="#ppt_x"/>
                                              </p:val>
                                            </p:tav>
                                          </p:tavLst>
                                        </p:anim>
                                        <p:anim calcmode="lin" valueType="num">
                                          <p:cBhvr additive="base">
                                            <p:cTn id="62" dur="10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00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1000" fill="hold"/>
                                            <p:tgtEl>
                                              <p:spTgt spid="11"/>
                                            </p:tgtEl>
                                            <p:attrNameLst>
                                              <p:attrName>ppt_x</p:attrName>
                                            </p:attrNameLst>
                                          </p:cBhvr>
                                          <p:tavLst>
                                            <p:tav tm="0">
                                              <p:val>
                                                <p:strVal val="#ppt_x"/>
                                              </p:val>
                                            </p:tav>
                                            <p:tav tm="100000">
                                              <p:val>
                                                <p:strVal val="#ppt_x"/>
                                              </p:val>
                                            </p:tav>
                                          </p:tavLst>
                                        </p:anim>
                                        <p:anim calcmode="lin" valueType="num">
                                          <p:cBhvr additive="base">
                                            <p:cTn id="66" dur="10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25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1000" fill="hold"/>
                                            <p:tgtEl>
                                              <p:spTgt spid="12"/>
                                            </p:tgtEl>
                                            <p:attrNameLst>
                                              <p:attrName>ppt_x</p:attrName>
                                            </p:attrNameLst>
                                          </p:cBhvr>
                                          <p:tavLst>
                                            <p:tav tm="0">
                                              <p:val>
                                                <p:strVal val="#ppt_x"/>
                                              </p:val>
                                            </p:tav>
                                            <p:tav tm="100000">
                                              <p:val>
                                                <p:strVal val="#ppt_x"/>
                                              </p:val>
                                            </p:tav>
                                          </p:tavLst>
                                        </p:anim>
                                        <p:anim calcmode="lin" valueType="num">
                                          <p:cBhvr additive="base">
                                            <p:cTn id="70" dur="10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1000" fill="hold"/>
                                            <p:tgtEl>
                                              <p:spTgt spid="13"/>
                                            </p:tgtEl>
                                            <p:attrNameLst>
                                              <p:attrName>ppt_x</p:attrName>
                                            </p:attrNameLst>
                                          </p:cBhvr>
                                          <p:tavLst>
                                            <p:tav tm="0">
                                              <p:val>
                                                <p:strVal val="#ppt_x"/>
                                              </p:val>
                                            </p:tav>
                                            <p:tav tm="100000">
                                              <p:val>
                                                <p:strVal val="#ppt_x"/>
                                              </p:val>
                                            </p:tav>
                                          </p:tavLst>
                                        </p:anim>
                                        <p:anim calcmode="lin" valueType="num">
                                          <p:cBhvr additive="base">
                                            <p:cTn id="74" dur="10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8" fill="hold" grpId="0" nodeType="withEffect">
                                      <p:stCondLst>
                                        <p:cond delay="100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1000" fill="hold"/>
                                            <p:tgtEl>
                                              <p:spTgt spid="6"/>
                                            </p:tgtEl>
                                            <p:attrNameLst>
                                              <p:attrName>ppt_x</p:attrName>
                                            </p:attrNameLst>
                                          </p:cBhvr>
                                          <p:tavLst>
                                            <p:tav tm="0">
                                              <p:val>
                                                <p:strVal val="0-#ppt_w/2"/>
                                              </p:val>
                                            </p:tav>
                                            <p:tav tm="100000">
                                              <p:val>
                                                <p:strVal val="#ppt_x"/>
                                              </p:val>
                                            </p:tav>
                                          </p:tavLst>
                                        </p:anim>
                                        <p:anim calcmode="lin" valueType="num">
                                          <p:cBhvr additive="base">
                                            <p:cTn id="7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5" grpId="0" animBg="1"/>
          <p:bldP spid="20" grpId="0" animBg="1"/>
          <p:bldGraphic spid="7" grpId="0" uiExpand="1">
            <p:bldSub>
              <a:bldChart bld="category"/>
            </p:bldSub>
          </p:bldGraphic>
          <p:bldP spid="8" grpId="0"/>
          <p:bldP spid="9" grpId="0"/>
          <p:bldP spid="10" grpId="0"/>
          <p:bldP spid="11" grpId="0"/>
          <p:bldP spid="12" grpId="0"/>
          <p:bldP spid="13" grpId="0"/>
          <p:bldP spid="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C7855FC-B67A-4A4F-B991-397C68D4FEFB}"/>
              </a:ext>
            </a:extLst>
          </p:cNvPr>
          <p:cNvGraphicFramePr/>
          <p:nvPr>
            <p:extLst>
              <p:ext uri="{D42A27DB-BD31-4B8C-83A1-F6EECF244321}">
                <p14:modId xmlns:p14="http://schemas.microsoft.com/office/powerpoint/2010/main" val="1824145174"/>
              </p:ext>
            </p:extLst>
          </p:nvPr>
        </p:nvGraphicFramePr>
        <p:xfrm>
          <a:off x="2822832" y="1409984"/>
          <a:ext cx="6546336" cy="501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FFDC8EF-19C6-4992-B03E-882F68BB4CDF}"/>
              </a:ext>
            </a:extLst>
          </p:cNvPr>
          <p:cNvGraphicFramePr/>
          <p:nvPr>
            <p:extLst>
              <p:ext uri="{D42A27DB-BD31-4B8C-83A1-F6EECF244321}">
                <p14:modId xmlns:p14="http://schemas.microsoft.com/office/powerpoint/2010/main" val="4227502576"/>
              </p:ext>
            </p:extLst>
          </p:nvPr>
        </p:nvGraphicFramePr>
        <p:xfrm>
          <a:off x="3025459" y="1769352"/>
          <a:ext cx="6141078" cy="4297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381ECD5-D63C-41F6-B889-6E62C36B23A9}"/>
              </a:ext>
            </a:extLst>
          </p:cNvPr>
          <p:cNvGraphicFramePr/>
          <p:nvPr>
            <p:extLst>
              <p:ext uri="{D42A27DB-BD31-4B8C-83A1-F6EECF244321}">
                <p14:modId xmlns:p14="http://schemas.microsoft.com/office/powerpoint/2010/main" val="2725904942"/>
              </p:ext>
            </p:extLst>
          </p:nvPr>
        </p:nvGraphicFramePr>
        <p:xfrm>
          <a:off x="3483008" y="2154602"/>
          <a:ext cx="5225980" cy="35272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C140EC40-F363-4526-80DF-6780AF66A680}"/>
              </a:ext>
            </a:extLst>
          </p:cNvPr>
          <p:cNvGraphicFramePr/>
          <p:nvPr>
            <p:extLst>
              <p:ext uri="{D42A27DB-BD31-4B8C-83A1-F6EECF244321}">
                <p14:modId xmlns:p14="http://schemas.microsoft.com/office/powerpoint/2010/main" val="3819294823"/>
              </p:ext>
            </p:extLst>
          </p:nvPr>
        </p:nvGraphicFramePr>
        <p:xfrm>
          <a:off x="3918506" y="2540075"/>
          <a:ext cx="4354984" cy="2756319"/>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29">
            <a:extLst>
              <a:ext uri="{FF2B5EF4-FFF2-40B4-BE49-F238E27FC236}">
                <a16:creationId xmlns:a16="http://schemas.microsoft.com/office/drawing/2014/main" id="{490A0EC9-DD34-45BE-9AE1-A0D26D3CB88F}"/>
              </a:ext>
            </a:extLst>
          </p:cNvPr>
          <p:cNvSpPr>
            <a:spLocks noChangeArrowheads="1"/>
          </p:cNvSpPr>
          <p:nvPr/>
        </p:nvSpPr>
        <p:spPr bwMode="auto">
          <a:xfrm>
            <a:off x="5446691" y="1560797"/>
            <a:ext cx="4392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4"/>
                </a:solidFill>
                <a:effectLst/>
                <a:latin typeface="Montserrat SemiBold" panose="00000700000000000000" pitchFamily="50" charset="-52"/>
              </a:rPr>
              <a:t>70%</a:t>
            </a:r>
            <a:endParaRPr kumimoji="0" lang="ru-UA" altLang="ru-UA" sz="1800" b="0" i="0" u="none" strike="noStrike" cap="none" normalizeH="0" baseline="0">
              <a:ln>
                <a:noFill/>
              </a:ln>
              <a:solidFill>
                <a:schemeClr val="accent4"/>
              </a:solidFill>
              <a:effectLst/>
            </a:endParaRPr>
          </a:p>
        </p:txBody>
      </p:sp>
      <p:sp>
        <p:nvSpPr>
          <p:cNvPr id="11" name="Rectangle 29">
            <a:extLst>
              <a:ext uri="{FF2B5EF4-FFF2-40B4-BE49-F238E27FC236}">
                <a16:creationId xmlns:a16="http://schemas.microsoft.com/office/drawing/2014/main" id="{8E2F26ED-3FD2-4B40-99E2-3205099E17DC}"/>
              </a:ext>
            </a:extLst>
          </p:cNvPr>
          <p:cNvSpPr>
            <a:spLocks noChangeArrowheads="1"/>
          </p:cNvSpPr>
          <p:nvPr/>
        </p:nvSpPr>
        <p:spPr bwMode="auto">
          <a:xfrm>
            <a:off x="5455920" y="1927214"/>
            <a:ext cx="4424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3"/>
                </a:solidFill>
                <a:effectLst/>
                <a:latin typeface="Montserrat SemiBold" panose="00000700000000000000" pitchFamily="50" charset="-52"/>
              </a:rPr>
              <a:t>60%</a:t>
            </a:r>
            <a:endParaRPr kumimoji="0" lang="ru-UA" altLang="ru-UA" sz="1800" b="0" i="0" u="none" strike="noStrike" cap="none" normalizeH="0" baseline="0">
              <a:ln>
                <a:noFill/>
              </a:ln>
              <a:solidFill>
                <a:schemeClr val="accent3"/>
              </a:solidFill>
              <a:effectLst/>
            </a:endParaRPr>
          </a:p>
        </p:txBody>
      </p:sp>
      <p:sp>
        <p:nvSpPr>
          <p:cNvPr id="12" name="Rectangle 29">
            <a:extLst>
              <a:ext uri="{FF2B5EF4-FFF2-40B4-BE49-F238E27FC236}">
                <a16:creationId xmlns:a16="http://schemas.microsoft.com/office/drawing/2014/main" id="{CE4B9611-55AF-4135-B422-894A9AF2C308}"/>
              </a:ext>
            </a:extLst>
          </p:cNvPr>
          <p:cNvSpPr>
            <a:spLocks noChangeArrowheads="1"/>
          </p:cNvSpPr>
          <p:nvPr/>
        </p:nvSpPr>
        <p:spPr bwMode="auto">
          <a:xfrm>
            <a:off x="5455920" y="2310963"/>
            <a:ext cx="4344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2"/>
                </a:solidFill>
                <a:effectLst/>
                <a:latin typeface="Montserrat SemiBold" panose="00000700000000000000" pitchFamily="50" charset="-52"/>
              </a:rPr>
              <a:t>50%</a:t>
            </a:r>
            <a:endParaRPr kumimoji="0" lang="ru-UA" altLang="ru-UA" sz="1800" b="0" i="0" u="none" strike="noStrike" cap="none" normalizeH="0" baseline="0">
              <a:ln>
                <a:noFill/>
              </a:ln>
              <a:solidFill>
                <a:schemeClr val="accent2"/>
              </a:solidFill>
              <a:effectLst/>
            </a:endParaRPr>
          </a:p>
        </p:txBody>
      </p:sp>
      <p:sp>
        <p:nvSpPr>
          <p:cNvPr id="13" name="Rectangle 29">
            <a:extLst>
              <a:ext uri="{FF2B5EF4-FFF2-40B4-BE49-F238E27FC236}">
                <a16:creationId xmlns:a16="http://schemas.microsoft.com/office/drawing/2014/main" id="{64249B56-2506-485B-AD5C-E8A728A1CEE2}"/>
              </a:ext>
            </a:extLst>
          </p:cNvPr>
          <p:cNvSpPr>
            <a:spLocks noChangeArrowheads="1"/>
          </p:cNvSpPr>
          <p:nvPr/>
        </p:nvSpPr>
        <p:spPr bwMode="auto">
          <a:xfrm>
            <a:off x="5455920" y="2696213"/>
            <a:ext cx="4328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1"/>
                </a:solidFill>
                <a:effectLst/>
                <a:latin typeface="Montserrat SemiBold" panose="00000700000000000000" pitchFamily="50" charset="-52"/>
              </a:rPr>
              <a:t>30%</a:t>
            </a:r>
            <a:endParaRPr kumimoji="0" lang="ru-UA" altLang="ru-UA" sz="1800" b="0" i="0" u="none" strike="noStrike" cap="none" normalizeH="0" baseline="0">
              <a:ln>
                <a:noFill/>
              </a:ln>
              <a:solidFill>
                <a:schemeClr val="accent1"/>
              </a:solidFill>
              <a:effectLst/>
            </a:endParaRPr>
          </a:p>
        </p:txBody>
      </p:sp>
      <p:sp>
        <p:nvSpPr>
          <p:cNvPr id="14" name="Rectangle 13">
            <a:extLst>
              <a:ext uri="{FF2B5EF4-FFF2-40B4-BE49-F238E27FC236}">
                <a16:creationId xmlns:a16="http://schemas.microsoft.com/office/drawing/2014/main" id="{C6248B95-266A-4D74-ABF0-69675FBD8215}"/>
              </a:ext>
            </a:extLst>
          </p:cNvPr>
          <p:cNvSpPr>
            <a:spLocks noChangeArrowheads="1"/>
          </p:cNvSpPr>
          <p:nvPr/>
        </p:nvSpPr>
        <p:spPr bwMode="auto">
          <a:xfrm>
            <a:off x="8801100" y="2176747"/>
            <a:ext cx="1450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chemeClr val="accent3"/>
                </a:solidFill>
                <a:effectLst/>
                <a:latin typeface="Montserrat SemiBold" panose="00000700000000000000" pitchFamily="50" charset="-52"/>
              </a:rPr>
              <a:t>IN</a:t>
            </a:r>
            <a:r>
              <a:rPr kumimoji="0" lang="en-US" altLang="ru-UA" sz="1600" b="1" i="0" u="none" strike="noStrike" cap="none" normalizeH="0" baseline="0">
                <a:ln>
                  <a:noFill/>
                </a:ln>
                <a:solidFill>
                  <a:schemeClr val="accent3"/>
                </a:solidFill>
                <a:effectLst/>
                <a:latin typeface="Montserrat SemiBold" panose="00000700000000000000" pitchFamily="50" charset="-52"/>
              </a:rPr>
              <a:t>FODATA 03</a:t>
            </a:r>
            <a:endParaRPr kumimoji="0" lang="ru-UA" altLang="ru-UA" sz="1800" b="0" i="0" u="none" strike="noStrike" cap="none" normalizeH="0" baseline="0">
              <a:ln>
                <a:noFill/>
              </a:ln>
              <a:solidFill>
                <a:schemeClr val="accent3"/>
              </a:solidFill>
              <a:effectLst/>
            </a:endParaRPr>
          </a:p>
        </p:txBody>
      </p:sp>
      <p:sp>
        <p:nvSpPr>
          <p:cNvPr id="15" name="Freeform 21">
            <a:extLst>
              <a:ext uri="{FF2B5EF4-FFF2-40B4-BE49-F238E27FC236}">
                <a16:creationId xmlns:a16="http://schemas.microsoft.com/office/drawing/2014/main" id="{0DBED485-F0C4-46A6-BA45-BB02061E7915}"/>
              </a:ext>
            </a:extLst>
          </p:cNvPr>
          <p:cNvSpPr>
            <a:spLocks noEditPoints="1"/>
          </p:cNvSpPr>
          <p:nvPr/>
        </p:nvSpPr>
        <p:spPr bwMode="auto">
          <a:xfrm>
            <a:off x="9263063" y="1600484"/>
            <a:ext cx="501650" cy="525463"/>
          </a:xfrm>
          <a:custGeom>
            <a:avLst/>
            <a:gdLst>
              <a:gd name="T0" fmla="*/ 51 w 137"/>
              <a:gd name="T1" fmla="*/ 15 h 143"/>
              <a:gd name="T2" fmla="*/ 120 w 137"/>
              <a:gd name="T3" fmla="*/ 57 h 143"/>
              <a:gd name="T4" fmla="*/ 137 w 137"/>
              <a:gd name="T5" fmla="*/ 92 h 143"/>
              <a:gd name="T6" fmla="*/ 123 w 137"/>
              <a:gd name="T7" fmla="*/ 92 h 143"/>
              <a:gd name="T8" fmla="*/ 123 w 137"/>
              <a:gd name="T9" fmla="*/ 115 h 143"/>
              <a:gd name="T10" fmla="*/ 115 w 137"/>
              <a:gd name="T11" fmla="*/ 123 h 143"/>
              <a:gd name="T12" fmla="*/ 100 w 137"/>
              <a:gd name="T13" fmla="*/ 123 h 143"/>
              <a:gd name="T14" fmla="*/ 100 w 137"/>
              <a:gd name="T15" fmla="*/ 143 h 143"/>
              <a:gd name="T16" fmla="*/ 36 w 137"/>
              <a:gd name="T17" fmla="*/ 143 h 143"/>
              <a:gd name="T18" fmla="*/ 36 w 137"/>
              <a:gd name="T19" fmla="*/ 122 h 143"/>
              <a:gd name="T20" fmla="*/ 30 w 137"/>
              <a:gd name="T21" fmla="*/ 108 h 143"/>
              <a:gd name="T22" fmla="*/ 77 w 137"/>
              <a:gd name="T23" fmla="*/ 65 h 143"/>
              <a:gd name="T24" fmla="*/ 77 w 137"/>
              <a:gd name="T25" fmla="*/ 55 h 143"/>
              <a:gd name="T26" fmla="*/ 66 w 137"/>
              <a:gd name="T27" fmla="*/ 51 h 143"/>
              <a:gd name="T28" fmla="*/ 64 w 137"/>
              <a:gd name="T29" fmla="*/ 47 h 143"/>
              <a:gd name="T30" fmla="*/ 69 w 137"/>
              <a:gd name="T31" fmla="*/ 36 h 143"/>
              <a:gd name="T32" fmla="*/ 62 w 137"/>
              <a:gd name="T33" fmla="*/ 29 h 143"/>
              <a:gd name="T34" fmla="*/ 51 w 137"/>
              <a:gd name="T35" fmla="*/ 34 h 143"/>
              <a:gd name="T36" fmla="*/ 47 w 137"/>
              <a:gd name="T37" fmla="*/ 32 h 143"/>
              <a:gd name="T38" fmla="*/ 43 w 137"/>
              <a:gd name="T39" fmla="*/ 21 h 143"/>
              <a:gd name="T40" fmla="*/ 33 w 137"/>
              <a:gd name="T41" fmla="*/ 21 h 143"/>
              <a:gd name="T42" fmla="*/ 29 w 137"/>
              <a:gd name="T43" fmla="*/ 32 h 143"/>
              <a:gd name="T44" fmla="*/ 25 w 137"/>
              <a:gd name="T45" fmla="*/ 34 h 143"/>
              <a:gd name="T46" fmla="*/ 14 w 137"/>
              <a:gd name="T47" fmla="*/ 29 h 143"/>
              <a:gd name="T48" fmla="*/ 7 w 137"/>
              <a:gd name="T49" fmla="*/ 36 h 143"/>
              <a:gd name="T50" fmla="*/ 12 w 137"/>
              <a:gd name="T51" fmla="*/ 47 h 143"/>
              <a:gd name="T52" fmla="*/ 11 w 137"/>
              <a:gd name="T53" fmla="*/ 51 h 143"/>
              <a:gd name="T54" fmla="*/ 0 w 137"/>
              <a:gd name="T55" fmla="*/ 55 h 143"/>
              <a:gd name="T56" fmla="*/ 0 w 137"/>
              <a:gd name="T57" fmla="*/ 65 h 143"/>
              <a:gd name="T58" fmla="*/ 11 w 137"/>
              <a:gd name="T59" fmla="*/ 69 h 143"/>
              <a:gd name="T60" fmla="*/ 12 w 137"/>
              <a:gd name="T61" fmla="*/ 73 h 143"/>
              <a:gd name="T62" fmla="*/ 7 w 137"/>
              <a:gd name="T63" fmla="*/ 84 h 143"/>
              <a:gd name="T64" fmla="*/ 14 w 137"/>
              <a:gd name="T65" fmla="*/ 90 h 143"/>
              <a:gd name="T66" fmla="*/ 25 w 137"/>
              <a:gd name="T67" fmla="*/ 86 h 143"/>
              <a:gd name="T68" fmla="*/ 29 w 137"/>
              <a:gd name="T69" fmla="*/ 87 h 143"/>
              <a:gd name="T70" fmla="*/ 33 w 137"/>
              <a:gd name="T71" fmla="*/ 98 h 143"/>
              <a:gd name="T72" fmla="*/ 43 w 137"/>
              <a:gd name="T73" fmla="*/ 98 h 143"/>
              <a:gd name="T74" fmla="*/ 47 w 137"/>
              <a:gd name="T75" fmla="*/ 87 h 143"/>
              <a:gd name="T76" fmla="*/ 51 w 137"/>
              <a:gd name="T77" fmla="*/ 86 h 143"/>
              <a:gd name="T78" fmla="*/ 62 w 137"/>
              <a:gd name="T79" fmla="*/ 90 h 143"/>
              <a:gd name="T80" fmla="*/ 69 w 137"/>
              <a:gd name="T81" fmla="*/ 84 h 143"/>
              <a:gd name="T82" fmla="*/ 64 w 137"/>
              <a:gd name="T83" fmla="*/ 73 h 143"/>
              <a:gd name="T84" fmla="*/ 66 w 137"/>
              <a:gd name="T85" fmla="*/ 69 h 143"/>
              <a:gd name="T86" fmla="*/ 77 w 137"/>
              <a:gd name="T87" fmla="*/ 65 h 143"/>
              <a:gd name="T88" fmla="*/ 38 w 137"/>
              <a:gd name="T89" fmla="*/ 44 h 143"/>
              <a:gd name="T90" fmla="*/ 22 w 137"/>
              <a:gd name="T91" fmla="*/ 60 h 143"/>
              <a:gd name="T92" fmla="*/ 38 w 137"/>
              <a:gd name="T93" fmla="*/ 76 h 143"/>
              <a:gd name="T94" fmla="*/ 54 w 137"/>
              <a:gd name="T95" fmla="*/ 60 h 143"/>
              <a:gd name="T96" fmla="*/ 38 w 137"/>
              <a:gd name="T97" fmla="*/ 44 h 143"/>
              <a:gd name="T98" fmla="*/ 100 w 137"/>
              <a:gd name="T99" fmla="*/ 123 h 143"/>
              <a:gd name="T100" fmla="*/ 91 w 137"/>
              <a:gd name="T101" fmla="*/ 1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 h="143">
                <a:moveTo>
                  <a:pt x="51" y="15"/>
                </a:moveTo>
                <a:cubicBezTo>
                  <a:pt x="127" y="0"/>
                  <a:pt x="120" y="57"/>
                  <a:pt x="120" y="57"/>
                </a:cubicBezTo>
                <a:cubicBezTo>
                  <a:pt x="137" y="92"/>
                  <a:pt x="137" y="92"/>
                  <a:pt x="137" y="92"/>
                </a:cubicBezTo>
                <a:cubicBezTo>
                  <a:pt x="123" y="92"/>
                  <a:pt x="123" y="92"/>
                  <a:pt x="123" y="92"/>
                </a:cubicBezTo>
                <a:cubicBezTo>
                  <a:pt x="123" y="115"/>
                  <a:pt x="123" y="115"/>
                  <a:pt x="123" y="115"/>
                </a:cubicBezTo>
                <a:cubicBezTo>
                  <a:pt x="123" y="120"/>
                  <a:pt x="120" y="123"/>
                  <a:pt x="115" y="123"/>
                </a:cubicBezTo>
                <a:cubicBezTo>
                  <a:pt x="100" y="123"/>
                  <a:pt x="100" y="123"/>
                  <a:pt x="100" y="123"/>
                </a:cubicBezTo>
                <a:cubicBezTo>
                  <a:pt x="100" y="143"/>
                  <a:pt x="100" y="143"/>
                  <a:pt x="100" y="143"/>
                </a:cubicBezTo>
                <a:moveTo>
                  <a:pt x="36" y="143"/>
                </a:moveTo>
                <a:cubicBezTo>
                  <a:pt x="36" y="122"/>
                  <a:pt x="36" y="122"/>
                  <a:pt x="36" y="122"/>
                </a:cubicBezTo>
                <a:cubicBezTo>
                  <a:pt x="30" y="108"/>
                  <a:pt x="30" y="108"/>
                  <a:pt x="30" y="108"/>
                </a:cubicBezTo>
                <a:moveTo>
                  <a:pt x="77" y="65"/>
                </a:moveTo>
                <a:cubicBezTo>
                  <a:pt x="77" y="55"/>
                  <a:pt x="77" y="55"/>
                  <a:pt x="77" y="55"/>
                </a:cubicBezTo>
                <a:cubicBezTo>
                  <a:pt x="66" y="51"/>
                  <a:pt x="66" y="51"/>
                  <a:pt x="66" y="51"/>
                </a:cubicBezTo>
                <a:cubicBezTo>
                  <a:pt x="65" y="49"/>
                  <a:pt x="65" y="48"/>
                  <a:pt x="64" y="47"/>
                </a:cubicBezTo>
                <a:cubicBezTo>
                  <a:pt x="69" y="36"/>
                  <a:pt x="69" y="36"/>
                  <a:pt x="69" y="36"/>
                </a:cubicBezTo>
                <a:cubicBezTo>
                  <a:pt x="62" y="29"/>
                  <a:pt x="62" y="29"/>
                  <a:pt x="62" y="29"/>
                </a:cubicBezTo>
                <a:cubicBezTo>
                  <a:pt x="51" y="34"/>
                  <a:pt x="51" y="34"/>
                  <a:pt x="51" y="34"/>
                </a:cubicBezTo>
                <a:cubicBezTo>
                  <a:pt x="50" y="33"/>
                  <a:pt x="49" y="33"/>
                  <a:pt x="47" y="32"/>
                </a:cubicBezTo>
                <a:cubicBezTo>
                  <a:pt x="43" y="21"/>
                  <a:pt x="43" y="21"/>
                  <a:pt x="43" y="21"/>
                </a:cubicBezTo>
                <a:cubicBezTo>
                  <a:pt x="33" y="21"/>
                  <a:pt x="33" y="21"/>
                  <a:pt x="33" y="21"/>
                </a:cubicBezTo>
                <a:cubicBezTo>
                  <a:pt x="29" y="32"/>
                  <a:pt x="29" y="32"/>
                  <a:pt x="29" y="32"/>
                </a:cubicBezTo>
                <a:cubicBezTo>
                  <a:pt x="28" y="33"/>
                  <a:pt x="26" y="33"/>
                  <a:pt x="25" y="34"/>
                </a:cubicBezTo>
                <a:cubicBezTo>
                  <a:pt x="14" y="29"/>
                  <a:pt x="14" y="29"/>
                  <a:pt x="14" y="29"/>
                </a:cubicBezTo>
                <a:cubicBezTo>
                  <a:pt x="7" y="36"/>
                  <a:pt x="7" y="36"/>
                  <a:pt x="7" y="36"/>
                </a:cubicBezTo>
                <a:cubicBezTo>
                  <a:pt x="12" y="47"/>
                  <a:pt x="12" y="47"/>
                  <a:pt x="12" y="47"/>
                </a:cubicBezTo>
                <a:cubicBezTo>
                  <a:pt x="12" y="48"/>
                  <a:pt x="11" y="49"/>
                  <a:pt x="11" y="51"/>
                </a:cubicBezTo>
                <a:cubicBezTo>
                  <a:pt x="0" y="55"/>
                  <a:pt x="0" y="55"/>
                  <a:pt x="0" y="55"/>
                </a:cubicBezTo>
                <a:cubicBezTo>
                  <a:pt x="0" y="65"/>
                  <a:pt x="0" y="65"/>
                  <a:pt x="0" y="65"/>
                </a:cubicBezTo>
                <a:cubicBezTo>
                  <a:pt x="11" y="69"/>
                  <a:pt x="11" y="69"/>
                  <a:pt x="11" y="69"/>
                </a:cubicBezTo>
                <a:cubicBezTo>
                  <a:pt x="11" y="70"/>
                  <a:pt x="12" y="72"/>
                  <a:pt x="12" y="73"/>
                </a:cubicBezTo>
                <a:cubicBezTo>
                  <a:pt x="7" y="84"/>
                  <a:pt x="7" y="84"/>
                  <a:pt x="7" y="84"/>
                </a:cubicBezTo>
                <a:cubicBezTo>
                  <a:pt x="14" y="90"/>
                  <a:pt x="14" y="90"/>
                  <a:pt x="14" y="90"/>
                </a:cubicBezTo>
                <a:cubicBezTo>
                  <a:pt x="25" y="86"/>
                  <a:pt x="25" y="86"/>
                  <a:pt x="25" y="86"/>
                </a:cubicBezTo>
                <a:cubicBezTo>
                  <a:pt x="26" y="86"/>
                  <a:pt x="28" y="87"/>
                  <a:pt x="29" y="87"/>
                </a:cubicBezTo>
                <a:cubicBezTo>
                  <a:pt x="33" y="98"/>
                  <a:pt x="33" y="98"/>
                  <a:pt x="33" y="98"/>
                </a:cubicBezTo>
                <a:cubicBezTo>
                  <a:pt x="43" y="98"/>
                  <a:pt x="43" y="98"/>
                  <a:pt x="43" y="98"/>
                </a:cubicBezTo>
                <a:cubicBezTo>
                  <a:pt x="47" y="87"/>
                  <a:pt x="47" y="87"/>
                  <a:pt x="47" y="87"/>
                </a:cubicBezTo>
                <a:cubicBezTo>
                  <a:pt x="49" y="87"/>
                  <a:pt x="50" y="86"/>
                  <a:pt x="51" y="86"/>
                </a:cubicBezTo>
                <a:cubicBezTo>
                  <a:pt x="62" y="90"/>
                  <a:pt x="62" y="90"/>
                  <a:pt x="62" y="90"/>
                </a:cubicBezTo>
                <a:cubicBezTo>
                  <a:pt x="69" y="84"/>
                  <a:pt x="69" y="84"/>
                  <a:pt x="69" y="84"/>
                </a:cubicBezTo>
                <a:cubicBezTo>
                  <a:pt x="64" y="73"/>
                  <a:pt x="64" y="73"/>
                  <a:pt x="64" y="73"/>
                </a:cubicBezTo>
                <a:cubicBezTo>
                  <a:pt x="65" y="72"/>
                  <a:pt x="65" y="70"/>
                  <a:pt x="66" y="69"/>
                </a:cubicBezTo>
                <a:lnTo>
                  <a:pt x="77" y="65"/>
                </a:lnTo>
                <a:close/>
                <a:moveTo>
                  <a:pt x="38" y="44"/>
                </a:moveTo>
                <a:cubicBezTo>
                  <a:pt x="29" y="44"/>
                  <a:pt x="22" y="51"/>
                  <a:pt x="22" y="60"/>
                </a:cubicBezTo>
                <a:cubicBezTo>
                  <a:pt x="22" y="69"/>
                  <a:pt x="29" y="76"/>
                  <a:pt x="38" y="76"/>
                </a:cubicBezTo>
                <a:cubicBezTo>
                  <a:pt x="47" y="76"/>
                  <a:pt x="54" y="69"/>
                  <a:pt x="54" y="60"/>
                </a:cubicBezTo>
                <a:cubicBezTo>
                  <a:pt x="54" y="51"/>
                  <a:pt x="47" y="44"/>
                  <a:pt x="38" y="44"/>
                </a:cubicBezTo>
                <a:close/>
                <a:moveTo>
                  <a:pt x="100" y="123"/>
                </a:moveTo>
                <a:cubicBezTo>
                  <a:pt x="91" y="123"/>
                  <a:pt x="91" y="123"/>
                  <a:pt x="91" y="123"/>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Rectangle 22">
            <a:extLst>
              <a:ext uri="{FF2B5EF4-FFF2-40B4-BE49-F238E27FC236}">
                <a16:creationId xmlns:a16="http://schemas.microsoft.com/office/drawing/2014/main" id="{E474C86D-2A95-4FF8-B337-AE70772B1AD4}"/>
              </a:ext>
            </a:extLst>
          </p:cNvPr>
          <p:cNvSpPr>
            <a:spLocks noChangeArrowheads="1"/>
          </p:cNvSpPr>
          <p:nvPr/>
        </p:nvSpPr>
        <p:spPr bwMode="auto">
          <a:xfrm>
            <a:off x="8801100" y="4940584"/>
            <a:ext cx="14715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chemeClr val="accent4"/>
                </a:solidFill>
                <a:effectLst/>
                <a:latin typeface="Montserrat SemiBold" panose="00000700000000000000" pitchFamily="50" charset="-52"/>
              </a:rPr>
              <a:t>IN</a:t>
            </a:r>
            <a:r>
              <a:rPr kumimoji="0" lang="en-US" altLang="ru-UA" sz="1600" b="1" i="0" u="none" strike="noStrike" cap="none" normalizeH="0" baseline="0">
                <a:ln>
                  <a:noFill/>
                </a:ln>
                <a:solidFill>
                  <a:schemeClr val="accent4"/>
                </a:solidFill>
                <a:effectLst/>
                <a:latin typeface="Montserrat SemiBold" panose="00000700000000000000" pitchFamily="50" charset="-52"/>
              </a:rPr>
              <a:t>FODATA 04</a:t>
            </a:r>
            <a:endParaRPr kumimoji="0" lang="ru-UA" altLang="ru-UA" sz="1800" b="0" i="0" u="none" strike="noStrike" cap="none" normalizeH="0" baseline="0">
              <a:ln>
                <a:noFill/>
              </a:ln>
              <a:solidFill>
                <a:schemeClr val="accent4"/>
              </a:solidFill>
              <a:effectLst/>
            </a:endParaRPr>
          </a:p>
        </p:txBody>
      </p:sp>
      <p:sp>
        <p:nvSpPr>
          <p:cNvPr id="17" name="Freeform 28">
            <a:extLst>
              <a:ext uri="{FF2B5EF4-FFF2-40B4-BE49-F238E27FC236}">
                <a16:creationId xmlns:a16="http://schemas.microsoft.com/office/drawing/2014/main" id="{FB1BBD42-3161-4CC8-AD97-CF09476B563D}"/>
              </a:ext>
            </a:extLst>
          </p:cNvPr>
          <p:cNvSpPr>
            <a:spLocks noEditPoints="1"/>
          </p:cNvSpPr>
          <p:nvPr/>
        </p:nvSpPr>
        <p:spPr bwMode="auto">
          <a:xfrm>
            <a:off x="9232900" y="4372259"/>
            <a:ext cx="531813" cy="430213"/>
          </a:xfrm>
          <a:custGeom>
            <a:avLst/>
            <a:gdLst>
              <a:gd name="T0" fmla="*/ 145 w 145"/>
              <a:gd name="T1" fmla="*/ 117 h 117"/>
              <a:gd name="T2" fmla="*/ 0 w 145"/>
              <a:gd name="T3" fmla="*/ 117 h 117"/>
              <a:gd name="T4" fmla="*/ 35 w 145"/>
              <a:gd name="T5" fmla="*/ 85 h 117"/>
              <a:gd name="T6" fmla="*/ 15 w 145"/>
              <a:gd name="T7" fmla="*/ 85 h 117"/>
              <a:gd name="T8" fmla="*/ 15 w 145"/>
              <a:gd name="T9" fmla="*/ 117 h 117"/>
              <a:gd name="T10" fmla="*/ 35 w 145"/>
              <a:gd name="T11" fmla="*/ 117 h 117"/>
              <a:gd name="T12" fmla="*/ 35 w 145"/>
              <a:gd name="T13" fmla="*/ 85 h 117"/>
              <a:gd name="T14" fmla="*/ 66 w 145"/>
              <a:gd name="T15" fmla="*/ 54 h 117"/>
              <a:gd name="T16" fmla="*/ 46 w 145"/>
              <a:gd name="T17" fmla="*/ 54 h 117"/>
              <a:gd name="T18" fmla="*/ 46 w 145"/>
              <a:gd name="T19" fmla="*/ 117 h 117"/>
              <a:gd name="T20" fmla="*/ 66 w 145"/>
              <a:gd name="T21" fmla="*/ 117 h 117"/>
              <a:gd name="T22" fmla="*/ 66 w 145"/>
              <a:gd name="T23" fmla="*/ 54 h 117"/>
              <a:gd name="T24" fmla="*/ 98 w 145"/>
              <a:gd name="T25" fmla="*/ 68 h 117"/>
              <a:gd name="T26" fmla="*/ 78 w 145"/>
              <a:gd name="T27" fmla="*/ 68 h 117"/>
              <a:gd name="T28" fmla="*/ 78 w 145"/>
              <a:gd name="T29" fmla="*/ 117 h 117"/>
              <a:gd name="T30" fmla="*/ 98 w 145"/>
              <a:gd name="T31" fmla="*/ 117 h 117"/>
              <a:gd name="T32" fmla="*/ 98 w 145"/>
              <a:gd name="T33" fmla="*/ 68 h 117"/>
              <a:gd name="T34" fmla="*/ 129 w 145"/>
              <a:gd name="T35" fmla="*/ 36 h 117"/>
              <a:gd name="T36" fmla="*/ 109 w 145"/>
              <a:gd name="T37" fmla="*/ 36 h 117"/>
              <a:gd name="T38" fmla="*/ 109 w 145"/>
              <a:gd name="T39" fmla="*/ 117 h 117"/>
              <a:gd name="T40" fmla="*/ 129 w 145"/>
              <a:gd name="T41" fmla="*/ 117 h 117"/>
              <a:gd name="T42" fmla="*/ 129 w 145"/>
              <a:gd name="T43" fmla="*/ 36 h 117"/>
              <a:gd name="T44" fmla="*/ 25 w 145"/>
              <a:gd name="T45" fmla="*/ 51 h 117"/>
              <a:gd name="T46" fmla="*/ 19 w 145"/>
              <a:gd name="T47" fmla="*/ 56 h 117"/>
              <a:gd name="T48" fmla="*/ 25 w 145"/>
              <a:gd name="T49" fmla="*/ 62 h 117"/>
              <a:gd name="T50" fmla="*/ 31 w 145"/>
              <a:gd name="T51" fmla="*/ 56 h 117"/>
              <a:gd name="T52" fmla="*/ 25 w 145"/>
              <a:gd name="T53" fmla="*/ 51 h 117"/>
              <a:gd name="T54" fmla="*/ 56 w 145"/>
              <a:gd name="T55" fmla="*/ 21 h 117"/>
              <a:gd name="T56" fmla="*/ 51 w 145"/>
              <a:gd name="T57" fmla="*/ 27 h 117"/>
              <a:gd name="T58" fmla="*/ 56 w 145"/>
              <a:gd name="T59" fmla="*/ 32 h 117"/>
              <a:gd name="T60" fmla="*/ 62 w 145"/>
              <a:gd name="T61" fmla="*/ 27 h 117"/>
              <a:gd name="T62" fmla="*/ 56 w 145"/>
              <a:gd name="T63" fmla="*/ 21 h 117"/>
              <a:gd name="T64" fmla="*/ 88 w 145"/>
              <a:gd name="T65" fmla="*/ 36 h 117"/>
              <a:gd name="T66" fmla="*/ 82 w 145"/>
              <a:gd name="T67" fmla="*/ 42 h 117"/>
              <a:gd name="T68" fmla="*/ 88 w 145"/>
              <a:gd name="T69" fmla="*/ 47 h 117"/>
              <a:gd name="T70" fmla="*/ 94 w 145"/>
              <a:gd name="T71" fmla="*/ 42 h 117"/>
              <a:gd name="T72" fmla="*/ 88 w 145"/>
              <a:gd name="T73" fmla="*/ 36 h 117"/>
              <a:gd name="T74" fmla="*/ 119 w 145"/>
              <a:gd name="T75" fmla="*/ 0 h 117"/>
              <a:gd name="T76" fmla="*/ 113 w 145"/>
              <a:gd name="T77" fmla="*/ 6 h 117"/>
              <a:gd name="T78" fmla="*/ 119 w 145"/>
              <a:gd name="T79" fmla="*/ 12 h 117"/>
              <a:gd name="T80" fmla="*/ 125 w 145"/>
              <a:gd name="T81" fmla="*/ 6 h 117"/>
              <a:gd name="T82" fmla="*/ 119 w 145"/>
              <a:gd name="T83" fmla="*/ 0 h 117"/>
              <a:gd name="T84" fmla="*/ 92 w 145"/>
              <a:gd name="T85" fmla="*/ 37 h 117"/>
              <a:gd name="T86" fmla="*/ 115 w 145"/>
              <a:gd name="T87" fmla="*/ 10 h 117"/>
              <a:gd name="T88" fmla="*/ 62 w 145"/>
              <a:gd name="T89" fmla="*/ 29 h 117"/>
              <a:gd name="T90" fmla="*/ 83 w 145"/>
              <a:gd name="T91" fmla="*/ 39 h 117"/>
              <a:gd name="T92" fmla="*/ 52 w 145"/>
              <a:gd name="T93" fmla="*/ 31 h 117"/>
              <a:gd name="T94" fmla="*/ 29 w 145"/>
              <a:gd name="T95"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17">
                <a:moveTo>
                  <a:pt x="145" y="117"/>
                </a:moveTo>
                <a:cubicBezTo>
                  <a:pt x="0" y="117"/>
                  <a:pt x="0" y="117"/>
                  <a:pt x="0" y="117"/>
                </a:cubicBezTo>
                <a:moveTo>
                  <a:pt x="35" y="85"/>
                </a:moveTo>
                <a:cubicBezTo>
                  <a:pt x="15" y="85"/>
                  <a:pt x="15" y="85"/>
                  <a:pt x="15" y="85"/>
                </a:cubicBezTo>
                <a:cubicBezTo>
                  <a:pt x="15" y="117"/>
                  <a:pt x="15" y="117"/>
                  <a:pt x="15" y="117"/>
                </a:cubicBezTo>
                <a:cubicBezTo>
                  <a:pt x="35" y="117"/>
                  <a:pt x="35" y="117"/>
                  <a:pt x="35" y="117"/>
                </a:cubicBezTo>
                <a:lnTo>
                  <a:pt x="35" y="85"/>
                </a:lnTo>
                <a:close/>
                <a:moveTo>
                  <a:pt x="66" y="54"/>
                </a:moveTo>
                <a:cubicBezTo>
                  <a:pt x="46" y="54"/>
                  <a:pt x="46" y="54"/>
                  <a:pt x="46" y="54"/>
                </a:cubicBezTo>
                <a:cubicBezTo>
                  <a:pt x="46" y="117"/>
                  <a:pt x="46" y="117"/>
                  <a:pt x="46" y="117"/>
                </a:cubicBezTo>
                <a:cubicBezTo>
                  <a:pt x="66" y="117"/>
                  <a:pt x="66" y="117"/>
                  <a:pt x="66" y="117"/>
                </a:cubicBezTo>
                <a:lnTo>
                  <a:pt x="66" y="54"/>
                </a:lnTo>
                <a:close/>
                <a:moveTo>
                  <a:pt x="98" y="68"/>
                </a:moveTo>
                <a:cubicBezTo>
                  <a:pt x="78" y="68"/>
                  <a:pt x="78" y="68"/>
                  <a:pt x="78" y="68"/>
                </a:cubicBezTo>
                <a:cubicBezTo>
                  <a:pt x="78" y="117"/>
                  <a:pt x="78" y="117"/>
                  <a:pt x="78" y="117"/>
                </a:cubicBezTo>
                <a:cubicBezTo>
                  <a:pt x="98" y="117"/>
                  <a:pt x="98" y="117"/>
                  <a:pt x="98" y="117"/>
                </a:cubicBezTo>
                <a:lnTo>
                  <a:pt x="98" y="68"/>
                </a:lnTo>
                <a:close/>
                <a:moveTo>
                  <a:pt x="129" y="36"/>
                </a:moveTo>
                <a:cubicBezTo>
                  <a:pt x="109" y="36"/>
                  <a:pt x="109" y="36"/>
                  <a:pt x="109" y="36"/>
                </a:cubicBezTo>
                <a:cubicBezTo>
                  <a:pt x="109" y="117"/>
                  <a:pt x="109" y="117"/>
                  <a:pt x="109" y="117"/>
                </a:cubicBezTo>
                <a:cubicBezTo>
                  <a:pt x="129" y="117"/>
                  <a:pt x="129" y="117"/>
                  <a:pt x="129" y="117"/>
                </a:cubicBezTo>
                <a:lnTo>
                  <a:pt x="129" y="36"/>
                </a:lnTo>
                <a:close/>
                <a:moveTo>
                  <a:pt x="25" y="51"/>
                </a:moveTo>
                <a:cubicBezTo>
                  <a:pt x="22" y="51"/>
                  <a:pt x="19" y="53"/>
                  <a:pt x="19" y="56"/>
                </a:cubicBezTo>
                <a:cubicBezTo>
                  <a:pt x="19" y="60"/>
                  <a:pt x="22" y="62"/>
                  <a:pt x="25" y="62"/>
                </a:cubicBezTo>
                <a:cubicBezTo>
                  <a:pt x="28" y="62"/>
                  <a:pt x="31" y="60"/>
                  <a:pt x="31" y="56"/>
                </a:cubicBezTo>
                <a:cubicBezTo>
                  <a:pt x="31" y="53"/>
                  <a:pt x="28" y="51"/>
                  <a:pt x="25" y="51"/>
                </a:cubicBezTo>
                <a:close/>
                <a:moveTo>
                  <a:pt x="56" y="21"/>
                </a:moveTo>
                <a:cubicBezTo>
                  <a:pt x="53" y="21"/>
                  <a:pt x="51" y="23"/>
                  <a:pt x="51" y="27"/>
                </a:cubicBezTo>
                <a:cubicBezTo>
                  <a:pt x="51" y="30"/>
                  <a:pt x="53" y="32"/>
                  <a:pt x="56" y="32"/>
                </a:cubicBezTo>
                <a:cubicBezTo>
                  <a:pt x="60" y="32"/>
                  <a:pt x="62" y="30"/>
                  <a:pt x="62" y="27"/>
                </a:cubicBezTo>
                <a:cubicBezTo>
                  <a:pt x="62" y="23"/>
                  <a:pt x="60" y="21"/>
                  <a:pt x="56" y="21"/>
                </a:cubicBezTo>
                <a:close/>
                <a:moveTo>
                  <a:pt x="88" y="36"/>
                </a:moveTo>
                <a:cubicBezTo>
                  <a:pt x="85" y="36"/>
                  <a:pt x="82" y="38"/>
                  <a:pt x="82" y="42"/>
                </a:cubicBezTo>
                <a:cubicBezTo>
                  <a:pt x="82" y="45"/>
                  <a:pt x="85" y="47"/>
                  <a:pt x="88" y="47"/>
                </a:cubicBezTo>
                <a:cubicBezTo>
                  <a:pt x="91" y="47"/>
                  <a:pt x="94" y="45"/>
                  <a:pt x="94" y="42"/>
                </a:cubicBezTo>
                <a:cubicBezTo>
                  <a:pt x="94" y="38"/>
                  <a:pt x="91" y="36"/>
                  <a:pt x="88" y="36"/>
                </a:cubicBezTo>
                <a:close/>
                <a:moveTo>
                  <a:pt x="119" y="0"/>
                </a:moveTo>
                <a:cubicBezTo>
                  <a:pt x="116" y="0"/>
                  <a:pt x="113" y="3"/>
                  <a:pt x="113" y="6"/>
                </a:cubicBezTo>
                <a:cubicBezTo>
                  <a:pt x="113" y="9"/>
                  <a:pt x="116" y="12"/>
                  <a:pt x="119" y="12"/>
                </a:cubicBezTo>
                <a:cubicBezTo>
                  <a:pt x="122" y="12"/>
                  <a:pt x="125" y="9"/>
                  <a:pt x="125" y="6"/>
                </a:cubicBezTo>
                <a:cubicBezTo>
                  <a:pt x="125" y="3"/>
                  <a:pt x="122" y="0"/>
                  <a:pt x="119" y="0"/>
                </a:cubicBezTo>
                <a:close/>
                <a:moveTo>
                  <a:pt x="92" y="37"/>
                </a:moveTo>
                <a:cubicBezTo>
                  <a:pt x="115" y="10"/>
                  <a:pt x="115" y="10"/>
                  <a:pt x="115" y="10"/>
                </a:cubicBezTo>
                <a:moveTo>
                  <a:pt x="62" y="29"/>
                </a:moveTo>
                <a:cubicBezTo>
                  <a:pt x="83" y="39"/>
                  <a:pt x="83" y="39"/>
                  <a:pt x="83" y="39"/>
                </a:cubicBezTo>
                <a:moveTo>
                  <a:pt x="52" y="31"/>
                </a:moveTo>
                <a:cubicBezTo>
                  <a:pt x="29" y="53"/>
                  <a:pt x="29" y="53"/>
                  <a:pt x="29" y="53"/>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Rectangle 29">
            <a:extLst>
              <a:ext uri="{FF2B5EF4-FFF2-40B4-BE49-F238E27FC236}">
                <a16:creationId xmlns:a16="http://schemas.microsoft.com/office/drawing/2014/main" id="{2FDF87B6-769B-46A8-8C0C-DC9FC139B35F}"/>
              </a:ext>
            </a:extLst>
          </p:cNvPr>
          <p:cNvSpPr>
            <a:spLocks noChangeArrowheads="1"/>
          </p:cNvSpPr>
          <p:nvPr/>
        </p:nvSpPr>
        <p:spPr bwMode="auto">
          <a:xfrm>
            <a:off x="1911350" y="2176747"/>
            <a:ext cx="1450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chemeClr val="accent2"/>
                </a:solidFill>
                <a:effectLst/>
                <a:latin typeface="Montserrat SemiBold" panose="00000700000000000000" pitchFamily="50" charset="-52"/>
              </a:rPr>
              <a:t>IN</a:t>
            </a:r>
            <a:r>
              <a:rPr kumimoji="0" lang="en-US" altLang="ru-UA" sz="1600" b="1" i="0" u="none" strike="noStrike" cap="none" normalizeH="0" baseline="0">
                <a:ln>
                  <a:noFill/>
                </a:ln>
                <a:solidFill>
                  <a:schemeClr val="accent2"/>
                </a:solidFill>
                <a:effectLst/>
                <a:latin typeface="Montserrat SemiBold" panose="00000700000000000000" pitchFamily="50" charset="-52"/>
              </a:rPr>
              <a:t>FODATA 02</a:t>
            </a:r>
            <a:endParaRPr kumimoji="0" lang="ru-UA" altLang="ru-UA" sz="1800" b="0" i="0" u="none" strike="noStrike" cap="none" normalizeH="0" baseline="0">
              <a:ln>
                <a:noFill/>
              </a:ln>
              <a:solidFill>
                <a:schemeClr val="accent2"/>
              </a:solidFill>
              <a:effectLst/>
            </a:endParaRPr>
          </a:p>
        </p:txBody>
      </p:sp>
      <p:sp>
        <p:nvSpPr>
          <p:cNvPr id="19" name="Rectangle 37">
            <a:extLst>
              <a:ext uri="{FF2B5EF4-FFF2-40B4-BE49-F238E27FC236}">
                <a16:creationId xmlns:a16="http://schemas.microsoft.com/office/drawing/2014/main" id="{52E035F3-4BC1-43E3-A672-87EA84327714}"/>
              </a:ext>
            </a:extLst>
          </p:cNvPr>
          <p:cNvSpPr>
            <a:spLocks noChangeArrowheads="1"/>
          </p:cNvSpPr>
          <p:nvPr/>
        </p:nvSpPr>
        <p:spPr bwMode="auto">
          <a:xfrm>
            <a:off x="1951038" y="4940584"/>
            <a:ext cx="1410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rgbClr val="FF0000"/>
                </a:solidFill>
                <a:effectLst/>
                <a:latin typeface="Montserrat SemiBold" panose="00000700000000000000" pitchFamily="50" charset="-52"/>
              </a:rPr>
              <a:t>IN</a:t>
            </a:r>
            <a:r>
              <a:rPr kumimoji="0" lang="en-US" altLang="ru-UA" sz="1600" b="1" i="0" u="none" strike="noStrike" cap="none" normalizeH="0" baseline="0">
                <a:ln>
                  <a:noFill/>
                </a:ln>
                <a:solidFill>
                  <a:srgbClr val="FF0000"/>
                </a:solidFill>
                <a:effectLst/>
                <a:latin typeface="Montserrat SemiBold" panose="00000700000000000000" pitchFamily="50" charset="-52"/>
              </a:rPr>
              <a:t>FODATA 01</a:t>
            </a:r>
            <a:endParaRPr kumimoji="0" lang="ru-UA" altLang="ru-UA" sz="1800" b="0" i="0" u="none" strike="noStrike" cap="none" normalizeH="0" baseline="0">
              <a:ln>
                <a:noFill/>
              </a:ln>
              <a:solidFill>
                <a:srgbClr val="FF0000"/>
              </a:solidFill>
              <a:effectLst/>
            </a:endParaRPr>
          </a:p>
        </p:txBody>
      </p:sp>
      <p:sp>
        <p:nvSpPr>
          <p:cNvPr id="20" name="Freeform 45">
            <a:extLst>
              <a:ext uri="{FF2B5EF4-FFF2-40B4-BE49-F238E27FC236}">
                <a16:creationId xmlns:a16="http://schemas.microsoft.com/office/drawing/2014/main" id="{92DA8BD0-4F1C-43D6-BCD2-5B3679F4DB4F}"/>
              </a:ext>
            </a:extLst>
          </p:cNvPr>
          <p:cNvSpPr>
            <a:spLocks noEditPoints="1"/>
          </p:cNvSpPr>
          <p:nvPr/>
        </p:nvSpPr>
        <p:spPr bwMode="auto">
          <a:xfrm>
            <a:off x="2466975" y="4280184"/>
            <a:ext cx="439738" cy="522288"/>
          </a:xfrm>
          <a:custGeom>
            <a:avLst/>
            <a:gdLst>
              <a:gd name="T0" fmla="*/ 277 w 277"/>
              <a:gd name="T1" fmla="*/ 134 h 329"/>
              <a:gd name="T2" fmla="*/ 277 w 277"/>
              <a:gd name="T3" fmla="*/ 329 h 329"/>
              <a:gd name="T4" fmla="*/ 0 w 277"/>
              <a:gd name="T5" fmla="*/ 329 h 329"/>
              <a:gd name="T6" fmla="*/ 0 w 277"/>
              <a:gd name="T7" fmla="*/ 134 h 329"/>
              <a:gd name="T8" fmla="*/ 277 w 277"/>
              <a:gd name="T9" fmla="*/ 329 h 329"/>
              <a:gd name="T10" fmla="*/ 139 w 277"/>
              <a:gd name="T11" fmla="*/ 231 h 329"/>
              <a:gd name="T12" fmla="*/ 0 w 277"/>
              <a:gd name="T13" fmla="*/ 329 h 329"/>
              <a:gd name="T14" fmla="*/ 277 w 277"/>
              <a:gd name="T15" fmla="*/ 134 h 329"/>
              <a:gd name="T16" fmla="*/ 185 w 277"/>
              <a:gd name="T17" fmla="*/ 234 h 329"/>
              <a:gd name="T18" fmla="*/ 0 w 277"/>
              <a:gd name="T19" fmla="*/ 134 h 329"/>
              <a:gd name="T20" fmla="*/ 95 w 277"/>
              <a:gd name="T21" fmla="*/ 234 h 329"/>
              <a:gd name="T22" fmla="*/ 243 w 277"/>
              <a:gd name="T23" fmla="*/ 130 h 329"/>
              <a:gd name="T24" fmla="*/ 243 w 277"/>
              <a:gd name="T25" fmla="*/ 60 h 329"/>
              <a:gd name="T26" fmla="*/ 183 w 277"/>
              <a:gd name="T27" fmla="*/ 0 h 329"/>
              <a:gd name="T28" fmla="*/ 35 w 277"/>
              <a:gd name="T29" fmla="*/ 0 h 329"/>
              <a:gd name="T30" fmla="*/ 35 w 277"/>
              <a:gd name="T31" fmla="*/ 130 h 329"/>
              <a:gd name="T32" fmla="*/ 243 w 277"/>
              <a:gd name="T33" fmla="*/ 60 h 329"/>
              <a:gd name="T34" fmla="*/ 183 w 277"/>
              <a:gd name="T35" fmla="*/ 0 h 329"/>
              <a:gd name="T36" fmla="*/ 183 w 277"/>
              <a:gd name="T37" fmla="*/ 60 h 329"/>
              <a:gd name="T38" fmla="*/ 243 w 277"/>
              <a:gd name="T39" fmla="*/ 60 h 329"/>
              <a:gd name="T40" fmla="*/ 93 w 277"/>
              <a:gd name="T41" fmla="*/ 95 h 329"/>
              <a:gd name="T42" fmla="*/ 65 w 277"/>
              <a:gd name="T43" fmla="*/ 95 h 329"/>
              <a:gd name="T44" fmla="*/ 206 w 277"/>
              <a:gd name="T45" fmla="*/ 95 h 329"/>
              <a:gd name="T46" fmla="*/ 123 w 277"/>
              <a:gd name="T47" fmla="*/ 95 h 329"/>
              <a:gd name="T48" fmla="*/ 65 w 277"/>
              <a:gd name="T49" fmla="*/ 127 h 329"/>
              <a:gd name="T50" fmla="*/ 143 w 277"/>
              <a:gd name="T51" fmla="*/ 127 h 329"/>
              <a:gd name="T52" fmla="*/ 206 w 277"/>
              <a:gd name="T53" fmla="*/ 127 h 329"/>
              <a:gd name="T54" fmla="*/ 176 w 277"/>
              <a:gd name="T55" fmla="*/ 12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7" h="329">
                <a:moveTo>
                  <a:pt x="277" y="134"/>
                </a:moveTo>
                <a:lnTo>
                  <a:pt x="277" y="329"/>
                </a:lnTo>
                <a:lnTo>
                  <a:pt x="0" y="329"/>
                </a:lnTo>
                <a:lnTo>
                  <a:pt x="0" y="134"/>
                </a:lnTo>
                <a:moveTo>
                  <a:pt x="277" y="329"/>
                </a:moveTo>
                <a:lnTo>
                  <a:pt x="139" y="231"/>
                </a:lnTo>
                <a:lnTo>
                  <a:pt x="0" y="329"/>
                </a:lnTo>
                <a:moveTo>
                  <a:pt x="277" y="134"/>
                </a:moveTo>
                <a:lnTo>
                  <a:pt x="185" y="234"/>
                </a:lnTo>
                <a:moveTo>
                  <a:pt x="0" y="134"/>
                </a:moveTo>
                <a:lnTo>
                  <a:pt x="95" y="234"/>
                </a:lnTo>
                <a:moveTo>
                  <a:pt x="243" y="130"/>
                </a:moveTo>
                <a:lnTo>
                  <a:pt x="243" y="60"/>
                </a:lnTo>
                <a:moveTo>
                  <a:pt x="183" y="0"/>
                </a:moveTo>
                <a:lnTo>
                  <a:pt x="35" y="0"/>
                </a:lnTo>
                <a:lnTo>
                  <a:pt x="35" y="130"/>
                </a:lnTo>
                <a:moveTo>
                  <a:pt x="243" y="60"/>
                </a:moveTo>
                <a:lnTo>
                  <a:pt x="183" y="0"/>
                </a:lnTo>
                <a:lnTo>
                  <a:pt x="183" y="60"/>
                </a:lnTo>
                <a:lnTo>
                  <a:pt x="243" y="60"/>
                </a:lnTo>
                <a:moveTo>
                  <a:pt x="93" y="95"/>
                </a:moveTo>
                <a:lnTo>
                  <a:pt x="65" y="95"/>
                </a:lnTo>
                <a:moveTo>
                  <a:pt x="206" y="95"/>
                </a:moveTo>
                <a:lnTo>
                  <a:pt x="123" y="95"/>
                </a:lnTo>
                <a:moveTo>
                  <a:pt x="65" y="127"/>
                </a:moveTo>
                <a:lnTo>
                  <a:pt x="143" y="127"/>
                </a:lnTo>
                <a:moveTo>
                  <a:pt x="206" y="127"/>
                </a:moveTo>
                <a:lnTo>
                  <a:pt x="176" y="127"/>
                </a:ln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46">
            <a:extLst>
              <a:ext uri="{FF2B5EF4-FFF2-40B4-BE49-F238E27FC236}">
                <a16:creationId xmlns:a16="http://schemas.microsoft.com/office/drawing/2014/main" id="{74DB0B8A-05DD-4FD2-933A-55784B445A74}"/>
              </a:ext>
            </a:extLst>
          </p:cNvPr>
          <p:cNvSpPr>
            <a:spLocks noEditPoints="1"/>
          </p:cNvSpPr>
          <p:nvPr/>
        </p:nvSpPr>
        <p:spPr bwMode="auto">
          <a:xfrm>
            <a:off x="2185988" y="1644934"/>
            <a:ext cx="762000" cy="433388"/>
          </a:xfrm>
          <a:custGeom>
            <a:avLst/>
            <a:gdLst>
              <a:gd name="T0" fmla="*/ 49 w 208"/>
              <a:gd name="T1" fmla="*/ 96 h 118"/>
              <a:gd name="T2" fmla="*/ 48 w 208"/>
              <a:gd name="T3" fmla="*/ 87 h 118"/>
              <a:gd name="T4" fmla="*/ 60 w 208"/>
              <a:gd name="T5" fmla="*/ 76 h 118"/>
              <a:gd name="T6" fmla="*/ 67 w 208"/>
              <a:gd name="T7" fmla="*/ 82 h 118"/>
              <a:gd name="T8" fmla="*/ 57 w 208"/>
              <a:gd name="T9" fmla="*/ 95 h 118"/>
              <a:gd name="T10" fmla="*/ 126 w 208"/>
              <a:gd name="T11" fmla="*/ 85 h 118"/>
              <a:gd name="T12" fmla="*/ 151 w 208"/>
              <a:gd name="T13" fmla="*/ 96 h 118"/>
              <a:gd name="T14" fmla="*/ 153 w 208"/>
              <a:gd name="T15" fmla="*/ 85 h 118"/>
              <a:gd name="T16" fmla="*/ 127 w 208"/>
              <a:gd name="T17" fmla="*/ 105 h 118"/>
              <a:gd name="T18" fmla="*/ 138 w 208"/>
              <a:gd name="T19" fmla="*/ 105 h 118"/>
              <a:gd name="T20" fmla="*/ 141 w 208"/>
              <a:gd name="T21" fmla="*/ 96 h 118"/>
              <a:gd name="T22" fmla="*/ 113 w 208"/>
              <a:gd name="T23" fmla="*/ 113 h 118"/>
              <a:gd name="T24" fmla="*/ 125 w 208"/>
              <a:gd name="T25" fmla="*/ 113 h 118"/>
              <a:gd name="T26" fmla="*/ 127 w 208"/>
              <a:gd name="T27" fmla="*/ 105 h 118"/>
              <a:gd name="T28" fmla="*/ 97 w 208"/>
              <a:gd name="T29" fmla="*/ 115 h 118"/>
              <a:gd name="T30" fmla="*/ 110 w 208"/>
              <a:gd name="T31" fmla="*/ 114 h 118"/>
              <a:gd name="T32" fmla="*/ 66 w 208"/>
              <a:gd name="T33" fmla="*/ 105 h 118"/>
              <a:gd name="T34" fmla="*/ 80 w 208"/>
              <a:gd name="T35" fmla="*/ 80 h 118"/>
              <a:gd name="T36" fmla="*/ 71 w 208"/>
              <a:gd name="T37" fmla="*/ 81 h 118"/>
              <a:gd name="T38" fmla="*/ 57 w 208"/>
              <a:gd name="T39" fmla="*/ 105 h 118"/>
              <a:gd name="T40" fmla="*/ 66 w 208"/>
              <a:gd name="T41" fmla="*/ 105 h 118"/>
              <a:gd name="T42" fmla="*/ 91 w 208"/>
              <a:gd name="T43" fmla="*/ 96 h 118"/>
              <a:gd name="T44" fmla="*/ 85 w 208"/>
              <a:gd name="T45" fmla="*/ 85 h 118"/>
              <a:gd name="T46" fmla="*/ 68 w 208"/>
              <a:gd name="T47" fmla="*/ 102 h 118"/>
              <a:gd name="T48" fmla="*/ 74 w 208"/>
              <a:gd name="T49" fmla="*/ 112 h 118"/>
              <a:gd name="T50" fmla="*/ 96 w 208"/>
              <a:gd name="T51" fmla="*/ 109 h 118"/>
              <a:gd name="T52" fmla="*/ 97 w 208"/>
              <a:gd name="T53" fmla="*/ 98 h 118"/>
              <a:gd name="T54" fmla="*/ 88 w 208"/>
              <a:gd name="T55" fmla="*/ 99 h 118"/>
              <a:gd name="T56" fmla="*/ 81 w 208"/>
              <a:gd name="T57" fmla="*/ 116 h 118"/>
              <a:gd name="T58" fmla="*/ 90 w 208"/>
              <a:gd name="T59" fmla="*/ 115 h 118"/>
              <a:gd name="T60" fmla="*/ 178 w 208"/>
              <a:gd name="T61" fmla="*/ 1 h 118"/>
              <a:gd name="T62" fmla="*/ 173 w 208"/>
              <a:gd name="T63" fmla="*/ 70 h 118"/>
              <a:gd name="T64" fmla="*/ 208 w 208"/>
              <a:gd name="T65" fmla="*/ 56 h 118"/>
              <a:gd name="T66" fmla="*/ 112 w 208"/>
              <a:gd name="T67" fmla="*/ 30 h 118"/>
              <a:gd name="T68" fmla="*/ 102 w 208"/>
              <a:gd name="T69" fmla="*/ 31 h 118"/>
              <a:gd name="T70" fmla="*/ 71 w 208"/>
              <a:gd name="T71" fmla="*/ 46 h 118"/>
              <a:gd name="T72" fmla="*/ 98 w 208"/>
              <a:gd name="T73" fmla="*/ 53 h 118"/>
              <a:gd name="T74" fmla="*/ 152 w 208"/>
              <a:gd name="T75" fmla="*/ 85 h 118"/>
              <a:gd name="T76" fmla="*/ 161 w 208"/>
              <a:gd name="T77" fmla="*/ 74 h 118"/>
              <a:gd name="T78" fmla="*/ 152 w 208"/>
              <a:gd name="T79" fmla="*/ 85 h 118"/>
              <a:gd name="T80" fmla="*/ 52 w 208"/>
              <a:gd name="T81" fmla="*/ 84 h 118"/>
              <a:gd name="T82" fmla="*/ 30 w 208"/>
              <a:gd name="T83" fmla="*/ 78 h 118"/>
              <a:gd name="T84" fmla="*/ 43 w 208"/>
              <a:gd name="T85" fmla="*/ 0 h 118"/>
              <a:gd name="T86" fmla="*/ 50 w 208"/>
              <a:gd name="T87" fmla="*/ 85 h 118"/>
              <a:gd name="T88" fmla="*/ 69 w 208"/>
              <a:gd name="T8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18">
                <a:moveTo>
                  <a:pt x="54" y="97"/>
                </a:moveTo>
                <a:cubicBezTo>
                  <a:pt x="52" y="98"/>
                  <a:pt x="50" y="97"/>
                  <a:pt x="49" y="96"/>
                </a:cubicBezTo>
                <a:cubicBezTo>
                  <a:pt x="47" y="95"/>
                  <a:pt x="47" y="93"/>
                  <a:pt x="47" y="92"/>
                </a:cubicBezTo>
                <a:cubicBezTo>
                  <a:pt x="47" y="90"/>
                  <a:pt x="47" y="88"/>
                  <a:pt x="48" y="87"/>
                </a:cubicBezTo>
                <a:cubicBezTo>
                  <a:pt x="56" y="78"/>
                  <a:pt x="56" y="78"/>
                  <a:pt x="56" y="78"/>
                </a:cubicBezTo>
                <a:cubicBezTo>
                  <a:pt x="57" y="77"/>
                  <a:pt x="59" y="76"/>
                  <a:pt x="60" y="76"/>
                </a:cubicBezTo>
                <a:cubicBezTo>
                  <a:pt x="62" y="76"/>
                  <a:pt x="64" y="76"/>
                  <a:pt x="65" y="78"/>
                </a:cubicBezTo>
                <a:cubicBezTo>
                  <a:pt x="66" y="79"/>
                  <a:pt x="67" y="80"/>
                  <a:pt x="67" y="82"/>
                </a:cubicBezTo>
                <a:cubicBezTo>
                  <a:pt x="67" y="84"/>
                  <a:pt x="67" y="85"/>
                  <a:pt x="66" y="86"/>
                </a:cubicBezTo>
                <a:cubicBezTo>
                  <a:pt x="57" y="95"/>
                  <a:pt x="57" y="95"/>
                  <a:pt x="57" y="95"/>
                </a:cubicBezTo>
                <a:cubicBezTo>
                  <a:pt x="57" y="97"/>
                  <a:pt x="55" y="97"/>
                  <a:pt x="54" y="97"/>
                </a:cubicBezTo>
                <a:close/>
                <a:moveTo>
                  <a:pt x="126" y="85"/>
                </a:moveTo>
                <a:cubicBezTo>
                  <a:pt x="126" y="85"/>
                  <a:pt x="141" y="98"/>
                  <a:pt x="145" y="98"/>
                </a:cubicBezTo>
                <a:cubicBezTo>
                  <a:pt x="149" y="99"/>
                  <a:pt x="150" y="98"/>
                  <a:pt x="151" y="96"/>
                </a:cubicBezTo>
                <a:cubicBezTo>
                  <a:pt x="153" y="95"/>
                  <a:pt x="154" y="92"/>
                  <a:pt x="154" y="90"/>
                </a:cubicBezTo>
                <a:cubicBezTo>
                  <a:pt x="154" y="88"/>
                  <a:pt x="153" y="87"/>
                  <a:pt x="153" y="85"/>
                </a:cubicBezTo>
                <a:moveTo>
                  <a:pt x="114" y="93"/>
                </a:moveTo>
                <a:cubicBezTo>
                  <a:pt x="127" y="105"/>
                  <a:pt x="127" y="105"/>
                  <a:pt x="127" y="105"/>
                </a:cubicBezTo>
                <a:cubicBezTo>
                  <a:pt x="128" y="106"/>
                  <a:pt x="130" y="107"/>
                  <a:pt x="133" y="107"/>
                </a:cubicBezTo>
                <a:cubicBezTo>
                  <a:pt x="135" y="107"/>
                  <a:pt x="137" y="107"/>
                  <a:pt x="138" y="105"/>
                </a:cubicBezTo>
                <a:cubicBezTo>
                  <a:pt x="140" y="104"/>
                  <a:pt x="141" y="101"/>
                  <a:pt x="141" y="99"/>
                </a:cubicBezTo>
                <a:cubicBezTo>
                  <a:pt x="141" y="98"/>
                  <a:pt x="141" y="97"/>
                  <a:pt x="141" y="96"/>
                </a:cubicBezTo>
                <a:moveTo>
                  <a:pt x="107" y="107"/>
                </a:moveTo>
                <a:cubicBezTo>
                  <a:pt x="113" y="113"/>
                  <a:pt x="113" y="113"/>
                  <a:pt x="113" y="113"/>
                </a:cubicBezTo>
                <a:cubicBezTo>
                  <a:pt x="114" y="114"/>
                  <a:pt x="116" y="115"/>
                  <a:pt x="119" y="115"/>
                </a:cubicBezTo>
                <a:cubicBezTo>
                  <a:pt x="121" y="116"/>
                  <a:pt x="123" y="115"/>
                  <a:pt x="125" y="113"/>
                </a:cubicBezTo>
                <a:cubicBezTo>
                  <a:pt x="126" y="112"/>
                  <a:pt x="127" y="109"/>
                  <a:pt x="127" y="107"/>
                </a:cubicBezTo>
                <a:cubicBezTo>
                  <a:pt x="127" y="106"/>
                  <a:pt x="127" y="105"/>
                  <a:pt x="127" y="105"/>
                </a:cubicBezTo>
                <a:moveTo>
                  <a:pt x="92" y="113"/>
                </a:moveTo>
                <a:cubicBezTo>
                  <a:pt x="97" y="115"/>
                  <a:pt x="97" y="115"/>
                  <a:pt x="97" y="115"/>
                </a:cubicBezTo>
                <a:cubicBezTo>
                  <a:pt x="98" y="116"/>
                  <a:pt x="101" y="116"/>
                  <a:pt x="104" y="116"/>
                </a:cubicBezTo>
                <a:cubicBezTo>
                  <a:pt x="107" y="116"/>
                  <a:pt x="109" y="115"/>
                  <a:pt x="110" y="114"/>
                </a:cubicBezTo>
                <a:cubicBezTo>
                  <a:pt x="111" y="113"/>
                  <a:pt x="112" y="113"/>
                  <a:pt x="112" y="112"/>
                </a:cubicBezTo>
                <a:moveTo>
                  <a:pt x="66" y="105"/>
                </a:moveTo>
                <a:cubicBezTo>
                  <a:pt x="80" y="89"/>
                  <a:pt x="80" y="89"/>
                  <a:pt x="80" y="89"/>
                </a:cubicBezTo>
                <a:cubicBezTo>
                  <a:pt x="82" y="86"/>
                  <a:pt x="82" y="82"/>
                  <a:pt x="80" y="80"/>
                </a:cubicBezTo>
                <a:cubicBezTo>
                  <a:pt x="78" y="79"/>
                  <a:pt x="76" y="78"/>
                  <a:pt x="75" y="79"/>
                </a:cubicBezTo>
                <a:cubicBezTo>
                  <a:pt x="73" y="79"/>
                  <a:pt x="72" y="80"/>
                  <a:pt x="71" y="81"/>
                </a:cubicBezTo>
                <a:cubicBezTo>
                  <a:pt x="57" y="96"/>
                  <a:pt x="57" y="96"/>
                  <a:pt x="57" y="96"/>
                </a:cubicBezTo>
                <a:cubicBezTo>
                  <a:pt x="54" y="99"/>
                  <a:pt x="54" y="103"/>
                  <a:pt x="57" y="105"/>
                </a:cubicBezTo>
                <a:cubicBezTo>
                  <a:pt x="58" y="107"/>
                  <a:pt x="60" y="107"/>
                  <a:pt x="62" y="107"/>
                </a:cubicBezTo>
                <a:cubicBezTo>
                  <a:pt x="64" y="107"/>
                  <a:pt x="65" y="106"/>
                  <a:pt x="66" y="105"/>
                </a:cubicBezTo>
                <a:close/>
                <a:moveTo>
                  <a:pt x="78" y="110"/>
                </a:moveTo>
                <a:cubicBezTo>
                  <a:pt x="91" y="96"/>
                  <a:pt x="91" y="96"/>
                  <a:pt x="91" y="96"/>
                </a:cubicBezTo>
                <a:cubicBezTo>
                  <a:pt x="93" y="93"/>
                  <a:pt x="93" y="89"/>
                  <a:pt x="90" y="87"/>
                </a:cubicBezTo>
                <a:cubicBezTo>
                  <a:pt x="89" y="86"/>
                  <a:pt x="87" y="85"/>
                  <a:pt x="85" y="85"/>
                </a:cubicBezTo>
                <a:cubicBezTo>
                  <a:pt x="84" y="86"/>
                  <a:pt x="82" y="86"/>
                  <a:pt x="81" y="87"/>
                </a:cubicBezTo>
                <a:cubicBezTo>
                  <a:pt x="68" y="102"/>
                  <a:pt x="68" y="102"/>
                  <a:pt x="68" y="102"/>
                </a:cubicBezTo>
                <a:cubicBezTo>
                  <a:pt x="66" y="105"/>
                  <a:pt x="66" y="109"/>
                  <a:pt x="69" y="111"/>
                </a:cubicBezTo>
                <a:cubicBezTo>
                  <a:pt x="70" y="112"/>
                  <a:pt x="72" y="113"/>
                  <a:pt x="74" y="112"/>
                </a:cubicBezTo>
                <a:cubicBezTo>
                  <a:pt x="75" y="112"/>
                  <a:pt x="77" y="112"/>
                  <a:pt x="78" y="110"/>
                </a:cubicBezTo>
                <a:close/>
                <a:moveTo>
                  <a:pt x="96" y="109"/>
                </a:moveTo>
                <a:cubicBezTo>
                  <a:pt x="97" y="107"/>
                  <a:pt x="97" y="107"/>
                  <a:pt x="97" y="107"/>
                </a:cubicBezTo>
                <a:cubicBezTo>
                  <a:pt x="100" y="104"/>
                  <a:pt x="100" y="100"/>
                  <a:pt x="97" y="98"/>
                </a:cubicBezTo>
                <a:cubicBezTo>
                  <a:pt x="96" y="97"/>
                  <a:pt x="94" y="96"/>
                  <a:pt x="92" y="97"/>
                </a:cubicBezTo>
                <a:cubicBezTo>
                  <a:pt x="91" y="97"/>
                  <a:pt x="89" y="97"/>
                  <a:pt x="88" y="99"/>
                </a:cubicBezTo>
                <a:cubicBezTo>
                  <a:pt x="81" y="107"/>
                  <a:pt x="81" y="107"/>
                  <a:pt x="81" y="107"/>
                </a:cubicBezTo>
                <a:cubicBezTo>
                  <a:pt x="78" y="110"/>
                  <a:pt x="79" y="114"/>
                  <a:pt x="81" y="116"/>
                </a:cubicBezTo>
                <a:cubicBezTo>
                  <a:pt x="82" y="117"/>
                  <a:pt x="84" y="118"/>
                  <a:pt x="86" y="117"/>
                </a:cubicBezTo>
                <a:cubicBezTo>
                  <a:pt x="88" y="117"/>
                  <a:pt x="89" y="116"/>
                  <a:pt x="90" y="115"/>
                </a:cubicBezTo>
                <a:lnTo>
                  <a:pt x="96" y="109"/>
                </a:lnTo>
                <a:close/>
                <a:moveTo>
                  <a:pt x="178" y="1"/>
                </a:moveTo>
                <a:cubicBezTo>
                  <a:pt x="165" y="8"/>
                  <a:pt x="146" y="18"/>
                  <a:pt x="143" y="20"/>
                </a:cubicBezTo>
                <a:cubicBezTo>
                  <a:pt x="145" y="24"/>
                  <a:pt x="158" y="45"/>
                  <a:pt x="173" y="70"/>
                </a:cubicBezTo>
                <a:cubicBezTo>
                  <a:pt x="174" y="74"/>
                  <a:pt x="174" y="74"/>
                  <a:pt x="174" y="74"/>
                </a:cubicBezTo>
                <a:cubicBezTo>
                  <a:pt x="208" y="56"/>
                  <a:pt x="208" y="56"/>
                  <a:pt x="208" y="56"/>
                </a:cubicBezTo>
                <a:moveTo>
                  <a:pt x="147" y="27"/>
                </a:moveTo>
                <a:cubicBezTo>
                  <a:pt x="131" y="21"/>
                  <a:pt x="122" y="30"/>
                  <a:pt x="112" y="30"/>
                </a:cubicBezTo>
                <a:cubicBezTo>
                  <a:pt x="108" y="30"/>
                  <a:pt x="105" y="31"/>
                  <a:pt x="103" y="31"/>
                </a:cubicBezTo>
                <a:cubicBezTo>
                  <a:pt x="102" y="31"/>
                  <a:pt x="102" y="31"/>
                  <a:pt x="102" y="31"/>
                </a:cubicBezTo>
                <a:cubicBezTo>
                  <a:pt x="101" y="31"/>
                  <a:pt x="100" y="31"/>
                  <a:pt x="99" y="32"/>
                </a:cubicBezTo>
                <a:cubicBezTo>
                  <a:pt x="71" y="46"/>
                  <a:pt x="71" y="46"/>
                  <a:pt x="71" y="46"/>
                </a:cubicBezTo>
                <a:cubicBezTo>
                  <a:pt x="58" y="53"/>
                  <a:pt x="71" y="62"/>
                  <a:pt x="75" y="61"/>
                </a:cubicBezTo>
                <a:cubicBezTo>
                  <a:pt x="80" y="60"/>
                  <a:pt x="91" y="56"/>
                  <a:pt x="98" y="53"/>
                </a:cubicBezTo>
                <a:cubicBezTo>
                  <a:pt x="103" y="51"/>
                  <a:pt x="108" y="52"/>
                  <a:pt x="112" y="55"/>
                </a:cubicBezTo>
                <a:cubicBezTo>
                  <a:pt x="124" y="64"/>
                  <a:pt x="151" y="83"/>
                  <a:pt x="152" y="85"/>
                </a:cubicBezTo>
                <a:moveTo>
                  <a:pt x="171" y="68"/>
                </a:moveTo>
                <a:cubicBezTo>
                  <a:pt x="169" y="69"/>
                  <a:pt x="163" y="72"/>
                  <a:pt x="161" y="74"/>
                </a:cubicBezTo>
                <a:cubicBezTo>
                  <a:pt x="161" y="74"/>
                  <a:pt x="160" y="76"/>
                  <a:pt x="159" y="78"/>
                </a:cubicBezTo>
                <a:cubicBezTo>
                  <a:pt x="157" y="80"/>
                  <a:pt x="155" y="84"/>
                  <a:pt x="152" y="85"/>
                </a:cubicBezTo>
                <a:moveTo>
                  <a:pt x="52" y="84"/>
                </a:moveTo>
                <a:cubicBezTo>
                  <a:pt x="52" y="84"/>
                  <a:pt x="52" y="84"/>
                  <a:pt x="52" y="84"/>
                </a:cubicBezTo>
                <a:moveTo>
                  <a:pt x="0" y="53"/>
                </a:moveTo>
                <a:cubicBezTo>
                  <a:pt x="30" y="78"/>
                  <a:pt x="30" y="78"/>
                  <a:pt x="30" y="78"/>
                </a:cubicBezTo>
                <a:cubicBezTo>
                  <a:pt x="72" y="24"/>
                  <a:pt x="72" y="24"/>
                  <a:pt x="72" y="24"/>
                </a:cubicBezTo>
                <a:cubicBezTo>
                  <a:pt x="43" y="0"/>
                  <a:pt x="43" y="0"/>
                  <a:pt x="43" y="0"/>
                </a:cubicBezTo>
                <a:moveTo>
                  <a:pt x="33" y="74"/>
                </a:moveTo>
                <a:cubicBezTo>
                  <a:pt x="41" y="81"/>
                  <a:pt x="50" y="85"/>
                  <a:pt x="50" y="85"/>
                </a:cubicBezTo>
                <a:moveTo>
                  <a:pt x="89" y="37"/>
                </a:moveTo>
                <a:cubicBezTo>
                  <a:pt x="85" y="35"/>
                  <a:pt x="76" y="31"/>
                  <a:pt x="69" y="2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Text Placeholder 33">
            <a:extLst>
              <a:ext uri="{FF2B5EF4-FFF2-40B4-BE49-F238E27FC236}">
                <a16:creationId xmlns:a16="http://schemas.microsoft.com/office/drawing/2014/main" id="{30AC9E0C-FAA9-4FE2-AC73-B68A60B34DF5}"/>
              </a:ext>
            </a:extLst>
          </p:cNvPr>
          <p:cNvSpPr txBox="1">
            <a:spLocks/>
          </p:cNvSpPr>
          <p:nvPr/>
        </p:nvSpPr>
        <p:spPr>
          <a:xfrm>
            <a:off x="1089660" y="2460994"/>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atin typeface="Montserrat Light" panose="00000400000000000000" pitchFamily="50" charset="-52"/>
              </a:rPr>
              <a:t>Lorem ipsum dolor sit amet, consectetur adipiscing elit, sed do eiusmod tempor incididunt ut labore et dolore magna</a:t>
            </a:r>
          </a:p>
        </p:txBody>
      </p:sp>
      <p:sp>
        <p:nvSpPr>
          <p:cNvPr id="23" name="Text Placeholder 33">
            <a:extLst>
              <a:ext uri="{FF2B5EF4-FFF2-40B4-BE49-F238E27FC236}">
                <a16:creationId xmlns:a16="http://schemas.microsoft.com/office/drawing/2014/main" id="{3123A517-17AF-4707-A5C1-F8BC0B6D7FC5}"/>
              </a:ext>
            </a:extLst>
          </p:cNvPr>
          <p:cNvSpPr txBox="1">
            <a:spLocks/>
          </p:cNvSpPr>
          <p:nvPr/>
        </p:nvSpPr>
        <p:spPr>
          <a:xfrm>
            <a:off x="1089660" y="5234567"/>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atin typeface="Montserrat Light" panose="00000400000000000000" pitchFamily="50" charset="-52"/>
              </a:rPr>
              <a:t>Lorem ipsum dolor sit amet, consectetur adipiscing elit, sed do eiusmod tempor incididunt ut labore et dolore magna</a:t>
            </a:r>
          </a:p>
        </p:txBody>
      </p:sp>
      <p:sp>
        <p:nvSpPr>
          <p:cNvPr id="24" name="Text Placeholder 33">
            <a:extLst>
              <a:ext uri="{FF2B5EF4-FFF2-40B4-BE49-F238E27FC236}">
                <a16:creationId xmlns:a16="http://schemas.microsoft.com/office/drawing/2014/main" id="{78652E2F-8C7E-41C7-B4C5-38D425455B74}"/>
              </a:ext>
            </a:extLst>
          </p:cNvPr>
          <p:cNvSpPr txBox="1">
            <a:spLocks/>
          </p:cNvSpPr>
          <p:nvPr/>
        </p:nvSpPr>
        <p:spPr>
          <a:xfrm>
            <a:off x="8711734" y="2460994"/>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ontserrat Light" panose="00000400000000000000" pitchFamily="50" charset="-52"/>
              </a:rPr>
              <a:t>Lorem ipsum dolor sit amet, consectetur adipiscing elit, sed do eiusmod tempor incididunt ut labore et dolore magna</a:t>
            </a:r>
          </a:p>
        </p:txBody>
      </p:sp>
      <p:sp>
        <p:nvSpPr>
          <p:cNvPr id="25" name="Text Placeholder 33">
            <a:extLst>
              <a:ext uri="{FF2B5EF4-FFF2-40B4-BE49-F238E27FC236}">
                <a16:creationId xmlns:a16="http://schemas.microsoft.com/office/drawing/2014/main" id="{7FF77505-CAAF-4FDB-A4D1-210711F49699}"/>
              </a:ext>
            </a:extLst>
          </p:cNvPr>
          <p:cNvSpPr txBox="1">
            <a:spLocks/>
          </p:cNvSpPr>
          <p:nvPr/>
        </p:nvSpPr>
        <p:spPr>
          <a:xfrm>
            <a:off x="8711734" y="5234567"/>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ontserrat Light" panose="00000400000000000000" pitchFamily="50" charset="-52"/>
              </a:rPr>
              <a:t>Lorem ipsum dolor sit amet, consectetur adipiscing elit, sed do eiusmod tempor incididunt ut labore et dolore magna</a:t>
            </a:r>
          </a:p>
        </p:txBody>
      </p:sp>
      <p:sp>
        <p:nvSpPr>
          <p:cNvPr id="8" name="Rectangle 14">
            <a:extLst>
              <a:ext uri="{FF2B5EF4-FFF2-40B4-BE49-F238E27FC236}">
                <a16:creationId xmlns:a16="http://schemas.microsoft.com/office/drawing/2014/main" id="{51A9980B-6159-A1A0-7260-F97B474007D7}"/>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9" name="Rectangle 8">
            <a:extLst>
              <a:ext uri="{FF2B5EF4-FFF2-40B4-BE49-F238E27FC236}">
                <a16:creationId xmlns:a16="http://schemas.microsoft.com/office/drawing/2014/main" id="{609ED94E-C860-F8C6-71E7-0148AE8DE171}"/>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6" name="Text Placeholder 33">
            <a:extLst>
              <a:ext uri="{FF2B5EF4-FFF2-40B4-BE49-F238E27FC236}">
                <a16:creationId xmlns:a16="http://schemas.microsoft.com/office/drawing/2014/main" id="{AA0420C6-0DE1-A317-0ADC-DD85CE94EB98}"/>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42052419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250"/>
                                            <p:tgtEl>
                                              <p:spTgt spid="5"/>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250"/>
                                            <p:tgtEl>
                                              <p:spTgt spid="6"/>
                                            </p:tgtEl>
                                          </p:cBhvr>
                                        </p:animEffect>
                                      </p:childTnLst>
                                    </p:cTn>
                                  </p:par>
                                  <p:par>
                                    <p:cTn id="14" presetID="21" presetClass="entr" presetSubtype="1"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250"/>
                                            <p:tgtEl>
                                              <p:spTgt spid="7"/>
                                            </p:tgtEl>
                                          </p:cBhvr>
                                        </p:animEffect>
                                      </p:childTnLst>
                                    </p:cTn>
                                  </p:par>
                                  <p:par>
                                    <p:cTn id="17" presetID="2" presetClass="entr" presetSubtype="8" fill="hold" grpId="0" nodeType="withEffect" p14:presetBounceEnd="67000">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14:bounceEnd="67000">
                                          <p:cBhvr additive="base">
                                            <p:cTn id="19" dur="1000" fill="hold"/>
                                            <p:tgtEl>
                                              <p:spTgt spid="13"/>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14:bounceEnd="67000">
                                          <p:cBhvr additive="base">
                                            <p:cTn id="23" dur="1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750"/>
                                      </p:stCondLst>
                                      <p:childTnLst>
                                        <p:set>
                                          <p:cBhvr>
                                            <p:cTn id="26" dur="1" fill="hold">
                                              <p:stCondLst>
                                                <p:cond delay="0"/>
                                              </p:stCondLst>
                                            </p:cTn>
                                            <p:tgtEl>
                                              <p:spTgt spid="11"/>
                                            </p:tgtEl>
                                            <p:attrNameLst>
                                              <p:attrName>style.visibility</p:attrName>
                                            </p:attrNameLst>
                                          </p:cBhvr>
                                          <p:to>
                                            <p:strVal val="visible"/>
                                          </p:to>
                                        </p:set>
                                        <p:anim calcmode="lin" valueType="num" p14:bounceEnd="67000">
                                          <p:cBhvr additive="base">
                                            <p:cTn id="27" dur="1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000"/>
                                      </p:stCondLst>
                                      <p:childTnLst>
                                        <p:set>
                                          <p:cBhvr>
                                            <p:cTn id="30" dur="1" fill="hold">
                                              <p:stCondLst>
                                                <p:cond delay="0"/>
                                              </p:stCondLst>
                                            </p:cTn>
                                            <p:tgtEl>
                                              <p:spTgt spid="10"/>
                                            </p:tgtEl>
                                            <p:attrNameLst>
                                              <p:attrName>style.visibility</p:attrName>
                                            </p:attrNameLst>
                                          </p:cBhvr>
                                          <p:to>
                                            <p:strVal val="visible"/>
                                          </p:to>
                                        </p:set>
                                        <p:anim calcmode="lin" valueType="num" p14:bounceEnd="67000">
                                          <p:cBhvr additive="base">
                                            <p:cTn id="31"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7000">
                                      <p:stCondLst>
                                        <p:cond delay="500"/>
                                      </p:stCondLst>
                                      <p:childTnLst>
                                        <p:set>
                                          <p:cBhvr>
                                            <p:cTn id="34" dur="1" fill="hold">
                                              <p:stCondLst>
                                                <p:cond delay="0"/>
                                              </p:stCondLst>
                                            </p:cTn>
                                            <p:tgtEl>
                                              <p:spTgt spid="19"/>
                                            </p:tgtEl>
                                            <p:attrNameLst>
                                              <p:attrName>style.visibility</p:attrName>
                                            </p:attrNameLst>
                                          </p:cBhvr>
                                          <p:to>
                                            <p:strVal val="visible"/>
                                          </p:to>
                                        </p:set>
                                        <p:anim calcmode="lin" valueType="num" p14:bounceEnd="67000">
                                          <p:cBhvr additive="base">
                                            <p:cTn id="35" dur="1000" fill="hold"/>
                                            <p:tgtEl>
                                              <p:spTgt spid="19"/>
                                            </p:tgtEl>
                                            <p:attrNameLst>
                                              <p:attrName>ppt_x</p:attrName>
                                            </p:attrNameLst>
                                          </p:cBhvr>
                                          <p:tavLst>
                                            <p:tav tm="0">
                                              <p:val>
                                                <p:strVal val="0-#ppt_w/2"/>
                                              </p:val>
                                            </p:tav>
                                            <p:tav tm="100000">
                                              <p:val>
                                                <p:strVal val="#ppt_x"/>
                                              </p:val>
                                            </p:tav>
                                          </p:tavLst>
                                        </p:anim>
                                        <p:anim calcmode="lin" valueType="num" p14:bounceEnd="67000">
                                          <p:cBhvr additive="base">
                                            <p:cTn id="36" dur="10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67000">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14:bounceEnd="67000">
                                          <p:cBhvr additive="base">
                                            <p:cTn id="39" dur="1000" fill="hold"/>
                                            <p:tgtEl>
                                              <p:spTgt spid="20"/>
                                            </p:tgtEl>
                                            <p:attrNameLst>
                                              <p:attrName>ppt_x</p:attrName>
                                            </p:attrNameLst>
                                          </p:cBhvr>
                                          <p:tavLst>
                                            <p:tav tm="0">
                                              <p:val>
                                                <p:strVal val="0-#ppt_w/2"/>
                                              </p:val>
                                            </p:tav>
                                            <p:tav tm="100000">
                                              <p:val>
                                                <p:strVal val="#ppt_x"/>
                                              </p:val>
                                            </p:tav>
                                          </p:tavLst>
                                        </p:anim>
                                        <p:anim calcmode="lin" valueType="num" p14:bounceEnd="67000">
                                          <p:cBhvr additive="base">
                                            <p:cTn id="40" dur="10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67000">
                                      <p:stCondLst>
                                        <p:cond delay="500"/>
                                      </p:stCondLst>
                                      <p:childTnLst>
                                        <p:set>
                                          <p:cBhvr>
                                            <p:cTn id="42" dur="1" fill="hold">
                                              <p:stCondLst>
                                                <p:cond delay="0"/>
                                              </p:stCondLst>
                                            </p:cTn>
                                            <p:tgtEl>
                                              <p:spTgt spid="23"/>
                                            </p:tgtEl>
                                            <p:attrNameLst>
                                              <p:attrName>style.visibility</p:attrName>
                                            </p:attrNameLst>
                                          </p:cBhvr>
                                          <p:to>
                                            <p:strVal val="visible"/>
                                          </p:to>
                                        </p:set>
                                        <p:anim calcmode="lin" valueType="num" p14:bounceEnd="67000">
                                          <p:cBhvr additive="base">
                                            <p:cTn id="43" dur="1000" fill="hold"/>
                                            <p:tgtEl>
                                              <p:spTgt spid="23"/>
                                            </p:tgtEl>
                                            <p:attrNameLst>
                                              <p:attrName>ppt_x</p:attrName>
                                            </p:attrNameLst>
                                          </p:cBhvr>
                                          <p:tavLst>
                                            <p:tav tm="0">
                                              <p:val>
                                                <p:strVal val="0-#ppt_w/2"/>
                                              </p:val>
                                            </p:tav>
                                            <p:tav tm="100000">
                                              <p:val>
                                                <p:strVal val="#ppt_x"/>
                                              </p:val>
                                            </p:tav>
                                          </p:tavLst>
                                        </p:anim>
                                        <p:anim calcmode="lin" valueType="num" p14:bounceEnd="67000">
                                          <p:cBhvr additive="base">
                                            <p:cTn id="44" dur="10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67000">
                                      <p:stCondLst>
                                        <p:cond delay="750"/>
                                      </p:stCondLst>
                                      <p:childTnLst>
                                        <p:set>
                                          <p:cBhvr>
                                            <p:cTn id="46" dur="1" fill="hold">
                                              <p:stCondLst>
                                                <p:cond delay="0"/>
                                              </p:stCondLst>
                                            </p:cTn>
                                            <p:tgtEl>
                                              <p:spTgt spid="18"/>
                                            </p:tgtEl>
                                            <p:attrNameLst>
                                              <p:attrName>style.visibility</p:attrName>
                                            </p:attrNameLst>
                                          </p:cBhvr>
                                          <p:to>
                                            <p:strVal val="visible"/>
                                          </p:to>
                                        </p:set>
                                        <p:anim calcmode="lin" valueType="num" p14:bounceEnd="67000">
                                          <p:cBhvr additive="base">
                                            <p:cTn id="47" dur="1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48" dur="10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67000">
                                      <p:stCondLst>
                                        <p:cond delay="750"/>
                                      </p:stCondLst>
                                      <p:childTnLst>
                                        <p:set>
                                          <p:cBhvr>
                                            <p:cTn id="50" dur="1" fill="hold">
                                              <p:stCondLst>
                                                <p:cond delay="0"/>
                                              </p:stCondLst>
                                            </p:cTn>
                                            <p:tgtEl>
                                              <p:spTgt spid="21"/>
                                            </p:tgtEl>
                                            <p:attrNameLst>
                                              <p:attrName>style.visibility</p:attrName>
                                            </p:attrNameLst>
                                          </p:cBhvr>
                                          <p:to>
                                            <p:strVal val="visible"/>
                                          </p:to>
                                        </p:set>
                                        <p:anim calcmode="lin" valueType="num" p14:bounceEnd="67000">
                                          <p:cBhvr additive="base">
                                            <p:cTn id="51"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67000">
                                      <p:stCondLst>
                                        <p:cond delay="750"/>
                                      </p:stCondLst>
                                      <p:childTnLst>
                                        <p:set>
                                          <p:cBhvr>
                                            <p:cTn id="54" dur="1" fill="hold">
                                              <p:stCondLst>
                                                <p:cond delay="0"/>
                                              </p:stCondLst>
                                            </p:cTn>
                                            <p:tgtEl>
                                              <p:spTgt spid="22"/>
                                            </p:tgtEl>
                                            <p:attrNameLst>
                                              <p:attrName>style.visibility</p:attrName>
                                            </p:attrNameLst>
                                          </p:cBhvr>
                                          <p:to>
                                            <p:strVal val="visible"/>
                                          </p:to>
                                        </p:set>
                                        <p:anim calcmode="lin" valueType="num" p14:bounceEnd="67000">
                                          <p:cBhvr additive="base">
                                            <p:cTn id="55" dur="1000" fill="hold"/>
                                            <p:tgtEl>
                                              <p:spTgt spid="22"/>
                                            </p:tgtEl>
                                            <p:attrNameLst>
                                              <p:attrName>ppt_x</p:attrName>
                                            </p:attrNameLst>
                                          </p:cBhvr>
                                          <p:tavLst>
                                            <p:tav tm="0">
                                              <p:val>
                                                <p:strVal val="0-#ppt_w/2"/>
                                              </p:val>
                                            </p:tav>
                                            <p:tav tm="100000">
                                              <p:val>
                                                <p:strVal val="#ppt_x"/>
                                              </p:val>
                                            </p:tav>
                                          </p:tavLst>
                                        </p:anim>
                                        <p:anim calcmode="lin" valueType="num" p14:bounceEnd="67000">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14:presetBounceEnd="67000">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14:bounceEnd="67000">
                                          <p:cBhvr additive="base">
                                            <p:cTn id="59" dur="1000" fill="hold"/>
                                            <p:tgtEl>
                                              <p:spTgt spid="14"/>
                                            </p:tgtEl>
                                            <p:attrNameLst>
                                              <p:attrName>ppt_x</p:attrName>
                                            </p:attrNameLst>
                                          </p:cBhvr>
                                          <p:tavLst>
                                            <p:tav tm="0">
                                              <p:val>
                                                <p:strVal val="1+#ppt_w/2"/>
                                              </p:val>
                                            </p:tav>
                                            <p:tav tm="100000">
                                              <p:val>
                                                <p:strVal val="#ppt_x"/>
                                              </p:val>
                                            </p:tav>
                                          </p:tavLst>
                                        </p:anim>
                                        <p:anim calcmode="lin" valueType="num" p14:bounceEnd="67000">
                                          <p:cBhvr additive="base">
                                            <p:cTn id="60" dur="10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67000">
                                      <p:stCondLst>
                                        <p:cond delay="1000"/>
                                      </p:stCondLst>
                                      <p:childTnLst>
                                        <p:set>
                                          <p:cBhvr>
                                            <p:cTn id="62" dur="1" fill="hold">
                                              <p:stCondLst>
                                                <p:cond delay="0"/>
                                              </p:stCondLst>
                                            </p:cTn>
                                            <p:tgtEl>
                                              <p:spTgt spid="15"/>
                                            </p:tgtEl>
                                            <p:attrNameLst>
                                              <p:attrName>style.visibility</p:attrName>
                                            </p:attrNameLst>
                                          </p:cBhvr>
                                          <p:to>
                                            <p:strVal val="visible"/>
                                          </p:to>
                                        </p:set>
                                        <p:anim calcmode="lin" valueType="num" p14:bounceEnd="67000">
                                          <p:cBhvr additive="base">
                                            <p:cTn id="63" dur="1000" fill="hold"/>
                                            <p:tgtEl>
                                              <p:spTgt spid="15"/>
                                            </p:tgtEl>
                                            <p:attrNameLst>
                                              <p:attrName>ppt_x</p:attrName>
                                            </p:attrNameLst>
                                          </p:cBhvr>
                                          <p:tavLst>
                                            <p:tav tm="0">
                                              <p:val>
                                                <p:strVal val="1+#ppt_w/2"/>
                                              </p:val>
                                            </p:tav>
                                            <p:tav tm="100000">
                                              <p:val>
                                                <p:strVal val="#ppt_x"/>
                                              </p:val>
                                            </p:tav>
                                          </p:tavLst>
                                        </p:anim>
                                        <p:anim calcmode="lin" valueType="num" p14:bounceEnd="67000">
                                          <p:cBhvr additive="base">
                                            <p:cTn id="64" dur="10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14:presetBounceEnd="67000">
                                      <p:stCondLst>
                                        <p:cond delay="1000"/>
                                      </p:stCondLst>
                                      <p:childTnLst>
                                        <p:set>
                                          <p:cBhvr>
                                            <p:cTn id="66" dur="1" fill="hold">
                                              <p:stCondLst>
                                                <p:cond delay="0"/>
                                              </p:stCondLst>
                                            </p:cTn>
                                            <p:tgtEl>
                                              <p:spTgt spid="24"/>
                                            </p:tgtEl>
                                            <p:attrNameLst>
                                              <p:attrName>style.visibility</p:attrName>
                                            </p:attrNameLst>
                                          </p:cBhvr>
                                          <p:to>
                                            <p:strVal val="visible"/>
                                          </p:to>
                                        </p:set>
                                        <p:anim calcmode="lin" valueType="num" p14:bounceEnd="67000">
                                          <p:cBhvr additive="base">
                                            <p:cTn id="67" dur="1000" fill="hold"/>
                                            <p:tgtEl>
                                              <p:spTgt spid="24"/>
                                            </p:tgtEl>
                                            <p:attrNameLst>
                                              <p:attrName>ppt_x</p:attrName>
                                            </p:attrNameLst>
                                          </p:cBhvr>
                                          <p:tavLst>
                                            <p:tav tm="0">
                                              <p:val>
                                                <p:strVal val="1+#ppt_w/2"/>
                                              </p:val>
                                            </p:tav>
                                            <p:tav tm="100000">
                                              <p:val>
                                                <p:strVal val="#ppt_x"/>
                                              </p:val>
                                            </p:tav>
                                          </p:tavLst>
                                        </p:anim>
                                        <p:anim calcmode="lin" valueType="num" p14:bounceEnd="67000">
                                          <p:cBhvr additive="base">
                                            <p:cTn id="68" dur="10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67000">
                                      <p:stCondLst>
                                        <p:cond delay="1250"/>
                                      </p:stCondLst>
                                      <p:childTnLst>
                                        <p:set>
                                          <p:cBhvr>
                                            <p:cTn id="70" dur="1" fill="hold">
                                              <p:stCondLst>
                                                <p:cond delay="0"/>
                                              </p:stCondLst>
                                            </p:cTn>
                                            <p:tgtEl>
                                              <p:spTgt spid="16"/>
                                            </p:tgtEl>
                                            <p:attrNameLst>
                                              <p:attrName>style.visibility</p:attrName>
                                            </p:attrNameLst>
                                          </p:cBhvr>
                                          <p:to>
                                            <p:strVal val="visible"/>
                                          </p:to>
                                        </p:set>
                                        <p:anim calcmode="lin" valueType="num" p14:bounceEnd="67000">
                                          <p:cBhvr additive="base">
                                            <p:cTn id="71" dur="1000" fill="hold"/>
                                            <p:tgtEl>
                                              <p:spTgt spid="16"/>
                                            </p:tgtEl>
                                            <p:attrNameLst>
                                              <p:attrName>ppt_x</p:attrName>
                                            </p:attrNameLst>
                                          </p:cBhvr>
                                          <p:tavLst>
                                            <p:tav tm="0">
                                              <p:val>
                                                <p:strVal val="1+#ppt_w/2"/>
                                              </p:val>
                                            </p:tav>
                                            <p:tav tm="100000">
                                              <p:val>
                                                <p:strVal val="#ppt_x"/>
                                              </p:val>
                                            </p:tav>
                                          </p:tavLst>
                                        </p:anim>
                                        <p:anim calcmode="lin" valueType="num" p14:bounceEnd="67000">
                                          <p:cBhvr additive="base">
                                            <p:cTn id="72" dur="1000" fill="hold"/>
                                            <p:tgtEl>
                                              <p:spTgt spid="1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7000">
                                      <p:stCondLst>
                                        <p:cond delay="1250"/>
                                      </p:stCondLst>
                                      <p:childTnLst>
                                        <p:set>
                                          <p:cBhvr>
                                            <p:cTn id="74" dur="1" fill="hold">
                                              <p:stCondLst>
                                                <p:cond delay="0"/>
                                              </p:stCondLst>
                                            </p:cTn>
                                            <p:tgtEl>
                                              <p:spTgt spid="17"/>
                                            </p:tgtEl>
                                            <p:attrNameLst>
                                              <p:attrName>style.visibility</p:attrName>
                                            </p:attrNameLst>
                                          </p:cBhvr>
                                          <p:to>
                                            <p:strVal val="visible"/>
                                          </p:to>
                                        </p:set>
                                        <p:anim calcmode="lin" valueType="num" p14:bounceEnd="67000">
                                          <p:cBhvr additive="base">
                                            <p:cTn id="75" dur="1000" fill="hold"/>
                                            <p:tgtEl>
                                              <p:spTgt spid="17"/>
                                            </p:tgtEl>
                                            <p:attrNameLst>
                                              <p:attrName>ppt_x</p:attrName>
                                            </p:attrNameLst>
                                          </p:cBhvr>
                                          <p:tavLst>
                                            <p:tav tm="0">
                                              <p:val>
                                                <p:strVal val="1+#ppt_w/2"/>
                                              </p:val>
                                            </p:tav>
                                            <p:tav tm="100000">
                                              <p:val>
                                                <p:strVal val="#ppt_x"/>
                                              </p:val>
                                            </p:tav>
                                          </p:tavLst>
                                        </p:anim>
                                        <p:anim calcmode="lin" valueType="num" p14:bounceEnd="67000">
                                          <p:cBhvr additive="base">
                                            <p:cTn id="76" dur="1000" fill="hold"/>
                                            <p:tgtEl>
                                              <p:spTgt spid="1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67000">
                                      <p:stCondLst>
                                        <p:cond delay="1250"/>
                                      </p:stCondLst>
                                      <p:childTnLst>
                                        <p:set>
                                          <p:cBhvr>
                                            <p:cTn id="78" dur="1" fill="hold">
                                              <p:stCondLst>
                                                <p:cond delay="0"/>
                                              </p:stCondLst>
                                            </p:cTn>
                                            <p:tgtEl>
                                              <p:spTgt spid="25"/>
                                            </p:tgtEl>
                                            <p:attrNameLst>
                                              <p:attrName>style.visibility</p:attrName>
                                            </p:attrNameLst>
                                          </p:cBhvr>
                                          <p:to>
                                            <p:strVal val="visible"/>
                                          </p:to>
                                        </p:set>
                                        <p:anim calcmode="lin" valueType="num" p14:bounceEnd="67000">
                                          <p:cBhvr additive="base">
                                            <p:cTn id="79" dur="1000" fill="hold"/>
                                            <p:tgtEl>
                                              <p:spTgt spid="25"/>
                                            </p:tgtEl>
                                            <p:attrNameLst>
                                              <p:attrName>ppt_x</p:attrName>
                                            </p:attrNameLst>
                                          </p:cBhvr>
                                          <p:tavLst>
                                            <p:tav tm="0">
                                              <p:val>
                                                <p:strVal val="1+#ppt_w/2"/>
                                              </p:val>
                                            </p:tav>
                                            <p:tav tm="100000">
                                              <p:val>
                                                <p:strVal val="#ppt_x"/>
                                              </p:val>
                                            </p:tav>
                                          </p:tavLst>
                                        </p:anim>
                                        <p:anim calcmode="lin" valueType="num" p14:bounceEnd="67000">
                                          <p:cBhvr additive="base">
                                            <p:cTn id="80" dur="10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00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1000" fill="hold"/>
                                            <p:tgtEl>
                                              <p:spTgt spid="26"/>
                                            </p:tgtEl>
                                            <p:attrNameLst>
                                              <p:attrName>ppt_x</p:attrName>
                                            </p:attrNameLst>
                                          </p:cBhvr>
                                          <p:tavLst>
                                            <p:tav tm="0">
                                              <p:val>
                                                <p:strVal val="0-#ppt_w/2"/>
                                              </p:val>
                                            </p:tav>
                                            <p:tav tm="100000">
                                              <p:val>
                                                <p:strVal val="#ppt_x"/>
                                              </p:val>
                                            </p:tav>
                                          </p:tavLst>
                                        </p:anim>
                                        <p:anim calcmode="lin" valueType="num">
                                          <p:cBhvr additive="base">
                                            <p:cTn id="8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Graphic spid="5" grpId="0">
            <p:bldAsOne/>
          </p:bldGraphic>
          <p:bldGraphic spid="4" grpId="0">
            <p:bldAsOne/>
          </p:bldGraphic>
          <p:bldP spid="10" grpId="0"/>
          <p:bldP spid="11" grpId="0"/>
          <p:bldP spid="12" grpId="0"/>
          <p:bldP spid="13" grpId="0"/>
          <p:bldP spid="14" grpId="0"/>
          <p:bldP spid="15" grpId="0" animBg="1"/>
          <p:bldP spid="16" grpId="0"/>
          <p:bldP spid="17" grpId="0" animBg="1"/>
          <p:bldP spid="18" grpId="0"/>
          <p:bldP spid="19" grpId="0"/>
          <p:bldP spid="20" grpId="0" animBg="1"/>
          <p:bldP spid="21" grpId="0" animBg="1"/>
          <p:bldP spid="22"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250"/>
                                            <p:tgtEl>
                                              <p:spTgt spid="5"/>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250"/>
                                            <p:tgtEl>
                                              <p:spTgt spid="6"/>
                                            </p:tgtEl>
                                          </p:cBhvr>
                                        </p:animEffect>
                                      </p:childTnLst>
                                    </p:cTn>
                                  </p:par>
                                  <p:par>
                                    <p:cTn id="14" presetID="21" presetClass="entr" presetSubtype="1"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250"/>
                                            <p:tgtEl>
                                              <p:spTgt spid="7"/>
                                            </p:tgtEl>
                                          </p:cBhvr>
                                        </p:animEffect>
                                      </p:childTnLst>
                                    </p:cTn>
                                  </p:par>
                                  <p:par>
                                    <p:cTn id="17" presetID="2" presetClass="entr" presetSubtype="8"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7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0-#ppt_w/2"/>
                                              </p:val>
                                            </p:tav>
                                            <p:tav tm="100000">
                                              <p:val>
                                                <p:strVal val="#ppt_x"/>
                                              </p:val>
                                            </p:tav>
                                          </p:tavLst>
                                        </p:anim>
                                        <p:anim calcmode="lin" valueType="num">
                                          <p:cBhvr additive="base">
                                            <p:cTn id="36" dur="10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0-#ppt_w/2"/>
                                              </p:val>
                                            </p:tav>
                                            <p:tav tm="100000">
                                              <p:val>
                                                <p:strVal val="#ppt_x"/>
                                              </p:val>
                                            </p:tav>
                                          </p:tavLst>
                                        </p:anim>
                                        <p:anim calcmode="lin" valueType="num">
                                          <p:cBhvr additive="base">
                                            <p:cTn id="40" dur="10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0-#ppt_w/2"/>
                                              </p:val>
                                            </p:tav>
                                            <p:tav tm="100000">
                                              <p:val>
                                                <p:strVal val="#ppt_x"/>
                                              </p:val>
                                            </p:tav>
                                          </p:tavLst>
                                        </p:anim>
                                        <p:anim calcmode="lin" valueType="num">
                                          <p:cBhvr additive="base">
                                            <p:cTn id="44" dur="10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75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0-#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75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75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000" fill="hold"/>
                                            <p:tgtEl>
                                              <p:spTgt spid="14"/>
                                            </p:tgtEl>
                                            <p:attrNameLst>
                                              <p:attrName>ppt_x</p:attrName>
                                            </p:attrNameLst>
                                          </p:cBhvr>
                                          <p:tavLst>
                                            <p:tav tm="0">
                                              <p:val>
                                                <p:strVal val="1+#ppt_w/2"/>
                                              </p:val>
                                            </p:tav>
                                            <p:tav tm="100000">
                                              <p:val>
                                                <p:strVal val="#ppt_x"/>
                                              </p:val>
                                            </p:tav>
                                          </p:tavLst>
                                        </p:anim>
                                        <p:anim calcmode="lin" valueType="num">
                                          <p:cBhvr additive="base">
                                            <p:cTn id="60" dur="10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000" fill="hold"/>
                                            <p:tgtEl>
                                              <p:spTgt spid="15"/>
                                            </p:tgtEl>
                                            <p:attrNameLst>
                                              <p:attrName>ppt_x</p:attrName>
                                            </p:attrNameLst>
                                          </p:cBhvr>
                                          <p:tavLst>
                                            <p:tav tm="0">
                                              <p:val>
                                                <p:strVal val="1+#ppt_w/2"/>
                                              </p:val>
                                            </p:tav>
                                            <p:tav tm="100000">
                                              <p:val>
                                                <p:strVal val="#ppt_x"/>
                                              </p:val>
                                            </p:tav>
                                          </p:tavLst>
                                        </p:anim>
                                        <p:anim calcmode="lin" valueType="num">
                                          <p:cBhvr additive="base">
                                            <p:cTn id="64" dur="10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000" fill="hold"/>
                                            <p:tgtEl>
                                              <p:spTgt spid="24"/>
                                            </p:tgtEl>
                                            <p:attrNameLst>
                                              <p:attrName>ppt_x</p:attrName>
                                            </p:attrNameLst>
                                          </p:cBhvr>
                                          <p:tavLst>
                                            <p:tav tm="0">
                                              <p:val>
                                                <p:strVal val="1+#ppt_w/2"/>
                                              </p:val>
                                            </p:tav>
                                            <p:tav tm="100000">
                                              <p:val>
                                                <p:strVal val="#ppt_x"/>
                                              </p:val>
                                            </p:tav>
                                          </p:tavLst>
                                        </p:anim>
                                        <p:anim calcmode="lin" valueType="num">
                                          <p:cBhvr additive="base">
                                            <p:cTn id="68" dur="10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25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000" fill="hold"/>
                                            <p:tgtEl>
                                              <p:spTgt spid="16"/>
                                            </p:tgtEl>
                                            <p:attrNameLst>
                                              <p:attrName>ppt_x</p:attrName>
                                            </p:attrNameLst>
                                          </p:cBhvr>
                                          <p:tavLst>
                                            <p:tav tm="0">
                                              <p:val>
                                                <p:strVal val="1+#ppt_w/2"/>
                                              </p:val>
                                            </p:tav>
                                            <p:tav tm="100000">
                                              <p:val>
                                                <p:strVal val="#ppt_x"/>
                                              </p:val>
                                            </p:tav>
                                          </p:tavLst>
                                        </p:anim>
                                        <p:anim calcmode="lin" valueType="num">
                                          <p:cBhvr additive="base">
                                            <p:cTn id="72" dur="1000" fill="hold"/>
                                            <p:tgtEl>
                                              <p:spTgt spid="1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5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1000" fill="hold"/>
                                            <p:tgtEl>
                                              <p:spTgt spid="17"/>
                                            </p:tgtEl>
                                            <p:attrNameLst>
                                              <p:attrName>ppt_x</p:attrName>
                                            </p:attrNameLst>
                                          </p:cBhvr>
                                          <p:tavLst>
                                            <p:tav tm="0">
                                              <p:val>
                                                <p:strVal val="1+#ppt_w/2"/>
                                              </p:val>
                                            </p:tav>
                                            <p:tav tm="100000">
                                              <p:val>
                                                <p:strVal val="#ppt_x"/>
                                              </p:val>
                                            </p:tav>
                                          </p:tavLst>
                                        </p:anim>
                                        <p:anim calcmode="lin" valueType="num">
                                          <p:cBhvr additive="base">
                                            <p:cTn id="76" dur="1000" fill="hold"/>
                                            <p:tgtEl>
                                              <p:spTgt spid="1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000" fill="hold"/>
                                            <p:tgtEl>
                                              <p:spTgt spid="25"/>
                                            </p:tgtEl>
                                            <p:attrNameLst>
                                              <p:attrName>ppt_x</p:attrName>
                                            </p:attrNameLst>
                                          </p:cBhvr>
                                          <p:tavLst>
                                            <p:tav tm="0">
                                              <p:val>
                                                <p:strVal val="1+#ppt_w/2"/>
                                              </p:val>
                                            </p:tav>
                                            <p:tav tm="100000">
                                              <p:val>
                                                <p:strVal val="#ppt_x"/>
                                              </p:val>
                                            </p:tav>
                                          </p:tavLst>
                                        </p:anim>
                                        <p:anim calcmode="lin" valueType="num">
                                          <p:cBhvr additive="base">
                                            <p:cTn id="80" dur="10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00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1000" fill="hold"/>
                                            <p:tgtEl>
                                              <p:spTgt spid="26"/>
                                            </p:tgtEl>
                                            <p:attrNameLst>
                                              <p:attrName>ppt_x</p:attrName>
                                            </p:attrNameLst>
                                          </p:cBhvr>
                                          <p:tavLst>
                                            <p:tav tm="0">
                                              <p:val>
                                                <p:strVal val="0-#ppt_w/2"/>
                                              </p:val>
                                            </p:tav>
                                            <p:tav tm="100000">
                                              <p:val>
                                                <p:strVal val="#ppt_x"/>
                                              </p:val>
                                            </p:tav>
                                          </p:tavLst>
                                        </p:anim>
                                        <p:anim calcmode="lin" valueType="num">
                                          <p:cBhvr additive="base">
                                            <p:cTn id="8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Graphic spid="5" grpId="0">
            <p:bldAsOne/>
          </p:bldGraphic>
          <p:bldGraphic spid="4" grpId="0">
            <p:bldAsOne/>
          </p:bldGraphic>
          <p:bldP spid="10" grpId="0"/>
          <p:bldP spid="11" grpId="0"/>
          <p:bldP spid="12" grpId="0"/>
          <p:bldP spid="13" grpId="0"/>
          <p:bldP spid="14" grpId="0"/>
          <p:bldP spid="15" grpId="0" animBg="1"/>
          <p:bldP spid="16" grpId="0"/>
          <p:bldP spid="17" grpId="0" animBg="1"/>
          <p:bldP spid="18" grpId="0"/>
          <p:bldP spid="19" grpId="0"/>
          <p:bldP spid="20" grpId="0" animBg="1"/>
          <p:bldP spid="21" grpId="0" animBg="1"/>
          <p:bldP spid="22" grpId="0"/>
          <p:bldP spid="23" grpId="0"/>
          <p:bldP spid="24" grpId="0"/>
          <p:bldP spid="25" grpId="0"/>
          <p:bldP spid="2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EBA19492-1F1F-DB42-BCE6-609AE10668C3}"/>
              </a:ext>
            </a:extLst>
          </p:cNvPr>
          <p:cNvSpPr/>
          <p:nvPr/>
        </p:nvSpPr>
        <p:spPr>
          <a:xfrm>
            <a:off x="3048188" y="1141969"/>
            <a:ext cx="6244357" cy="2892914"/>
          </a:xfrm>
          <a:custGeom>
            <a:avLst/>
            <a:gdLst/>
            <a:ahLst/>
            <a:cxnLst>
              <a:cxn ang="0">
                <a:pos x="wd2" y="hd2"/>
              </a:cxn>
              <a:cxn ang="5400000">
                <a:pos x="wd2" y="hd2"/>
              </a:cxn>
              <a:cxn ang="10800000">
                <a:pos x="wd2" y="hd2"/>
              </a:cxn>
              <a:cxn ang="16200000">
                <a:pos x="wd2" y="hd2"/>
              </a:cxn>
            </a:cxnLst>
            <a:rect l="0" t="0" r="r" b="b"/>
            <a:pathLst>
              <a:path w="21476" h="21469" extrusionOk="0">
                <a:moveTo>
                  <a:pt x="16970" y="13646"/>
                </a:moveTo>
                <a:cubicBezTo>
                  <a:pt x="17002" y="13883"/>
                  <a:pt x="17229" y="13643"/>
                  <a:pt x="17305" y="13737"/>
                </a:cubicBezTo>
                <a:cubicBezTo>
                  <a:pt x="17407" y="13864"/>
                  <a:pt x="17401" y="14116"/>
                  <a:pt x="17552" y="14080"/>
                </a:cubicBezTo>
                <a:cubicBezTo>
                  <a:pt x="17670" y="14052"/>
                  <a:pt x="17811" y="13880"/>
                  <a:pt x="17929" y="13995"/>
                </a:cubicBezTo>
                <a:cubicBezTo>
                  <a:pt x="17992" y="14056"/>
                  <a:pt x="17949" y="14138"/>
                  <a:pt x="17965" y="14224"/>
                </a:cubicBezTo>
                <a:cubicBezTo>
                  <a:pt x="17965" y="14224"/>
                  <a:pt x="18475" y="13772"/>
                  <a:pt x="18433" y="13733"/>
                </a:cubicBezTo>
                <a:cubicBezTo>
                  <a:pt x="18370" y="13673"/>
                  <a:pt x="18268" y="13712"/>
                  <a:pt x="18202" y="13735"/>
                </a:cubicBezTo>
                <a:cubicBezTo>
                  <a:pt x="18100" y="13771"/>
                  <a:pt x="18014" y="13749"/>
                  <a:pt x="17914" y="13765"/>
                </a:cubicBezTo>
                <a:cubicBezTo>
                  <a:pt x="17771" y="13787"/>
                  <a:pt x="17605" y="13889"/>
                  <a:pt x="17463" y="13826"/>
                </a:cubicBezTo>
                <a:cubicBezTo>
                  <a:pt x="17413" y="13804"/>
                  <a:pt x="17383" y="13553"/>
                  <a:pt x="17329" y="13487"/>
                </a:cubicBezTo>
                <a:cubicBezTo>
                  <a:pt x="17221" y="13355"/>
                  <a:pt x="17168" y="13595"/>
                  <a:pt x="17052" y="13454"/>
                </a:cubicBezTo>
                <a:cubicBezTo>
                  <a:pt x="16967" y="13352"/>
                  <a:pt x="16930" y="13482"/>
                  <a:pt x="16970" y="13646"/>
                </a:cubicBezTo>
                <a:cubicBezTo>
                  <a:pt x="16990" y="13795"/>
                  <a:pt x="16970" y="13646"/>
                  <a:pt x="16970" y="13646"/>
                </a:cubicBezTo>
                <a:close/>
                <a:moveTo>
                  <a:pt x="17570" y="11324"/>
                </a:moveTo>
                <a:cubicBezTo>
                  <a:pt x="17501" y="11471"/>
                  <a:pt x="17423" y="11608"/>
                  <a:pt x="17363" y="11774"/>
                </a:cubicBezTo>
                <a:cubicBezTo>
                  <a:pt x="17324" y="11885"/>
                  <a:pt x="17285" y="12022"/>
                  <a:pt x="17217" y="12061"/>
                </a:cubicBezTo>
                <a:cubicBezTo>
                  <a:pt x="17190" y="12076"/>
                  <a:pt x="17067" y="11971"/>
                  <a:pt x="17056" y="12046"/>
                </a:cubicBezTo>
                <a:cubicBezTo>
                  <a:pt x="17031" y="12218"/>
                  <a:pt x="17191" y="12683"/>
                  <a:pt x="17222" y="12858"/>
                </a:cubicBezTo>
                <a:cubicBezTo>
                  <a:pt x="17264" y="13099"/>
                  <a:pt x="17429" y="13109"/>
                  <a:pt x="17533" y="13151"/>
                </a:cubicBezTo>
                <a:cubicBezTo>
                  <a:pt x="17556" y="13161"/>
                  <a:pt x="17496" y="12758"/>
                  <a:pt x="17526" y="12690"/>
                </a:cubicBezTo>
                <a:cubicBezTo>
                  <a:pt x="17570" y="12589"/>
                  <a:pt x="17635" y="12617"/>
                  <a:pt x="17653" y="12454"/>
                </a:cubicBezTo>
                <a:cubicBezTo>
                  <a:pt x="17664" y="12349"/>
                  <a:pt x="17671" y="12340"/>
                  <a:pt x="17721" y="12362"/>
                </a:cubicBezTo>
                <a:cubicBezTo>
                  <a:pt x="17849" y="12418"/>
                  <a:pt x="17782" y="12732"/>
                  <a:pt x="17711" y="12831"/>
                </a:cubicBezTo>
                <a:cubicBezTo>
                  <a:pt x="17643" y="12925"/>
                  <a:pt x="17812" y="13190"/>
                  <a:pt x="17829" y="13323"/>
                </a:cubicBezTo>
                <a:cubicBezTo>
                  <a:pt x="17779" y="12927"/>
                  <a:pt x="18028" y="13315"/>
                  <a:pt x="18041" y="13299"/>
                </a:cubicBezTo>
                <a:cubicBezTo>
                  <a:pt x="18089" y="13241"/>
                  <a:pt x="17953" y="13058"/>
                  <a:pt x="17940" y="13019"/>
                </a:cubicBezTo>
                <a:cubicBezTo>
                  <a:pt x="17887" y="12852"/>
                  <a:pt x="18112" y="12698"/>
                  <a:pt x="18087" y="12615"/>
                </a:cubicBezTo>
                <a:cubicBezTo>
                  <a:pt x="18106" y="12678"/>
                  <a:pt x="17752" y="12447"/>
                  <a:pt x="17784" y="12385"/>
                </a:cubicBezTo>
                <a:cubicBezTo>
                  <a:pt x="17823" y="12310"/>
                  <a:pt x="18147" y="12440"/>
                  <a:pt x="18147" y="12269"/>
                </a:cubicBezTo>
                <a:cubicBezTo>
                  <a:pt x="18147" y="12156"/>
                  <a:pt x="18157" y="12039"/>
                  <a:pt x="18081" y="12125"/>
                </a:cubicBezTo>
                <a:cubicBezTo>
                  <a:pt x="17970" y="12248"/>
                  <a:pt x="17910" y="12182"/>
                  <a:pt x="17800" y="12195"/>
                </a:cubicBezTo>
                <a:cubicBezTo>
                  <a:pt x="17759" y="12199"/>
                  <a:pt x="17723" y="12266"/>
                  <a:pt x="17681" y="12264"/>
                </a:cubicBezTo>
                <a:cubicBezTo>
                  <a:pt x="17614" y="12260"/>
                  <a:pt x="17681" y="11924"/>
                  <a:pt x="17696" y="11873"/>
                </a:cubicBezTo>
                <a:cubicBezTo>
                  <a:pt x="17778" y="11591"/>
                  <a:pt x="17702" y="11503"/>
                  <a:pt x="17570" y="11324"/>
                </a:cubicBezTo>
                <a:cubicBezTo>
                  <a:pt x="17411" y="11664"/>
                  <a:pt x="17570" y="11324"/>
                  <a:pt x="17570" y="11324"/>
                </a:cubicBezTo>
                <a:close/>
                <a:moveTo>
                  <a:pt x="17881" y="11420"/>
                </a:moveTo>
                <a:cubicBezTo>
                  <a:pt x="17922" y="11523"/>
                  <a:pt x="18086" y="11212"/>
                  <a:pt x="18086" y="11217"/>
                </a:cubicBezTo>
                <a:cubicBezTo>
                  <a:pt x="18106" y="11486"/>
                  <a:pt x="18016" y="11444"/>
                  <a:pt x="18108" y="11641"/>
                </a:cubicBezTo>
                <a:cubicBezTo>
                  <a:pt x="18176" y="11785"/>
                  <a:pt x="18254" y="11524"/>
                  <a:pt x="18266" y="11371"/>
                </a:cubicBezTo>
                <a:cubicBezTo>
                  <a:pt x="18280" y="11193"/>
                  <a:pt x="18233" y="10934"/>
                  <a:pt x="18143" y="10965"/>
                </a:cubicBezTo>
                <a:cubicBezTo>
                  <a:pt x="18084" y="10985"/>
                  <a:pt x="17815" y="11258"/>
                  <a:pt x="17881" y="11420"/>
                </a:cubicBezTo>
                <a:cubicBezTo>
                  <a:pt x="17917" y="11509"/>
                  <a:pt x="17823" y="11277"/>
                  <a:pt x="17881" y="11420"/>
                </a:cubicBezTo>
                <a:close/>
                <a:moveTo>
                  <a:pt x="17725" y="9546"/>
                </a:moveTo>
                <a:cubicBezTo>
                  <a:pt x="17743" y="9659"/>
                  <a:pt x="17838" y="9773"/>
                  <a:pt x="17762" y="9882"/>
                </a:cubicBezTo>
                <a:cubicBezTo>
                  <a:pt x="17677" y="10005"/>
                  <a:pt x="17599" y="10097"/>
                  <a:pt x="17741" y="10204"/>
                </a:cubicBezTo>
                <a:cubicBezTo>
                  <a:pt x="17810" y="10257"/>
                  <a:pt x="17791" y="10332"/>
                  <a:pt x="17836" y="10450"/>
                </a:cubicBezTo>
                <a:cubicBezTo>
                  <a:pt x="17911" y="10644"/>
                  <a:pt x="17883" y="10317"/>
                  <a:pt x="17918" y="10288"/>
                </a:cubicBezTo>
                <a:cubicBezTo>
                  <a:pt x="17984" y="10236"/>
                  <a:pt x="18041" y="10639"/>
                  <a:pt x="18007" y="10747"/>
                </a:cubicBezTo>
                <a:cubicBezTo>
                  <a:pt x="18020" y="10705"/>
                  <a:pt x="17890" y="10589"/>
                  <a:pt x="17862" y="10620"/>
                </a:cubicBezTo>
                <a:cubicBezTo>
                  <a:pt x="17883" y="10598"/>
                  <a:pt x="17966" y="11080"/>
                  <a:pt x="17968" y="11082"/>
                </a:cubicBezTo>
                <a:cubicBezTo>
                  <a:pt x="17994" y="11106"/>
                  <a:pt x="18111" y="10909"/>
                  <a:pt x="18132" y="10870"/>
                </a:cubicBezTo>
                <a:cubicBezTo>
                  <a:pt x="18183" y="10773"/>
                  <a:pt x="18178" y="10602"/>
                  <a:pt x="18132" y="10507"/>
                </a:cubicBezTo>
                <a:cubicBezTo>
                  <a:pt x="18075" y="10389"/>
                  <a:pt x="18065" y="10295"/>
                  <a:pt x="18021" y="10163"/>
                </a:cubicBezTo>
                <a:cubicBezTo>
                  <a:pt x="17959" y="9975"/>
                  <a:pt x="17896" y="10270"/>
                  <a:pt x="17854" y="10207"/>
                </a:cubicBezTo>
                <a:cubicBezTo>
                  <a:pt x="17828" y="10168"/>
                  <a:pt x="17915" y="9710"/>
                  <a:pt x="17919" y="9646"/>
                </a:cubicBezTo>
                <a:cubicBezTo>
                  <a:pt x="17939" y="9361"/>
                  <a:pt x="17802" y="9492"/>
                  <a:pt x="17725" y="9546"/>
                </a:cubicBezTo>
                <a:cubicBezTo>
                  <a:pt x="17748" y="9690"/>
                  <a:pt x="17725" y="9546"/>
                  <a:pt x="17725" y="9546"/>
                </a:cubicBezTo>
                <a:close/>
                <a:moveTo>
                  <a:pt x="17710" y="8505"/>
                </a:moveTo>
                <a:cubicBezTo>
                  <a:pt x="17710" y="8613"/>
                  <a:pt x="17648" y="8886"/>
                  <a:pt x="17703" y="8969"/>
                </a:cubicBezTo>
                <a:cubicBezTo>
                  <a:pt x="17720" y="8995"/>
                  <a:pt x="17764" y="9085"/>
                  <a:pt x="17783" y="9015"/>
                </a:cubicBezTo>
                <a:cubicBezTo>
                  <a:pt x="17817" y="8895"/>
                  <a:pt x="17801" y="8681"/>
                  <a:pt x="17779" y="8559"/>
                </a:cubicBezTo>
                <a:cubicBezTo>
                  <a:pt x="17769" y="8503"/>
                  <a:pt x="17712" y="8323"/>
                  <a:pt x="17710" y="8505"/>
                </a:cubicBezTo>
                <a:cubicBezTo>
                  <a:pt x="17709" y="8726"/>
                  <a:pt x="17712" y="8290"/>
                  <a:pt x="17710" y="8505"/>
                </a:cubicBezTo>
                <a:close/>
                <a:moveTo>
                  <a:pt x="18502" y="12461"/>
                </a:moveTo>
                <a:cubicBezTo>
                  <a:pt x="18521" y="12548"/>
                  <a:pt x="18580" y="13121"/>
                  <a:pt x="18592" y="13133"/>
                </a:cubicBezTo>
                <a:cubicBezTo>
                  <a:pt x="18705" y="13242"/>
                  <a:pt x="18883" y="12983"/>
                  <a:pt x="18954" y="13262"/>
                </a:cubicBezTo>
                <a:cubicBezTo>
                  <a:pt x="18984" y="13381"/>
                  <a:pt x="19053" y="13543"/>
                  <a:pt x="18976" y="13646"/>
                </a:cubicBezTo>
                <a:cubicBezTo>
                  <a:pt x="18863" y="13798"/>
                  <a:pt x="19066" y="13844"/>
                  <a:pt x="19114" y="13805"/>
                </a:cubicBezTo>
                <a:cubicBezTo>
                  <a:pt x="19179" y="13753"/>
                  <a:pt x="19203" y="13997"/>
                  <a:pt x="19263" y="14038"/>
                </a:cubicBezTo>
                <a:cubicBezTo>
                  <a:pt x="19377" y="14115"/>
                  <a:pt x="19295" y="13704"/>
                  <a:pt x="19314" y="13674"/>
                </a:cubicBezTo>
                <a:cubicBezTo>
                  <a:pt x="19318" y="13667"/>
                  <a:pt x="19470" y="13764"/>
                  <a:pt x="19494" y="13791"/>
                </a:cubicBezTo>
                <a:cubicBezTo>
                  <a:pt x="19562" y="13869"/>
                  <a:pt x="19663" y="14217"/>
                  <a:pt x="19734" y="14225"/>
                </a:cubicBezTo>
                <a:cubicBezTo>
                  <a:pt x="19885" y="14242"/>
                  <a:pt x="19811" y="14042"/>
                  <a:pt x="19743" y="13956"/>
                </a:cubicBezTo>
                <a:cubicBezTo>
                  <a:pt x="19698" y="13900"/>
                  <a:pt x="19601" y="13782"/>
                  <a:pt x="19620" y="13646"/>
                </a:cubicBezTo>
                <a:cubicBezTo>
                  <a:pt x="19632" y="13563"/>
                  <a:pt x="19625" y="13427"/>
                  <a:pt x="19688" y="13453"/>
                </a:cubicBezTo>
                <a:cubicBezTo>
                  <a:pt x="19554" y="13398"/>
                  <a:pt x="19472" y="13186"/>
                  <a:pt x="19350" y="13046"/>
                </a:cubicBezTo>
                <a:cubicBezTo>
                  <a:pt x="19269" y="12954"/>
                  <a:pt x="19082" y="12699"/>
                  <a:pt x="18997" y="12714"/>
                </a:cubicBezTo>
                <a:cubicBezTo>
                  <a:pt x="18927" y="12727"/>
                  <a:pt x="18887" y="12862"/>
                  <a:pt x="18845" y="12961"/>
                </a:cubicBezTo>
                <a:cubicBezTo>
                  <a:pt x="18794" y="13078"/>
                  <a:pt x="18732" y="12828"/>
                  <a:pt x="18691" y="12773"/>
                </a:cubicBezTo>
                <a:cubicBezTo>
                  <a:pt x="18636" y="12699"/>
                  <a:pt x="18666" y="12540"/>
                  <a:pt x="18630" y="12501"/>
                </a:cubicBezTo>
                <a:cubicBezTo>
                  <a:pt x="18597" y="12466"/>
                  <a:pt x="18533" y="12468"/>
                  <a:pt x="18502" y="12461"/>
                </a:cubicBezTo>
                <a:cubicBezTo>
                  <a:pt x="18502" y="12461"/>
                  <a:pt x="18502" y="12461"/>
                  <a:pt x="18502" y="12461"/>
                </a:cubicBezTo>
                <a:close/>
                <a:moveTo>
                  <a:pt x="21071" y="17955"/>
                </a:moveTo>
                <a:cubicBezTo>
                  <a:pt x="21140" y="18251"/>
                  <a:pt x="21275" y="18391"/>
                  <a:pt x="21113" y="18641"/>
                </a:cubicBezTo>
                <a:cubicBezTo>
                  <a:pt x="20916" y="18945"/>
                  <a:pt x="21202" y="18886"/>
                  <a:pt x="21264" y="18928"/>
                </a:cubicBezTo>
                <a:cubicBezTo>
                  <a:pt x="21207" y="18889"/>
                  <a:pt x="21105" y="19194"/>
                  <a:pt x="21026" y="19092"/>
                </a:cubicBezTo>
                <a:cubicBezTo>
                  <a:pt x="21003" y="19063"/>
                  <a:pt x="21001" y="19000"/>
                  <a:pt x="20982" y="18964"/>
                </a:cubicBezTo>
                <a:cubicBezTo>
                  <a:pt x="20934" y="18873"/>
                  <a:pt x="20890" y="19221"/>
                  <a:pt x="20865" y="19272"/>
                </a:cubicBezTo>
                <a:cubicBezTo>
                  <a:pt x="20822" y="19360"/>
                  <a:pt x="20525" y="19514"/>
                  <a:pt x="20664" y="19733"/>
                </a:cubicBezTo>
                <a:cubicBezTo>
                  <a:pt x="20791" y="19933"/>
                  <a:pt x="20860" y="20000"/>
                  <a:pt x="20921" y="19581"/>
                </a:cubicBezTo>
                <a:cubicBezTo>
                  <a:pt x="20940" y="19449"/>
                  <a:pt x="21071" y="19339"/>
                  <a:pt x="21123" y="19278"/>
                </a:cubicBezTo>
                <a:cubicBezTo>
                  <a:pt x="21247" y="19135"/>
                  <a:pt x="21352" y="18841"/>
                  <a:pt x="21438" y="18609"/>
                </a:cubicBezTo>
                <a:cubicBezTo>
                  <a:pt x="21558" y="18285"/>
                  <a:pt x="21359" y="18470"/>
                  <a:pt x="21289" y="18324"/>
                </a:cubicBezTo>
                <a:cubicBezTo>
                  <a:pt x="21242" y="18226"/>
                  <a:pt x="21230" y="18093"/>
                  <a:pt x="21173" y="18007"/>
                </a:cubicBezTo>
                <a:cubicBezTo>
                  <a:pt x="21173" y="18007"/>
                  <a:pt x="21050" y="17863"/>
                  <a:pt x="21071" y="17955"/>
                </a:cubicBezTo>
                <a:cubicBezTo>
                  <a:pt x="21160" y="18336"/>
                  <a:pt x="21048" y="17853"/>
                  <a:pt x="21071" y="17955"/>
                </a:cubicBezTo>
                <a:close/>
                <a:moveTo>
                  <a:pt x="19391" y="21062"/>
                </a:moveTo>
                <a:cubicBezTo>
                  <a:pt x="19422" y="21156"/>
                  <a:pt x="19554" y="21556"/>
                  <a:pt x="19609" y="21452"/>
                </a:cubicBezTo>
                <a:cubicBezTo>
                  <a:pt x="19686" y="21310"/>
                  <a:pt x="19749" y="21140"/>
                  <a:pt x="19835" y="21018"/>
                </a:cubicBezTo>
                <a:cubicBezTo>
                  <a:pt x="19768" y="21022"/>
                  <a:pt x="19697" y="20982"/>
                  <a:pt x="19645" y="20887"/>
                </a:cubicBezTo>
                <a:cubicBezTo>
                  <a:pt x="19560" y="20732"/>
                  <a:pt x="19456" y="20960"/>
                  <a:pt x="19391" y="21062"/>
                </a:cubicBezTo>
                <a:cubicBezTo>
                  <a:pt x="19391" y="21062"/>
                  <a:pt x="19476" y="20928"/>
                  <a:pt x="19391" y="21062"/>
                </a:cubicBezTo>
                <a:close/>
                <a:moveTo>
                  <a:pt x="18354" y="14800"/>
                </a:moveTo>
                <a:cubicBezTo>
                  <a:pt x="18269" y="14701"/>
                  <a:pt x="18263" y="14458"/>
                  <a:pt x="18177" y="14672"/>
                </a:cubicBezTo>
                <a:cubicBezTo>
                  <a:pt x="18128" y="14793"/>
                  <a:pt x="18020" y="14971"/>
                  <a:pt x="18021" y="15152"/>
                </a:cubicBezTo>
                <a:cubicBezTo>
                  <a:pt x="18025" y="15678"/>
                  <a:pt x="17667" y="15590"/>
                  <a:pt x="17518" y="15825"/>
                </a:cubicBezTo>
                <a:cubicBezTo>
                  <a:pt x="17453" y="15927"/>
                  <a:pt x="17352" y="15998"/>
                  <a:pt x="17366" y="16206"/>
                </a:cubicBezTo>
                <a:cubicBezTo>
                  <a:pt x="17381" y="16432"/>
                  <a:pt x="17364" y="16742"/>
                  <a:pt x="17403" y="16951"/>
                </a:cubicBezTo>
                <a:cubicBezTo>
                  <a:pt x="17441" y="17152"/>
                  <a:pt x="17549" y="17261"/>
                  <a:pt x="17576" y="17468"/>
                </a:cubicBezTo>
                <a:cubicBezTo>
                  <a:pt x="17600" y="17646"/>
                  <a:pt x="17565" y="17823"/>
                  <a:pt x="17553" y="17999"/>
                </a:cubicBezTo>
                <a:cubicBezTo>
                  <a:pt x="17518" y="18495"/>
                  <a:pt x="17802" y="18091"/>
                  <a:pt x="17908" y="18027"/>
                </a:cubicBezTo>
                <a:cubicBezTo>
                  <a:pt x="17988" y="17978"/>
                  <a:pt x="18059" y="17915"/>
                  <a:pt x="18132" y="17827"/>
                </a:cubicBezTo>
                <a:cubicBezTo>
                  <a:pt x="18196" y="17750"/>
                  <a:pt x="18280" y="17501"/>
                  <a:pt x="18359" y="17518"/>
                </a:cubicBezTo>
                <a:cubicBezTo>
                  <a:pt x="18568" y="17562"/>
                  <a:pt x="18672" y="17673"/>
                  <a:pt x="18812" y="17980"/>
                </a:cubicBezTo>
                <a:cubicBezTo>
                  <a:pt x="18887" y="18142"/>
                  <a:pt x="18983" y="18243"/>
                  <a:pt x="19058" y="18404"/>
                </a:cubicBezTo>
                <a:cubicBezTo>
                  <a:pt x="19136" y="18571"/>
                  <a:pt x="19145" y="18765"/>
                  <a:pt x="19272" y="18708"/>
                </a:cubicBezTo>
                <a:cubicBezTo>
                  <a:pt x="19413" y="18645"/>
                  <a:pt x="19536" y="18614"/>
                  <a:pt x="19679" y="18638"/>
                </a:cubicBezTo>
                <a:cubicBezTo>
                  <a:pt x="19748" y="18650"/>
                  <a:pt x="19726" y="18460"/>
                  <a:pt x="19739" y="18356"/>
                </a:cubicBezTo>
                <a:cubicBezTo>
                  <a:pt x="19767" y="18122"/>
                  <a:pt x="19809" y="17912"/>
                  <a:pt x="19868" y="17708"/>
                </a:cubicBezTo>
                <a:cubicBezTo>
                  <a:pt x="19903" y="17587"/>
                  <a:pt x="20050" y="17330"/>
                  <a:pt x="20028" y="17175"/>
                </a:cubicBezTo>
                <a:cubicBezTo>
                  <a:pt x="20004" y="17009"/>
                  <a:pt x="19922" y="16849"/>
                  <a:pt x="19946" y="16661"/>
                </a:cubicBezTo>
                <a:cubicBezTo>
                  <a:pt x="19963" y="16530"/>
                  <a:pt x="19973" y="16460"/>
                  <a:pt x="19934" y="16334"/>
                </a:cubicBezTo>
                <a:cubicBezTo>
                  <a:pt x="19846" y="16042"/>
                  <a:pt x="19689" y="15592"/>
                  <a:pt x="19557" y="15371"/>
                </a:cubicBezTo>
                <a:cubicBezTo>
                  <a:pt x="19472" y="15230"/>
                  <a:pt x="19513" y="15054"/>
                  <a:pt x="19465" y="14864"/>
                </a:cubicBezTo>
                <a:cubicBezTo>
                  <a:pt x="19420" y="14687"/>
                  <a:pt x="19369" y="14669"/>
                  <a:pt x="19352" y="14455"/>
                </a:cubicBezTo>
                <a:cubicBezTo>
                  <a:pt x="19331" y="14200"/>
                  <a:pt x="19291" y="14151"/>
                  <a:pt x="19204" y="14371"/>
                </a:cubicBezTo>
                <a:cubicBezTo>
                  <a:pt x="19120" y="14582"/>
                  <a:pt x="19185" y="14849"/>
                  <a:pt x="19195" y="15090"/>
                </a:cubicBezTo>
                <a:cubicBezTo>
                  <a:pt x="19205" y="15322"/>
                  <a:pt x="19138" y="15360"/>
                  <a:pt x="19071" y="15182"/>
                </a:cubicBezTo>
                <a:cubicBezTo>
                  <a:pt x="19025" y="15061"/>
                  <a:pt x="18857" y="14941"/>
                  <a:pt x="18842" y="14841"/>
                </a:cubicBezTo>
                <a:cubicBezTo>
                  <a:pt x="18818" y="14673"/>
                  <a:pt x="18950" y="14589"/>
                  <a:pt x="18941" y="14435"/>
                </a:cubicBezTo>
                <a:cubicBezTo>
                  <a:pt x="18935" y="14334"/>
                  <a:pt x="18687" y="14231"/>
                  <a:pt x="18641" y="14191"/>
                </a:cubicBezTo>
                <a:cubicBezTo>
                  <a:pt x="18522" y="14088"/>
                  <a:pt x="18507" y="14085"/>
                  <a:pt x="18488" y="14341"/>
                </a:cubicBezTo>
                <a:cubicBezTo>
                  <a:pt x="18480" y="14438"/>
                  <a:pt x="18441" y="14900"/>
                  <a:pt x="18354" y="14800"/>
                </a:cubicBezTo>
                <a:cubicBezTo>
                  <a:pt x="18225" y="14650"/>
                  <a:pt x="18442" y="14900"/>
                  <a:pt x="18354" y="14800"/>
                </a:cubicBezTo>
                <a:close/>
                <a:moveTo>
                  <a:pt x="15245" y="10971"/>
                </a:moveTo>
                <a:cubicBezTo>
                  <a:pt x="15186" y="11175"/>
                  <a:pt x="15137" y="11494"/>
                  <a:pt x="15282" y="11543"/>
                </a:cubicBezTo>
                <a:cubicBezTo>
                  <a:pt x="15482" y="11610"/>
                  <a:pt x="15275" y="11058"/>
                  <a:pt x="15245" y="10971"/>
                </a:cubicBezTo>
                <a:cubicBezTo>
                  <a:pt x="15245" y="10971"/>
                  <a:pt x="15245" y="10971"/>
                  <a:pt x="15245" y="10971"/>
                </a:cubicBezTo>
                <a:close/>
                <a:moveTo>
                  <a:pt x="13202" y="14239"/>
                </a:moveTo>
                <a:cubicBezTo>
                  <a:pt x="13169" y="14491"/>
                  <a:pt x="13151" y="14754"/>
                  <a:pt x="13041" y="14908"/>
                </a:cubicBezTo>
                <a:cubicBezTo>
                  <a:pt x="12929" y="15066"/>
                  <a:pt x="12737" y="15008"/>
                  <a:pt x="12862" y="15440"/>
                </a:cubicBezTo>
                <a:cubicBezTo>
                  <a:pt x="12960" y="15781"/>
                  <a:pt x="12711" y="15812"/>
                  <a:pt x="12799" y="16115"/>
                </a:cubicBezTo>
                <a:cubicBezTo>
                  <a:pt x="12827" y="16211"/>
                  <a:pt x="12875" y="16741"/>
                  <a:pt x="12984" y="16523"/>
                </a:cubicBezTo>
                <a:cubicBezTo>
                  <a:pt x="13059" y="16371"/>
                  <a:pt x="13078" y="16002"/>
                  <a:pt x="13102" y="15792"/>
                </a:cubicBezTo>
                <a:cubicBezTo>
                  <a:pt x="13128" y="15566"/>
                  <a:pt x="13244" y="15380"/>
                  <a:pt x="13219" y="15135"/>
                </a:cubicBezTo>
                <a:cubicBezTo>
                  <a:pt x="13199" y="14951"/>
                  <a:pt x="13390" y="14866"/>
                  <a:pt x="13324" y="14714"/>
                </a:cubicBezTo>
                <a:cubicBezTo>
                  <a:pt x="13263" y="14572"/>
                  <a:pt x="13247" y="14399"/>
                  <a:pt x="13202" y="14239"/>
                </a:cubicBezTo>
                <a:cubicBezTo>
                  <a:pt x="13202" y="14239"/>
                  <a:pt x="13202" y="14239"/>
                  <a:pt x="13202" y="14239"/>
                </a:cubicBezTo>
                <a:close/>
                <a:moveTo>
                  <a:pt x="9301" y="2402"/>
                </a:moveTo>
                <a:cubicBezTo>
                  <a:pt x="9343" y="2599"/>
                  <a:pt x="9466" y="2740"/>
                  <a:pt x="9566" y="2660"/>
                </a:cubicBezTo>
                <a:cubicBezTo>
                  <a:pt x="9631" y="2608"/>
                  <a:pt x="9965" y="2338"/>
                  <a:pt x="9812" y="2147"/>
                </a:cubicBezTo>
                <a:cubicBezTo>
                  <a:pt x="9693" y="2000"/>
                  <a:pt x="9576" y="2175"/>
                  <a:pt x="9460" y="2231"/>
                </a:cubicBezTo>
                <a:cubicBezTo>
                  <a:pt x="9421" y="2249"/>
                  <a:pt x="9451" y="1985"/>
                  <a:pt x="9388" y="2020"/>
                </a:cubicBezTo>
                <a:cubicBezTo>
                  <a:pt x="9324" y="2056"/>
                  <a:pt x="9294" y="2280"/>
                  <a:pt x="9301" y="2402"/>
                </a:cubicBezTo>
                <a:cubicBezTo>
                  <a:pt x="9301" y="2402"/>
                  <a:pt x="9301" y="2402"/>
                  <a:pt x="9301" y="2402"/>
                </a:cubicBezTo>
                <a:close/>
                <a:moveTo>
                  <a:pt x="10678" y="6070"/>
                </a:moveTo>
                <a:cubicBezTo>
                  <a:pt x="10653" y="6097"/>
                  <a:pt x="10596" y="6236"/>
                  <a:pt x="10629" y="6297"/>
                </a:cubicBezTo>
                <a:cubicBezTo>
                  <a:pt x="10651" y="6336"/>
                  <a:pt x="10769" y="6161"/>
                  <a:pt x="10779" y="6120"/>
                </a:cubicBezTo>
                <a:cubicBezTo>
                  <a:pt x="10798" y="6048"/>
                  <a:pt x="10767" y="5919"/>
                  <a:pt x="10767" y="5846"/>
                </a:cubicBezTo>
                <a:cubicBezTo>
                  <a:pt x="10765" y="5483"/>
                  <a:pt x="10684" y="6043"/>
                  <a:pt x="10678" y="6070"/>
                </a:cubicBezTo>
                <a:cubicBezTo>
                  <a:pt x="10678" y="6070"/>
                  <a:pt x="10709" y="5941"/>
                  <a:pt x="10678" y="6070"/>
                </a:cubicBezTo>
                <a:close/>
                <a:moveTo>
                  <a:pt x="12210" y="7255"/>
                </a:moveTo>
                <a:cubicBezTo>
                  <a:pt x="12190" y="7316"/>
                  <a:pt x="12121" y="7528"/>
                  <a:pt x="12077" y="7463"/>
                </a:cubicBezTo>
                <a:cubicBezTo>
                  <a:pt x="11983" y="7324"/>
                  <a:pt x="11993" y="7391"/>
                  <a:pt x="11870" y="7403"/>
                </a:cubicBezTo>
                <a:cubicBezTo>
                  <a:pt x="11747" y="7415"/>
                  <a:pt x="11401" y="6871"/>
                  <a:pt x="11314" y="7255"/>
                </a:cubicBezTo>
                <a:cubicBezTo>
                  <a:pt x="11271" y="7448"/>
                  <a:pt x="11271" y="7681"/>
                  <a:pt x="11168" y="7433"/>
                </a:cubicBezTo>
                <a:cubicBezTo>
                  <a:pt x="11083" y="7228"/>
                  <a:pt x="11028" y="7165"/>
                  <a:pt x="10899" y="7156"/>
                </a:cubicBezTo>
                <a:cubicBezTo>
                  <a:pt x="10693" y="7141"/>
                  <a:pt x="11051" y="6441"/>
                  <a:pt x="10759" y="6454"/>
                </a:cubicBezTo>
                <a:cubicBezTo>
                  <a:pt x="10726" y="6456"/>
                  <a:pt x="10598" y="6375"/>
                  <a:pt x="10570" y="6429"/>
                </a:cubicBezTo>
                <a:cubicBezTo>
                  <a:pt x="10483" y="6598"/>
                  <a:pt x="10396" y="6541"/>
                  <a:pt x="10286" y="6534"/>
                </a:cubicBezTo>
                <a:cubicBezTo>
                  <a:pt x="10184" y="6529"/>
                  <a:pt x="10162" y="6609"/>
                  <a:pt x="10104" y="6744"/>
                </a:cubicBezTo>
                <a:cubicBezTo>
                  <a:pt x="10033" y="6909"/>
                  <a:pt x="9873" y="6797"/>
                  <a:pt x="9783" y="6814"/>
                </a:cubicBezTo>
                <a:cubicBezTo>
                  <a:pt x="9706" y="6828"/>
                  <a:pt x="9684" y="6995"/>
                  <a:pt x="9615" y="7059"/>
                </a:cubicBezTo>
                <a:cubicBezTo>
                  <a:pt x="9542" y="7127"/>
                  <a:pt x="9452" y="7195"/>
                  <a:pt x="9449" y="7399"/>
                </a:cubicBezTo>
                <a:cubicBezTo>
                  <a:pt x="9447" y="7522"/>
                  <a:pt x="9475" y="7831"/>
                  <a:pt x="9397" y="7880"/>
                </a:cubicBezTo>
                <a:cubicBezTo>
                  <a:pt x="9348" y="7911"/>
                  <a:pt x="9359" y="7680"/>
                  <a:pt x="9300" y="7785"/>
                </a:cubicBezTo>
                <a:cubicBezTo>
                  <a:pt x="9160" y="8035"/>
                  <a:pt x="8972" y="8553"/>
                  <a:pt x="8946" y="8951"/>
                </a:cubicBezTo>
                <a:cubicBezTo>
                  <a:pt x="8931" y="9173"/>
                  <a:pt x="9015" y="9319"/>
                  <a:pt x="9001" y="9534"/>
                </a:cubicBezTo>
                <a:cubicBezTo>
                  <a:pt x="8984" y="9779"/>
                  <a:pt x="8894" y="9991"/>
                  <a:pt x="8901" y="10247"/>
                </a:cubicBezTo>
                <a:cubicBezTo>
                  <a:pt x="8908" y="10511"/>
                  <a:pt x="9042" y="10620"/>
                  <a:pt x="9094" y="10831"/>
                </a:cubicBezTo>
                <a:cubicBezTo>
                  <a:pt x="9136" y="11005"/>
                  <a:pt x="9121" y="11215"/>
                  <a:pt x="9178" y="11383"/>
                </a:cubicBezTo>
                <a:cubicBezTo>
                  <a:pt x="9234" y="11549"/>
                  <a:pt x="9342" y="11549"/>
                  <a:pt x="9401" y="11724"/>
                </a:cubicBezTo>
                <a:cubicBezTo>
                  <a:pt x="9476" y="11945"/>
                  <a:pt x="9514" y="11937"/>
                  <a:pt x="9634" y="11836"/>
                </a:cubicBezTo>
                <a:cubicBezTo>
                  <a:pt x="9767" y="11725"/>
                  <a:pt x="9771" y="11802"/>
                  <a:pt x="9898" y="11802"/>
                </a:cubicBezTo>
                <a:cubicBezTo>
                  <a:pt x="9987" y="11802"/>
                  <a:pt x="10107" y="11497"/>
                  <a:pt x="10176" y="11527"/>
                </a:cubicBezTo>
                <a:cubicBezTo>
                  <a:pt x="10284" y="11575"/>
                  <a:pt x="10259" y="11803"/>
                  <a:pt x="10333" y="11905"/>
                </a:cubicBezTo>
                <a:cubicBezTo>
                  <a:pt x="10400" y="11999"/>
                  <a:pt x="10525" y="11815"/>
                  <a:pt x="10549" y="11858"/>
                </a:cubicBezTo>
                <a:cubicBezTo>
                  <a:pt x="10610" y="11967"/>
                  <a:pt x="10551" y="12269"/>
                  <a:pt x="10540" y="12399"/>
                </a:cubicBezTo>
                <a:cubicBezTo>
                  <a:pt x="10517" y="12648"/>
                  <a:pt x="10593" y="12862"/>
                  <a:pt x="10661" y="13041"/>
                </a:cubicBezTo>
                <a:cubicBezTo>
                  <a:pt x="10811" y="13432"/>
                  <a:pt x="10876" y="13985"/>
                  <a:pt x="10782" y="14467"/>
                </a:cubicBezTo>
                <a:cubicBezTo>
                  <a:pt x="10713" y="14821"/>
                  <a:pt x="10684" y="15193"/>
                  <a:pt x="10765" y="15554"/>
                </a:cubicBezTo>
                <a:cubicBezTo>
                  <a:pt x="10823" y="15816"/>
                  <a:pt x="10899" y="16049"/>
                  <a:pt x="10888" y="16347"/>
                </a:cubicBezTo>
                <a:cubicBezTo>
                  <a:pt x="10875" y="16705"/>
                  <a:pt x="11034" y="16793"/>
                  <a:pt x="11098" y="17034"/>
                </a:cubicBezTo>
                <a:cubicBezTo>
                  <a:pt x="11183" y="17356"/>
                  <a:pt x="11028" y="17668"/>
                  <a:pt x="11189" y="17907"/>
                </a:cubicBezTo>
                <a:cubicBezTo>
                  <a:pt x="11563" y="18464"/>
                  <a:pt x="11921" y="17674"/>
                  <a:pt x="12120" y="17067"/>
                </a:cubicBezTo>
                <a:cubicBezTo>
                  <a:pt x="12194" y="16839"/>
                  <a:pt x="12208" y="16601"/>
                  <a:pt x="12307" y="16410"/>
                </a:cubicBezTo>
                <a:cubicBezTo>
                  <a:pt x="12456" y="16125"/>
                  <a:pt x="12257" y="15929"/>
                  <a:pt x="12386" y="15641"/>
                </a:cubicBezTo>
                <a:cubicBezTo>
                  <a:pt x="12490" y="15409"/>
                  <a:pt x="12668" y="15182"/>
                  <a:pt x="12704" y="14847"/>
                </a:cubicBezTo>
                <a:cubicBezTo>
                  <a:pt x="12734" y="14574"/>
                  <a:pt x="12615" y="14244"/>
                  <a:pt x="12617" y="13951"/>
                </a:cubicBezTo>
                <a:cubicBezTo>
                  <a:pt x="12619" y="13756"/>
                  <a:pt x="12530" y="13430"/>
                  <a:pt x="12578" y="13256"/>
                </a:cubicBezTo>
                <a:cubicBezTo>
                  <a:pt x="12656" y="12967"/>
                  <a:pt x="12803" y="12778"/>
                  <a:pt x="12887" y="12478"/>
                </a:cubicBezTo>
                <a:cubicBezTo>
                  <a:pt x="12971" y="12176"/>
                  <a:pt x="13131" y="12030"/>
                  <a:pt x="13232" y="11760"/>
                </a:cubicBezTo>
                <a:cubicBezTo>
                  <a:pt x="13321" y="11521"/>
                  <a:pt x="13392" y="11074"/>
                  <a:pt x="13406" y="10774"/>
                </a:cubicBezTo>
                <a:cubicBezTo>
                  <a:pt x="13434" y="10182"/>
                  <a:pt x="12977" y="10859"/>
                  <a:pt x="12882" y="10719"/>
                </a:cubicBezTo>
                <a:cubicBezTo>
                  <a:pt x="12846" y="10666"/>
                  <a:pt x="13220" y="10311"/>
                  <a:pt x="13248" y="10272"/>
                </a:cubicBezTo>
                <a:cubicBezTo>
                  <a:pt x="13303" y="10195"/>
                  <a:pt x="13389" y="9882"/>
                  <a:pt x="13455" y="9878"/>
                </a:cubicBezTo>
                <a:cubicBezTo>
                  <a:pt x="13525" y="9872"/>
                  <a:pt x="13569" y="9836"/>
                  <a:pt x="13638" y="9763"/>
                </a:cubicBezTo>
                <a:cubicBezTo>
                  <a:pt x="13704" y="9693"/>
                  <a:pt x="13722" y="9643"/>
                  <a:pt x="13753" y="9500"/>
                </a:cubicBezTo>
                <a:cubicBezTo>
                  <a:pt x="13769" y="9430"/>
                  <a:pt x="13911" y="9101"/>
                  <a:pt x="13906" y="9055"/>
                </a:cubicBezTo>
                <a:cubicBezTo>
                  <a:pt x="13891" y="8909"/>
                  <a:pt x="13782" y="8743"/>
                  <a:pt x="13747" y="8589"/>
                </a:cubicBezTo>
                <a:cubicBezTo>
                  <a:pt x="13705" y="8407"/>
                  <a:pt x="13614" y="8285"/>
                  <a:pt x="13541" y="8460"/>
                </a:cubicBezTo>
                <a:cubicBezTo>
                  <a:pt x="13465" y="8643"/>
                  <a:pt x="13269" y="8203"/>
                  <a:pt x="13217" y="8056"/>
                </a:cubicBezTo>
                <a:cubicBezTo>
                  <a:pt x="13187" y="7971"/>
                  <a:pt x="13142" y="7722"/>
                  <a:pt x="13239" y="7847"/>
                </a:cubicBezTo>
                <a:cubicBezTo>
                  <a:pt x="13306" y="7933"/>
                  <a:pt x="13357" y="8216"/>
                  <a:pt x="13419" y="8263"/>
                </a:cubicBezTo>
                <a:cubicBezTo>
                  <a:pt x="13507" y="8331"/>
                  <a:pt x="13580" y="8189"/>
                  <a:pt x="13674" y="8318"/>
                </a:cubicBezTo>
                <a:cubicBezTo>
                  <a:pt x="13789" y="8475"/>
                  <a:pt x="13909" y="8562"/>
                  <a:pt x="14045" y="8594"/>
                </a:cubicBezTo>
                <a:cubicBezTo>
                  <a:pt x="14106" y="8609"/>
                  <a:pt x="14221" y="8568"/>
                  <a:pt x="14274" y="8655"/>
                </a:cubicBezTo>
                <a:cubicBezTo>
                  <a:pt x="14364" y="8803"/>
                  <a:pt x="14419" y="9041"/>
                  <a:pt x="14502" y="9206"/>
                </a:cubicBezTo>
                <a:cubicBezTo>
                  <a:pt x="14556" y="9315"/>
                  <a:pt x="14612" y="9218"/>
                  <a:pt x="14653" y="9283"/>
                </a:cubicBezTo>
                <a:cubicBezTo>
                  <a:pt x="14693" y="9347"/>
                  <a:pt x="14676" y="9762"/>
                  <a:pt x="14691" y="9875"/>
                </a:cubicBezTo>
                <a:cubicBezTo>
                  <a:pt x="14749" y="10341"/>
                  <a:pt x="14901" y="10791"/>
                  <a:pt x="14989" y="11239"/>
                </a:cubicBezTo>
                <a:cubicBezTo>
                  <a:pt x="15053" y="11562"/>
                  <a:pt x="15209" y="10820"/>
                  <a:pt x="15234" y="10663"/>
                </a:cubicBezTo>
                <a:cubicBezTo>
                  <a:pt x="15262" y="10481"/>
                  <a:pt x="15234" y="10276"/>
                  <a:pt x="15252" y="10089"/>
                </a:cubicBezTo>
                <a:cubicBezTo>
                  <a:pt x="15267" y="9933"/>
                  <a:pt x="15344" y="9869"/>
                  <a:pt x="15396" y="9780"/>
                </a:cubicBezTo>
                <a:cubicBezTo>
                  <a:pt x="15498" y="9607"/>
                  <a:pt x="15749" y="8741"/>
                  <a:pt x="15898" y="9080"/>
                </a:cubicBezTo>
                <a:cubicBezTo>
                  <a:pt x="15996" y="9303"/>
                  <a:pt x="16006" y="10158"/>
                  <a:pt x="16194" y="10126"/>
                </a:cubicBezTo>
                <a:cubicBezTo>
                  <a:pt x="16224" y="10121"/>
                  <a:pt x="16253" y="10010"/>
                  <a:pt x="16283" y="10066"/>
                </a:cubicBezTo>
                <a:cubicBezTo>
                  <a:pt x="16320" y="10132"/>
                  <a:pt x="16323" y="10307"/>
                  <a:pt x="16326" y="10395"/>
                </a:cubicBezTo>
                <a:cubicBezTo>
                  <a:pt x="16334" y="10613"/>
                  <a:pt x="16309" y="10854"/>
                  <a:pt x="16326" y="11067"/>
                </a:cubicBezTo>
                <a:cubicBezTo>
                  <a:pt x="16332" y="11144"/>
                  <a:pt x="16597" y="11765"/>
                  <a:pt x="16491" y="11885"/>
                </a:cubicBezTo>
                <a:cubicBezTo>
                  <a:pt x="16453" y="11929"/>
                  <a:pt x="16307" y="11494"/>
                  <a:pt x="16275" y="11438"/>
                </a:cubicBezTo>
                <a:cubicBezTo>
                  <a:pt x="16218" y="11335"/>
                  <a:pt x="16160" y="11518"/>
                  <a:pt x="16115" y="11589"/>
                </a:cubicBezTo>
                <a:cubicBezTo>
                  <a:pt x="16095" y="11620"/>
                  <a:pt x="16365" y="12211"/>
                  <a:pt x="16407" y="12365"/>
                </a:cubicBezTo>
                <a:cubicBezTo>
                  <a:pt x="16507" y="12741"/>
                  <a:pt x="16660" y="13165"/>
                  <a:pt x="16842" y="13375"/>
                </a:cubicBezTo>
                <a:cubicBezTo>
                  <a:pt x="16926" y="13472"/>
                  <a:pt x="16990" y="12745"/>
                  <a:pt x="16822" y="12645"/>
                </a:cubicBezTo>
                <a:cubicBezTo>
                  <a:pt x="16772" y="12615"/>
                  <a:pt x="16788" y="11899"/>
                  <a:pt x="16763" y="11724"/>
                </a:cubicBezTo>
                <a:cubicBezTo>
                  <a:pt x="16698" y="11263"/>
                  <a:pt x="16485" y="11207"/>
                  <a:pt x="16517" y="10653"/>
                </a:cubicBezTo>
                <a:cubicBezTo>
                  <a:pt x="16541" y="10245"/>
                  <a:pt x="16739" y="11112"/>
                  <a:pt x="16781" y="11186"/>
                </a:cubicBezTo>
                <a:cubicBezTo>
                  <a:pt x="16830" y="11275"/>
                  <a:pt x="16890" y="11382"/>
                  <a:pt x="16921" y="11232"/>
                </a:cubicBezTo>
                <a:cubicBezTo>
                  <a:pt x="16975" y="10965"/>
                  <a:pt x="17065" y="10773"/>
                  <a:pt x="17080" y="10471"/>
                </a:cubicBezTo>
                <a:cubicBezTo>
                  <a:pt x="17106" y="9982"/>
                  <a:pt x="16875" y="9807"/>
                  <a:pt x="16865" y="9369"/>
                </a:cubicBezTo>
                <a:cubicBezTo>
                  <a:pt x="16859" y="9148"/>
                  <a:pt x="17013" y="9130"/>
                  <a:pt x="17007" y="9190"/>
                </a:cubicBezTo>
                <a:cubicBezTo>
                  <a:pt x="16988" y="9377"/>
                  <a:pt x="16915" y="9492"/>
                  <a:pt x="17062" y="9553"/>
                </a:cubicBezTo>
                <a:cubicBezTo>
                  <a:pt x="17102" y="9570"/>
                  <a:pt x="17178" y="9443"/>
                  <a:pt x="17156" y="9340"/>
                </a:cubicBezTo>
                <a:cubicBezTo>
                  <a:pt x="17127" y="9202"/>
                  <a:pt x="17039" y="9154"/>
                  <a:pt x="17157" y="9090"/>
                </a:cubicBezTo>
                <a:cubicBezTo>
                  <a:pt x="17326" y="8999"/>
                  <a:pt x="17570" y="8918"/>
                  <a:pt x="17639" y="8523"/>
                </a:cubicBezTo>
                <a:cubicBezTo>
                  <a:pt x="17730" y="8005"/>
                  <a:pt x="17768" y="7480"/>
                  <a:pt x="17539" y="7100"/>
                </a:cubicBezTo>
                <a:cubicBezTo>
                  <a:pt x="17410" y="6887"/>
                  <a:pt x="17487" y="6843"/>
                  <a:pt x="17598" y="6681"/>
                </a:cubicBezTo>
                <a:cubicBezTo>
                  <a:pt x="17691" y="6545"/>
                  <a:pt x="17409" y="6435"/>
                  <a:pt x="17393" y="6363"/>
                </a:cubicBezTo>
                <a:cubicBezTo>
                  <a:pt x="17333" y="6096"/>
                  <a:pt x="17628" y="6295"/>
                  <a:pt x="17656" y="6335"/>
                </a:cubicBezTo>
                <a:cubicBezTo>
                  <a:pt x="17737" y="6449"/>
                  <a:pt x="17842" y="6550"/>
                  <a:pt x="17842" y="6792"/>
                </a:cubicBezTo>
                <a:cubicBezTo>
                  <a:pt x="17842" y="7015"/>
                  <a:pt x="17883" y="7119"/>
                  <a:pt x="17998" y="7052"/>
                </a:cubicBezTo>
                <a:cubicBezTo>
                  <a:pt x="18174" y="6949"/>
                  <a:pt x="17992" y="6532"/>
                  <a:pt x="17914" y="6436"/>
                </a:cubicBezTo>
                <a:cubicBezTo>
                  <a:pt x="17751" y="6234"/>
                  <a:pt x="18080" y="5790"/>
                  <a:pt x="18144" y="5590"/>
                </a:cubicBezTo>
                <a:cubicBezTo>
                  <a:pt x="18213" y="5373"/>
                  <a:pt x="18240" y="4460"/>
                  <a:pt x="18406" y="4901"/>
                </a:cubicBezTo>
                <a:cubicBezTo>
                  <a:pt x="18461" y="5046"/>
                  <a:pt x="18385" y="5123"/>
                  <a:pt x="18413" y="5255"/>
                </a:cubicBezTo>
                <a:cubicBezTo>
                  <a:pt x="18445" y="5405"/>
                  <a:pt x="18497" y="5368"/>
                  <a:pt x="18445" y="5509"/>
                </a:cubicBezTo>
                <a:cubicBezTo>
                  <a:pt x="18367" y="5716"/>
                  <a:pt x="18640" y="6166"/>
                  <a:pt x="18533" y="6459"/>
                </a:cubicBezTo>
                <a:cubicBezTo>
                  <a:pt x="18497" y="6557"/>
                  <a:pt x="18411" y="6486"/>
                  <a:pt x="18421" y="6679"/>
                </a:cubicBezTo>
                <a:cubicBezTo>
                  <a:pt x="18427" y="6795"/>
                  <a:pt x="18282" y="6792"/>
                  <a:pt x="18243" y="6855"/>
                </a:cubicBezTo>
                <a:cubicBezTo>
                  <a:pt x="18205" y="6917"/>
                  <a:pt x="18035" y="7007"/>
                  <a:pt x="18081" y="7159"/>
                </a:cubicBezTo>
                <a:cubicBezTo>
                  <a:pt x="18121" y="7294"/>
                  <a:pt x="18127" y="7545"/>
                  <a:pt x="18220" y="7418"/>
                </a:cubicBezTo>
                <a:cubicBezTo>
                  <a:pt x="18327" y="7269"/>
                  <a:pt x="18414" y="7137"/>
                  <a:pt x="18507" y="6943"/>
                </a:cubicBezTo>
                <a:cubicBezTo>
                  <a:pt x="18564" y="6823"/>
                  <a:pt x="18629" y="6943"/>
                  <a:pt x="18695" y="6936"/>
                </a:cubicBezTo>
                <a:cubicBezTo>
                  <a:pt x="18771" y="6927"/>
                  <a:pt x="18740" y="6576"/>
                  <a:pt x="18735" y="6487"/>
                </a:cubicBezTo>
                <a:cubicBezTo>
                  <a:pt x="18728" y="6356"/>
                  <a:pt x="18566" y="5774"/>
                  <a:pt x="18586" y="5705"/>
                </a:cubicBezTo>
                <a:cubicBezTo>
                  <a:pt x="18615" y="5603"/>
                  <a:pt x="18767" y="5685"/>
                  <a:pt x="18816" y="5655"/>
                </a:cubicBezTo>
                <a:cubicBezTo>
                  <a:pt x="18889" y="5610"/>
                  <a:pt x="18754" y="5381"/>
                  <a:pt x="18727" y="5356"/>
                </a:cubicBezTo>
                <a:cubicBezTo>
                  <a:pt x="18644" y="5284"/>
                  <a:pt x="18401" y="5428"/>
                  <a:pt x="18480" y="5125"/>
                </a:cubicBezTo>
                <a:cubicBezTo>
                  <a:pt x="18514" y="4995"/>
                  <a:pt x="18478" y="4898"/>
                  <a:pt x="18434" y="4813"/>
                </a:cubicBezTo>
                <a:cubicBezTo>
                  <a:pt x="18359" y="4666"/>
                  <a:pt x="18422" y="4653"/>
                  <a:pt x="18474" y="4539"/>
                </a:cubicBezTo>
                <a:cubicBezTo>
                  <a:pt x="18521" y="4436"/>
                  <a:pt x="18404" y="4344"/>
                  <a:pt x="18378" y="4312"/>
                </a:cubicBezTo>
                <a:cubicBezTo>
                  <a:pt x="18302" y="4220"/>
                  <a:pt x="18268" y="4101"/>
                  <a:pt x="18233" y="3935"/>
                </a:cubicBezTo>
                <a:cubicBezTo>
                  <a:pt x="18163" y="3602"/>
                  <a:pt x="17924" y="3894"/>
                  <a:pt x="17782" y="3731"/>
                </a:cubicBezTo>
                <a:cubicBezTo>
                  <a:pt x="17706" y="3641"/>
                  <a:pt x="17809" y="3377"/>
                  <a:pt x="17840" y="3285"/>
                </a:cubicBezTo>
                <a:cubicBezTo>
                  <a:pt x="17888" y="3144"/>
                  <a:pt x="17967" y="3229"/>
                  <a:pt x="18034" y="3235"/>
                </a:cubicBezTo>
                <a:cubicBezTo>
                  <a:pt x="18119" y="3242"/>
                  <a:pt x="18197" y="3156"/>
                  <a:pt x="18280" y="3159"/>
                </a:cubicBezTo>
                <a:cubicBezTo>
                  <a:pt x="18303" y="3160"/>
                  <a:pt x="18420" y="3335"/>
                  <a:pt x="18414" y="3352"/>
                </a:cubicBezTo>
                <a:cubicBezTo>
                  <a:pt x="18454" y="3248"/>
                  <a:pt x="18507" y="3181"/>
                  <a:pt x="18489" y="3029"/>
                </a:cubicBezTo>
                <a:cubicBezTo>
                  <a:pt x="18482" y="2979"/>
                  <a:pt x="18437" y="2827"/>
                  <a:pt x="18494" y="2872"/>
                </a:cubicBezTo>
                <a:cubicBezTo>
                  <a:pt x="18535" y="2903"/>
                  <a:pt x="18632" y="3061"/>
                  <a:pt x="18676" y="2996"/>
                </a:cubicBezTo>
                <a:cubicBezTo>
                  <a:pt x="18696" y="2967"/>
                  <a:pt x="18756" y="2893"/>
                  <a:pt x="18775" y="2963"/>
                </a:cubicBezTo>
                <a:cubicBezTo>
                  <a:pt x="18840" y="3209"/>
                  <a:pt x="18570" y="3418"/>
                  <a:pt x="18691" y="3723"/>
                </a:cubicBezTo>
                <a:cubicBezTo>
                  <a:pt x="18809" y="4018"/>
                  <a:pt x="18962" y="4090"/>
                  <a:pt x="19070" y="4405"/>
                </a:cubicBezTo>
                <a:cubicBezTo>
                  <a:pt x="19122" y="4557"/>
                  <a:pt x="19127" y="4240"/>
                  <a:pt x="19128" y="4192"/>
                </a:cubicBezTo>
                <a:cubicBezTo>
                  <a:pt x="19134" y="4003"/>
                  <a:pt x="19156" y="3842"/>
                  <a:pt x="19172" y="3659"/>
                </a:cubicBezTo>
                <a:cubicBezTo>
                  <a:pt x="19189" y="3461"/>
                  <a:pt x="18873" y="3158"/>
                  <a:pt x="18932" y="3107"/>
                </a:cubicBezTo>
                <a:cubicBezTo>
                  <a:pt x="18978" y="3067"/>
                  <a:pt x="18991" y="3017"/>
                  <a:pt x="19046" y="3018"/>
                </a:cubicBezTo>
                <a:cubicBezTo>
                  <a:pt x="19105" y="3020"/>
                  <a:pt x="19223" y="3111"/>
                  <a:pt x="19277" y="3039"/>
                </a:cubicBezTo>
                <a:cubicBezTo>
                  <a:pt x="19337" y="2959"/>
                  <a:pt x="19340" y="2761"/>
                  <a:pt x="19406" y="2683"/>
                </a:cubicBezTo>
                <a:cubicBezTo>
                  <a:pt x="19426" y="2659"/>
                  <a:pt x="19573" y="2691"/>
                  <a:pt x="19573" y="2689"/>
                </a:cubicBezTo>
                <a:cubicBezTo>
                  <a:pt x="19579" y="2534"/>
                  <a:pt x="19242" y="1998"/>
                  <a:pt x="19172" y="1897"/>
                </a:cubicBezTo>
                <a:cubicBezTo>
                  <a:pt x="18938" y="1558"/>
                  <a:pt x="18690" y="1508"/>
                  <a:pt x="18420" y="1601"/>
                </a:cubicBezTo>
                <a:cubicBezTo>
                  <a:pt x="18338" y="1629"/>
                  <a:pt x="18268" y="1713"/>
                  <a:pt x="18189" y="1746"/>
                </a:cubicBezTo>
                <a:cubicBezTo>
                  <a:pt x="18083" y="1789"/>
                  <a:pt x="17970" y="1573"/>
                  <a:pt x="17882" y="1479"/>
                </a:cubicBezTo>
                <a:cubicBezTo>
                  <a:pt x="17771" y="1361"/>
                  <a:pt x="17651" y="1415"/>
                  <a:pt x="17539" y="1322"/>
                </a:cubicBezTo>
                <a:cubicBezTo>
                  <a:pt x="17415" y="1218"/>
                  <a:pt x="17181" y="1084"/>
                  <a:pt x="17050" y="1210"/>
                </a:cubicBezTo>
                <a:cubicBezTo>
                  <a:pt x="16874" y="1380"/>
                  <a:pt x="16650" y="1470"/>
                  <a:pt x="16458" y="1362"/>
                </a:cubicBezTo>
                <a:cubicBezTo>
                  <a:pt x="16303" y="1276"/>
                  <a:pt x="16341" y="1026"/>
                  <a:pt x="16166" y="1098"/>
                </a:cubicBezTo>
                <a:cubicBezTo>
                  <a:pt x="15943" y="1188"/>
                  <a:pt x="15882" y="1204"/>
                  <a:pt x="15706" y="977"/>
                </a:cubicBezTo>
                <a:cubicBezTo>
                  <a:pt x="15594" y="832"/>
                  <a:pt x="15468" y="823"/>
                  <a:pt x="15357" y="659"/>
                </a:cubicBezTo>
                <a:cubicBezTo>
                  <a:pt x="15185" y="402"/>
                  <a:pt x="14925" y="714"/>
                  <a:pt x="14745" y="781"/>
                </a:cubicBezTo>
                <a:cubicBezTo>
                  <a:pt x="14575" y="845"/>
                  <a:pt x="14484" y="990"/>
                  <a:pt x="14329" y="1162"/>
                </a:cubicBezTo>
                <a:cubicBezTo>
                  <a:pt x="14252" y="1246"/>
                  <a:pt x="14153" y="1336"/>
                  <a:pt x="14068" y="1249"/>
                </a:cubicBezTo>
                <a:cubicBezTo>
                  <a:pt x="14010" y="1188"/>
                  <a:pt x="13993" y="975"/>
                  <a:pt x="13918" y="980"/>
                </a:cubicBezTo>
                <a:cubicBezTo>
                  <a:pt x="13716" y="994"/>
                  <a:pt x="13652" y="1813"/>
                  <a:pt x="13439" y="1665"/>
                </a:cubicBezTo>
                <a:cubicBezTo>
                  <a:pt x="13408" y="1643"/>
                  <a:pt x="13201" y="1438"/>
                  <a:pt x="13217" y="1649"/>
                </a:cubicBezTo>
                <a:cubicBezTo>
                  <a:pt x="13232" y="1853"/>
                  <a:pt x="13061" y="1734"/>
                  <a:pt x="13010" y="1729"/>
                </a:cubicBezTo>
                <a:cubicBezTo>
                  <a:pt x="12952" y="1723"/>
                  <a:pt x="12836" y="1597"/>
                  <a:pt x="12782" y="1637"/>
                </a:cubicBezTo>
                <a:cubicBezTo>
                  <a:pt x="12712" y="1689"/>
                  <a:pt x="12739" y="1768"/>
                  <a:pt x="12647" y="1744"/>
                </a:cubicBezTo>
                <a:cubicBezTo>
                  <a:pt x="12565" y="1722"/>
                  <a:pt x="12640" y="2073"/>
                  <a:pt x="12561" y="2040"/>
                </a:cubicBezTo>
                <a:cubicBezTo>
                  <a:pt x="12446" y="1992"/>
                  <a:pt x="12314" y="1759"/>
                  <a:pt x="12205" y="1658"/>
                </a:cubicBezTo>
                <a:cubicBezTo>
                  <a:pt x="11991" y="1461"/>
                  <a:pt x="11855" y="1352"/>
                  <a:pt x="11621" y="1438"/>
                </a:cubicBezTo>
                <a:cubicBezTo>
                  <a:pt x="11473" y="1493"/>
                  <a:pt x="11377" y="1446"/>
                  <a:pt x="11263" y="1697"/>
                </a:cubicBezTo>
                <a:cubicBezTo>
                  <a:pt x="11167" y="1907"/>
                  <a:pt x="11101" y="2161"/>
                  <a:pt x="10982" y="2320"/>
                </a:cubicBezTo>
                <a:cubicBezTo>
                  <a:pt x="10818" y="2540"/>
                  <a:pt x="10697" y="2435"/>
                  <a:pt x="10627" y="2884"/>
                </a:cubicBezTo>
                <a:cubicBezTo>
                  <a:pt x="10589" y="3123"/>
                  <a:pt x="10630" y="3566"/>
                  <a:pt x="10782" y="3459"/>
                </a:cubicBezTo>
                <a:cubicBezTo>
                  <a:pt x="10837" y="3420"/>
                  <a:pt x="10887" y="3277"/>
                  <a:pt x="10943" y="3259"/>
                </a:cubicBezTo>
                <a:cubicBezTo>
                  <a:pt x="11017" y="3236"/>
                  <a:pt x="11064" y="3540"/>
                  <a:pt x="11098" y="3637"/>
                </a:cubicBezTo>
                <a:cubicBezTo>
                  <a:pt x="11182" y="3876"/>
                  <a:pt x="11352" y="3292"/>
                  <a:pt x="11375" y="3148"/>
                </a:cubicBezTo>
                <a:cubicBezTo>
                  <a:pt x="11419" y="2880"/>
                  <a:pt x="11399" y="2561"/>
                  <a:pt x="11574" y="2512"/>
                </a:cubicBezTo>
                <a:cubicBezTo>
                  <a:pt x="11570" y="2513"/>
                  <a:pt x="11514" y="2790"/>
                  <a:pt x="11509" y="2819"/>
                </a:cubicBezTo>
                <a:cubicBezTo>
                  <a:pt x="11484" y="2959"/>
                  <a:pt x="11558" y="3043"/>
                  <a:pt x="11538" y="3134"/>
                </a:cubicBezTo>
                <a:cubicBezTo>
                  <a:pt x="11500" y="3306"/>
                  <a:pt x="11481" y="3471"/>
                  <a:pt x="11450" y="3637"/>
                </a:cubicBezTo>
                <a:cubicBezTo>
                  <a:pt x="11435" y="3717"/>
                  <a:pt x="11217" y="3760"/>
                  <a:pt x="11174" y="3763"/>
                </a:cubicBezTo>
                <a:cubicBezTo>
                  <a:pt x="11138" y="3766"/>
                  <a:pt x="10757" y="3078"/>
                  <a:pt x="10767" y="3587"/>
                </a:cubicBezTo>
                <a:cubicBezTo>
                  <a:pt x="10774" y="3967"/>
                  <a:pt x="10735" y="3823"/>
                  <a:pt x="10597" y="3999"/>
                </a:cubicBezTo>
                <a:cubicBezTo>
                  <a:pt x="10548" y="4062"/>
                  <a:pt x="10459" y="4380"/>
                  <a:pt x="10408" y="4257"/>
                </a:cubicBezTo>
                <a:cubicBezTo>
                  <a:pt x="10383" y="4198"/>
                  <a:pt x="10281" y="3878"/>
                  <a:pt x="10282" y="3791"/>
                </a:cubicBezTo>
                <a:cubicBezTo>
                  <a:pt x="10285" y="3681"/>
                  <a:pt x="10378" y="3419"/>
                  <a:pt x="10312" y="3350"/>
                </a:cubicBezTo>
                <a:cubicBezTo>
                  <a:pt x="10285" y="3323"/>
                  <a:pt x="10134" y="3142"/>
                  <a:pt x="10110" y="3186"/>
                </a:cubicBezTo>
                <a:cubicBezTo>
                  <a:pt x="10068" y="3264"/>
                  <a:pt x="9927" y="3475"/>
                  <a:pt x="9975" y="3603"/>
                </a:cubicBezTo>
                <a:cubicBezTo>
                  <a:pt x="10030" y="3754"/>
                  <a:pt x="9878" y="3837"/>
                  <a:pt x="9829" y="3850"/>
                </a:cubicBezTo>
                <a:cubicBezTo>
                  <a:pt x="9720" y="3878"/>
                  <a:pt x="9737" y="4089"/>
                  <a:pt x="9753" y="4293"/>
                </a:cubicBezTo>
                <a:cubicBezTo>
                  <a:pt x="9796" y="4823"/>
                  <a:pt x="10106" y="3817"/>
                  <a:pt x="10070" y="3810"/>
                </a:cubicBezTo>
                <a:cubicBezTo>
                  <a:pt x="10226" y="3841"/>
                  <a:pt x="9987" y="4381"/>
                  <a:pt x="9983" y="4466"/>
                </a:cubicBezTo>
                <a:cubicBezTo>
                  <a:pt x="9973" y="4684"/>
                  <a:pt x="10123" y="4643"/>
                  <a:pt x="10174" y="4644"/>
                </a:cubicBezTo>
                <a:cubicBezTo>
                  <a:pt x="10062" y="4643"/>
                  <a:pt x="9987" y="4679"/>
                  <a:pt x="10003" y="4920"/>
                </a:cubicBezTo>
                <a:cubicBezTo>
                  <a:pt x="10021" y="5190"/>
                  <a:pt x="10093" y="4989"/>
                  <a:pt x="10128" y="5157"/>
                </a:cubicBezTo>
                <a:cubicBezTo>
                  <a:pt x="10156" y="5285"/>
                  <a:pt x="10102" y="5445"/>
                  <a:pt x="10045" y="5467"/>
                </a:cubicBezTo>
                <a:cubicBezTo>
                  <a:pt x="9971" y="5496"/>
                  <a:pt x="9884" y="5489"/>
                  <a:pt x="9812" y="5445"/>
                </a:cubicBezTo>
                <a:cubicBezTo>
                  <a:pt x="9675" y="5364"/>
                  <a:pt x="9656" y="5610"/>
                  <a:pt x="9612" y="5806"/>
                </a:cubicBezTo>
                <a:cubicBezTo>
                  <a:pt x="9598" y="5870"/>
                  <a:pt x="9567" y="5922"/>
                  <a:pt x="9569" y="6001"/>
                </a:cubicBezTo>
                <a:cubicBezTo>
                  <a:pt x="9572" y="6091"/>
                  <a:pt x="9605" y="6165"/>
                  <a:pt x="9582" y="6256"/>
                </a:cubicBezTo>
                <a:cubicBezTo>
                  <a:pt x="9536" y="6444"/>
                  <a:pt x="9602" y="6486"/>
                  <a:pt x="9668" y="6621"/>
                </a:cubicBezTo>
                <a:cubicBezTo>
                  <a:pt x="9740" y="6769"/>
                  <a:pt x="9970" y="6804"/>
                  <a:pt x="10059" y="6721"/>
                </a:cubicBezTo>
                <a:cubicBezTo>
                  <a:pt x="10219" y="6571"/>
                  <a:pt x="10215" y="5818"/>
                  <a:pt x="10422" y="5852"/>
                </a:cubicBezTo>
                <a:cubicBezTo>
                  <a:pt x="10485" y="5862"/>
                  <a:pt x="10488" y="5955"/>
                  <a:pt x="10546" y="5859"/>
                </a:cubicBezTo>
                <a:cubicBezTo>
                  <a:pt x="10587" y="5793"/>
                  <a:pt x="10691" y="5500"/>
                  <a:pt x="10744" y="5581"/>
                </a:cubicBezTo>
                <a:cubicBezTo>
                  <a:pt x="10840" y="5729"/>
                  <a:pt x="11000" y="6223"/>
                  <a:pt x="11120" y="6195"/>
                </a:cubicBezTo>
                <a:cubicBezTo>
                  <a:pt x="10837" y="6262"/>
                  <a:pt x="11041" y="6935"/>
                  <a:pt x="11172" y="6563"/>
                </a:cubicBezTo>
                <a:cubicBezTo>
                  <a:pt x="11232" y="6395"/>
                  <a:pt x="11337" y="6128"/>
                  <a:pt x="11274" y="5982"/>
                </a:cubicBezTo>
                <a:cubicBezTo>
                  <a:pt x="11234" y="5890"/>
                  <a:pt x="11047" y="5620"/>
                  <a:pt x="11049" y="5488"/>
                </a:cubicBezTo>
                <a:cubicBezTo>
                  <a:pt x="11050" y="5449"/>
                  <a:pt x="11229" y="5620"/>
                  <a:pt x="11250" y="5664"/>
                </a:cubicBezTo>
                <a:cubicBezTo>
                  <a:pt x="11348" y="5871"/>
                  <a:pt x="11357" y="6098"/>
                  <a:pt x="11371" y="6376"/>
                </a:cubicBezTo>
                <a:cubicBezTo>
                  <a:pt x="11377" y="6493"/>
                  <a:pt x="11462" y="6992"/>
                  <a:pt x="11551" y="6906"/>
                </a:cubicBezTo>
                <a:cubicBezTo>
                  <a:pt x="11640" y="6821"/>
                  <a:pt x="11681" y="6554"/>
                  <a:pt x="11655" y="6374"/>
                </a:cubicBezTo>
                <a:cubicBezTo>
                  <a:pt x="11648" y="6325"/>
                  <a:pt x="11595" y="6240"/>
                  <a:pt x="11600" y="6187"/>
                </a:cubicBezTo>
                <a:cubicBezTo>
                  <a:pt x="11610" y="6094"/>
                  <a:pt x="11686" y="6075"/>
                  <a:pt x="11709" y="6149"/>
                </a:cubicBezTo>
                <a:cubicBezTo>
                  <a:pt x="11752" y="6293"/>
                  <a:pt x="11714" y="6651"/>
                  <a:pt x="11768" y="6744"/>
                </a:cubicBezTo>
                <a:cubicBezTo>
                  <a:pt x="11860" y="6905"/>
                  <a:pt x="11961" y="6682"/>
                  <a:pt x="12051" y="6707"/>
                </a:cubicBezTo>
                <a:cubicBezTo>
                  <a:pt x="12120" y="6726"/>
                  <a:pt x="12018" y="7006"/>
                  <a:pt x="12025" y="7014"/>
                </a:cubicBezTo>
                <a:cubicBezTo>
                  <a:pt x="12075" y="7074"/>
                  <a:pt x="12194" y="7057"/>
                  <a:pt x="12252" y="7052"/>
                </a:cubicBezTo>
                <a:cubicBezTo>
                  <a:pt x="12314" y="7047"/>
                  <a:pt x="12251" y="6785"/>
                  <a:pt x="12294" y="6707"/>
                </a:cubicBezTo>
                <a:cubicBezTo>
                  <a:pt x="12358" y="6594"/>
                  <a:pt x="12299" y="6977"/>
                  <a:pt x="12296" y="6988"/>
                </a:cubicBezTo>
                <a:cubicBezTo>
                  <a:pt x="12270" y="7081"/>
                  <a:pt x="12241" y="7170"/>
                  <a:pt x="12210" y="7255"/>
                </a:cubicBezTo>
                <a:cubicBezTo>
                  <a:pt x="12210" y="7255"/>
                  <a:pt x="12210" y="7255"/>
                  <a:pt x="12210" y="7255"/>
                </a:cubicBezTo>
                <a:close/>
                <a:moveTo>
                  <a:pt x="5118" y="9530"/>
                </a:moveTo>
                <a:cubicBezTo>
                  <a:pt x="5087" y="9609"/>
                  <a:pt x="5009" y="9413"/>
                  <a:pt x="4957" y="9578"/>
                </a:cubicBezTo>
                <a:cubicBezTo>
                  <a:pt x="4908" y="9732"/>
                  <a:pt x="5006" y="9764"/>
                  <a:pt x="5044" y="9658"/>
                </a:cubicBezTo>
                <a:cubicBezTo>
                  <a:pt x="5090" y="9533"/>
                  <a:pt x="5216" y="9690"/>
                  <a:pt x="5267" y="9722"/>
                </a:cubicBezTo>
                <a:cubicBezTo>
                  <a:pt x="5347" y="9773"/>
                  <a:pt x="5386" y="9515"/>
                  <a:pt x="5418" y="9556"/>
                </a:cubicBezTo>
                <a:cubicBezTo>
                  <a:pt x="5453" y="9601"/>
                  <a:pt x="5573" y="9724"/>
                  <a:pt x="5585" y="9546"/>
                </a:cubicBezTo>
                <a:cubicBezTo>
                  <a:pt x="5593" y="9418"/>
                  <a:pt x="5412" y="9280"/>
                  <a:pt x="5374" y="9257"/>
                </a:cubicBezTo>
                <a:cubicBezTo>
                  <a:pt x="5186" y="9145"/>
                  <a:pt x="5323" y="9747"/>
                  <a:pt x="5118" y="9530"/>
                </a:cubicBezTo>
                <a:cubicBezTo>
                  <a:pt x="5118" y="9530"/>
                  <a:pt x="5118" y="9530"/>
                  <a:pt x="5118" y="9530"/>
                </a:cubicBezTo>
                <a:close/>
                <a:moveTo>
                  <a:pt x="4497" y="9049"/>
                </a:moveTo>
                <a:cubicBezTo>
                  <a:pt x="4457" y="9187"/>
                  <a:pt x="4790" y="9031"/>
                  <a:pt x="4848" y="9069"/>
                </a:cubicBezTo>
                <a:cubicBezTo>
                  <a:pt x="4958" y="9143"/>
                  <a:pt x="4987" y="9428"/>
                  <a:pt x="5133" y="9320"/>
                </a:cubicBezTo>
                <a:cubicBezTo>
                  <a:pt x="5252" y="9232"/>
                  <a:pt x="4948" y="9058"/>
                  <a:pt x="4896" y="8969"/>
                </a:cubicBezTo>
                <a:cubicBezTo>
                  <a:pt x="4787" y="8782"/>
                  <a:pt x="4578" y="8768"/>
                  <a:pt x="4497" y="9049"/>
                </a:cubicBezTo>
                <a:cubicBezTo>
                  <a:pt x="4445" y="9228"/>
                  <a:pt x="4522" y="8960"/>
                  <a:pt x="4497" y="9049"/>
                </a:cubicBezTo>
                <a:close/>
                <a:moveTo>
                  <a:pt x="2424" y="1072"/>
                </a:moveTo>
                <a:cubicBezTo>
                  <a:pt x="2467" y="1045"/>
                  <a:pt x="2731" y="1227"/>
                  <a:pt x="2707" y="998"/>
                </a:cubicBezTo>
                <a:cubicBezTo>
                  <a:pt x="2695" y="874"/>
                  <a:pt x="2430" y="941"/>
                  <a:pt x="2436" y="799"/>
                </a:cubicBezTo>
                <a:cubicBezTo>
                  <a:pt x="2436" y="785"/>
                  <a:pt x="2629" y="807"/>
                  <a:pt x="2646" y="804"/>
                </a:cubicBezTo>
                <a:cubicBezTo>
                  <a:pt x="2737" y="787"/>
                  <a:pt x="2710" y="612"/>
                  <a:pt x="2796" y="576"/>
                </a:cubicBezTo>
                <a:cubicBezTo>
                  <a:pt x="2840" y="558"/>
                  <a:pt x="3139" y="364"/>
                  <a:pt x="3131" y="512"/>
                </a:cubicBezTo>
                <a:cubicBezTo>
                  <a:pt x="3124" y="667"/>
                  <a:pt x="2927" y="786"/>
                  <a:pt x="2906" y="747"/>
                </a:cubicBezTo>
                <a:cubicBezTo>
                  <a:pt x="2961" y="850"/>
                  <a:pt x="3244" y="690"/>
                  <a:pt x="3156" y="947"/>
                </a:cubicBezTo>
                <a:cubicBezTo>
                  <a:pt x="3108" y="1088"/>
                  <a:pt x="2858" y="975"/>
                  <a:pt x="2849" y="1071"/>
                </a:cubicBezTo>
                <a:cubicBezTo>
                  <a:pt x="2840" y="1168"/>
                  <a:pt x="3122" y="1412"/>
                  <a:pt x="3167" y="1267"/>
                </a:cubicBezTo>
                <a:cubicBezTo>
                  <a:pt x="3212" y="1124"/>
                  <a:pt x="3191" y="1017"/>
                  <a:pt x="3322" y="1075"/>
                </a:cubicBezTo>
                <a:cubicBezTo>
                  <a:pt x="3388" y="1105"/>
                  <a:pt x="3290" y="1496"/>
                  <a:pt x="3333" y="1580"/>
                </a:cubicBezTo>
                <a:cubicBezTo>
                  <a:pt x="3358" y="1628"/>
                  <a:pt x="3530" y="1545"/>
                  <a:pt x="3523" y="1766"/>
                </a:cubicBezTo>
                <a:cubicBezTo>
                  <a:pt x="3522" y="1793"/>
                  <a:pt x="3446" y="1853"/>
                  <a:pt x="3473" y="1951"/>
                </a:cubicBezTo>
                <a:cubicBezTo>
                  <a:pt x="3511" y="2094"/>
                  <a:pt x="3734" y="1283"/>
                  <a:pt x="3738" y="1171"/>
                </a:cubicBezTo>
                <a:cubicBezTo>
                  <a:pt x="3741" y="1060"/>
                  <a:pt x="3479" y="960"/>
                  <a:pt x="3427" y="954"/>
                </a:cubicBezTo>
                <a:cubicBezTo>
                  <a:pt x="3359" y="946"/>
                  <a:pt x="3268" y="944"/>
                  <a:pt x="3275" y="748"/>
                </a:cubicBezTo>
                <a:cubicBezTo>
                  <a:pt x="3280" y="638"/>
                  <a:pt x="3270" y="473"/>
                  <a:pt x="3330" y="435"/>
                </a:cubicBezTo>
                <a:cubicBezTo>
                  <a:pt x="3420" y="377"/>
                  <a:pt x="3459" y="589"/>
                  <a:pt x="3537" y="467"/>
                </a:cubicBezTo>
                <a:cubicBezTo>
                  <a:pt x="3643" y="299"/>
                  <a:pt x="3653" y="486"/>
                  <a:pt x="3697" y="640"/>
                </a:cubicBezTo>
                <a:cubicBezTo>
                  <a:pt x="3748" y="815"/>
                  <a:pt x="3803" y="664"/>
                  <a:pt x="3757" y="513"/>
                </a:cubicBezTo>
                <a:cubicBezTo>
                  <a:pt x="3732" y="435"/>
                  <a:pt x="3748" y="180"/>
                  <a:pt x="3798" y="161"/>
                </a:cubicBezTo>
                <a:cubicBezTo>
                  <a:pt x="3844" y="143"/>
                  <a:pt x="3887" y="217"/>
                  <a:pt x="3933" y="215"/>
                </a:cubicBezTo>
                <a:cubicBezTo>
                  <a:pt x="3997" y="212"/>
                  <a:pt x="4063" y="156"/>
                  <a:pt x="4123" y="114"/>
                </a:cubicBezTo>
                <a:cubicBezTo>
                  <a:pt x="4348" y="-44"/>
                  <a:pt x="4562" y="-14"/>
                  <a:pt x="4794" y="66"/>
                </a:cubicBezTo>
                <a:cubicBezTo>
                  <a:pt x="4828" y="78"/>
                  <a:pt x="5029" y="102"/>
                  <a:pt x="5034" y="204"/>
                </a:cubicBezTo>
                <a:cubicBezTo>
                  <a:pt x="5038" y="292"/>
                  <a:pt x="4876" y="367"/>
                  <a:pt x="4852" y="384"/>
                </a:cubicBezTo>
                <a:cubicBezTo>
                  <a:pt x="4783" y="430"/>
                  <a:pt x="4360" y="797"/>
                  <a:pt x="4428" y="1002"/>
                </a:cubicBezTo>
                <a:cubicBezTo>
                  <a:pt x="4496" y="1209"/>
                  <a:pt x="4689" y="1348"/>
                  <a:pt x="4793" y="1409"/>
                </a:cubicBezTo>
                <a:cubicBezTo>
                  <a:pt x="4811" y="1419"/>
                  <a:pt x="4917" y="1419"/>
                  <a:pt x="4932" y="1444"/>
                </a:cubicBezTo>
                <a:cubicBezTo>
                  <a:pt x="4968" y="1505"/>
                  <a:pt x="4984" y="1612"/>
                  <a:pt x="5026" y="1675"/>
                </a:cubicBezTo>
                <a:cubicBezTo>
                  <a:pt x="5106" y="1797"/>
                  <a:pt x="5384" y="1923"/>
                  <a:pt x="5403" y="2140"/>
                </a:cubicBezTo>
                <a:cubicBezTo>
                  <a:pt x="5421" y="2349"/>
                  <a:pt x="5346" y="2276"/>
                  <a:pt x="5304" y="2402"/>
                </a:cubicBezTo>
                <a:cubicBezTo>
                  <a:pt x="5280" y="2471"/>
                  <a:pt x="5340" y="2650"/>
                  <a:pt x="5323" y="2754"/>
                </a:cubicBezTo>
                <a:cubicBezTo>
                  <a:pt x="5235" y="3275"/>
                  <a:pt x="5073" y="2705"/>
                  <a:pt x="4930" y="2637"/>
                </a:cubicBezTo>
                <a:cubicBezTo>
                  <a:pt x="4867" y="2607"/>
                  <a:pt x="4539" y="2441"/>
                  <a:pt x="4567" y="2325"/>
                </a:cubicBezTo>
                <a:cubicBezTo>
                  <a:pt x="4612" y="2139"/>
                  <a:pt x="4607" y="2173"/>
                  <a:pt x="4698" y="2227"/>
                </a:cubicBezTo>
                <a:cubicBezTo>
                  <a:pt x="4737" y="2250"/>
                  <a:pt x="4891" y="2138"/>
                  <a:pt x="4829" y="2017"/>
                </a:cubicBezTo>
                <a:cubicBezTo>
                  <a:pt x="4799" y="1958"/>
                  <a:pt x="4747" y="2176"/>
                  <a:pt x="4700" y="2152"/>
                </a:cubicBezTo>
                <a:cubicBezTo>
                  <a:pt x="4644" y="2123"/>
                  <a:pt x="4643" y="1992"/>
                  <a:pt x="4630" y="1898"/>
                </a:cubicBezTo>
                <a:cubicBezTo>
                  <a:pt x="4592" y="1638"/>
                  <a:pt x="4432" y="1882"/>
                  <a:pt x="4438" y="1899"/>
                </a:cubicBezTo>
                <a:cubicBezTo>
                  <a:pt x="4499" y="2083"/>
                  <a:pt x="4501" y="2099"/>
                  <a:pt x="4393" y="2274"/>
                </a:cubicBezTo>
                <a:cubicBezTo>
                  <a:pt x="4300" y="2426"/>
                  <a:pt x="4617" y="2489"/>
                  <a:pt x="4580" y="2598"/>
                </a:cubicBezTo>
                <a:cubicBezTo>
                  <a:pt x="4547" y="2693"/>
                  <a:pt x="4366" y="2921"/>
                  <a:pt x="4329" y="2813"/>
                </a:cubicBezTo>
                <a:cubicBezTo>
                  <a:pt x="4290" y="2699"/>
                  <a:pt x="4216" y="2474"/>
                  <a:pt x="4139" y="2574"/>
                </a:cubicBezTo>
                <a:cubicBezTo>
                  <a:pt x="4108" y="2614"/>
                  <a:pt x="3677" y="3175"/>
                  <a:pt x="3864" y="3377"/>
                </a:cubicBezTo>
                <a:cubicBezTo>
                  <a:pt x="4017" y="3543"/>
                  <a:pt x="4232" y="3691"/>
                  <a:pt x="4406" y="3685"/>
                </a:cubicBezTo>
                <a:cubicBezTo>
                  <a:pt x="4479" y="3682"/>
                  <a:pt x="4700" y="4130"/>
                  <a:pt x="4674" y="4234"/>
                </a:cubicBezTo>
                <a:cubicBezTo>
                  <a:pt x="4703" y="4119"/>
                  <a:pt x="4629" y="3904"/>
                  <a:pt x="4686" y="3792"/>
                </a:cubicBezTo>
                <a:cubicBezTo>
                  <a:pt x="4711" y="3743"/>
                  <a:pt x="4789" y="3686"/>
                  <a:pt x="4776" y="3587"/>
                </a:cubicBezTo>
                <a:cubicBezTo>
                  <a:pt x="4760" y="3472"/>
                  <a:pt x="4619" y="3420"/>
                  <a:pt x="4639" y="3287"/>
                </a:cubicBezTo>
                <a:cubicBezTo>
                  <a:pt x="4652" y="3197"/>
                  <a:pt x="4673" y="3167"/>
                  <a:pt x="4637" y="3075"/>
                </a:cubicBezTo>
                <a:cubicBezTo>
                  <a:pt x="4500" y="2723"/>
                  <a:pt x="4664" y="2547"/>
                  <a:pt x="4816" y="2648"/>
                </a:cubicBezTo>
                <a:cubicBezTo>
                  <a:pt x="4919" y="2716"/>
                  <a:pt x="5006" y="2843"/>
                  <a:pt x="5104" y="2930"/>
                </a:cubicBezTo>
                <a:cubicBezTo>
                  <a:pt x="5213" y="3028"/>
                  <a:pt x="5082" y="3146"/>
                  <a:pt x="5146" y="3245"/>
                </a:cubicBezTo>
                <a:cubicBezTo>
                  <a:pt x="5181" y="3301"/>
                  <a:pt x="5270" y="3275"/>
                  <a:pt x="5289" y="3180"/>
                </a:cubicBezTo>
                <a:cubicBezTo>
                  <a:pt x="5324" y="3002"/>
                  <a:pt x="5293" y="2981"/>
                  <a:pt x="5422" y="3059"/>
                </a:cubicBezTo>
                <a:cubicBezTo>
                  <a:pt x="5470" y="3087"/>
                  <a:pt x="5509" y="3118"/>
                  <a:pt x="5532" y="3221"/>
                </a:cubicBezTo>
                <a:cubicBezTo>
                  <a:pt x="5577" y="3417"/>
                  <a:pt x="5587" y="3598"/>
                  <a:pt x="5674" y="3736"/>
                </a:cubicBezTo>
                <a:cubicBezTo>
                  <a:pt x="5732" y="3828"/>
                  <a:pt x="5799" y="3884"/>
                  <a:pt x="5859" y="3972"/>
                </a:cubicBezTo>
                <a:cubicBezTo>
                  <a:pt x="5976" y="4143"/>
                  <a:pt x="6079" y="4148"/>
                  <a:pt x="6059" y="4532"/>
                </a:cubicBezTo>
                <a:cubicBezTo>
                  <a:pt x="6178" y="4546"/>
                  <a:pt x="6296" y="4698"/>
                  <a:pt x="6292" y="4983"/>
                </a:cubicBezTo>
                <a:cubicBezTo>
                  <a:pt x="6290" y="5116"/>
                  <a:pt x="6099" y="5035"/>
                  <a:pt x="6039" y="5045"/>
                </a:cubicBezTo>
                <a:cubicBezTo>
                  <a:pt x="5947" y="5060"/>
                  <a:pt x="5876" y="5031"/>
                  <a:pt x="5887" y="4804"/>
                </a:cubicBezTo>
                <a:cubicBezTo>
                  <a:pt x="5898" y="4555"/>
                  <a:pt x="5925" y="4418"/>
                  <a:pt x="5803" y="4597"/>
                </a:cubicBezTo>
                <a:cubicBezTo>
                  <a:pt x="5770" y="4644"/>
                  <a:pt x="5560" y="4840"/>
                  <a:pt x="5566" y="4929"/>
                </a:cubicBezTo>
                <a:cubicBezTo>
                  <a:pt x="5583" y="5166"/>
                  <a:pt x="5692" y="5031"/>
                  <a:pt x="5779" y="5043"/>
                </a:cubicBezTo>
                <a:cubicBezTo>
                  <a:pt x="6055" y="5082"/>
                  <a:pt x="5609" y="5662"/>
                  <a:pt x="5551" y="5712"/>
                </a:cubicBezTo>
                <a:cubicBezTo>
                  <a:pt x="5505" y="5752"/>
                  <a:pt x="5533" y="5441"/>
                  <a:pt x="5458" y="5468"/>
                </a:cubicBezTo>
                <a:cubicBezTo>
                  <a:pt x="5350" y="5505"/>
                  <a:pt x="5279" y="5551"/>
                  <a:pt x="5345" y="5765"/>
                </a:cubicBezTo>
                <a:cubicBezTo>
                  <a:pt x="5431" y="6046"/>
                  <a:pt x="5082" y="6020"/>
                  <a:pt x="5054" y="6257"/>
                </a:cubicBezTo>
                <a:cubicBezTo>
                  <a:pt x="5032" y="6447"/>
                  <a:pt x="5069" y="6634"/>
                  <a:pt x="5059" y="6823"/>
                </a:cubicBezTo>
                <a:cubicBezTo>
                  <a:pt x="5050" y="7003"/>
                  <a:pt x="4952" y="7128"/>
                  <a:pt x="4891" y="7223"/>
                </a:cubicBezTo>
                <a:cubicBezTo>
                  <a:pt x="4823" y="7330"/>
                  <a:pt x="4661" y="7494"/>
                  <a:pt x="4699" y="7730"/>
                </a:cubicBezTo>
                <a:cubicBezTo>
                  <a:pt x="4729" y="7916"/>
                  <a:pt x="4790" y="8068"/>
                  <a:pt x="4817" y="8263"/>
                </a:cubicBezTo>
                <a:cubicBezTo>
                  <a:pt x="4856" y="8549"/>
                  <a:pt x="4684" y="8510"/>
                  <a:pt x="4626" y="8353"/>
                </a:cubicBezTo>
                <a:cubicBezTo>
                  <a:pt x="4560" y="8171"/>
                  <a:pt x="4554" y="7897"/>
                  <a:pt x="4470" y="7744"/>
                </a:cubicBezTo>
                <a:cubicBezTo>
                  <a:pt x="4292" y="7423"/>
                  <a:pt x="4202" y="8171"/>
                  <a:pt x="4088" y="8027"/>
                </a:cubicBezTo>
                <a:cubicBezTo>
                  <a:pt x="4010" y="7928"/>
                  <a:pt x="4051" y="7779"/>
                  <a:pt x="3919" y="7800"/>
                </a:cubicBezTo>
                <a:cubicBezTo>
                  <a:pt x="3824" y="7815"/>
                  <a:pt x="3767" y="7951"/>
                  <a:pt x="3739" y="8140"/>
                </a:cubicBezTo>
                <a:cubicBezTo>
                  <a:pt x="3678" y="8544"/>
                  <a:pt x="3621" y="9198"/>
                  <a:pt x="3819" y="9464"/>
                </a:cubicBezTo>
                <a:cubicBezTo>
                  <a:pt x="3960" y="9654"/>
                  <a:pt x="4032" y="9534"/>
                  <a:pt x="4127" y="9289"/>
                </a:cubicBezTo>
                <a:cubicBezTo>
                  <a:pt x="4179" y="9155"/>
                  <a:pt x="4291" y="8845"/>
                  <a:pt x="4366" y="9122"/>
                </a:cubicBezTo>
                <a:cubicBezTo>
                  <a:pt x="4431" y="9363"/>
                  <a:pt x="4330" y="9622"/>
                  <a:pt x="4334" y="9861"/>
                </a:cubicBezTo>
                <a:cubicBezTo>
                  <a:pt x="4337" y="10002"/>
                  <a:pt x="4480" y="9937"/>
                  <a:pt x="4520" y="9958"/>
                </a:cubicBezTo>
                <a:cubicBezTo>
                  <a:pt x="4672" y="10037"/>
                  <a:pt x="4630" y="10375"/>
                  <a:pt x="4630" y="10619"/>
                </a:cubicBezTo>
                <a:cubicBezTo>
                  <a:pt x="4630" y="10680"/>
                  <a:pt x="4702" y="11147"/>
                  <a:pt x="4756" y="11035"/>
                </a:cubicBezTo>
                <a:cubicBezTo>
                  <a:pt x="4837" y="10868"/>
                  <a:pt x="4860" y="10892"/>
                  <a:pt x="4931" y="11001"/>
                </a:cubicBezTo>
                <a:cubicBezTo>
                  <a:pt x="5033" y="11159"/>
                  <a:pt x="5151" y="10794"/>
                  <a:pt x="5205" y="10670"/>
                </a:cubicBezTo>
                <a:cubicBezTo>
                  <a:pt x="5428" y="10163"/>
                  <a:pt x="5556" y="10872"/>
                  <a:pt x="5823" y="10759"/>
                </a:cubicBezTo>
                <a:cubicBezTo>
                  <a:pt x="5883" y="10733"/>
                  <a:pt x="6053" y="10723"/>
                  <a:pt x="6079" y="10873"/>
                </a:cubicBezTo>
                <a:cubicBezTo>
                  <a:pt x="6104" y="11022"/>
                  <a:pt x="6062" y="11058"/>
                  <a:pt x="6170" y="11065"/>
                </a:cubicBezTo>
                <a:cubicBezTo>
                  <a:pt x="6236" y="11070"/>
                  <a:pt x="6249" y="11356"/>
                  <a:pt x="6320" y="11409"/>
                </a:cubicBezTo>
                <a:cubicBezTo>
                  <a:pt x="6408" y="11474"/>
                  <a:pt x="6488" y="11465"/>
                  <a:pt x="6563" y="11597"/>
                </a:cubicBezTo>
                <a:cubicBezTo>
                  <a:pt x="6625" y="11705"/>
                  <a:pt x="6965" y="12277"/>
                  <a:pt x="6754" y="12381"/>
                </a:cubicBezTo>
                <a:cubicBezTo>
                  <a:pt x="6906" y="12404"/>
                  <a:pt x="6944" y="12575"/>
                  <a:pt x="7059" y="12721"/>
                </a:cubicBezTo>
                <a:cubicBezTo>
                  <a:pt x="7164" y="12854"/>
                  <a:pt x="7328" y="12598"/>
                  <a:pt x="7414" y="12780"/>
                </a:cubicBezTo>
                <a:cubicBezTo>
                  <a:pt x="7468" y="12893"/>
                  <a:pt x="7483" y="13078"/>
                  <a:pt x="7565" y="13123"/>
                </a:cubicBezTo>
                <a:cubicBezTo>
                  <a:pt x="7619" y="13152"/>
                  <a:pt x="7660" y="13114"/>
                  <a:pt x="7703" y="13202"/>
                </a:cubicBezTo>
                <a:cubicBezTo>
                  <a:pt x="7818" y="13443"/>
                  <a:pt x="7856" y="13606"/>
                  <a:pt x="7780" y="13959"/>
                </a:cubicBezTo>
                <a:cubicBezTo>
                  <a:pt x="7714" y="14263"/>
                  <a:pt x="7563" y="14427"/>
                  <a:pt x="7500" y="14694"/>
                </a:cubicBezTo>
                <a:cubicBezTo>
                  <a:pt x="7446" y="14922"/>
                  <a:pt x="7476" y="15309"/>
                  <a:pt x="7451" y="15562"/>
                </a:cubicBezTo>
                <a:cubicBezTo>
                  <a:pt x="7425" y="15823"/>
                  <a:pt x="7390" y="16227"/>
                  <a:pt x="7243" y="16289"/>
                </a:cubicBezTo>
                <a:cubicBezTo>
                  <a:pt x="7133" y="16336"/>
                  <a:pt x="6993" y="16473"/>
                  <a:pt x="6906" y="16623"/>
                </a:cubicBezTo>
                <a:cubicBezTo>
                  <a:pt x="6854" y="16713"/>
                  <a:pt x="6914" y="16749"/>
                  <a:pt x="6918" y="16840"/>
                </a:cubicBezTo>
                <a:cubicBezTo>
                  <a:pt x="6921" y="16924"/>
                  <a:pt x="6838" y="16971"/>
                  <a:pt x="6818" y="17035"/>
                </a:cubicBezTo>
                <a:cubicBezTo>
                  <a:pt x="6740" y="17295"/>
                  <a:pt x="6713" y="17591"/>
                  <a:pt x="6609" y="17844"/>
                </a:cubicBezTo>
                <a:cubicBezTo>
                  <a:pt x="6521" y="18061"/>
                  <a:pt x="6346" y="17987"/>
                  <a:pt x="6373" y="18287"/>
                </a:cubicBezTo>
                <a:cubicBezTo>
                  <a:pt x="6401" y="18610"/>
                  <a:pt x="6222" y="18693"/>
                  <a:pt x="6110" y="18740"/>
                </a:cubicBezTo>
                <a:cubicBezTo>
                  <a:pt x="5949" y="18808"/>
                  <a:pt x="5983" y="19078"/>
                  <a:pt x="5938" y="19354"/>
                </a:cubicBezTo>
                <a:cubicBezTo>
                  <a:pt x="5904" y="19561"/>
                  <a:pt x="5742" y="19497"/>
                  <a:pt x="5722" y="19661"/>
                </a:cubicBezTo>
                <a:cubicBezTo>
                  <a:pt x="5688" y="19942"/>
                  <a:pt x="5912" y="20090"/>
                  <a:pt x="5748" y="20374"/>
                </a:cubicBezTo>
                <a:cubicBezTo>
                  <a:pt x="5612" y="20608"/>
                  <a:pt x="5745" y="20875"/>
                  <a:pt x="5847" y="20970"/>
                </a:cubicBezTo>
                <a:cubicBezTo>
                  <a:pt x="5891" y="21011"/>
                  <a:pt x="5689" y="21327"/>
                  <a:pt x="5626" y="21303"/>
                </a:cubicBezTo>
                <a:cubicBezTo>
                  <a:pt x="5505" y="21257"/>
                  <a:pt x="5422" y="21043"/>
                  <a:pt x="5367" y="20828"/>
                </a:cubicBezTo>
                <a:cubicBezTo>
                  <a:pt x="5325" y="20664"/>
                  <a:pt x="5222" y="20556"/>
                  <a:pt x="5211" y="20365"/>
                </a:cubicBezTo>
                <a:cubicBezTo>
                  <a:pt x="5199" y="20132"/>
                  <a:pt x="5244" y="19872"/>
                  <a:pt x="5261" y="19644"/>
                </a:cubicBezTo>
                <a:cubicBezTo>
                  <a:pt x="5284" y="19334"/>
                  <a:pt x="5194" y="18796"/>
                  <a:pt x="5277" y="18547"/>
                </a:cubicBezTo>
                <a:cubicBezTo>
                  <a:pt x="5370" y="18271"/>
                  <a:pt x="5404" y="17895"/>
                  <a:pt x="5384" y="17565"/>
                </a:cubicBezTo>
                <a:cubicBezTo>
                  <a:pt x="5360" y="17166"/>
                  <a:pt x="5386" y="16717"/>
                  <a:pt x="5445" y="16341"/>
                </a:cubicBezTo>
                <a:cubicBezTo>
                  <a:pt x="5502" y="15973"/>
                  <a:pt x="5494" y="15498"/>
                  <a:pt x="5333" y="15280"/>
                </a:cubicBezTo>
                <a:cubicBezTo>
                  <a:pt x="5240" y="15155"/>
                  <a:pt x="5129" y="15131"/>
                  <a:pt x="5071" y="14899"/>
                </a:cubicBezTo>
                <a:cubicBezTo>
                  <a:pt x="5047" y="14802"/>
                  <a:pt x="5052" y="14696"/>
                  <a:pt x="5042" y="14591"/>
                </a:cubicBezTo>
                <a:cubicBezTo>
                  <a:pt x="5030" y="14454"/>
                  <a:pt x="4983" y="14380"/>
                  <a:pt x="4949" y="14271"/>
                </a:cubicBezTo>
                <a:cubicBezTo>
                  <a:pt x="4890" y="14081"/>
                  <a:pt x="4884" y="13853"/>
                  <a:pt x="4841" y="13650"/>
                </a:cubicBezTo>
                <a:cubicBezTo>
                  <a:pt x="4821" y="13558"/>
                  <a:pt x="4641" y="13335"/>
                  <a:pt x="4667" y="13246"/>
                </a:cubicBezTo>
                <a:cubicBezTo>
                  <a:pt x="4715" y="13082"/>
                  <a:pt x="4835" y="13109"/>
                  <a:pt x="4748" y="12845"/>
                </a:cubicBezTo>
                <a:cubicBezTo>
                  <a:pt x="4678" y="12631"/>
                  <a:pt x="4764" y="12414"/>
                  <a:pt x="4836" y="12271"/>
                </a:cubicBezTo>
                <a:cubicBezTo>
                  <a:pt x="4916" y="12111"/>
                  <a:pt x="4979" y="11989"/>
                  <a:pt x="4975" y="11734"/>
                </a:cubicBezTo>
                <a:cubicBezTo>
                  <a:pt x="4973" y="11610"/>
                  <a:pt x="4968" y="11451"/>
                  <a:pt x="4932" y="11347"/>
                </a:cubicBezTo>
                <a:cubicBezTo>
                  <a:pt x="4891" y="11223"/>
                  <a:pt x="4861" y="11403"/>
                  <a:pt x="4829" y="11437"/>
                </a:cubicBezTo>
                <a:cubicBezTo>
                  <a:pt x="4803" y="11464"/>
                  <a:pt x="4661" y="11320"/>
                  <a:pt x="4642" y="11260"/>
                </a:cubicBezTo>
                <a:cubicBezTo>
                  <a:pt x="4583" y="11067"/>
                  <a:pt x="4513" y="11075"/>
                  <a:pt x="4427" y="10964"/>
                </a:cubicBezTo>
                <a:cubicBezTo>
                  <a:pt x="4357" y="10873"/>
                  <a:pt x="4374" y="10690"/>
                  <a:pt x="4382" y="10543"/>
                </a:cubicBezTo>
                <a:cubicBezTo>
                  <a:pt x="4391" y="10369"/>
                  <a:pt x="4258" y="10521"/>
                  <a:pt x="4212" y="10528"/>
                </a:cubicBezTo>
                <a:cubicBezTo>
                  <a:pt x="4077" y="10548"/>
                  <a:pt x="4012" y="10432"/>
                  <a:pt x="3964" y="10178"/>
                </a:cubicBezTo>
                <a:cubicBezTo>
                  <a:pt x="3955" y="10129"/>
                  <a:pt x="3923" y="9851"/>
                  <a:pt x="3879" y="9896"/>
                </a:cubicBezTo>
                <a:cubicBezTo>
                  <a:pt x="3814" y="9962"/>
                  <a:pt x="3812" y="10066"/>
                  <a:pt x="3729" y="10014"/>
                </a:cubicBezTo>
                <a:cubicBezTo>
                  <a:pt x="3623" y="9948"/>
                  <a:pt x="3510" y="9914"/>
                  <a:pt x="3407" y="9837"/>
                </a:cubicBezTo>
                <a:cubicBezTo>
                  <a:pt x="3318" y="9771"/>
                  <a:pt x="3187" y="9630"/>
                  <a:pt x="3114" y="9512"/>
                </a:cubicBezTo>
                <a:cubicBezTo>
                  <a:pt x="3029" y="9373"/>
                  <a:pt x="3097" y="9152"/>
                  <a:pt x="3101" y="8974"/>
                </a:cubicBezTo>
                <a:cubicBezTo>
                  <a:pt x="3106" y="8798"/>
                  <a:pt x="2884" y="7890"/>
                  <a:pt x="2809" y="7931"/>
                </a:cubicBezTo>
                <a:cubicBezTo>
                  <a:pt x="2749" y="7964"/>
                  <a:pt x="3081" y="9088"/>
                  <a:pt x="2791" y="8681"/>
                </a:cubicBezTo>
                <a:cubicBezTo>
                  <a:pt x="2657" y="8493"/>
                  <a:pt x="2564" y="8234"/>
                  <a:pt x="2505" y="7912"/>
                </a:cubicBezTo>
                <a:cubicBezTo>
                  <a:pt x="2457" y="7644"/>
                  <a:pt x="2442" y="7391"/>
                  <a:pt x="2335" y="7191"/>
                </a:cubicBezTo>
                <a:cubicBezTo>
                  <a:pt x="2222" y="6980"/>
                  <a:pt x="2148" y="6716"/>
                  <a:pt x="2121" y="6396"/>
                </a:cubicBezTo>
                <a:cubicBezTo>
                  <a:pt x="2102" y="6178"/>
                  <a:pt x="2021" y="5881"/>
                  <a:pt x="2029" y="5677"/>
                </a:cubicBezTo>
                <a:cubicBezTo>
                  <a:pt x="2037" y="5448"/>
                  <a:pt x="2178" y="5128"/>
                  <a:pt x="2126" y="4894"/>
                </a:cubicBezTo>
                <a:cubicBezTo>
                  <a:pt x="2074" y="4663"/>
                  <a:pt x="1940" y="4652"/>
                  <a:pt x="1901" y="4359"/>
                </a:cubicBezTo>
                <a:cubicBezTo>
                  <a:pt x="1834" y="3865"/>
                  <a:pt x="1623" y="3223"/>
                  <a:pt x="1366" y="3228"/>
                </a:cubicBezTo>
                <a:cubicBezTo>
                  <a:pt x="1074" y="3234"/>
                  <a:pt x="824" y="3176"/>
                  <a:pt x="566" y="3491"/>
                </a:cubicBezTo>
                <a:cubicBezTo>
                  <a:pt x="430" y="3657"/>
                  <a:pt x="262" y="3913"/>
                  <a:pt x="99" y="3922"/>
                </a:cubicBezTo>
                <a:cubicBezTo>
                  <a:pt x="31" y="3926"/>
                  <a:pt x="-42" y="3795"/>
                  <a:pt x="28" y="3675"/>
                </a:cubicBezTo>
                <a:cubicBezTo>
                  <a:pt x="63" y="3614"/>
                  <a:pt x="416" y="3374"/>
                  <a:pt x="415" y="3352"/>
                </a:cubicBezTo>
                <a:cubicBezTo>
                  <a:pt x="414" y="3329"/>
                  <a:pt x="313" y="3366"/>
                  <a:pt x="303" y="3363"/>
                </a:cubicBezTo>
                <a:cubicBezTo>
                  <a:pt x="230" y="3342"/>
                  <a:pt x="167" y="3153"/>
                  <a:pt x="155" y="3006"/>
                </a:cubicBezTo>
                <a:cubicBezTo>
                  <a:pt x="139" y="2821"/>
                  <a:pt x="309" y="2500"/>
                  <a:pt x="304" y="2483"/>
                </a:cubicBezTo>
                <a:cubicBezTo>
                  <a:pt x="280" y="2399"/>
                  <a:pt x="128" y="2105"/>
                  <a:pt x="239" y="2060"/>
                </a:cubicBezTo>
                <a:cubicBezTo>
                  <a:pt x="252" y="2055"/>
                  <a:pt x="379" y="2061"/>
                  <a:pt x="378" y="2037"/>
                </a:cubicBezTo>
                <a:cubicBezTo>
                  <a:pt x="371" y="1923"/>
                  <a:pt x="281" y="1923"/>
                  <a:pt x="378" y="1814"/>
                </a:cubicBezTo>
                <a:cubicBezTo>
                  <a:pt x="467" y="1714"/>
                  <a:pt x="569" y="1667"/>
                  <a:pt x="664" y="1600"/>
                </a:cubicBezTo>
                <a:cubicBezTo>
                  <a:pt x="912" y="1427"/>
                  <a:pt x="1123" y="1470"/>
                  <a:pt x="1383" y="1518"/>
                </a:cubicBezTo>
                <a:cubicBezTo>
                  <a:pt x="1536" y="1546"/>
                  <a:pt x="1659" y="1642"/>
                  <a:pt x="1803" y="1734"/>
                </a:cubicBezTo>
                <a:cubicBezTo>
                  <a:pt x="1905" y="1799"/>
                  <a:pt x="1949" y="1559"/>
                  <a:pt x="2041" y="1519"/>
                </a:cubicBezTo>
                <a:cubicBezTo>
                  <a:pt x="2172" y="1463"/>
                  <a:pt x="2278" y="1840"/>
                  <a:pt x="2424" y="1705"/>
                </a:cubicBezTo>
                <a:cubicBezTo>
                  <a:pt x="2519" y="1616"/>
                  <a:pt x="2349" y="1472"/>
                  <a:pt x="2339" y="1408"/>
                </a:cubicBezTo>
                <a:cubicBezTo>
                  <a:pt x="2346" y="1450"/>
                  <a:pt x="2420" y="1114"/>
                  <a:pt x="2424" y="1072"/>
                </a:cubicBezTo>
                <a:cubicBezTo>
                  <a:pt x="2424" y="1072"/>
                  <a:pt x="2424" y="1072"/>
                  <a:pt x="2424" y="1072"/>
                </a:cubicBezTo>
                <a:close/>
              </a:path>
            </a:pathLst>
          </a:custGeom>
          <a:solidFill>
            <a:schemeClr val="bg1">
              <a:lumMod val="85000"/>
            </a:schemeClr>
          </a:solidFill>
          <a:ln w="12700" cap="flat">
            <a:noFill/>
            <a:miter lim="400000"/>
          </a:ln>
          <a:effectLst/>
        </p:spPr>
        <p:txBody>
          <a:bodyPr wrap="square" lIns="26789" tIns="26789" rIns="26789" bIns="26789" numCol="1" anchor="ctr">
            <a:noAutofit/>
          </a:bodyPr>
          <a:lstStyle/>
          <a:p>
            <a:pPr>
              <a:defRPr>
                <a:solidFill>
                  <a:srgbClr val="4C4C4C"/>
                </a:solidFill>
              </a:defRPr>
            </a:pPr>
            <a:endParaRPr sz="2532" dirty="0">
              <a:latin typeface="Lato Light" panose="020F0502020204030203" pitchFamily="34" charset="0"/>
            </a:endParaRPr>
          </a:p>
        </p:txBody>
      </p:sp>
      <p:sp>
        <p:nvSpPr>
          <p:cNvPr id="41" name="40%">
            <a:extLst>
              <a:ext uri="{FF2B5EF4-FFF2-40B4-BE49-F238E27FC236}">
                <a16:creationId xmlns:a16="http://schemas.microsoft.com/office/drawing/2014/main" id="{3288E4E1-CCBC-9940-BDDB-548DED7FA0EB}"/>
              </a:ext>
            </a:extLst>
          </p:cNvPr>
          <p:cNvSpPr/>
          <p:nvPr/>
        </p:nvSpPr>
        <p:spPr>
          <a:xfrm>
            <a:off x="7179234" y="1314122"/>
            <a:ext cx="1265274" cy="1265277"/>
          </a:xfrm>
          <a:prstGeom prst="ellipse">
            <a:avLst/>
          </a:prstGeom>
          <a:noFill/>
          <a:ln w="38100" cap="flat">
            <a:solidFill>
              <a:schemeClr val="accent5"/>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2813" dirty="0">
              <a:latin typeface="Lato Light" panose="020F0502020204030203" pitchFamily="34" charset="0"/>
            </a:endParaRPr>
          </a:p>
        </p:txBody>
      </p:sp>
      <p:sp>
        <p:nvSpPr>
          <p:cNvPr id="42" name="Circle">
            <a:extLst>
              <a:ext uri="{FF2B5EF4-FFF2-40B4-BE49-F238E27FC236}">
                <a16:creationId xmlns:a16="http://schemas.microsoft.com/office/drawing/2014/main" id="{3EAD8208-48F9-F74B-A9A8-DF7087E9108C}"/>
              </a:ext>
            </a:extLst>
          </p:cNvPr>
          <p:cNvSpPr/>
          <p:nvPr/>
        </p:nvSpPr>
        <p:spPr>
          <a:xfrm>
            <a:off x="7953543" y="1221475"/>
            <a:ext cx="437084" cy="437084"/>
          </a:xfrm>
          <a:prstGeom prst="ellipse">
            <a:avLst/>
          </a:pr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9" name="80%">
            <a:extLst>
              <a:ext uri="{FF2B5EF4-FFF2-40B4-BE49-F238E27FC236}">
                <a16:creationId xmlns:a16="http://schemas.microsoft.com/office/drawing/2014/main" id="{4BD2E55E-A30D-564E-A7B9-BA93AC51328D}"/>
              </a:ext>
            </a:extLst>
          </p:cNvPr>
          <p:cNvSpPr/>
          <p:nvPr/>
        </p:nvSpPr>
        <p:spPr>
          <a:xfrm>
            <a:off x="5522903" y="2655213"/>
            <a:ext cx="688508" cy="688510"/>
          </a:xfrm>
          <a:prstGeom prst="ellipse">
            <a:avLst/>
          </a:prstGeom>
          <a:noFill/>
          <a:ln w="38100" cap="flat">
            <a:solidFill>
              <a:schemeClr val="accent3"/>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endParaRPr sz="2532" dirty="0">
              <a:latin typeface="Lato Light" panose="020F0502020204030203" pitchFamily="34" charset="0"/>
            </a:endParaRPr>
          </a:p>
        </p:txBody>
      </p:sp>
      <p:sp>
        <p:nvSpPr>
          <p:cNvPr id="40" name="Circle">
            <a:extLst>
              <a:ext uri="{FF2B5EF4-FFF2-40B4-BE49-F238E27FC236}">
                <a16:creationId xmlns:a16="http://schemas.microsoft.com/office/drawing/2014/main" id="{79C11F65-F2C4-D74E-8051-13A186F3B754}"/>
              </a:ext>
            </a:extLst>
          </p:cNvPr>
          <p:cNvSpPr/>
          <p:nvPr/>
        </p:nvSpPr>
        <p:spPr>
          <a:xfrm>
            <a:off x="5993132" y="2641998"/>
            <a:ext cx="190806" cy="190806"/>
          </a:xfrm>
          <a:prstGeom prst="ellipse">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7" name="25%">
            <a:extLst>
              <a:ext uri="{FF2B5EF4-FFF2-40B4-BE49-F238E27FC236}">
                <a16:creationId xmlns:a16="http://schemas.microsoft.com/office/drawing/2014/main" id="{424924DE-E814-774E-92F9-D8C0A465B60D}"/>
              </a:ext>
            </a:extLst>
          </p:cNvPr>
          <p:cNvSpPr/>
          <p:nvPr/>
        </p:nvSpPr>
        <p:spPr>
          <a:xfrm>
            <a:off x="4173328" y="3643209"/>
            <a:ext cx="671437" cy="671438"/>
          </a:xfrm>
          <a:prstGeom prst="ellipse">
            <a:avLst/>
          </a:prstGeom>
          <a:noFill/>
          <a:ln w="38100" cap="flat">
            <a:solidFill>
              <a:schemeClr val="accent2"/>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2813" dirty="0">
              <a:latin typeface="Lato Light" panose="020F0502020204030203" pitchFamily="34" charset="0"/>
            </a:endParaRPr>
          </a:p>
        </p:txBody>
      </p:sp>
      <p:sp>
        <p:nvSpPr>
          <p:cNvPr id="38" name="Circle">
            <a:extLst>
              <a:ext uri="{FF2B5EF4-FFF2-40B4-BE49-F238E27FC236}">
                <a16:creationId xmlns:a16="http://schemas.microsoft.com/office/drawing/2014/main" id="{8C1B9470-1827-364E-AC66-BB069BE2F897}"/>
              </a:ext>
            </a:extLst>
          </p:cNvPr>
          <p:cNvSpPr/>
          <p:nvPr/>
        </p:nvSpPr>
        <p:spPr>
          <a:xfrm>
            <a:off x="4612152" y="3617807"/>
            <a:ext cx="153716" cy="153716"/>
          </a:xfrm>
          <a:prstGeom prst="ellipse">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5" name="17%">
            <a:extLst>
              <a:ext uri="{FF2B5EF4-FFF2-40B4-BE49-F238E27FC236}">
                <a16:creationId xmlns:a16="http://schemas.microsoft.com/office/drawing/2014/main" id="{DD0D4FBF-3A79-B94B-A2BF-9B23A8A2FB20}"/>
              </a:ext>
            </a:extLst>
          </p:cNvPr>
          <p:cNvSpPr/>
          <p:nvPr/>
        </p:nvSpPr>
        <p:spPr>
          <a:xfrm>
            <a:off x="8028086" y="3388585"/>
            <a:ext cx="788938" cy="788941"/>
          </a:xfrm>
          <a:prstGeom prst="ellipse">
            <a:avLst/>
          </a:prstGeom>
          <a:noFill/>
          <a:ln w="38100" cap="flat">
            <a:solidFill>
              <a:schemeClr val="accent6"/>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100000"/>
              </a:lnSpc>
              <a:defRPr sz="2500">
                <a:latin typeface="Helvetica Neue Light"/>
                <a:ea typeface="Helvetica Neue Light"/>
                <a:cs typeface="Helvetica Neue Light"/>
                <a:sym typeface="Helvetica Neue Light"/>
              </a:defRPr>
            </a:lvl1pPr>
          </a:lstStyle>
          <a:p>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6" name="Circle">
            <a:extLst>
              <a:ext uri="{FF2B5EF4-FFF2-40B4-BE49-F238E27FC236}">
                <a16:creationId xmlns:a16="http://schemas.microsoft.com/office/drawing/2014/main" id="{24478380-6ADA-D846-9456-9DBDC3DED330}"/>
              </a:ext>
            </a:extLst>
          </p:cNvPr>
          <p:cNvSpPr/>
          <p:nvPr/>
        </p:nvSpPr>
        <p:spPr>
          <a:xfrm>
            <a:off x="8534615" y="3343722"/>
            <a:ext cx="251880" cy="251880"/>
          </a:xfrm>
          <a:prstGeom prst="ellipse">
            <a:avLst/>
          </a:pr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3" name="17%">
            <a:extLst>
              <a:ext uri="{FF2B5EF4-FFF2-40B4-BE49-F238E27FC236}">
                <a16:creationId xmlns:a16="http://schemas.microsoft.com/office/drawing/2014/main" id="{5C542D1E-C00A-6A44-B15A-B7387F33DD67}"/>
              </a:ext>
            </a:extLst>
          </p:cNvPr>
          <p:cNvSpPr/>
          <p:nvPr/>
        </p:nvSpPr>
        <p:spPr>
          <a:xfrm>
            <a:off x="5739443" y="1367070"/>
            <a:ext cx="817577" cy="817581"/>
          </a:xfrm>
          <a:prstGeom prst="ellipse">
            <a:avLst/>
          </a:prstGeom>
          <a:noFill/>
          <a:ln w="38100" cap="flat">
            <a:solidFill>
              <a:schemeClr val="accent4"/>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ts val="2300"/>
              </a:lnSpc>
              <a:spcBef>
                <a:spcPts val="1000"/>
              </a:spcBef>
              <a:defRPr sz="1600">
                <a:solidFill>
                  <a:srgbClr val="4D4D4D"/>
                </a:solidFill>
                <a:latin typeface="Helvetica Neue Light"/>
                <a:ea typeface="Helvetica Neue Light"/>
                <a:cs typeface="Helvetica Neue Light"/>
                <a:sym typeface="Helvetica Neue Light"/>
              </a:defRPr>
            </a:lvl1pPr>
          </a:lstStyle>
          <a:p>
            <a:endParaRPr sz="1125" dirty="0">
              <a:latin typeface="Lato Light" panose="020F0502020204030203" pitchFamily="34" charset="0"/>
              <a:ea typeface="Lato Light" panose="020F0502020204030203" pitchFamily="34" charset="0"/>
              <a:cs typeface="Lato Light" panose="020F0502020204030203" pitchFamily="34" charset="0"/>
            </a:endParaRPr>
          </a:p>
        </p:txBody>
      </p:sp>
      <p:sp>
        <p:nvSpPr>
          <p:cNvPr id="34" name="Circle">
            <a:extLst>
              <a:ext uri="{FF2B5EF4-FFF2-40B4-BE49-F238E27FC236}">
                <a16:creationId xmlns:a16="http://schemas.microsoft.com/office/drawing/2014/main" id="{78B107B6-33A0-F94F-8E95-FB6FDB6970F5}"/>
              </a:ext>
            </a:extLst>
          </p:cNvPr>
          <p:cNvSpPr/>
          <p:nvPr/>
        </p:nvSpPr>
        <p:spPr>
          <a:xfrm>
            <a:off x="6269063" y="1314122"/>
            <a:ext cx="289398" cy="289398"/>
          </a:xfrm>
          <a:prstGeom prst="ellipse">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1" name="95%">
            <a:extLst>
              <a:ext uri="{FF2B5EF4-FFF2-40B4-BE49-F238E27FC236}">
                <a16:creationId xmlns:a16="http://schemas.microsoft.com/office/drawing/2014/main" id="{5330ACC3-9B67-A645-A45A-9A16AB3497DA}"/>
              </a:ext>
            </a:extLst>
          </p:cNvPr>
          <p:cNvSpPr/>
          <p:nvPr/>
        </p:nvSpPr>
        <p:spPr>
          <a:xfrm>
            <a:off x="3058318" y="1532039"/>
            <a:ext cx="952501" cy="952503"/>
          </a:xfrm>
          <a:prstGeom prst="ellipse">
            <a:avLst/>
          </a:prstGeom>
          <a:noFill/>
          <a:ln w="38100" cap="flat">
            <a:solidFill>
              <a:schemeClr val="accent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endParaRPr sz="2532" dirty="0">
              <a:latin typeface="Lato Light" panose="020F0502020204030203" pitchFamily="34" charset="0"/>
            </a:endParaRPr>
          </a:p>
        </p:txBody>
      </p:sp>
      <p:sp>
        <p:nvSpPr>
          <p:cNvPr id="32" name="Circle">
            <a:extLst>
              <a:ext uri="{FF2B5EF4-FFF2-40B4-BE49-F238E27FC236}">
                <a16:creationId xmlns:a16="http://schemas.microsoft.com/office/drawing/2014/main" id="{E50F752B-334E-6F46-AA96-15034768231C}"/>
              </a:ext>
            </a:extLst>
          </p:cNvPr>
          <p:cNvSpPr/>
          <p:nvPr/>
        </p:nvSpPr>
        <p:spPr>
          <a:xfrm>
            <a:off x="3640654" y="1472176"/>
            <a:ext cx="257816" cy="257816"/>
          </a:xfrm>
          <a:prstGeom prst="ellipse">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Circle">
            <a:extLst>
              <a:ext uri="{FF2B5EF4-FFF2-40B4-BE49-F238E27FC236}">
                <a16:creationId xmlns:a16="http://schemas.microsoft.com/office/drawing/2014/main" id="{C07AD661-75F0-DE43-A119-024407D1CF90}"/>
              </a:ext>
            </a:extLst>
          </p:cNvPr>
          <p:cNvSpPr/>
          <p:nvPr/>
        </p:nvSpPr>
        <p:spPr>
          <a:xfrm>
            <a:off x="767542" y="4783537"/>
            <a:ext cx="178594" cy="178308"/>
          </a:xfrm>
          <a:prstGeom prst="ellipse">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Circle">
            <a:extLst>
              <a:ext uri="{FF2B5EF4-FFF2-40B4-BE49-F238E27FC236}">
                <a16:creationId xmlns:a16="http://schemas.microsoft.com/office/drawing/2014/main" id="{B8E5E527-8422-7340-A654-060E59D61F05}"/>
              </a:ext>
            </a:extLst>
          </p:cNvPr>
          <p:cNvSpPr/>
          <p:nvPr/>
        </p:nvSpPr>
        <p:spPr>
          <a:xfrm>
            <a:off x="4625578" y="4783537"/>
            <a:ext cx="178594" cy="178308"/>
          </a:xfrm>
          <a:prstGeom prst="ellipse">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7" name="Circle">
            <a:extLst>
              <a:ext uri="{FF2B5EF4-FFF2-40B4-BE49-F238E27FC236}">
                <a16:creationId xmlns:a16="http://schemas.microsoft.com/office/drawing/2014/main" id="{00DB9E65-147A-8E41-AF86-EA7EB762D1F8}"/>
              </a:ext>
            </a:extLst>
          </p:cNvPr>
          <p:cNvSpPr/>
          <p:nvPr/>
        </p:nvSpPr>
        <p:spPr>
          <a:xfrm>
            <a:off x="8355211" y="4783537"/>
            <a:ext cx="178594" cy="178308"/>
          </a:xfrm>
          <a:prstGeom prst="ellipse">
            <a:avLst/>
          </a:pr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Circle">
            <a:extLst>
              <a:ext uri="{FF2B5EF4-FFF2-40B4-BE49-F238E27FC236}">
                <a16:creationId xmlns:a16="http://schemas.microsoft.com/office/drawing/2014/main" id="{1EFC795F-774C-0C4B-B21F-19D4E2FF073C}"/>
              </a:ext>
            </a:extLst>
          </p:cNvPr>
          <p:cNvSpPr/>
          <p:nvPr/>
        </p:nvSpPr>
        <p:spPr>
          <a:xfrm>
            <a:off x="768029" y="5766454"/>
            <a:ext cx="178594" cy="178308"/>
          </a:xfrm>
          <a:prstGeom prst="ellipse">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Circle">
            <a:extLst>
              <a:ext uri="{FF2B5EF4-FFF2-40B4-BE49-F238E27FC236}">
                <a16:creationId xmlns:a16="http://schemas.microsoft.com/office/drawing/2014/main" id="{8F57B32D-17D7-6646-9A01-154881F4BD57}"/>
              </a:ext>
            </a:extLst>
          </p:cNvPr>
          <p:cNvSpPr/>
          <p:nvPr/>
        </p:nvSpPr>
        <p:spPr>
          <a:xfrm>
            <a:off x="4625578" y="5766454"/>
            <a:ext cx="178594" cy="178308"/>
          </a:xfrm>
          <a:prstGeom prst="ellipse">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Circle">
            <a:extLst>
              <a:ext uri="{FF2B5EF4-FFF2-40B4-BE49-F238E27FC236}">
                <a16:creationId xmlns:a16="http://schemas.microsoft.com/office/drawing/2014/main" id="{B398F525-2EB4-5546-BA3F-763F976D6A3D}"/>
              </a:ext>
            </a:extLst>
          </p:cNvPr>
          <p:cNvSpPr/>
          <p:nvPr/>
        </p:nvSpPr>
        <p:spPr>
          <a:xfrm>
            <a:off x="8355211" y="5766454"/>
            <a:ext cx="178594" cy="178308"/>
          </a:xfrm>
          <a:prstGeom prst="ellipse">
            <a:avLst/>
          </a:pr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45" name="Subtitle 2">
            <a:extLst>
              <a:ext uri="{FF2B5EF4-FFF2-40B4-BE49-F238E27FC236}">
                <a16:creationId xmlns:a16="http://schemas.microsoft.com/office/drawing/2014/main" id="{D464B573-AC5F-EA4B-B96E-D61470C12121}"/>
              </a:ext>
            </a:extLst>
          </p:cNvPr>
          <p:cNvSpPr txBox="1">
            <a:spLocks/>
          </p:cNvSpPr>
          <p:nvPr/>
        </p:nvSpPr>
        <p:spPr>
          <a:xfrm>
            <a:off x="1091290" y="5017463"/>
            <a:ext cx="3156787"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rPr>
              <a:t>You can do whatever you want, go a impress your audience with an amazing presentation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46" name="TextBox 45">
            <a:extLst>
              <a:ext uri="{FF2B5EF4-FFF2-40B4-BE49-F238E27FC236}">
                <a16:creationId xmlns:a16="http://schemas.microsoft.com/office/drawing/2014/main" id="{BDE4F9BC-0900-4843-A83F-BE04CCA241A8}"/>
              </a:ext>
            </a:extLst>
          </p:cNvPr>
          <p:cNvSpPr txBox="1"/>
          <p:nvPr/>
        </p:nvSpPr>
        <p:spPr>
          <a:xfrm>
            <a:off x="1091290" y="4703414"/>
            <a:ext cx="1571264"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01</a:t>
            </a:r>
          </a:p>
        </p:txBody>
      </p:sp>
      <p:sp>
        <p:nvSpPr>
          <p:cNvPr id="51" name="Subtitle 2">
            <a:extLst>
              <a:ext uri="{FF2B5EF4-FFF2-40B4-BE49-F238E27FC236}">
                <a16:creationId xmlns:a16="http://schemas.microsoft.com/office/drawing/2014/main" id="{5AB7B30D-5984-3842-9B75-5A3BDCCE23E2}"/>
              </a:ext>
            </a:extLst>
          </p:cNvPr>
          <p:cNvSpPr txBox="1">
            <a:spLocks/>
          </p:cNvSpPr>
          <p:nvPr/>
        </p:nvSpPr>
        <p:spPr>
          <a:xfrm>
            <a:off x="8675982" y="5017463"/>
            <a:ext cx="3156787"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rPr>
              <a:t>You can do whatever you want, go a impress your audience with an amazing presentation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52" name="TextBox 51">
            <a:extLst>
              <a:ext uri="{FF2B5EF4-FFF2-40B4-BE49-F238E27FC236}">
                <a16:creationId xmlns:a16="http://schemas.microsoft.com/office/drawing/2014/main" id="{DBE394A2-36C1-164C-A5E4-DD6EA5867D5A}"/>
              </a:ext>
            </a:extLst>
          </p:cNvPr>
          <p:cNvSpPr txBox="1"/>
          <p:nvPr/>
        </p:nvSpPr>
        <p:spPr>
          <a:xfrm>
            <a:off x="8675982" y="4703414"/>
            <a:ext cx="1627369"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05</a:t>
            </a:r>
          </a:p>
        </p:txBody>
      </p:sp>
      <p:sp>
        <p:nvSpPr>
          <p:cNvPr id="53" name="Subtitle 2">
            <a:extLst>
              <a:ext uri="{FF2B5EF4-FFF2-40B4-BE49-F238E27FC236}">
                <a16:creationId xmlns:a16="http://schemas.microsoft.com/office/drawing/2014/main" id="{E4E39B40-1ECD-CB43-BD88-B367023DB911}"/>
              </a:ext>
            </a:extLst>
          </p:cNvPr>
          <p:cNvSpPr txBox="1">
            <a:spLocks/>
          </p:cNvSpPr>
          <p:nvPr/>
        </p:nvSpPr>
        <p:spPr>
          <a:xfrm>
            <a:off x="4949326" y="5017463"/>
            <a:ext cx="3156787" cy="75065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G</a:t>
            </a:r>
            <a:r>
              <a:rPr lang="en-US" sz="1200" dirty="0" err="1">
                <a:solidFill>
                  <a:schemeClr val="tx1"/>
                </a:solidFill>
                <a:latin typeface="Lato Light" panose="020F0502020204030203" pitchFamily="34" charset="0"/>
              </a:rPr>
              <a:t>You</a:t>
            </a:r>
            <a:r>
              <a:rPr lang="en-US" sz="1200" dirty="0">
                <a:solidFill>
                  <a:schemeClr val="tx1"/>
                </a:solidFill>
                <a:latin typeface="Lato Light" panose="020F0502020204030203" pitchFamily="34" charset="0"/>
              </a:rPr>
              <a:t> can do whatever you want, go a impress your audience with an amazing presentation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a:p>
            <a:pPr algn="l">
              <a:lnSpc>
                <a:spcPts val="1750"/>
              </a:lnSpc>
            </a:pP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4" name="TextBox 53">
            <a:extLst>
              <a:ext uri="{FF2B5EF4-FFF2-40B4-BE49-F238E27FC236}">
                <a16:creationId xmlns:a16="http://schemas.microsoft.com/office/drawing/2014/main" id="{6282AA5E-02E2-504C-8AF7-A406B2017BD6}"/>
              </a:ext>
            </a:extLst>
          </p:cNvPr>
          <p:cNvSpPr txBox="1"/>
          <p:nvPr/>
        </p:nvSpPr>
        <p:spPr>
          <a:xfrm>
            <a:off x="4949326" y="4703414"/>
            <a:ext cx="1617751"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03</a:t>
            </a:r>
          </a:p>
        </p:txBody>
      </p:sp>
      <p:sp>
        <p:nvSpPr>
          <p:cNvPr id="56" name="Subtitle 2">
            <a:extLst>
              <a:ext uri="{FF2B5EF4-FFF2-40B4-BE49-F238E27FC236}">
                <a16:creationId xmlns:a16="http://schemas.microsoft.com/office/drawing/2014/main" id="{56B8BD49-65D3-7145-9928-F8E17798D75B}"/>
              </a:ext>
            </a:extLst>
          </p:cNvPr>
          <p:cNvSpPr txBox="1">
            <a:spLocks/>
          </p:cNvSpPr>
          <p:nvPr/>
        </p:nvSpPr>
        <p:spPr>
          <a:xfrm>
            <a:off x="1091290" y="5946477"/>
            <a:ext cx="3156787"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rPr>
              <a:t>You can do whatever you want, go a impress your audience with an amazing presentation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57" name="TextBox 56">
            <a:extLst>
              <a:ext uri="{FF2B5EF4-FFF2-40B4-BE49-F238E27FC236}">
                <a16:creationId xmlns:a16="http://schemas.microsoft.com/office/drawing/2014/main" id="{7B7FEFDD-D5C0-FF44-9EE4-CE9FC8D5F5F2}"/>
              </a:ext>
            </a:extLst>
          </p:cNvPr>
          <p:cNvSpPr txBox="1"/>
          <p:nvPr/>
        </p:nvSpPr>
        <p:spPr>
          <a:xfrm>
            <a:off x="1091290" y="5632428"/>
            <a:ext cx="1611339"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02</a:t>
            </a:r>
          </a:p>
        </p:txBody>
      </p:sp>
      <p:sp>
        <p:nvSpPr>
          <p:cNvPr id="58" name="Subtitle 2">
            <a:extLst>
              <a:ext uri="{FF2B5EF4-FFF2-40B4-BE49-F238E27FC236}">
                <a16:creationId xmlns:a16="http://schemas.microsoft.com/office/drawing/2014/main" id="{635D491D-D0CB-C148-AB70-1C68DF0D3CDE}"/>
              </a:ext>
            </a:extLst>
          </p:cNvPr>
          <p:cNvSpPr txBox="1">
            <a:spLocks/>
          </p:cNvSpPr>
          <p:nvPr/>
        </p:nvSpPr>
        <p:spPr>
          <a:xfrm>
            <a:off x="8675982" y="5946477"/>
            <a:ext cx="3156787"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rPr>
              <a:t>You can do whatever you want, go a impress your audience with an amazing presentation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59" name="TextBox 58">
            <a:extLst>
              <a:ext uri="{FF2B5EF4-FFF2-40B4-BE49-F238E27FC236}">
                <a16:creationId xmlns:a16="http://schemas.microsoft.com/office/drawing/2014/main" id="{7D262754-6DAA-DA46-A80D-6E0D8B5B259D}"/>
              </a:ext>
            </a:extLst>
          </p:cNvPr>
          <p:cNvSpPr txBox="1"/>
          <p:nvPr/>
        </p:nvSpPr>
        <p:spPr>
          <a:xfrm>
            <a:off x="8675982" y="5632428"/>
            <a:ext cx="1625766"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06</a:t>
            </a:r>
          </a:p>
        </p:txBody>
      </p:sp>
      <p:sp>
        <p:nvSpPr>
          <p:cNvPr id="60" name="Subtitle 2">
            <a:extLst>
              <a:ext uri="{FF2B5EF4-FFF2-40B4-BE49-F238E27FC236}">
                <a16:creationId xmlns:a16="http://schemas.microsoft.com/office/drawing/2014/main" id="{CEDCE4FB-AF44-9B48-BA98-B09CCEAD8D05}"/>
              </a:ext>
            </a:extLst>
          </p:cNvPr>
          <p:cNvSpPr txBox="1">
            <a:spLocks/>
          </p:cNvSpPr>
          <p:nvPr/>
        </p:nvSpPr>
        <p:spPr>
          <a:xfrm>
            <a:off x="4949326" y="5946477"/>
            <a:ext cx="3156787"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rPr>
              <a:t>You can do whatever you want, go a impress your audience with an amazing presentation</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61" name="TextBox 60">
            <a:extLst>
              <a:ext uri="{FF2B5EF4-FFF2-40B4-BE49-F238E27FC236}">
                <a16:creationId xmlns:a16="http://schemas.microsoft.com/office/drawing/2014/main" id="{F66CDCCF-F456-6A4A-B552-A42B4D2E8D0C}"/>
              </a:ext>
            </a:extLst>
          </p:cNvPr>
          <p:cNvSpPr txBox="1"/>
          <p:nvPr/>
        </p:nvSpPr>
        <p:spPr>
          <a:xfrm>
            <a:off x="4949326" y="5632428"/>
            <a:ext cx="1633781"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 04</a:t>
            </a:r>
          </a:p>
        </p:txBody>
      </p:sp>
      <p:sp>
        <p:nvSpPr>
          <p:cNvPr id="62" name="TextBox 61">
            <a:extLst>
              <a:ext uri="{FF2B5EF4-FFF2-40B4-BE49-F238E27FC236}">
                <a16:creationId xmlns:a16="http://schemas.microsoft.com/office/drawing/2014/main" id="{BB894EC7-5C7C-264B-804B-08D64C73D2E1}"/>
              </a:ext>
            </a:extLst>
          </p:cNvPr>
          <p:cNvSpPr txBox="1"/>
          <p:nvPr/>
        </p:nvSpPr>
        <p:spPr>
          <a:xfrm>
            <a:off x="3221021" y="1839548"/>
            <a:ext cx="627096"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60%</a:t>
            </a:r>
          </a:p>
        </p:txBody>
      </p:sp>
      <p:sp>
        <p:nvSpPr>
          <p:cNvPr id="63" name="TextBox 62">
            <a:extLst>
              <a:ext uri="{FF2B5EF4-FFF2-40B4-BE49-F238E27FC236}">
                <a16:creationId xmlns:a16="http://schemas.microsoft.com/office/drawing/2014/main" id="{9DB0B9EA-B5C3-0247-9D32-A44A7D800AAC}"/>
              </a:ext>
            </a:extLst>
          </p:cNvPr>
          <p:cNvSpPr txBox="1"/>
          <p:nvPr/>
        </p:nvSpPr>
        <p:spPr>
          <a:xfrm>
            <a:off x="5828426" y="1607654"/>
            <a:ext cx="635110"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40%</a:t>
            </a:r>
          </a:p>
        </p:txBody>
      </p:sp>
      <p:sp>
        <p:nvSpPr>
          <p:cNvPr id="65" name="TextBox 64">
            <a:extLst>
              <a:ext uri="{FF2B5EF4-FFF2-40B4-BE49-F238E27FC236}">
                <a16:creationId xmlns:a16="http://schemas.microsoft.com/office/drawing/2014/main" id="{B70F9552-130B-E347-898C-1907F83DE80F}"/>
              </a:ext>
            </a:extLst>
          </p:cNvPr>
          <p:cNvSpPr txBox="1"/>
          <p:nvPr/>
        </p:nvSpPr>
        <p:spPr>
          <a:xfrm>
            <a:off x="5557617" y="2829908"/>
            <a:ext cx="619080"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30%</a:t>
            </a:r>
          </a:p>
        </p:txBody>
      </p:sp>
      <p:sp>
        <p:nvSpPr>
          <p:cNvPr id="66" name="TextBox 65">
            <a:extLst>
              <a:ext uri="{FF2B5EF4-FFF2-40B4-BE49-F238E27FC236}">
                <a16:creationId xmlns:a16="http://schemas.microsoft.com/office/drawing/2014/main" id="{CBDB72A1-0FBD-2E4C-9597-C224059389D6}"/>
              </a:ext>
            </a:extLst>
          </p:cNvPr>
          <p:cNvSpPr txBox="1"/>
          <p:nvPr/>
        </p:nvSpPr>
        <p:spPr>
          <a:xfrm>
            <a:off x="4202712" y="3809651"/>
            <a:ext cx="612668"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20%</a:t>
            </a:r>
          </a:p>
        </p:txBody>
      </p:sp>
      <p:sp>
        <p:nvSpPr>
          <p:cNvPr id="67" name="TextBox 66">
            <a:extLst>
              <a:ext uri="{FF2B5EF4-FFF2-40B4-BE49-F238E27FC236}">
                <a16:creationId xmlns:a16="http://schemas.microsoft.com/office/drawing/2014/main" id="{49AFD905-76D3-F64F-A970-C0F81E0732E7}"/>
              </a:ext>
            </a:extLst>
          </p:cNvPr>
          <p:cNvSpPr txBox="1"/>
          <p:nvPr/>
        </p:nvSpPr>
        <p:spPr>
          <a:xfrm>
            <a:off x="7509545" y="1776574"/>
            <a:ext cx="604654"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75%</a:t>
            </a:r>
          </a:p>
        </p:txBody>
      </p:sp>
      <p:sp>
        <p:nvSpPr>
          <p:cNvPr id="68" name="TextBox 67">
            <a:extLst>
              <a:ext uri="{FF2B5EF4-FFF2-40B4-BE49-F238E27FC236}">
                <a16:creationId xmlns:a16="http://schemas.microsoft.com/office/drawing/2014/main" id="{13B93715-F1B6-A74E-84CD-17CE67438A98}"/>
              </a:ext>
            </a:extLst>
          </p:cNvPr>
          <p:cNvSpPr txBox="1"/>
          <p:nvPr/>
        </p:nvSpPr>
        <p:spPr>
          <a:xfrm>
            <a:off x="8126404" y="3613778"/>
            <a:ext cx="635110"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45%</a:t>
            </a:r>
          </a:p>
        </p:txBody>
      </p:sp>
      <p:sp>
        <p:nvSpPr>
          <p:cNvPr id="2" name="Rectangle 14">
            <a:extLst>
              <a:ext uri="{FF2B5EF4-FFF2-40B4-BE49-F238E27FC236}">
                <a16:creationId xmlns:a16="http://schemas.microsoft.com/office/drawing/2014/main" id="{3AF60188-5EE7-E3E1-730B-2B936BE59D12}"/>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3"/>
                </a:solidFill>
                <a:latin typeface="Montserrat Black" panose="00000A00000000000000" pitchFamily="50" charset="0"/>
              </a:rPr>
              <a:t>GOES HERE</a:t>
            </a:r>
            <a:endParaRPr lang="ru-RU" altLang="ru-RU" sz="3200" b="1" dirty="0">
              <a:solidFill>
                <a:schemeClr val="accent3"/>
              </a:solidFill>
              <a:latin typeface="Montserrat Black" panose="00000A00000000000000" pitchFamily="50" charset="0"/>
            </a:endParaRPr>
          </a:p>
        </p:txBody>
      </p:sp>
      <p:sp>
        <p:nvSpPr>
          <p:cNvPr id="3" name="Rectangle 2">
            <a:extLst>
              <a:ext uri="{FF2B5EF4-FFF2-40B4-BE49-F238E27FC236}">
                <a16:creationId xmlns:a16="http://schemas.microsoft.com/office/drawing/2014/main" id="{8755B4A8-964B-0FCD-FA79-7FAEB09F7E4F}"/>
              </a:ext>
            </a:extLst>
          </p:cNvPr>
          <p:cNvSpPr/>
          <p:nvPr/>
        </p:nvSpPr>
        <p:spPr>
          <a:xfrm flipV="1">
            <a:off x="859336" y="875189"/>
            <a:ext cx="523666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 name="Text Placeholder 33">
            <a:extLst>
              <a:ext uri="{FF2B5EF4-FFF2-40B4-BE49-F238E27FC236}">
                <a16:creationId xmlns:a16="http://schemas.microsoft.com/office/drawing/2014/main" id="{F2577E52-98BB-F414-B7EE-B488F178DA69}"/>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18296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ompany Introduction PPThemes">
  <a:themeElements>
    <a:clrScheme name="NEW PPThemes">
      <a:dk1>
        <a:srgbClr val="000000"/>
      </a:dk1>
      <a:lt1>
        <a:srgbClr val="FFFFFF"/>
      </a:lt1>
      <a:dk2>
        <a:srgbClr val="5B9BD5"/>
      </a:dk2>
      <a:lt2>
        <a:srgbClr val="E7E6E6"/>
      </a:lt2>
      <a:accent1>
        <a:srgbClr val="E94470"/>
      </a:accent1>
      <a:accent2>
        <a:srgbClr val="711852"/>
      </a:accent2>
      <a:accent3>
        <a:srgbClr val="00C0B3"/>
      </a:accent3>
      <a:accent4>
        <a:srgbClr val="FEA800"/>
      </a:accent4>
      <a:accent5>
        <a:srgbClr val="EE5080"/>
      </a:accent5>
      <a:accent6>
        <a:srgbClr val="7D1D5D"/>
      </a:accent6>
      <a:hlink>
        <a:srgbClr val="ABCCD5"/>
      </a:hlink>
      <a:folHlink>
        <a:srgbClr val="7E77BA"/>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Introduction PPThemes" id="{015749B7-A49E-4510-A81F-D6988EC311C4}" vid="{49F573B0-F5ED-4792-A962-BC1BA2C38D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8058</TotalTime>
  <Words>889</Words>
  <Application>Microsoft Office PowerPoint</Application>
  <PresentationFormat>Widescreen</PresentationFormat>
  <Paragraphs>127</Paragraphs>
  <Slides>13</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vt:i4>
      </vt:variant>
    </vt:vector>
  </HeadingPairs>
  <TitlesOfParts>
    <vt:vector size="31" baseType="lpstr">
      <vt:lpstr>Arial</vt:lpstr>
      <vt:lpstr>Calibri</vt:lpstr>
      <vt:lpstr>Calibri Light</vt:lpstr>
      <vt:lpstr>Gill Sans</vt:lpstr>
      <vt:lpstr>Lato Black</vt:lpstr>
      <vt:lpstr>Lato Light</vt:lpstr>
      <vt:lpstr>Montserrat</vt:lpstr>
      <vt:lpstr>Montserrat Black</vt:lpstr>
      <vt:lpstr>Montserrat ExtraBold</vt:lpstr>
      <vt:lpstr>Montserrat ExtraLight</vt:lpstr>
      <vt:lpstr>Montserrat Light</vt:lpstr>
      <vt:lpstr>Montserrat SemiBold</vt:lpstr>
      <vt:lpstr>Nunito Sans ExtraLight</vt:lpstr>
      <vt:lpstr>Nunito Sans SemiBold</vt:lpstr>
      <vt:lpstr>Oswald</vt:lpstr>
      <vt:lpstr>Poppins</vt:lpstr>
      <vt:lpstr>Roboto Light</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471</cp:revision>
  <dcterms:created xsi:type="dcterms:W3CDTF">2020-03-21T22:03:23Z</dcterms:created>
  <dcterms:modified xsi:type="dcterms:W3CDTF">2025-04-11T22:19:18Z</dcterms:modified>
</cp:coreProperties>
</file>