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484" r:id="rId3"/>
    <p:sldId id="1393" r:id="rId4"/>
    <p:sldId id="1416" r:id="rId5"/>
    <p:sldId id="1427" r:id="rId6"/>
    <p:sldId id="1421" r:id="rId7"/>
    <p:sldId id="504" r:id="rId8"/>
    <p:sldId id="273" r:id="rId9"/>
    <p:sldId id="1450" r:id="rId10"/>
    <p:sldId id="1443" r:id="rId11"/>
    <p:sldId id="267" r:id="rId12"/>
    <p:sldId id="1412" r:id="rId13"/>
    <p:sldId id="1341" r:id="rId14"/>
    <p:sldId id="179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142"/>
    <a:srgbClr val="0137BB"/>
    <a:srgbClr val="03A59A"/>
    <a:srgbClr val="753895"/>
    <a:srgbClr val="743892"/>
    <a:srgbClr val="4C0339"/>
    <a:srgbClr val="01B9B7"/>
    <a:srgbClr val="F7A600"/>
    <a:srgbClr val="0F657D"/>
    <a:srgbClr val="E720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33A5FD-A5CD-4C15-960A-8F3BE9A53675}" v="3" dt="2025-06-09T15:03:20.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544" autoAdjust="0"/>
    <p:restoredTop sz="94660"/>
  </p:normalViewPr>
  <p:slideViewPr>
    <p:cSldViewPr snapToGrid="0">
      <p:cViewPr varScale="1">
        <p:scale>
          <a:sx n="112" d="100"/>
          <a:sy n="112" d="100"/>
        </p:scale>
        <p:origin x="1038" y="108"/>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7233A5FD-A5CD-4C15-960A-8F3BE9A53675}"/>
    <pc:docChg chg="undo custSel addSld delSld modSld sldOrd">
      <pc:chgData name="Jolie Serrano Delgado" userId="d52b4219-5c60-4a0c-87ad-b1ec335c0c37" providerId="ADAL" clId="{7233A5FD-A5CD-4C15-960A-8F3BE9A53675}" dt="2025-06-09T15:03:22.551" v="16" actId="47"/>
      <pc:docMkLst>
        <pc:docMk/>
      </pc:docMkLst>
      <pc:sldChg chg="add del">
        <pc:chgData name="Jolie Serrano Delgado" userId="d52b4219-5c60-4a0c-87ad-b1ec335c0c37" providerId="ADAL" clId="{7233A5FD-A5CD-4C15-960A-8F3BE9A53675}" dt="2025-06-09T15:03:08.004" v="10" actId="47"/>
        <pc:sldMkLst>
          <pc:docMk/>
          <pc:sldMk cId="4040804473" sldId="1449"/>
        </pc:sldMkLst>
      </pc:sldChg>
      <pc:sldChg chg="modSp add del mod">
        <pc:chgData name="Jolie Serrano Delgado" userId="d52b4219-5c60-4a0c-87ad-b1ec335c0c37" providerId="ADAL" clId="{7233A5FD-A5CD-4C15-960A-8F3BE9A53675}" dt="2025-06-09T15:03:22.551" v="16" actId="47"/>
        <pc:sldMkLst>
          <pc:docMk/>
          <pc:sldMk cId="0" sldId="1761"/>
        </pc:sldMkLst>
        <pc:spChg chg="mod">
          <ac:chgData name="Jolie Serrano Delgado" userId="d52b4219-5c60-4a0c-87ad-b1ec335c0c37" providerId="ADAL" clId="{7233A5FD-A5CD-4C15-960A-8F3BE9A53675}" dt="2025-06-09T15:03:12.162" v="11" actId="21"/>
          <ac:spMkLst>
            <pc:docMk/>
            <pc:sldMk cId="0" sldId="1761"/>
            <ac:spMk id="5" creationId="{58E10FA7-5A2D-4C09-8B3F-7195A9CE858D}"/>
          </ac:spMkLst>
        </pc:spChg>
      </pc:sldChg>
      <pc:sldChg chg="add ord">
        <pc:chgData name="Jolie Serrano Delgado" userId="d52b4219-5c60-4a0c-87ad-b1ec335c0c37" providerId="ADAL" clId="{7233A5FD-A5CD-4C15-960A-8F3BE9A53675}" dt="2025-06-09T15:03:07.065" v="9"/>
        <pc:sldMkLst>
          <pc:docMk/>
          <pc:sldMk cId="3573392034" sldId="1791"/>
        </pc:sldMkLst>
      </pc:sldChg>
      <pc:sldChg chg="modSp add mod">
        <pc:chgData name="Jolie Serrano Delgado" userId="d52b4219-5c60-4a0c-87ad-b1ec335c0c37" providerId="ADAL" clId="{7233A5FD-A5CD-4C15-960A-8F3BE9A53675}" dt="2025-06-09T15:03:20.725" v="15" actId="207"/>
        <pc:sldMkLst>
          <pc:docMk/>
          <pc:sldMk cId="0" sldId="4129"/>
        </pc:sldMkLst>
        <pc:spChg chg="mod">
          <ac:chgData name="Jolie Serrano Delgado" userId="d52b4219-5c60-4a0c-87ad-b1ec335c0c37" providerId="ADAL" clId="{7233A5FD-A5CD-4C15-960A-8F3BE9A53675}" dt="2025-06-09T15:03:20.725" v="15" actId="207"/>
          <ac:spMkLst>
            <pc:docMk/>
            <pc:sldMk cId="0" sldId="4129"/>
            <ac:spMk id="55309" creationId="{00000000-0000-0000-0000-000000000000}"/>
          </ac:spMkLst>
        </pc:spChg>
      </pc:sldChg>
      <pc:sldMasterChg chg="addSldLayout delSldLayout">
        <pc:chgData name="Jolie Serrano Delgado" userId="d52b4219-5c60-4a0c-87ad-b1ec335c0c37" providerId="ADAL" clId="{7233A5FD-A5CD-4C15-960A-8F3BE9A53675}" dt="2025-06-09T15:03:22.551" v="16" actId="47"/>
        <pc:sldMasterMkLst>
          <pc:docMk/>
          <pc:sldMasterMk cId="2916016287" sldId="2147483648"/>
        </pc:sldMasterMkLst>
        <pc:sldLayoutChg chg="add del">
          <pc:chgData name="Jolie Serrano Delgado" userId="d52b4219-5c60-4a0c-87ad-b1ec335c0c37" providerId="ADAL" clId="{7233A5FD-A5CD-4C15-960A-8F3BE9A53675}" dt="2025-06-09T15:03:22.551" v="16" actId="47"/>
          <pc:sldLayoutMkLst>
            <pc:docMk/>
            <pc:sldMasterMk cId="2916016287" sldId="2147483648"/>
            <pc:sldLayoutMk cId="3217457918" sldId="2147483682"/>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98307"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4210" name="Rectangle 10"/>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67CF3608-958E-4251-8CB1-525A16AFCBF3}" type="slidenum">
              <a:rPr lang="en-US" altLang="es-MX" sz="1200">
                <a:latin typeface="Calibri Light" panose="020F0302020204030204" pitchFamily="34" charset="0"/>
              </a:rPr>
              <a:pPr/>
              <a:t>5</a:t>
            </a:fld>
            <a:endParaRPr lang="en-US" altLang="es-MX" sz="1200">
              <a:latin typeface="Calibri Light" panose="020F0302020204030204" pitchFamily="34" charset="0"/>
            </a:endParaRPr>
          </a:p>
        </p:txBody>
      </p:sp>
      <p:sp>
        <p:nvSpPr>
          <p:cNvPr id="27649" name="Text Box 1"/>
          <p:cNvSpPr txBox="1">
            <a:spLocks noGrp="1" noRot="1" noChangeAspect="1" noChangeArrowheads="1"/>
          </p:cNvSpPr>
          <p:nvPr>
            <p:ph type="sldImg"/>
          </p:nvPr>
        </p:nvSpPr>
        <p:spPr bwMode="auto">
          <a:xfrm>
            <a:off x="382588" y="693738"/>
            <a:ext cx="6086475" cy="3424237"/>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27650" name="Text Box 2"/>
          <p:cNvSpPr txBox="1">
            <a:spLocks noGrp="1" noChangeArrowheads="1"/>
          </p:cNvSpPr>
          <p:nvPr>
            <p:ph type="body" idx="1"/>
          </p:nvPr>
        </p:nvSpPr>
        <p:spPr bwMode="auto">
          <a:xfrm>
            <a:off x="685800" y="4341813"/>
            <a:ext cx="5481638" cy="41100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102403"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noProof="1"/>
          </a:p>
        </p:txBody>
      </p:sp>
      <p:sp>
        <p:nvSpPr>
          <p:cNvPr id="4" name="Marcador de número de diapositiva 3"/>
          <p:cNvSpPr>
            <a:spLocks noGrp="1"/>
          </p:cNvSpPr>
          <p:nvPr>
            <p:ph type="sldNum" sz="quarter" idx="5"/>
          </p:nvPr>
        </p:nvSpPr>
        <p:spPr/>
        <p:txBody>
          <a:bodyPr rtlCol="0"/>
          <a:lstStyle/>
          <a:p>
            <a:pPr rtl="0"/>
            <a:fld id="{C6DA110C-3D35-4FD3-808A-C1BFDD21E250}" type="slidenum">
              <a:rPr lang="es-ES" noProof="1" smtClean="0"/>
              <a:t>8</a:t>
            </a:fld>
            <a:endParaRPr lang="es-ES" noProof="1"/>
          </a:p>
        </p:txBody>
      </p:sp>
    </p:spTree>
    <p:extLst>
      <p:ext uri="{BB962C8B-B14F-4D97-AF65-F5344CB8AC3E}">
        <p14:creationId xmlns:p14="http://schemas.microsoft.com/office/powerpoint/2010/main" val="32578624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noProof="1"/>
          </a:p>
        </p:txBody>
      </p:sp>
      <p:sp>
        <p:nvSpPr>
          <p:cNvPr id="4" name="Marcador de número de diapositiva 3"/>
          <p:cNvSpPr>
            <a:spLocks noGrp="1"/>
          </p:cNvSpPr>
          <p:nvPr>
            <p:ph type="sldNum" sz="quarter" idx="5"/>
          </p:nvPr>
        </p:nvSpPr>
        <p:spPr/>
        <p:txBody>
          <a:bodyPr rtlCol="0"/>
          <a:lstStyle/>
          <a:p>
            <a:pPr rtl="0"/>
            <a:fld id="{C6DA110C-3D35-4FD3-808A-C1BFDD21E250}" type="slidenum">
              <a:rPr lang="es-ES" noProof="1" smtClean="0"/>
              <a:t>9</a:t>
            </a:fld>
            <a:endParaRPr lang="es-ES" noProof="1"/>
          </a:p>
        </p:txBody>
      </p:sp>
    </p:spTree>
    <p:extLst>
      <p:ext uri="{BB962C8B-B14F-4D97-AF65-F5344CB8AC3E}">
        <p14:creationId xmlns:p14="http://schemas.microsoft.com/office/powerpoint/2010/main" val="17943271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10"/>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D513811C-3731-46C7-8F04-E37E71138C3C}" type="slidenum">
              <a:rPr lang="en-US" altLang="es-MX" sz="1200">
                <a:latin typeface="Calibri Light" panose="020F0302020204030204" pitchFamily="34" charset="0"/>
              </a:rPr>
              <a:pPr/>
              <a:t>10</a:t>
            </a:fld>
            <a:endParaRPr lang="en-US" altLang="es-MX" sz="1200">
              <a:latin typeface="Calibri Light" panose="020F0302020204030204" pitchFamily="34" charset="0"/>
            </a:endParaRPr>
          </a:p>
        </p:txBody>
      </p:sp>
      <p:sp>
        <p:nvSpPr>
          <p:cNvPr id="8193" name="Text Box 1"/>
          <p:cNvSpPr txBox="1">
            <a:spLocks noGrp="1" noRot="1" noChangeAspect="1" noChangeArrowheads="1"/>
          </p:cNvSpPr>
          <p:nvPr>
            <p:ph type="sldImg"/>
          </p:nvPr>
        </p:nvSpPr>
        <p:spPr bwMode="auto">
          <a:xfrm>
            <a:off x="382588" y="693738"/>
            <a:ext cx="6086475" cy="3424237"/>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8194" name="Text Box 2"/>
          <p:cNvSpPr txBox="1">
            <a:spLocks noGrp="1" noChangeArrowheads="1"/>
          </p:cNvSpPr>
          <p:nvPr>
            <p:ph type="body" idx="1"/>
          </p:nvPr>
        </p:nvSpPr>
        <p:spPr bwMode="auto">
          <a:xfrm>
            <a:off x="685800" y="4341813"/>
            <a:ext cx="5481638" cy="41100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a:p>
        </p:txBody>
      </p:sp>
      <p:sp>
        <p:nvSpPr>
          <p:cNvPr id="4" name="Marcador de posición de número de diapositiva 3"/>
          <p:cNvSpPr>
            <a:spLocks noGrp="1"/>
          </p:cNvSpPr>
          <p:nvPr>
            <p:ph type="sldNum" sz="quarter" idx="5"/>
          </p:nvPr>
        </p:nvSpPr>
        <p:spPr/>
        <p:txBody>
          <a:bodyPr rtlCol="0"/>
          <a:lstStyle/>
          <a:p>
            <a:pPr rtl="0"/>
            <a:fld id="{5A226AB8-ACBE-42E6-92F5-667EDDCD9652}" type="slidenum">
              <a:rPr lang="es-ES" smtClean="0"/>
              <a:t>11</a:t>
            </a:fld>
            <a:endParaRPr lang="es-ES"/>
          </a:p>
        </p:txBody>
      </p:sp>
    </p:spTree>
    <p:extLst>
      <p:ext uri="{BB962C8B-B14F-4D97-AF65-F5344CB8AC3E}">
        <p14:creationId xmlns:p14="http://schemas.microsoft.com/office/powerpoint/2010/main" val="36182132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id-ID" altLang="es-MX">
              <a:latin typeface="Calibri Light" panose="020F0302020204030204" pitchFamily="34" charset="0"/>
            </a:endParaRPr>
          </a:p>
        </p:txBody>
      </p:sp>
      <p:sp>
        <p:nvSpPr>
          <p:cNvPr id="880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B6F2A9D0-517E-468E-8587-811DCD021FDA}" type="slidenum">
              <a:rPr lang="id-ID" altLang="es-MX" sz="1200">
                <a:latin typeface="Calibri Light" panose="020F0302020204030204" pitchFamily="34" charset="0"/>
              </a:rPr>
              <a:pPr/>
              <a:t>12</a:t>
            </a:fld>
            <a:endParaRPr lang="id-ID" altLang="es-MX" sz="1200">
              <a:latin typeface="Calibri Light" panose="020F03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sp>
        <p:nvSpPr>
          <p:cNvPr id="10" name="Marcador de posición de imagen 9"/>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1678571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Big_Picture_place-holder">
    <p:spTree>
      <p:nvGrpSpPr>
        <p:cNvPr id="1" name=""/>
        <p:cNvGrpSpPr/>
        <p:nvPr/>
      </p:nvGrpSpPr>
      <p:grpSpPr>
        <a:xfrm>
          <a:off x="0" y="0"/>
          <a:ext cx="0" cy="0"/>
          <a:chOff x="0" y="0"/>
          <a:chExt cx="0" cy="0"/>
        </a:xfrm>
      </p:grpSpPr>
      <p:sp>
        <p:nvSpPr>
          <p:cNvPr id="9" name="Picture Placeholder 22"/>
          <p:cNvSpPr>
            <a:spLocks noGrp="1"/>
          </p:cNvSpPr>
          <p:nvPr>
            <p:ph type="pic" sz="quarter" idx="13"/>
          </p:nvPr>
        </p:nvSpPr>
        <p:spPr>
          <a:xfrm>
            <a:off x="0" y="-1"/>
            <a:ext cx="12203143" cy="6858001"/>
          </a:xfrm>
        </p:spPr>
        <p:txBody>
          <a:bodyPr rtlCol="0">
            <a:normAutofit/>
          </a:bodyPr>
          <a:lstStyle>
            <a:lvl1pPr marL="0" indent="0">
              <a:buNone/>
              <a:defRPr sz="1600">
                <a:latin typeface="Calibri Light"/>
                <a:cs typeface="Calibri Light"/>
              </a:defRPr>
            </a:lvl1pPr>
          </a:lstStyle>
          <a:p>
            <a:pPr lvl="0"/>
            <a:endParaRPr lang="id-ID" noProof="0" dirty="0"/>
          </a:p>
        </p:txBody>
      </p:sp>
    </p:spTree>
    <p:extLst>
      <p:ext uri="{BB962C8B-B14F-4D97-AF65-F5344CB8AC3E}">
        <p14:creationId xmlns:p14="http://schemas.microsoft.com/office/powerpoint/2010/main" val="53506562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32_Blank">
    <p:spTree>
      <p:nvGrpSpPr>
        <p:cNvPr id="1" name=""/>
        <p:cNvGrpSpPr/>
        <p:nvPr/>
      </p:nvGrpSpPr>
      <p:grpSpPr>
        <a:xfrm>
          <a:off x="0" y="0"/>
          <a:ext cx="0" cy="0"/>
          <a:chOff x="0" y="0"/>
          <a:chExt cx="0" cy="0"/>
        </a:xfrm>
      </p:grpSpPr>
      <p:sp>
        <p:nvSpPr>
          <p:cNvPr id="8" name="Picture Placeholder 17"/>
          <p:cNvSpPr>
            <a:spLocks noGrp="1"/>
          </p:cNvSpPr>
          <p:nvPr>
            <p:ph type="pic" sz="quarter" idx="14"/>
          </p:nvPr>
        </p:nvSpPr>
        <p:spPr>
          <a:xfrm>
            <a:off x="1402735" y="1935281"/>
            <a:ext cx="4031978" cy="2263140"/>
          </a:xfrm>
          <a:noFill/>
        </p:spPr>
        <p:txBody>
          <a:bodyPr rtlCol="0">
            <a:normAutofit/>
          </a:bodyPr>
          <a:lstStyle>
            <a:lvl1pPr marL="0" indent="0" algn="ctr">
              <a:buNone/>
              <a:defRPr>
                <a:solidFill>
                  <a:schemeClr val="bg1">
                    <a:lumMod val="75000"/>
                  </a:schemeClr>
                </a:solidFill>
                <a:latin typeface="+mj-lt"/>
              </a:defRPr>
            </a:lvl1pPr>
          </a:lstStyle>
          <a:p>
            <a:pPr lvl="0"/>
            <a:endParaRPr lang="en-US" noProof="0"/>
          </a:p>
        </p:txBody>
      </p:sp>
      <p:sp>
        <p:nvSpPr>
          <p:cNvPr id="9" name="Picture Placeholder 17"/>
          <p:cNvSpPr>
            <a:spLocks noGrp="1"/>
          </p:cNvSpPr>
          <p:nvPr>
            <p:ph type="pic" sz="quarter" idx="16"/>
          </p:nvPr>
        </p:nvSpPr>
        <p:spPr>
          <a:xfrm>
            <a:off x="6731357" y="1935281"/>
            <a:ext cx="4031978" cy="2263140"/>
          </a:xfrm>
          <a:noFill/>
        </p:spPr>
        <p:txBody>
          <a:bodyPr rtlCol="0">
            <a:normAutofit/>
          </a:bodyPr>
          <a:lstStyle>
            <a:lvl1pPr marL="0" indent="0" algn="ctr">
              <a:buNone/>
              <a:defRPr>
                <a:solidFill>
                  <a:schemeClr val="bg1">
                    <a:lumMod val="75000"/>
                  </a:schemeClr>
                </a:solidFill>
                <a:latin typeface="+mj-lt"/>
              </a:defRPr>
            </a:lvl1pPr>
          </a:lstStyle>
          <a:p>
            <a:pPr lvl="0"/>
            <a:endParaRPr lang="en-US" noProof="0"/>
          </a:p>
        </p:txBody>
      </p:sp>
    </p:spTree>
    <p:extLst>
      <p:ext uri="{BB962C8B-B14F-4D97-AF65-F5344CB8AC3E}">
        <p14:creationId xmlns:p14="http://schemas.microsoft.com/office/powerpoint/2010/main" val="793456638"/>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Diseño personalizado">
    <p:spTree>
      <p:nvGrpSpPr>
        <p:cNvPr id="1" name=""/>
        <p:cNvGrpSpPr/>
        <p:nvPr/>
      </p:nvGrpSpPr>
      <p:grpSpPr>
        <a:xfrm>
          <a:off x="0" y="0"/>
          <a:ext cx="0" cy="0"/>
          <a:chOff x="0" y="0"/>
          <a:chExt cx="0" cy="0"/>
        </a:xfrm>
      </p:grpSpPr>
      <p:sp>
        <p:nvSpPr>
          <p:cNvPr id="32" name="Marcador de posición de imagen 31">
            <a:extLst>
              <a:ext uri="{FF2B5EF4-FFF2-40B4-BE49-F238E27FC236}">
                <a16:creationId xmlns:a16="http://schemas.microsoft.com/office/drawing/2014/main" id="{F408788A-A3AC-402A-ACD2-84C5FDBE60F7}"/>
              </a:ext>
            </a:extLst>
          </p:cNvPr>
          <p:cNvSpPr>
            <a:spLocks noGrp="1"/>
          </p:cNvSpPr>
          <p:nvPr>
            <p:ph type="pic" sz="quarter" idx="10"/>
          </p:nvPr>
        </p:nvSpPr>
        <p:spPr>
          <a:xfrm>
            <a:off x="1419225" y="1938338"/>
            <a:ext cx="3971925" cy="2265362"/>
          </a:xfrm>
          <a:prstGeom prst="rect">
            <a:avLst/>
          </a:prstGeom>
        </p:spPr>
        <p:txBody>
          <a:bodyPr/>
          <a:lstStyle/>
          <a:p>
            <a:endParaRPr lang="en-US"/>
          </a:p>
        </p:txBody>
      </p:sp>
      <p:sp>
        <p:nvSpPr>
          <p:cNvPr id="34" name="Marcador de posición de imagen 33">
            <a:extLst>
              <a:ext uri="{FF2B5EF4-FFF2-40B4-BE49-F238E27FC236}">
                <a16:creationId xmlns:a16="http://schemas.microsoft.com/office/drawing/2014/main" id="{5D7E166F-2788-4830-9973-FC4687554F9C}"/>
              </a:ext>
            </a:extLst>
          </p:cNvPr>
          <p:cNvSpPr>
            <a:spLocks noGrp="1"/>
          </p:cNvSpPr>
          <p:nvPr>
            <p:ph type="pic" sz="quarter" idx="11"/>
          </p:nvPr>
        </p:nvSpPr>
        <p:spPr>
          <a:xfrm>
            <a:off x="6737350" y="1938338"/>
            <a:ext cx="4029075" cy="2260600"/>
          </a:xfrm>
          <a:prstGeom prst="rect">
            <a:avLst/>
          </a:prstGeom>
        </p:spPr>
        <p:txBody>
          <a:bodyPr/>
          <a:lstStyle/>
          <a:p>
            <a:endParaRPr lang="en-US"/>
          </a:p>
        </p:txBody>
      </p:sp>
    </p:spTree>
    <p:extLst>
      <p:ext uri="{BB962C8B-B14F-4D97-AF65-F5344CB8AC3E}">
        <p14:creationId xmlns:p14="http://schemas.microsoft.com/office/powerpoint/2010/main" val="19506418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Portfolio Four">
    <p:spTree>
      <p:nvGrpSpPr>
        <p:cNvPr id="1" name=""/>
        <p:cNvGrpSpPr/>
        <p:nvPr/>
      </p:nvGrpSpPr>
      <p:grpSpPr>
        <a:xfrm>
          <a:off x="0" y="0"/>
          <a:ext cx="0" cy="0"/>
          <a:chOff x="0" y="0"/>
          <a:chExt cx="0" cy="0"/>
        </a:xfrm>
      </p:grpSpPr>
      <p:sp>
        <p:nvSpPr>
          <p:cNvPr id="3" name="Picture Placeholder 2"/>
          <p:cNvSpPr>
            <a:spLocks noGrp="1"/>
          </p:cNvSpPr>
          <p:nvPr>
            <p:ph type="pic" sz="quarter" idx="15"/>
          </p:nvPr>
        </p:nvSpPr>
        <p:spPr>
          <a:xfrm>
            <a:off x="1874308" y="2069627"/>
            <a:ext cx="1669728" cy="2974880"/>
          </a:xfrm>
        </p:spPr>
        <p:txBody>
          <a:bodyPr rtlCol="0">
            <a:normAutofit/>
          </a:bodyPr>
          <a:lstStyle>
            <a:lvl1pPr>
              <a:defRPr sz="1600"/>
            </a:lvl1pPr>
          </a:lstStyle>
          <a:p>
            <a:pPr lvl="0"/>
            <a:endParaRPr lang="en-US" noProof="0"/>
          </a:p>
        </p:txBody>
      </p:sp>
      <p:sp>
        <p:nvSpPr>
          <p:cNvPr id="7" name="Picture Placeholder 2"/>
          <p:cNvSpPr>
            <a:spLocks noGrp="1"/>
          </p:cNvSpPr>
          <p:nvPr>
            <p:ph type="pic" sz="quarter" idx="16"/>
          </p:nvPr>
        </p:nvSpPr>
        <p:spPr>
          <a:xfrm>
            <a:off x="5232419" y="2069627"/>
            <a:ext cx="1669728" cy="2974880"/>
          </a:xfrm>
        </p:spPr>
        <p:txBody>
          <a:bodyPr rtlCol="0">
            <a:normAutofit/>
          </a:bodyPr>
          <a:lstStyle>
            <a:lvl1pPr>
              <a:defRPr sz="1600"/>
            </a:lvl1pPr>
          </a:lstStyle>
          <a:p>
            <a:pPr lvl="0"/>
            <a:endParaRPr lang="en-US" noProof="0"/>
          </a:p>
        </p:txBody>
      </p:sp>
      <p:sp>
        <p:nvSpPr>
          <p:cNvPr id="8" name="Picture Placeholder 2"/>
          <p:cNvSpPr>
            <a:spLocks noGrp="1"/>
          </p:cNvSpPr>
          <p:nvPr>
            <p:ph type="pic" sz="quarter" idx="17"/>
          </p:nvPr>
        </p:nvSpPr>
        <p:spPr>
          <a:xfrm>
            <a:off x="8591659" y="2069627"/>
            <a:ext cx="1669728" cy="2974880"/>
          </a:xfrm>
        </p:spPr>
        <p:txBody>
          <a:bodyPr rtlCol="0">
            <a:normAutofit/>
          </a:bodyPr>
          <a:lstStyle>
            <a:lvl1pPr>
              <a:defRPr sz="1600"/>
            </a:lvl1pPr>
          </a:lstStyle>
          <a:p>
            <a:pPr lvl="0"/>
            <a:endParaRPr lang="en-US" noProof="0"/>
          </a:p>
        </p:txBody>
      </p:sp>
    </p:spTree>
    <p:extLst>
      <p:ext uri="{BB962C8B-B14F-4D97-AF65-F5344CB8AC3E}">
        <p14:creationId xmlns:p14="http://schemas.microsoft.com/office/powerpoint/2010/main" val="1080530187"/>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_Diseño personalizado">
    <p:spTree>
      <p:nvGrpSpPr>
        <p:cNvPr id="1" name=""/>
        <p:cNvGrpSpPr/>
        <p:nvPr/>
      </p:nvGrpSpPr>
      <p:grpSpPr>
        <a:xfrm>
          <a:off x="0" y="0"/>
          <a:ext cx="0" cy="0"/>
          <a:chOff x="0" y="0"/>
          <a:chExt cx="0" cy="0"/>
        </a:xfrm>
      </p:grpSpPr>
      <p:sp>
        <p:nvSpPr>
          <p:cNvPr id="7" name="Marcador de posición de imagen 6">
            <a:extLst>
              <a:ext uri="{FF2B5EF4-FFF2-40B4-BE49-F238E27FC236}">
                <a16:creationId xmlns:a16="http://schemas.microsoft.com/office/drawing/2014/main" id="{4773F88A-C7CF-41AE-B871-D5F29CFBFDBD}"/>
              </a:ext>
            </a:extLst>
          </p:cNvPr>
          <p:cNvSpPr>
            <a:spLocks noGrp="1"/>
          </p:cNvSpPr>
          <p:nvPr>
            <p:ph type="pic" sz="quarter" idx="10"/>
          </p:nvPr>
        </p:nvSpPr>
        <p:spPr>
          <a:xfrm>
            <a:off x="1843088" y="2006600"/>
            <a:ext cx="1692275" cy="3028950"/>
          </a:xfrm>
          <a:prstGeom prst="rect">
            <a:avLst/>
          </a:prstGeom>
        </p:spPr>
        <p:txBody>
          <a:bodyPr/>
          <a:lstStyle/>
          <a:p>
            <a:endParaRPr lang="en-US"/>
          </a:p>
        </p:txBody>
      </p:sp>
      <p:sp>
        <p:nvSpPr>
          <p:cNvPr id="8" name="Marcador de posición de imagen 6">
            <a:extLst>
              <a:ext uri="{FF2B5EF4-FFF2-40B4-BE49-F238E27FC236}">
                <a16:creationId xmlns:a16="http://schemas.microsoft.com/office/drawing/2014/main" id="{FA509FBD-65A5-47ED-BF59-719CF38859D7}"/>
              </a:ext>
            </a:extLst>
          </p:cNvPr>
          <p:cNvSpPr>
            <a:spLocks noGrp="1"/>
          </p:cNvSpPr>
          <p:nvPr>
            <p:ph type="pic" sz="quarter" idx="11"/>
          </p:nvPr>
        </p:nvSpPr>
        <p:spPr>
          <a:xfrm>
            <a:off x="5249862" y="2020887"/>
            <a:ext cx="1692275" cy="3028950"/>
          </a:xfrm>
          <a:prstGeom prst="rect">
            <a:avLst/>
          </a:prstGeom>
        </p:spPr>
        <p:txBody>
          <a:bodyPr/>
          <a:lstStyle/>
          <a:p>
            <a:endParaRPr lang="en-US"/>
          </a:p>
        </p:txBody>
      </p:sp>
      <p:sp>
        <p:nvSpPr>
          <p:cNvPr id="9" name="Marcador de posición de imagen 6">
            <a:extLst>
              <a:ext uri="{FF2B5EF4-FFF2-40B4-BE49-F238E27FC236}">
                <a16:creationId xmlns:a16="http://schemas.microsoft.com/office/drawing/2014/main" id="{F0A7D907-D780-4650-A6A6-EE5D780844F2}"/>
              </a:ext>
            </a:extLst>
          </p:cNvPr>
          <p:cNvSpPr>
            <a:spLocks noGrp="1"/>
          </p:cNvSpPr>
          <p:nvPr>
            <p:ph type="pic" sz="quarter" idx="12"/>
          </p:nvPr>
        </p:nvSpPr>
        <p:spPr>
          <a:xfrm>
            <a:off x="8561631" y="2020887"/>
            <a:ext cx="1692275" cy="3028950"/>
          </a:xfrm>
          <a:prstGeom prst="rect">
            <a:avLst/>
          </a:prstGeom>
        </p:spPr>
        <p:txBody>
          <a:bodyPr/>
          <a:lstStyle/>
          <a:p>
            <a:endParaRPr lang="en-US"/>
          </a:p>
        </p:txBody>
      </p:sp>
    </p:spTree>
    <p:extLst>
      <p:ext uri="{BB962C8B-B14F-4D97-AF65-F5344CB8AC3E}">
        <p14:creationId xmlns:p14="http://schemas.microsoft.com/office/powerpoint/2010/main" val="31544614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1_Title Slide">
    <p:spTree>
      <p:nvGrpSpPr>
        <p:cNvPr id="1" name=""/>
        <p:cNvGrpSpPr/>
        <p:nvPr/>
      </p:nvGrpSpPr>
      <p:grpSpPr>
        <a:xfrm>
          <a:off x="0" y="0"/>
          <a:ext cx="0" cy="0"/>
          <a:chOff x="0" y="0"/>
          <a:chExt cx="0" cy="0"/>
        </a:xfrm>
      </p:grpSpPr>
      <p:sp>
        <p:nvSpPr>
          <p:cNvPr id="27" name="Marcador de posición de imagen 26">
            <a:extLst>
              <a:ext uri="{FF2B5EF4-FFF2-40B4-BE49-F238E27FC236}">
                <a16:creationId xmlns:a16="http://schemas.microsoft.com/office/drawing/2014/main" id="{0571BDCF-8357-4E2A-83C8-249E4A427BC7}"/>
              </a:ext>
            </a:extLst>
          </p:cNvPr>
          <p:cNvSpPr>
            <a:spLocks noGrp="1"/>
          </p:cNvSpPr>
          <p:nvPr>
            <p:ph type="pic" sz="quarter" idx="10"/>
          </p:nvPr>
        </p:nvSpPr>
        <p:spPr>
          <a:xfrm>
            <a:off x="3324225" y="2506663"/>
            <a:ext cx="5541963" cy="3101975"/>
          </a:xfrm>
          <a:prstGeom prst="rect">
            <a:avLst/>
          </a:prstGeom>
        </p:spPr>
        <p:txBody>
          <a:bodyPr/>
          <a:lstStyle/>
          <a:p>
            <a:endParaRPr lang="en-US"/>
          </a:p>
        </p:txBody>
      </p:sp>
    </p:spTree>
    <p:extLst>
      <p:ext uri="{BB962C8B-B14F-4D97-AF65-F5344CB8AC3E}">
        <p14:creationId xmlns:p14="http://schemas.microsoft.com/office/powerpoint/2010/main" val="1080734844"/>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diseñ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C8120D69-7018-4C57-9AE5-C54381F7E0E3}"/>
              </a:ext>
            </a:extLst>
          </p:cNvPr>
          <p:cNvSpPr>
            <a:spLocks noGrp="1"/>
          </p:cNvSpPr>
          <p:nvPr>
            <p:ph type="pic" sz="quarter" idx="10"/>
          </p:nvPr>
        </p:nvSpPr>
        <p:spPr>
          <a:xfrm>
            <a:off x="0" y="0"/>
            <a:ext cx="12192000" cy="3219450"/>
          </a:xfrm>
          <a:prstGeom prst="rect">
            <a:avLst/>
          </a:prstGeom>
        </p:spPr>
        <p:txBody>
          <a:bodyPr/>
          <a:lstStyle/>
          <a:p>
            <a:endParaRPr lang="en-US"/>
          </a:p>
        </p:txBody>
      </p:sp>
    </p:spTree>
    <p:extLst>
      <p:ext uri="{BB962C8B-B14F-4D97-AF65-F5344CB8AC3E}">
        <p14:creationId xmlns:p14="http://schemas.microsoft.com/office/powerpoint/2010/main" val="648124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5832525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5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36809175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Marcador de posición de imagen 9">
            <a:extLst>
              <a:ext uri="{FF2B5EF4-FFF2-40B4-BE49-F238E27FC236}">
                <a16:creationId xmlns:a16="http://schemas.microsoft.com/office/drawing/2014/main" id="{415F9512-4E44-4AFB-95B3-F9396AE63518}"/>
              </a:ext>
            </a:extLst>
          </p:cNvPr>
          <p:cNvSpPr>
            <a:spLocks noGrp="1"/>
          </p:cNvSpPr>
          <p:nvPr>
            <p:ph type="pic" sz="quarter" idx="10"/>
          </p:nvPr>
        </p:nvSpPr>
        <p:spPr>
          <a:xfrm>
            <a:off x="0" y="0"/>
            <a:ext cx="4019550" cy="6858000"/>
          </a:xfrm>
          <a:prstGeom prst="rect">
            <a:avLst/>
          </a:prstGeom>
        </p:spPr>
        <p:txBody>
          <a:bodyPr/>
          <a:lstStyle/>
          <a:p>
            <a:endParaRPr lang="en-US"/>
          </a:p>
        </p:txBody>
      </p:sp>
    </p:spTree>
    <p:extLst>
      <p:ext uri="{BB962C8B-B14F-4D97-AF65-F5344CB8AC3E}">
        <p14:creationId xmlns:p14="http://schemas.microsoft.com/office/powerpoint/2010/main" val="1856907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sp>
        <p:nvSpPr>
          <p:cNvPr id="7" name="Marcador de posición de imagen 9">
            <a:extLst>
              <a:ext uri="{FF2B5EF4-FFF2-40B4-BE49-F238E27FC236}">
                <a16:creationId xmlns:a16="http://schemas.microsoft.com/office/drawing/2014/main" id="{6B433BED-6E00-466C-B502-3DCEA27B6B92}"/>
              </a:ext>
            </a:extLst>
          </p:cNvPr>
          <p:cNvSpPr>
            <a:spLocks noGrp="1"/>
          </p:cNvSpPr>
          <p:nvPr>
            <p:ph type="pic" sz="quarter" idx="10"/>
          </p:nvPr>
        </p:nvSpPr>
        <p:spPr>
          <a:xfrm>
            <a:off x="8172450" y="0"/>
            <a:ext cx="4019550" cy="6858000"/>
          </a:xfrm>
          <a:prstGeom prst="rect">
            <a:avLst/>
          </a:prstGeom>
        </p:spPr>
        <p:txBody>
          <a:bodyPr/>
          <a:lstStyle/>
          <a:p>
            <a:endParaRPr lang="en-US"/>
          </a:p>
        </p:txBody>
      </p:sp>
    </p:spTree>
    <p:extLst>
      <p:ext uri="{BB962C8B-B14F-4D97-AF65-F5344CB8AC3E}">
        <p14:creationId xmlns:p14="http://schemas.microsoft.com/office/powerpoint/2010/main" val="3276796253"/>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Marcador de posición de imagen 21">
            <a:extLst>
              <a:ext uri="{FF2B5EF4-FFF2-40B4-BE49-F238E27FC236}">
                <a16:creationId xmlns:a16="http://schemas.microsoft.com/office/drawing/2014/main" id="{EA2E0E24-9EF1-4BEB-8C5E-72AE4E64EC5D}"/>
              </a:ext>
            </a:extLst>
          </p:cNvPr>
          <p:cNvSpPr>
            <a:spLocks noGrp="1"/>
          </p:cNvSpPr>
          <p:nvPr>
            <p:ph type="pic" sz="quarter" idx="10"/>
          </p:nvPr>
        </p:nvSpPr>
        <p:spPr>
          <a:xfrm>
            <a:off x="2667000" y="2819400"/>
            <a:ext cx="3067050" cy="4133850"/>
          </a:xfrm>
          <a:prstGeom prst="rect">
            <a:avLst/>
          </a:prstGeom>
        </p:spPr>
        <p:txBody>
          <a:bodyPr/>
          <a:lstStyle>
            <a:lvl1pPr>
              <a:defRPr sz="1200">
                <a:solidFill>
                  <a:schemeClr val="bg1"/>
                </a:solidFill>
              </a:defRPr>
            </a:lvl1pPr>
          </a:lstStyle>
          <a:p>
            <a:endParaRPr lang="en-US"/>
          </a:p>
        </p:txBody>
      </p:sp>
      <p:sp>
        <p:nvSpPr>
          <p:cNvPr id="8" name="Marcador de posición de imagen 21">
            <a:extLst>
              <a:ext uri="{FF2B5EF4-FFF2-40B4-BE49-F238E27FC236}">
                <a16:creationId xmlns:a16="http://schemas.microsoft.com/office/drawing/2014/main" id="{C4F29832-7C85-4BB3-8A22-757DFEF6BC6D}"/>
              </a:ext>
            </a:extLst>
          </p:cNvPr>
          <p:cNvSpPr>
            <a:spLocks noGrp="1"/>
          </p:cNvSpPr>
          <p:nvPr>
            <p:ph type="pic" sz="quarter" idx="11"/>
          </p:nvPr>
        </p:nvSpPr>
        <p:spPr>
          <a:xfrm>
            <a:off x="5734050" y="-114300"/>
            <a:ext cx="3067050" cy="4133850"/>
          </a:xfrm>
          <a:prstGeom prst="rect">
            <a:avLst/>
          </a:prstGeom>
        </p:spPr>
        <p:txBody>
          <a:bodyPr/>
          <a:lstStyle>
            <a:lvl1pPr>
              <a:defRPr sz="1200">
                <a:solidFill>
                  <a:schemeClr val="bg1"/>
                </a:solidFill>
              </a:defRPr>
            </a:lvl1pPr>
          </a:lstStyle>
          <a:p>
            <a:endParaRPr lang="en-US"/>
          </a:p>
        </p:txBody>
      </p:sp>
    </p:spTree>
    <p:extLst>
      <p:ext uri="{BB962C8B-B14F-4D97-AF65-F5344CB8AC3E}">
        <p14:creationId xmlns:p14="http://schemas.microsoft.com/office/powerpoint/2010/main" val="539981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588B98C-A631-4077-AD40-B8F2BF6D5379}"/>
              </a:ext>
            </a:extLst>
          </p:cNvPr>
          <p:cNvSpPr>
            <a:spLocks noGrp="1"/>
          </p:cNvSpPr>
          <p:nvPr>
            <p:ph type="pic" sz="quarter" idx="10"/>
          </p:nvPr>
        </p:nvSpPr>
        <p:spPr>
          <a:xfrm>
            <a:off x="0" y="1619250"/>
            <a:ext cx="12192000" cy="2990850"/>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sp>
        <p:nvSpPr>
          <p:cNvPr id="3" name="Marcador de posición de imagen 17">
            <a:extLst>
              <a:ext uri="{FF2B5EF4-FFF2-40B4-BE49-F238E27FC236}">
                <a16:creationId xmlns:a16="http://schemas.microsoft.com/office/drawing/2014/main" id="{54298802-8784-46AF-9FAB-D3130CB77FC5}"/>
              </a:ext>
            </a:extLst>
          </p:cNvPr>
          <p:cNvSpPr>
            <a:spLocks noGrp="1"/>
          </p:cNvSpPr>
          <p:nvPr>
            <p:ph type="pic" sz="quarter" idx="10"/>
          </p:nvPr>
        </p:nvSpPr>
        <p:spPr>
          <a:xfrm>
            <a:off x="0" y="554038"/>
            <a:ext cx="12192000" cy="5599112"/>
          </a:xfrm>
          <a:prstGeom prst="rect">
            <a:avLst/>
          </a:prstGeom>
        </p:spPr>
        <p:txBody>
          <a:bodyPr/>
          <a:lstStyle/>
          <a:p>
            <a:endParaRPr lang="en-US"/>
          </a:p>
        </p:txBody>
      </p:sp>
    </p:spTree>
    <p:extLst>
      <p:ext uri="{BB962C8B-B14F-4D97-AF65-F5344CB8AC3E}">
        <p14:creationId xmlns:p14="http://schemas.microsoft.com/office/powerpoint/2010/main" val="1333038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A1CAAB4F-99BE-45F9-9A57-3E34E7849EE4}"/>
              </a:ext>
            </a:extLst>
          </p:cNvPr>
          <p:cNvSpPr>
            <a:spLocks noGrp="1"/>
          </p:cNvSpPr>
          <p:nvPr>
            <p:ph type="pic" sz="quarter" idx="10"/>
          </p:nvPr>
        </p:nvSpPr>
        <p:spPr>
          <a:xfrm>
            <a:off x="6648450" y="0"/>
            <a:ext cx="5543550" cy="6858000"/>
          </a:xfrm>
          <a:prstGeom prst="rect">
            <a:avLst/>
          </a:prstGeom>
        </p:spPr>
        <p:txBody>
          <a:bodyPr/>
          <a:lstStyle/>
          <a:p>
            <a:endParaRPr lang="en-US"/>
          </a:p>
        </p:txBody>
      </p:sp>
    </p:spTree>
    <p:extLst>
      <p:ext uri="{BB962C8B-B14F-4D97-AF65-F5344CB8AC3E}">
        <p14:creationId xmlns:p14="http://schemas.microsoft.com/office/powerpoint/2010/main" val="1784254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2039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8090440"/>
      </p:ext>
    </p:extLst>
  </p:cSld>
  <p:clrMapOvr>
    <a:masterClrMapping/>
  </p:clrMapOvr>
  <p:transition advClick="0" advTm="3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hyperlink" Target="http://free-powerpoint-templates-download.com/"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C1B40DE2-E565-4F94-9089-1E7DD09E50D5}"/>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CuadroTexto 5">
            <a:extLst>
              <a:ext uri="{FF2B5EF4-FFF2-40B4-BE49-F238E27FC236}">
                <a16:creationId xmlns:a16="http://schemas.microsoft.com/office/drawing/2014/main" id="{84A20288-61F4-497E-868B-175BA8D0A2BA}"/>
              </a:ext>
            </a:extLst>
          </p:cNvPr>
          <p:cNvSpPr txBox="1"/>
          <p:nvPr userDrawn="1"/>
        </p:nvSpPr>
        <p:spPr>
          <a:xfrm>
            <a:off x="1659310" y="-688899"/>
            <a:ext cx="5134739" cy="369332"/>
          </a:xfrm>
          <a:prstGeom prst="rect">
            <a:avLst/>
          </a:prstGeom>
          <a:noFill/>
        </p:spPr>
        <p:txBody>
          <a:bodyPr wrap="none" rtlCol="0">
            <a:spAutoFit/>
          </a:bodyPr>
          <a:lstStyle/>
          <a:p>
            <a:r>
              <a:rPr lang="en-US" dirty="0">
                <a:solidFill>
                  <a:schemeClr val="bg1"/>
                </a:solidFill>
                <a:hlinkClick r:id="rId20">
                  <a:extLst>
                    <a:ext uri="{A12FA001-AC4F-418D-AE19-62706E023703}">
                      <ahyp:hlinkClr xmlns:ahyp="http://schemas.microsoft.com/office/drawing/2018/hyperlinkcolor" val="tx"/>
                    </a:ext>
                  </a:extLst>
                </a:hlinkClick>
              </a:rPr>
              <a:t>http://free-powerpoint-templates-download.com/</a:t>
            </a:r>
            <a:r>
              <a:rPr lang="en-US" dirty="0">
                <a:solidFill>
                  <a:schemeClr val="bg1"/>
                </a:solidFill>
              </a:rPr>
              <a:t> </a:t>
            </a:r>
          </a:p>
        </p:txBody>
      </p:sp>
      <p:pic>
        <p:nvPicPr>
          <p:cNvPr id="7" name="Imagen 6">
            <a:extLst>
              <a:ext uri="{FF2B5EF4-FFF2-40B4-BE49-F238E27FC236}">
                <a16:creationId xmlns:a16="http://schemas.microsoft.com/office/drawing/2014/main" id="{9B58F451-DA91-46A4-A1BF-535A62353D1E}"/>
              </a:ext>
            </a:extLst>
          </p:cNvPr>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8" name="CuadroTexto 7">
            <a:extLst>
              <a:ext uri="{FF2B5EF4-FFF2-40B4-BE49-F238E27FC236}">
                <a16:creationId xmlns:a16="http://schemas.microsoft.com/office/drawing/2014/main" id="{71C4FDE4-7D47-4948-8193-D9B0DD0B6A76}"/>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2">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9" name="Imagen 8">
            <a:extLst>
              <a:ext uri="{FF2B5EF4-FFF2-40B4-BE49-F238E27FC236}">
                <a16:creationId xmlns:a16="http://schemas.microsoft.com/office/drawing/2014/main" id="{5EF4608B-62BE-42A3-8CD7-C486DE335C11}"/>
              </a:ext>
            </a:extLst>
          </p:cNvPr>
          <p:cNvPicPr>
            <a:picLocks noChangeAspect="1"/>
          </p:cNvPicPr>
          <p:nvPr userDrawn="1"/>
        </p:nvPicPr>
        <p:blipFill>
          <a:blip r:embed="rId23" cstate="hqprint">
            <a:extLst>
              <a:ext uri="{28A0092B-C50C-407E-A947-70E740481C1C}">
                <a14:useLocalDpi xmlns:a14="http://schemas.microsoft.com/office/drawing/2010/main" val="0"/>
              </a:ext>
            </a:extLst>
          </a:blip>
          <a:stretch>
            <a:fillRect/>
          </a:stretch>
        </p:blipFill>
        <p:spPr>
          <a:xfrm>
            <a:off x="33397" y="-967119"/>
            <a:ext cx="1856346" cy="713826"/>
          </a:xfrm>
          <a:prstGeom prst="rect">
            <a:avLst/>
          </a:prstGeom>
        </p:spPr>
      </p:pic>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70" r:id="rId1"/>
    <p:sldLayoutId id="2147483651" r:id="rId2"/>
    <p:sldLayoutId id="2147483667" r:id="rId3"/>
    <p:sldLayoutId id="2147483649" r:id="rId4"/>
    <p:sldLayoutId id="2147483661" r:id="rId5"/>
    <p:sldLayoutId id="2147483668" r:id="rId6"/>
    <p:sldLayoutId id="2147483669" r:id="rId7"/>
    <p:sldLayoutId id="2147483672" r:id="rId8"/>
    <p:sldLayoutId id="2147483673" r:id="rId9"/>
    <p:sldLayoutId id="2147483675" r:id="rId10"/>
    <p:sldLayoutId id="2147483676" r:id="rId11"/>
    <p:sldLayoutId id="2147483679" r:id="rId12"/>
    <p:sldLayoutId id="2147483677" r:id="rId13"/>
    <p:sldLayoutId id="2147483680" r:id="rId14"/>
    <p:sldLayoutId id="2147483678" r:id="rId15"/>
    <p:sldLayoutId id="2147483681" r:id="rId16"/>
    <p:sldLayoutId id="2147483683" r:id="rId17"/>
    <p:sldLayoutId id="2147483684"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8.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7" name="Tabla 5">
            <a:extLst>
              <a:ext uri="{FF2B5EF4-FFF2-40B4-BE49-F238E27FC236}">
                <a16:creationId xmlns:a16="http://schemas.microsoft.com/office/drawing/2014/main" id="{277E6808-AC44-4711-BCFF-4DAD433A2AA7}"/>
              </a:ext>
            </a:extLst>
          </p:cNvPr>
          <p:cNvGraphicFramePr>
            <a:graphicFrameLocks/>
          </p:cNvGraphicFramePr>
          <p:nvPr>
            <p:extLst>
              <p:ext uri="{D42A27DB-BD31-4B8C-83A1-F6EECF244321}">
                <p14:modId xmlns:p14="http://schemas.microsoft.com/office/powerpoint/2010/main" val="1936523487"/>
              </p:ext>
            </p:extLst>
          </p:nvPr>
        </p:nvGraphicFramePr>
        <p:xfrm>
          <a:off x="749160" y="3638550"/>
          <a:ext cx="4994416" cy="2845620"/>
        </p:xfrm>
        <a:graphic>
          <a:graphicData uri="http://schemas.openxmlformats.org/drawingml/2006/table">
            <a:tbl>
              <a:tblPr firstRow="1" bandRow="1">
                <a:tableStyleId>{5C22544A-7EE6-4342-B048-85BDC9FD1C3A}</a:tableStyleId>
              </a:tblPr>
              <a:tblGrid>
                <a:gridCol w="713488">
                  <a:extLst>
                    <a:ext uri="{9D8B030D-6E8A-4147-A177-3AD203B41FA5}">
                      <a16:colId xmlns:a16="http://schemas.microsoft.com/office/drawing/2014/main" val="3476096443"/>
                    </a:ext>
                  </a:extLst>
                </a:gridCol>
                <a:gridCol w="713488">
                  <a:extLst>
                    <a:ext uri="{9D8B030D-6E8A-4147-A177-3AD203B41FA5}">
                      <a16:colId xmlns:a16="http://schemas.microsoft.com/office/drawing/2014/main" val="3713691948"/>
                    </a:ext>
                  </a:extLst>
                </a:gridCol>
                <a:gridCol w="713488">
                  <a:extLst>
                    <a:ext uri="{9D8B030D-6E8A-4147-A177-3AD203B41FA5}">
                      <a16:colId xmlns:a16="http://schemas.microsoft.com/office/drawing/2014/main" val="3106412472"/>
                    </a:ext>
                  </a:extLst>
                </a:gridCol>
                <a:gridCol w="713488">
                  <a:extLst>
                    <a:ext uri="{9D8B030D-6E8A-4147-A177-3AD203B41FA5}">
                      <a16:colId xmlns:a16="http://schemas.microsoft.com/office/drawing/2014/main" val="1734665539"/>
                    </a:ext>
                  </a:extLst>
                </a:gridCol>
                <a:gridCol w="713488">
                  <a:extLst>
                    <a:ext uri="{9D8B030D-6E8A-4147-A177-3AD203B41FA5}">
                      <a16:colId xmlns:a16="http://schemas.microsoft.com/office/drawing/2014/main" val="2135008477"/>
                    </a:ext>
                  </a:extLst>
                </a:gridCol>
                <a:gridCol w="713488">
                  <a:extLst>
                    <a:ext uri="{9D8B030D-6E8A-4147-A177-3AD203B41FA5}">
                      <a16:colId xmlns:a16="http://schemas.microsoft.com/office/drawing/2014/main" val="2666336027"/>
                    </a:ext>
                  </a:extLst>
                </a:gridCol>
                <a:gridCol w="713488">
                  <a:extLst>
                    <a:ext uri="{9D8B030D-6E8A-4147-A177-3AD203B41FA5}">
                      <a16:colId xmlns:a16="http://schemas.microsoft.com/office/drawing/2014/main" val="420944989"/>
                    </a:ext>
                  </a:extLst>
                </a:gridCol>
              </a:tblGrid>
              <a:tr h="474270">
                <a:tc>
                  <a:txBody>
                    <a:bodyPr/>
                    <a:lstStyle/>
                    <a:p>
                      <a:pPr algn="ctr" rtl="0"/>
                      <a:r>
                        <a:rPr lang="es-ES" sz="1600" b="1" i="0" noProof="1">
                          <a:solidFill>
                            <a:schemeClr val="accent1"/>
                          </a:solidFill>
                        </a:rPr>
                        <a:t>Lu</a:t>
                      </a:r>
                    </a:p>
                  </a:txBody>
                  <a:tcPr anchor="ctr">
                    <a:lnL w="76200" cap="flat" cmpd="sng" algn="ctr">
                      <a:noFill/>
                      <a:prstDash val="solid"/>
                      <a:round/>
                      <a:headEnd type="none" w="med" len="med"/>
                      <a:tailEnd type="none" w="med" len="med"/>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Ma</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Mi</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Ju</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Vi</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Sá</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Do</a:t>
                      </a: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48906166"/>
                  </a:ext>
                </a:extLst>
              </a:tr>
              <a:tr h="474270">
                <a:tc>
                  <a:txBody>
                    <a:bodyPr/>
                    <a:lstStyle/>
                    <a:p>
                      <a:pPr algn="ctr" rtl="0"/>
                      <a:r>
                        <a:rPr lang="es-ES" sz="1600" i="0" noProof="1">
                          <a:solidFill>
                            <a:schemeClr val="tx1"/>
                          </a:solidFill>
                        </a:rPr>
                        <a:t>1</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3</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4</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5</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6</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7</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7008074"/>
                  </a:ext>
                </a:extLst>
              </a:tr>
              <a:tr h="474270">
                <a:tc>
                  <a:txBody>
                    <a:bodyPr/>
                    <a:lstStyle/>
                    <a:p>
                      <a:pPr algn="ctr" rtl="0"/>
                      <a:r>
                        <a:rPr lang="es-ES" sz="1600" i="0" noProof="1">
                          <a:solidFill>
                            <a:schemeClr val="tx1"/>
                          </a:solidFill>
                        </a:rPr>
                        <a:t>8</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9</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10</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11</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12</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13</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14</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5838848"/>
                  </a:ext>
                </a:extLst>
              </a:tr>
              <a:tr h="474270">
                <a:tc>
                  <a:txBody>
                    <a:bodyPr/>
                    <a:lstStyle/>
                    <a:p>
                      <a:pPr algn="ctr" rtl="0"/>
                      <a:r>
                        <a:rPr lang="es-ES" sz="1600" i="0" noProof="1">
                          <a:solidFill>
                            <a:schemeClr val="tx1"/>
                          </a:solidFill>
                        </a:rPr>
                        <a:t>15</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16</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17</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18</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19</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20</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21</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1710236"/>
                  </a:ext>
                </a:extLst>
              </a:tr>
              <a:tr h="474270">
                <a:tc>
                  <a:txBody>
                    <a:bodyPr/>
                    <a:lstStyle/>
                    <a:p>
                      <a:pPr algn="ctr" rtl="0"/>
                      <a:r>
                        <a:rPr lang="es-ES" sz="1600" i="0" noProof="1">
                          <a:solidFill>
                            <a:schemeClr val="tx1"/>
                          </a:solidFill>
                        </a:rPr>
                        <a:t>22</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23</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24</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25</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26</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27</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28</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930129"/>
                  </a:ext>
                </a:extLst>
              </a:tr>
              <a:tr h="474270">
                <a:tc>
                  <a:txBody>
                    <a:bodyPr/>
                    <a:lstStyle/>
                    <a:p>
                      <a:pPr algn="ctr" rtl="0"/>
                      <a:r>
                        <a:rPr lang="es-ES" sz="1600" i="0" noProof="1">
                          <a:solidFill>
                            <a:schemeClr val="tx1"/>
                          </a:solidFill>
                        </a:rPr>
                        <a:t>29</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30</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31</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7765827"/>
                  </a:ext>
                </a:extLst>
              </a:tr>
            </a:tbl>
          </a:graphicData>
        </a:graphic>
      </p:graphicFrame>
      <p:sp>
        <p:nvSpPr>
          <p:cNvPr id="411" name="Rectángulo 410">
            <a:extLst>
              <a:ext uri="{FF2B5EF4-FFF2-40B4-BE49-F238E27FC236}">
                <a16:creationId xmlns:a16="http://schemas.microsoft.com/office/drawing/2014/main" id="{F8B216AE-F770-4604-B9F8-F32E46C98BBF}"/>
              </a:ext>
            </a:extLst>
          </p:cNvPr>
          <p:cNvSpPr/>
          <p:nvPr/>
        </p:nvSpPr>
        <p:spPr>
          <a:xfrm rot="10800000">
            <a:off x="0" y="0"/>
            <a:ext cx="12192000" cy="3219449"/>
          </a:xfrm>
          <a:prstGeom prst="rect">
            <a:avLst/>
          </a:prstGeom>
          <a:gradFill flip="none" rotWithShape="1">
            <a:gsLst>
              <a:gs pos="0">
                <a:schemeClr val="tx1"/>
              </a:gs>
              <a:gs pos="53000">
                <a:schemeClr val="accent1">
                  <a:shade val="67500"/>
                  <a:satMod val="115000"/>
                  <a:alpha val="62000"/>
                  <a:lumMod val="100000"/>
                </a:schemeClr>
              </a:gs>
              <a:gs pos="100000">
                <a:schemeClr val="bg1">
                  <a:alpha val="0"/>
                  <a:lumMod val="0"/>
                </a:schemeClr>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0" name="TextBox 80">
            <a:extLst>
              <a:ext uri="{FF2B5EF4-FFF2-40B4-BE49-F238E27FC236}">
                <a16:creationId xmlns:a16="http://schemas.microsoft.com/office/drawing/2014/main" id="{334343D1-86FD-43B0-8333-34BB5779A03F}"/>
              </a:ext>
            </a:extLst>
          </p:cNvPr>
          <p:cNvSpPr txBox="1">
            <a:spLocks noChangeArrowheads="1"/>
          </p:cNvSpPr>
          <p:nvPr/>
        </p:nvSpPr>
        <p:spPr bwMode="auto">
          <a:xfrm>
            <a:off x="4150146" y="1070610"/>
            <a:ext cx="3891706"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b="1" dirty="0">
                <a:solidFill>
                  <a:schemeClr val="bg1"/>
                </a:solidFill>
                <a:latin typeface="Calibri Light" panose="020F0302020204030204" pitchFamily="34" charset="0"/>
                <a:cs typeface="Calibri Light" panose="020F0302020204030204" pitchFamily="34" charset="0"/>
              </a:rPr>
              <a:t>CALENDAR PLAN</a:t>
            </a:r>
          </a:p>
          <a:p>
            <a:pPr algn="ctr"/>
            <a:r>
              <a:rPr lang="en-US" altLang="es-MX" sz="4400" b="1" dirty="0">
                <a:solidFill>
                  <a:schemeClr val="bg1"/>
                </a:solidFill>
                <a:latin typeface="Calibri Light" panose="020F0302020204030204" pitchFamily="34" charset="0"/>
                <a:cs typeface="Calibri Light" panose="020F0302020204030204" pitchFamily="34" charset="0"/>
              </a:rPr>
              <a:t>MARCH</a:t>
            </a:r>
          </a:p>
        </p:txBody>
      </p:sp>
      <p:graphicFrame>
        <p:nvGraphicFramePr>
          <p:cNvPr id="423" name="Tabla 5">
            <a:extLst>
              <a:ext uri="{FF2B5EF4-FFF2-40B4-BE49-F238E27FC236}">
                <a16:creationId xmlns:a16="http://schemas.microsoft.com/office/drawing/2014/main" id="{06042690-8D58-4CA3-8611-FDB711B92CEA}"/>
              </a:ext>
            </a:extLst>
          </p:cNvPr>
          <p:cNvGraphicFramePr>
            <a:graphicFrameLocks/>
          </p:cNvGraphicFramePr>
          <p:nvPr/>
        </p:nvGraphicFramePr>
        <p:xfrm>
          <a:off x="6448425" y="3638550"/>
          <a:ext cx="4994414" cy="2845620"/>
        </p:xfrm>
        <a:graphic>
          <a:graphicData uri="http://schemas.openxmlformats.org/drawingml/2006/table">
            <a:tbl>
              <a:tblPr firstRow="1" bandRow="1">
                <a:tableStyleId>{5C22544A-7EE6-4342-B048-85BDC9FD1C3A}</a:tableStyleId>
              </a:tblPr>
              <a:tblGrid>
                <a:gridCol w="1739306">
                  <a:extLst>
                    <a:ext uri="{9D8B030D-6E8A-4147-A177-3AD203B41FA5}">
                      <a16:colId xmlns:a16="http://schemas.microsoft.com/office/drawing/2014/main" val="1022267936"/>
                    </a:ext>
                  </a:extLst>
                </a:gridCol>
                <a:gridCol w="813777">
                  <a:extLst>
                    <a:ext uri="{9D8B030D-6E8A-4147-A177-3AD203B41FA5}">
                      <a16:colId xmlns:a16="http://schemas.microsoft.com/office/drawing/2014/main" val="1400656685"/>
                    </a:ext>
                  </a:extLst>
                </a:gridCol>
                <a:gridCol w="813777">
                  <a:extLst>
                    <a:ext uri="{9D8B030D-6E8A-4147-A177-3AD203B41FA5}">
                      <a16:colId xmlns:a16="http://schemas.microsoft.com/office/drawing/2014/main" val="705673890"/>
                    </a:ext>
                  </a:extLst>
                </a:gridCol>
                <a:gridCol w="813777">
                  <a:extLst>
                    <a:ext uri="{9D8B030D-6E8A-4147-A177-3AD203B41FA5}">
                      <a16:colId xmlns:a16="http://schemas.microsoft.com/office/drawing/2014/main" val="241841484"/>
                    </a:ext>
                  </a:extLst>
                </a:gridCol>
                <a:gridCol w="813777">
                  <a:extLst>
                    <a:ext uri="{9D8B030D-6E8A-4147-A177-3AD203B41FA5}">
                      <a16:colId xmlns:a16="http://schemas.microsoft.com/office/drawing/2014/main" val="2064057296"/>
                    </a:ext>
                  </a:extLst>
                </a:gridCol>
              </a:tblGrid>
              <a:tr h="4742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noProof="1">
                          <a:solidFill>
                            <a:schemeClr val="tx1"/>
                          </a:solidFill>
                        </a:rPr>
                        <a:t>Notas</a:t>
                      </a: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48906166"/>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7008074"/>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5838848"/>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1710236"/>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930129"/>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7765827"/>
                  </a:ext>
                </a:extLst>
              </a:tr>
            </a:tbl>
          </a:graphicData>
        </a:graphic>
      </p:graphicFrame>
      <p:sp>
        <p:nvSpPr>
          <p:cNvPr id="6" name="Marcador de posición de imagen 5">
            <a:extLst>
              <a:ext uri="{FF2B5EF4-FFF2-40B4-BE49-F238E27FC236}">
                <a16:creationId xmlns:a16="http://schemas.microsoft.com/office/drawing/2014/main" id="{949A309B-CB6F-4E00-A4FA-7D37EA3A4EE7}"/>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hidden="1">
            <a:extLst>
              <a:ext uri="{FF2B5EF4-FFF2-40B4-BE49-F238E27FC236}">
                <a16:creationId xmlns:a16="http://schemas.microsoft.com/office/drawing/2014/main" id="{00E293BF-549B-485D-9D6B-4891FBAD4F6B}"/>
              </a:ext>
            </a:extLst>
          </p:cNvPr>
          <p:cNvSpPr>
            <a:spLocks noGrp="1"/>
          </p:cNvSpPr>
          <p:nvPr>
            <p:ph type="title" idx="4294967295"/>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rtl="0"/>
            <a:r>
              <a:rPr lang="es-ES"/>
              <a:t>Haga clic para modificar el estilo de título del patrón</a:t>
            </a:r>
            <a:endParaRPr lang="es-ES" dirty="0"/>
          </a:p>
        </p:txBody>
      </p:sp>
      <p:sp>
        <p:nvSpPr>
          <p:cNvPr id="14" name="Cuadro de texto 13">
            <a:extLst>
              <a:ext uri="{FF2B5EF4-FFF2-40B4-BE49-F238E27FC236}">
                <a16:creationId xmlns:a16="http://schemas.microsoft.com/office/drawing/2014/main" id="{CABF686F-91C6-49D1-A69F-A2D1290E7E30}"/>
              </a:ext>
            </a:extLst>
          </p:cNvPr>
          <p:cNvSpPr txBox="1"/>
          <p:nvPr/>
        </p:nvSpPr>
        <p:spPr>
          <a:xfrm>
            <a:off x="1324354" y="324853"/>
            <a:ext cx="9264192" cy="553998"/>
          </a:xfrm>
          <a:prstGeom prst="rect">
            <a:avLst/>
          </a:prstGeom>
          <a:noFill/>
        </p:spPr>
        <p:txBody>
          <a:bodyPr wrap="square" lIns="0" tIns="0" rIns="0" bIns="0" rtlCol="0">
            <a:spAutoFit/>
          </a:bodyPr>
          <a:lstStyle/>
          <a:p>
            <a:pPr algn="ctr" rtl="0"/>
            <a:r>
              <a:rPr lang="es-ES" sz="3600" b="1" dirty="0">
                <a:solidFill>
                  <a:schemeClr val="accent1"/>
                </a:solidFill>
                <a:latin typeface="Calibri Light" panose="020F0302020204030204" pitchFamily="34" charset="0"/>
                <a:ea typeface="MS PGothic" panose="020B0600070205080204" pitchFamily="34" charset="-128"/>
                <a:cs typeface="Calibri Light" panose="020F0302020204030204" pitchFamily="34" charset="0"/>
              </a:rPr>
              <a:t>KPI</a:t>
            </a:r>
          </a:p>
        </p:txBody>
      </p:sp>
      <p:sp>
        <p:nvSpPr>
          <p:cNvPr id="52" name="Rectángulo redondeado 81">
            <a:extLst>
              <a:ext uri="{FF2B5EF4-FFF2-40B4-BE49-F238E27FC236}">
                <a16:creationId xmlns:a16="http://schemas.microsoft.com/office/drawing/2014/main" id="{30900DD1-10D4-4CC5-8A1B-5E61D6A8726F}"/>
              </a:ext>
              <a:ext uri="{C183D7F6-B498-43B3-948B-1728B52AA6E4}">
                <adec:decorative xmlns:adec="http://schemas.microsoft.com/office/drawing/2017/decorative" val="1"/>
              </a:ext>
            </a:extLst>
          </p:cNvPr>
          <p:cNvSpPr/>
          <p:nvPr/>
        </p:nvSpPr>
        <p:spPr>
          <a:xfrm>
            <a:off x="2962173" y="1954941"/>
            <a:ext cx="6267654" cy="560290"/>
          </a:xfrm>
          <a:prstGeom prst="roundRect">
            <a:avLst>
              <a:gd name="adj" fmla="val 50000"/>
            </a:avLst>
          </a:prstGeom>
          <a:solidFill>
            <a:schemeClr val="tx2">
              <a:lumMod val="40000"/>
              <a:lumOff val="60000"/>
              <a:alpha val="2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53" name="Rectángulo redondeado 72">
            <a:extLst>
              <a:ext uri="{FF2B5EF4-FFF2-40B4-BE49-F238E27FC236}">
                <a16:creationId xmlns:a16="http://schemas.microsoft.com/office/drawing/2014/main" id="{B318F532-3EED-4C3B-A44E-8501DC2EA811}"/>
              </a:ext>
              <a:ext uri="{C183D7F6-B498-43B3-948B-1728B52AA6E4}">
                <adec:decorative xmlns:adec="http://schemas.microsoft.com/office/drawing/2017/decorative" val="1"/>
              </a:ext>
            </a:extLst>
          </p:cNvPr>
          <p:cNvSpPr/>
          <p:nvPr/>
        </p:nvSpPr>
        <p:spPr>
          <a:xfrm>
            <a:off x="9341060" y="1231900"/>
            <a:ext cx="2015063" cy="560290"/>
          </a:xfrm>
          <a:prstGeom prst="roundRect">
            <a:avLst>
              <a:gd name="adj" fmla="val 50000"/>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54" name="Rectángulo redondeado 75">
            <a:extLst>
              <a:ext uri="{FF2B5EF4-FFF2-40B4-BE49-F238E27FC236}">
                <a16:creationId xmlns:a16="http://schemas.microsoft.com/office/drawing/2014/main" id="{8E056C9B-117C-46A2-9865-3A1EAB43F539}"/>
              </a:ext>
              <a:ext uri="{C183D7F6-B498-43B3-948B-1728B52AA6E4}">
                <adec:decorative xmlns:adec="http://schemas.microsoft.com/office/drawing/2017/decorative" val="1"/>
              </a:ext>
            </a:extLst>
          </p:cNvPr>
          <p:cNvSpPr/>
          <p:nvPr/>
        </p:nvSpPr>
        <p:spPr>
          <a:xfrm>
            <a:off x="2962173" y="1231901"/>
            <a:ext cx="6267654" cy="560290"/>
          </a:xfrm>
          <a:prstGeom prst="roundRect">
            <a:avLst>
              <a:gd name="adj" fmla="val 50000"/>
            </a:avLst>
          </a:prstGeom>
          <a:solidFill>
            <a:schemeClr val="accent3">
              <a:alpha val="5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55" name="Cuadro de texto 54">
            <a:extLst>
              <a:ext uri="{FF2B5EF4-FFF2-40B4-BE49-F238E27FC236}">
                <a16:creationId xmlns:a16="http://schemas.microsoft.com/office/drawing/2014/main" id="{04C1E79D-0449-4A3A-BDF1-B7C21D8C9BFE}"/>
              </a:ext>
            </a:extLst>
          </p:cNvPr>
          <p:cNvSpPr txBox="1"/>
          <p:nvPr/>
        </p:nvSpPr>
        <p:spPr>
          <a:xfrm>
            <a:off x="3431512" y="1388936"/>
            <a:ext cx="1076385" cy="246221"/>
          </a:xfrm>
          <a:prstGeom prst="rect">
            <a:avLst/>
          </a:prstGeom>
          <a:noFill/>
        </p:spPr>
        <p:txBody>
          <a:bodyPr wrap="none" lIns="0" tIns="0" rIns="0" bIns="0" rtlCol="0" anchor="ctr">
            <a:spAutoFit/>
          </a:bodyPr>
          <a:lstStyle/>
          <a:p>
            <a:pPr algn="ctr" rtl="0"/>
            <a:r>
              <a:rPr lang="es-ES" sz="1600"/>
              <a:t>Lorem Ipsum</a:t>
            </a:r>
          </a:p>
        </p:txBody>
      </p:sp>
      <p:sp>
        <p:nvSpPr>
          <p:cNvPr id="56" name="Cuadro de texto 55">
            <a:extLst>
              <a:ext uri="{FF2B5EF4-FFF2-40B4-BE49-F238E27FC236}">
                <a16:creationId xmlns:a16="http://schemas.microsoft.com/office/drawing/2014/main" id="{68CCF5C3-35D5-438D-B1A1-B391E4C87D74}"/>
              </a:ext>
            </a:extLst>
          </p:cNvPr>
          <p:cNvSpPr txBox="1"/>
          <p:nvPr/>
        </p:nvSpPr>
        <p:spPr>
          <a:xfrm>
            <a:off x="5557808" y="1388936"/>
            <a:ext cx="1076385" cy="246221"/>
          </a:xfrm>
          <a:prstGeom prst="rect">
            <a:avLst/>
          </a:prstGeom>
          <a:noFill/>
        </p:spPr>
        <p:txBody>
          <a:bodyPr wrap="none" lIns="0" tIns="0" rIns="0" bIns="0" rtlCol="0" anchor="ctr">
            <a:spAutoFit/>
          </a:bodyPr>
          <a:lstStyle/>
          <a:p>
            <a:pPr algn="ctr" rtl="0"/>
            <a:r>
              <a:rPr lang="es-ES" sz="1600"/>
              <a:t>Lorem Ipsum</a:t>
            </a:r>
          </a:p>
        </p:txBody>
      </p:sp>
      <p:sp>
        <p:nvSpPr>
          <p:cNvPr id="57" name="Rectángulo redondeado 76">
            <a:extLst>
              <a:ext uri="{FF2B5EF4-FFF2-40B4-BE49-F238E27FC236}">
                <a16:creationId xmlns:a16="http://schemas.microsoft.com/office/drawing/2014/main" id="{F0167C70-F7E1-45CB-A597-2788760DBE68}"/>
              </a:ext>
              <a:ext uri="{C183D7F6-B498-43B3-948B-1728B52AA6E4}">
                <adec:decorative xmlns:adec="http://schemas.microsoft.com/office/drawing/2017/decorative" val="1"/>
              </a:ext>
            </a:extLst>
          </p:cNvPr>
          <p:cNvSpPr/>
          <p:nvPr/>
        </p:nvSpPr>
        <p:spPr>
          <a:xfrm>
            <a:off x="835877" y="1954941"/>
            <a:ext cx="2015063" cy="560290"/>
          </a:xfrm>
          <a:prstGeom prst="roundRect">
            <a:avLst>
              <a:gd name="adj" fmla="val 50000"/>
            </a:avLst>
          </a:prstGeom>
          <a:solidFill>
            <a:schemeClr val="accent1">
              <a:alpha val="5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58" name="Rectángulo redondeado 77">
            <a:extLst>
              <a:ext uri="{FF2B5EF4-FFF2-40B4-BE49-F238E27FC236}">
                <a16:creationId xmlns:a16="http://schemas.microsoft.com/office/drawing/2014/main" id="{D05DC849-1D99-422D-9887-1F0EF21B015D}"/>
              </a:ext>
              <a:ext uri="{C183D7F6-B498-43B3-948B-1728B52AA6E4}">
                <adec:decorative xmlns:adec="http://schemas.microsoft.com/office/drawing/2017/decorative" val="1"/>
              </a:ext>
            </a:extLst>
          </p:cNvPr>
          <p:cNvSpPr/>
          <p:nvPr/>
        </p:nvSpPr>
        <p:spPr>
          <a:xfrm>
            <a:off x="835877" y="2677981"/>
            <a:ext cx="2015063" cy="560290"/>
          </a:xfrm>
          <a:prstGeom prst="roundRect">
            <a:avLst>
              <a:gd name="adj" fmla="val 50000"/>
            </a:avLst>
          </a:prstGeom>
          <a:solidFill>
            <a:schemeClr val="tx2">
              <a:alpha val="5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59" name="Rectángulo redondeado 78">
            <a:extLst>
              <a:ext uri="{FF2B5EF4-FFF2-40B4-BE49-F238E27FC236}">
                <a16:creationId xmlns:a16="http://schemas.microsoft.com/office/drawing/2014/main" id="{21EA2319-E031-4C24-97DB-A7C7217BBD75}"/>
              </a:ext>
              <a:ext uri="{C183D7F6-B498-43B3-948B-1728B52AA6E4}">
                <adec:decorative xmlns:adec="http://schemas.microsoft.com/office/drawing/2017/decorative" val="1"/>
              </a:ext>
            </a:extLst>
          </p:cNvPr>
          <p:cNvSpPr/>
          <p:nvPr/>
        </p:nvSpPr>
        <p:spPr>
          <a:xfrm>
            <a:off x="835877" y="3401021"/>
            <a:ext cx="2015063" cy="560290"/>
          </a:xfrm>
          <a:prstGeom prst="roundRect">
            <a:avLst>
              <a:gd name="adj" fmla="val 50000"/>
            </a:avLst>
          </a:prstGeom>
          <a:solidFill>
            <a:schemeClr val="accent1">
              <a:alpha val="5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60" name="Rectángulo redondeado 79">
            <a:extLst>
              <a:ext uri="{FF2B5EF4-FFF2-40B4-BE49-F238E27FC236}">
                <a16:creationId xmlns:a16="http://schemas.microsoft.com/office/drawing/2014/main" id="{9FB01B4F-0A61-4148-ACB1-6F007336C62F}"/>
              </a:ext>
              <a:ext uri="{C183D7F6-B498-43B3-948B-1728B52AA6E4}">
                <adec:decorative xmlns:adec="http://schemas.microsoft.com/office/drawing/2017/decorative" val="1"/>
              </a:ext>
            </a:extLst>
          </p:cNvPr>
          <p:cNvSpPr/>
          <p:nvPr/>
        </p:nvSpPr>
        <p:spPr>
          <a:xfrm>
            <a:off x="835877" y="4124061"/>
            <a:ext cx="2015063" cy="560290"/>
          </a:xfrm>
          <a:prstGeom prst="roundRect">
            <a:avLst>
              <a:gd name="adj" fmla="val 50000"/>
            </a:avLst>
          </a:prstGeom>
          <a:solidFill>
            <a:schemeClr val="tx2">
              <a:alpha val="5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61" name="Rectángulo redondeado 82">
            <a:extLst>
              <a:ext uri="{FF2B5EF4-FFF2-40B4-BE49-F238E27FC236}">
                <a16:creationId xmlns:a16="http://schemas.microsoft.com/office/drawing/2014/main" id="{29849218-BC89-48A6-9FC5-DB736B4F5E8A}"/>
              </a:ext>
              <a:ext uri="{C183D7F6-B498-43B3-948B-1728B52AA6E4}">
                <adec:decorative xmlns:adec="http://schemas.microsoft.com/office/drawing/2017/decorative" val="1"/>
              </a:ext>
            </a:extLst>
          </p:cNvPr>
          <p:cNvSpPr/>
          <p:nvPr/>
        </p:nvSpPr>
        <p:spPr>
          <a:xfrm>
            <a:off x="2962173" y="2677981"/>
            <a:ext cx="6267654" cy="560290"/>
          </a:xfrm>
          <a:prstGeom prst="roundRect">
            <a:avLst>
              <a:gd name="adj" fmla="val 50000"/>
            </a:avLst>
          </a:prstGeom>
          <a:solidFill>
            <a:schemeClr val="tx2">
              <a:lumMod val="40000"/>
              <a:lumOff val="60000"/>
              <a:alpha val="2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62" name="Rectángulo redondeado 83">
            <a:extLst>
              <a:ext uri="{FF2B5EF4-FFF2-40B4-BE49-F238E27FC236}">
                <a16:creationId xmlns:a16="http://schemas.microsoft.com/office/drawing/2014/main" id="{F7DE142E-1626-441F-BA29-B405D6AA972F}"/>
              </a:ext>
              <a:ext uri="{C183D7F6-B498-43B3-948B-1728B52AA6E4}">
                <adec:decorative xmlns:adec="http://schemas.microsoft.com/office/drawing/2017/decorative" val="1"/>
              </a:ext>
            </a:extLst>
          </p:cNvPr>
          <p:cNvSpPr/>
          <p:nvPr/>
        </p:nvSpPr>
        <p:spPr>
          <a:xfrm>
            <a:off x="2962173" y="3401021"/>
            <a:ext cx="6267654" cy="560290"/>
          </a:xfrm>
          <a:prstGeom prst="roundRect">
            <a:avLst>
              <a:gd name="adj" fmla="val 50000"/>
            </a:avLst>
          </a:prstGeom>
          <a:solidFill>
            <a:schemeClr val="tx2">
              <a:lumMod val="40000"/>
              <a:lumOff val="60000"/>
              <a:alpha val="2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63" name="Rectángulo redondeado 84">
            <a:extLst>
              <a:ext uri="{FF2B5EF4-FFF2-40B4-BE49-F238E27FC236}">
                <a16:creationId xmlns:a16="http://schemas.microsoft.com/office/drawing/2014/main" id="{FC67798E-D16A-4A5F-81D1-7181E4454C0F}"/>
              </a:ext>
              <a:ext uri="{C183D7F6-B498-43B3-948B-1728B52AA6E4}">
                <adec:decorative xmlns:adec="http://schemas.microsoft.com/office/drawing/2017/decorative" val="1"/>
              </a:ext>
            </a:extLst>
          </p:cNvPr>
          <p:cNvSpPr/>
          <p:nvPr/>
        </p:nvSpPr>
        <p:spPr>
          <a:xfrm>
            <a:off x="2962173" y="4124061"/>
            <a:ext cx="6267654" cy="560290"/>
          </a:xfrm>
          <a:prstGeom prst="roundRect">
            <a:avLst>
              <a:gd name="adj" fmla="val 50000"/>
            </a:avLst>
          </a:prstGeom>
          <a:solidFill>
            <a:schemeClr val="tx2">
              <a:lumMod val="40000"/>
              <a:lumOff val="60000"/>
              <a:alpha val="2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64" name="Rectángulo redondeado 96">
            <a:extLst>
              <a:ext uri="{FF2B5EF4-FFF2-40B4-BE49-F238E27FC236}">
                <a16:creationId xmlns:a16="http://schemas.microsoft.com/office/drawing/2014/main" id="{13348114-B047-4ABE-9615-02F9C9126763}"/>
              </a:ext>
              <a:ext uri="{C183D7F6-B498-43B3-948B-1728B52AA6E4}">
                <adec:decorative xmlns:adec="http://schemas.microsoft.com/office/drawing/2017/decorative" val="1"/>
              </a:ext>
            </a:extLst>
          </p:cNvPr>
          <p:cNvSpPr/>
          <p:nvPr/>
        </p:nvSpPr>
        <p:spPr>
          <a:xfrm>
            <a:off x="9341060" y="1954941"/>
            <a:ext cx="2015063" cy="560290"/>
          </a:xfrm>
          <a:prstGeom prst="roundRect">
            <a:avLst>
              <a:gd name="adj" fmla="val 50000"/>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65" name="Rectángulo redondeado 97">
            <a:extLst>
              <a:ext uri="{FF2B5EF4-FFF2-40B4-BE49-F238E27FC236}">
                <a16:creationId xmlns:a16="http://schemas.microsoft.com/office/drawing/2014/main" id="{87D70E18-DAF3-463C-A0E1-F9E404DD0360}"/>
              </a:ext>
              <a:ext uri="{C183D7F6-B498-43B3-948B-1728B52AA6E4}">
                <adec:decorative xmlns:adec="http://schemas.microsoft.com/office/drawing/2017/decorative" val="1"/>
              </a:ext>
            </a:extLst>
          </p:cNvPr>
          <p:cNvSpPr/>
          <p:nvPr/>
        </p:nvSpPr>
        <p:spPr>
          <a:xfrm>
            <a:off x="9341060" y="2677981"/>
            <a:ext cx="2015063" cy="560290"/>
          </a:xfrm>
          <a:prstGeom prst="roundRect">
            <a:avLst>
              <a:gd name="adj" fmla="val 50000"/>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66" name="Rectángulo redondeado 98">
            <a:extLst>
              <a:ext uri="{FF2B5EF4-FFF2-40B4-BE49-F238E27FC236}">
                <a16:creationId xmlns:a16="http://schemas.microsoft.com/office/drawing/2014/main" id="{647FD2E1-9D36-4C9C-A48C-F974D60DF14A}"/>
              </a:ext>
              <a:ext uri="{C183D7F6-B498-43B3-948B-1728B52AA6E4}">
                <adec:decorative xmlns:adec="http://schemas.microsoft.com/office/drawing/2017/decorative" val="1"/>
              </a:ext>
            </a:extLst>
          </p:cNvPr>
          <p:cNvSpPr/>
          <p:nvPr/>
        </p:nvSpPr>
        <p:spPr>
          <a:xfrm>
            <a:off x="9341060" y="3401021"/>
            <a:ext cx="2015063" cy="560290"/>
          </a:xfrm>
          <a:prstGeom prst="roundRect">
            <a:avLst>
              <a:gd name="adj" fmla="val 50000"/>
            </a:avLst>
          </a:prstGeom>
          <a:solidFill>
            <a:schemeClr val="accent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67" name="Rectángulo redondeado 99">
            <a:extLst>
              <a:ext uri="{FF2B5EF4-FFF2-40B4-BE49-F238E27FC236}">
                <a16:creationId xmlns:a16="http://schemas.microsoft.com/office/drawing/2014/main" id="{BD98120E-015A-4EEF-BA76-3254E591AC0B}"/>
              </a:ext>
              <a:ext uri="{C183D7F6-B498-43B3-948B-1728B52AA6E4}">
                <adec:decorative xmlns:adec="http://schemas.microsoft.com/office/drawing/2017/decorative" val="1"/>
              </a:ext>
            </a:extLst>
          </p:cNvPr>
          <p:cNvSpPr/>
          <p:nvPr/>
        </p:nvSpPr>
        <p:spPr>
          <a:xfrm>
            <a:off x="9341060" y="4124061"/>
            <a:ext cx="2015063" cy="560290"/>
          </a:xfrm>
          <a:prstGeom prst="roundRect">
            <a:avLst>
              <a:gd name="adj" fmla="val 50000"/>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68" name="Cuadro de texto 67">
            <a:extLst>
              <a:ext uri="{FF2B5EF4-FFF2-40B4-BE49-F238E27FC236}">
                <a16:creationId xmlns:a16="http://schemas.microsoft.com/office/drawing/2014/main" id="{140305A6-4341-4B97-AF83-9294FC6EA63D}"/>
              </a:ext>
            </a:extLst>
          </p:cNvPr>
          <p:cNvSpPr txBox="1"/>
          <p:nvPr/>
        </p:nvSpPr>
        <p:spPr>
          <a:xfrm>
            <a:off x="7684103" y="1388936"/>
            <a:ext cx="1076385" cy="246221"/>
          </a:xfrm>
          <a:prstGeom prst="rect">
            <a:avLst/>
          </a:prstGeom>
          <a:noFill/>
        </p:spPr>
        <p:txBody>
          <a:bodyPr wrap="none" lIns="0" tIns="0" rIns="0" bIns="0" rtlCol="0" anchor="ctr">
            <a:spAutoFit/>
          </a:bodyPr>
          <a:lstStyle/>
          <a:p>
            <a:pPr algn="ctr" rtl="0"/>
            <a:r>
              <a:rPr lang="es-ES" sz="1600"/>
              <a:t>Lorem Ipsum</a:t>
            </a:r>
          </a:p>
        </p:txBody>
      </p:sp>
      <p:sp>
        <p:nvSpPr>
          <p:cNvPr id="69" name="Cuadro de texto 68">
            <a:extLst>
              <a:ext uri="{FF2B5EF4-FFF2-40B4-BE49-F238E27FC236}">
                <a16:creationId xmlns:a16="http://schemas.microsoft.com/office/drawing/2014/main" id="{51036EB8-6531-4024-B522-C5B0CBD9CB88}"/>
              </a:ext>
            </a:extLst>
          </p:cNvPr>
          <p:cNvSpPr txBox="1"/>
          <p:nvPr/>
        </p:nvSpPr>
        <p:spPr>
          <a:xfrm>
            <a:off x="1305217" y="2111976"/>
            <a:ext cx="1076385" cy="246221"/>
          </a:xfrm>
          <a:prstGeom prst="rect">
            <a:avLst/>
          </a:prstGeom>
          <a:noFill/>
        </p:spPr>
        <p:txBody>
          <a:bodyPr wrap="none" lIns="0" tIns="0" rIns="0" bIns="0" rtlCol="0" anchor="ctr">
            <a:spAutoFit/>
          </a:bodyPr>
          <a:lstStyle/>
          <a:p>
            <a:pPr algn="ctr" rtl="0"/>
            <a:r>
              <a:rPr lang="es-ES" sz="1600"/>
              <a:t>Lorem Ipsum</a:t>
            </a:r>
          </a:p>
        </p:txBody>
      </p:sp>
      <p:sp>
        <p:nvSpPr>
          <p:cNvPr id="70" name="Cuadro de texto 69">
            <a:extLst>
              <a:ext uri="{FF2B5EF4-FFF2-40B4-BE49-F238E27FC236}">
                <a16:creationId xmlns:a16="http://schemas.microsoft.com/office/drawing/2014/main" id="{5C82FD33-AE4E-4E5F-89AE-E423595AE948}"/>
              </a:ext>
            </a:extLst>
          </p:cNvPr>
          <p:cNvSpPr txBox="1"/>
          <p:nvPr/>
        </p:nvSpPr>
        <p:spPr>
          <a:xfrm>
            <a:off x="1305217" y="2835015"/>
            <a:ext cx="1076385" cy="246221"/>
          </a:xfrm>
          <a:prstGeom prst="rect">
            <a:avLst/>
          </a:prstGeom>
          <a:noFill/>
        </p:spPr>
        <p:txBody>
          <a:bodyPr wrap="none" lIns="0" tIns="0" rIns="0" bIns="0" rtlCol="0" anchor="ctr">
            <a:spAutoFit/>
          </a:bodyPr>
          <a:lstStyle/>
          <a:p>
            <a:pPr algn="ctr" rtl="0"/>
            <a:r>
              <a:rPr lang="es-ES" sz="1600"/>
              <a:t>Lorem Ipsum</a:t>
            </a:r>
          </a:p>
        </p:txBody>
      </p:sp>
      <p:sp>
        <p:nvSpPr>
          <p:cNvPr id="71" name="Cuadro de texto 70">
            <a:extLst>
              <a:ext uri="{FF2B5EF4-FFF2-40B4-BE49-F238E27FC236}">
                <a16:creationId xmlns:a16="http://schemas.microsoft.com/office/drawing/2014/main" id="{1F372B33-CD3D-4725-9B1E-14B86655D2C8}"/>
              </a:ext>
            </a:extLst>
          </p:cNvPr>
          <p:cNvSpPr txBox="1"/>
          <p:nvPr/>
        </p:nvSpPr>
        <p:spPr>
          <a:xfrm>
            <a:off x="1305217" y="3558055"/>
            <a:ext cx="1076385" cy="246221"/>
          </a:xfrm>
          <a:prstGeom prst="rect">
            <a:avLst/>
          </a:prstGeom>
          <a:noFill/>
        </p:spPr>
        <p:txBody>
          <a:bodyPr wrap="none" lIns="0" tIns="0" rIns="0" bIns="0" rtlCol="0" anchor="ctr">
            <a:spAutoFit/>
          </a:bodyPr>
          <a:lstStyle/>
          <a:p>
            <a:pPr algn="ctr" rtl="0"/>
            <a:r>
              <a:rPr lang="es-ES" sz="1600"/>
              <a:t>Lorem Ipsum</a:t>
            </a:r>
          </a:p>
        </p:txBody>
      </p:sp>
      <p:sp>
        <p:nvSpPr>
          <p:cNvPr id="72" name="Cuadro de texto 71">
            <a:extLst>
              <a:ext uri="{FF2B5EF4-FFF2-40B4-BE49-F238E27FC236}">
                <a16:creationId xmlns:a16="http://schemas.microsoft.com/office/drawing/2014/main" id="{916C7348-7C2F-4BAA-BC54-6CF8433B67E2}"/>
              </a:ext>
            </a:extLst>
          </p:cNvPr>
          <p:cNvSpPr txBox="1"/>
          <p:nvPr/>
        </p:nvSpPr>
        <p:spPr>
          <a:xfrm>
            <a:off x="1305217" y="4281095"/>
            <a:ext cx="1076385" cy="246221"/>
          </a:xfrm>
          <a:prstGeom prst="rect">
            <a:avLst/>
          </a:prstGeom>
          <a:noFill/>
        </p:spPr>
        <p:txBody>
          <a:bodyPr wrap="none" lIns="0" tIns="0" rIns="0" bIns="0" rtlCol="0" anchor="ctr">
            <a:spAutoFit/>
          </a:bodyPr>
          <a:lstStyle/>
          <a:p>
            <a:pPr algn="ctr" rtl="0"/>
            <a:r>
              <a:rPr lang="es-ES" sz="1600"/>
              <a:t>Lorem Ipsum</a:t>
            </a:r>
          </a:p>
        </p:txBody>
      </p:sp>
      <p:sp>
        <p:nvSpPr>
          <p:cNvPr id="73" name="Cuadro de texto 72">
            <a:extLst>
              <a:ext uri="{FF2B5EF4-FFF2-40B4-BE49-F238E27FC236}">
                <a16:creationId xmlns:a16="http://schemas.microsoft.com/office/drawing/2014/main" id="{28D5C86C-3181-4C20-AD34-1F53FCB05854}"/>
              </a:ext>
            </a:extLst>
          </p:cNvPr>
          <p:cNvSpPr txBox="1"/>
          <p:nvPr/>
        </p:nvSpPr>
        <p:spPr>
          <a:xfrm>
            <a:off x="10006161" y="1388936"/>
            <a:ext cx="684867" cy="246221"/>
          </a:xfrm>
          <a:prstGeom prst="rect">
            <a:avLst/>
          </a:prstGeom>
          <a:noFill/>
        </p:spPr>
        <p:txBody>
          <a:bodyPr wrap="none" lIns="0" tIns="0" rIns="0" bIns="0" rtlCol="0" anchor="ctr">
            <a:spAutoFit/>
          </a:bodyPr>
          <a:lstStyle/>
          <a:p>
            <a:pPr algn="ctr" rtl="0"/>
            <a:r>
              <a:rPr lang="es-ES" sz="1600" b="1">
                <a:solidFill>
                  <a:schemeClr val="bg1"/>
                </a:solidFill>
              </a:rPr>
              <a:t>TOTALES</a:t>
            </a:r>
          </a:p>
        </p:txBody>
      </p:sp>
      <p:grpSp>
        <p:nvGrpSpPr>
          <p:cNvPr id="74" name="Grupo 73">
            <a:extLst>
              <a:ext uri="{FF2B5EF4-FFF2-40B4-BE49-F238E27FC236}">
                <a16:creationId xmlns:a16="http://schemas.microsoft.com/office/drawing/2014/main" id="{E95C1421-B345-44B4-9137-A898AAAD0906}"/>
              </a:ext>
              <a:ext uri="{C183D7F6-B498-43B3-948B-1728B52AA6E4}">
                <adec:decorative xmlns:adec="http://schemas.microsoft.com/office/drawing/2017/decorative" val="1"/>
              </a:ext>
            </a:extLst>
          </p:cNvPr>
          <p:cNvGrpSpPr/>
          <p:nvPr/>
        </p:nvGrpSpPr>
        <p:grpSpPr>
          <a:xfrm>
            <a:off x="9658761" y="2870514"/>
            <a:ext cx="1379661" cy="175225"/>
            <a:chOff x="7377938" y="4427885"/>
            <a:chExt cx="1084524" cy="137741"/>
          </a:xfrm>
        </p:grpSpPr>
        <p:grpSp>
          <p:nvGrpSpPr>
            <p:cNvPr id="164" name="Grupo 163">
              <a:extLst>
                <a:ext uri="{FF2B5EF4-FFF2-40B4-BE49-F238E27FC236}">
                  <a16:creationId xmlns:a16="http://schemas.microsoft.com/office/drawing/2014/main" id="{74A49788-203E-4151-B693-FB2E2C2F9353}"/>
                </a:ext>
              </a:extLst>
            </p:cNvPr>
            <p:cNvGrpSpPr/>
            <p:nvPr/>
          </p:nvGrpSpPr>
          <p:grpSpPr>
            <a:xfrm>
              <a:off x="7377938" y="4429618"/>
              <a:ext cx="1084524" cy="136008"/>
              <a:chOff x="6624989" y="2237539"/>
              <a:chExt cx="2005135" cy="251460"/>
            </a:xfrm>
          </p:grpSpPr>
          <p:sp>
            <p:nvSpPr>
              <p:cNvPr id="166" name="Rectángulo redondeado 192">
                <a:extLst>
                  <a:ext uri="{FF2B5EF4-FFF2-40B4-BE49-F238E27FC236}">
                    <a16:creationId xmlns:a16="http://schemas.microsoft.com/office/drawing/2014/main" id="{5AA10CD2-6287-4ED0-86E5-EE59E554322F}"/>
                  </a:ext>
                </a:extLst>
              </p:cNvPr>
              <p:cNvSpPr/>
              <p:nvPr/>
            </p:nvSpPr>
            <p:spPr>
              <a:xfrm>
                <a:off x="6624989" y="2237539"/>
                <a:ext cx="2005135" cy="251460"/>
              </a:xfrm>
              <a:prstGeom prst="roundRect">
                <a:avLst>
                  <a:gd name="adj" fmla="val 50000"/>
                </a:avLst>
              </a:prstGeom>
              <a:solidFill>
                <a:schemeClr val="bg1">
                  <a:alpha val="15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67" name="Rectángulo redondeado 193">
                <a:extLst>
                  <a:ext uri="{FF2B5EF4-FFF2-40B4-BE49-F238E27FC236}">
                    <a16:creationId xmlns:a16="http://schemas.microsoft.com/office/drawing/2014/main" id="{F9F832F8-C55C-4D22-905B-391959A1A2DF}"/>
                  </a:ext>
                </a:extLst>
              </p:cNvPr>
              <p:cNvSpPr/>
              <p:nvPr/>
            </p:nvSpPr>
            <p:spPr>
              <a:xfrm>
                <a:off x="6624989" y="2237539"/>
                <a:ext cx="1682516" cy="251460"/>
              </a:xfrm>
              <a:prstGeom prst="roundRect">
                <a:avLst>
                  <a:gd name="adj" fmla="val 50000"/>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sp>
          <p:nvSpPr>
            <p:cNvPr id="165" name="Elipse 164">
              <a:extLst>
                <a:ext uri="{FF2B5EF4-FFF2-40B4-BE49-F238E27FC236}">
                  <a16:creationId xmlns:a16="http://schemas.microsoft.com/office/drawing/2014/main" id="{68D0DF84-A74E-4525-8FAC-54FB20638E68}"/>
                </a:ext>
              </a:extLst>
            </p:cNvPr>
            <p:cNvSpPr/>
            <p:nvPr/>
          </p:nvSpPr>
          <p:spPr>
            <a:xfrm>
              <a:off x="8150551" y="4427885"/>
              <a:ext cx="137415" cy="137415"/>
            </a:xfrm>
            <a:prstGeom prst="ellipse">
              <a:avLst/>
            </a:prstGeom>
            <a:solidFill>
              <a:schemeClr val="tx2">
                <a:alpha val="73000"/>
              </a:schemeClr>
            </a:solid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75" name="Grupo 74">
            <a:extLst>
              <a:ext uri="{FF2B5EF4-FFF2-40B4-BE49-F238E27FC236}">
                <a16:creationId xmlns:a16="http://schemas.microsoft.com/office/drawing/2014/main" id="{4433F7B4-147B-4BB8-9D6B-C9BBD1FE19C7}"/>
              </a:ext>
              <a:ext uri="{C183D7F6-B498-43B3-948B-1728B52AA6E4}">
                <adec:decorative xmlns:adec="http://schemas.microsoft.com/office/drawing/2017/decorative" val="1"/>
              </a:ext>
            </a:extLst>
          </p:cNvPr>
          <p:cNvGrpSpPr/>
          <p:nvPr/>
        </p:nvGrpSpPr>
        <p:grpSpPr>
          <a:xfrm>
            <a:off x="9658761" y="3593553"/>
            <a:ext cx="1379661" cy="175225"/>
            <a:chOff x="2025389" y="3749996"/>
            <a:chExt cx="2005135" cy="254664"/>
          </a:xfrm>
        </p:grpSpPr>
        <p:grpSp>
          <p:nvGrpSpPr>
            <p:cNvPr id="160" name="Grupo 159">
              <a:extLst>
                <a:ext uri="{FF2B5EF4-FFF2-40B4-BE49-F238E27FC236}">
                  <a16:creationId xmlns:a16="http://schemas.microsoft.com/office/drawing/2014/main" id="{F33E097D-3318-47B8-BEFF-3E7786BF06EB}"/>
                </a:ext>
              </a:extLst>
            </p:cNvPr>
            <p:cNvGrpSpPr/>
            <p:nvPr/>
          </p:nvGrpSpPr>
          <p:grpSpPr>
            <a:xfrm>
              <a:off x="2025389" y="3753200"/>
              <a:ext cx="2005135" cy="251460"/>
              <a:chOff x="6624989" y="2237539"/>
              <a:chExt cx="2005135" cy="251460"/>
            </a:xfrm>
          </p:grpSpPr>
          <p:sp>
            <p:nvSpPr>
              <p:cNvPr id="162" name="Rectángulo redondeado 188">
                <a:extLst>
                  <a:ext uri="{FF2B5EF4-FFF2-40B4-BE49-F238E27FC236}">
                    <a16:creationId xmlns:a16="http://schemas.microsoft.com/office/drawing/2014/main" id="{446E97BE-2D1D-418E-BC37-90541607CCA6}"/>
                  </a:ext>
                </a:extLst>
              </p:cNvPr>
              <p:cNvSpPr/>
              <p:nvPr/>
            </p:nvSpPr>
            <p:spPr>
              <a:xfrm>
                <a:off x="6624989" y="2237539"/>
                <a:ext cx="2005135" cy="251460"/>
              </a:xfrm>
              <a:prstGeom prst="roundRect">
                <a:avLst>
                  <a:gd name="adj" fmla="val 50000"/>
                </a:avLst>
              </a:prstGeom>
              <a:solidFill>
                <a:schemeClr val="bg1">
                  <a:alpha val="15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63" name="Rectángulo redondeado 189">
                <a:extLst>
                  <a:ext uri="{FF2B5EF4-FFF2-40B4-BE49-F238E27FC236}">
                    <a16:creationId xmlns:a16="http://schemas.microsoft.com/office/drawing/2014/main" id="{526A19DF-AD60-4435-BCF1-EE371570A9CA}"/>
                  </a:ext>
                </a:extLst>
              </p:cNvPr>
              <p:cNvSpPr/>
              <p:nvPr/>
            </p:nvSpPr>
            <p:spPr>
              <a:xfrm>
                <a:off x="6624989" y="2237539"/>
                <a:ext cx="1351307" cy="251460"/>
              </a:xfrm>
              <a:prstGeom prst="roundRect">
                <a:avLst>
                  <a:gd name="adj" fmla="val 50000"/>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sp>
          <p:nvSpPr>
            <p:cNvPr id="161" name="Elipse 160">
              <a:extLst>
                <a:ext uri="{FF2B5EF4-FFF2-40B4-BE49-F238E27FC236}">
                  <a16:creationId xmlns:a16="http://schemas.microsoft.com/office/drawing/2014/main" id="{12F5DD93-5617-42AB-8DBA-D6E669188CF6}"/>
                </a:ext>
              </a:extLst>
            </p:cNvPr>
            <p:cNvSpPr/>
            <p:nvPr/>
          </p:nvSpPr>
          <p:spPr>
            <a:xfrm>
              <a:off x="3122635" y="3749996"/>
              <a:ext cx="254061" cy="254061"/>
            </a:xfrm>
            <a:prstGeom prst="ellipse">
              <a:avLst/>
            </a:prstGeom>
            <a:solidFill>
              <a:schemeClr val="accent1">
                <a:alpha val="73000"/>
              </a:schemeClr>
            </a:solidFill>
            <a:ln w="28575">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76" name="Grupo 75">
            <a:extLst>
              <a:ext uri="{FF2B5EF4-FFF2-40B4-BE49-F238E27FC236}">
                <a16:creationId xmlns:a16="http://schemas.microsoft.com/office/drawing/2014/main" id="{C20D51A7-D9D2-4828-A152-37F709128896}"/>
              </a:ext>
              <a:ext uri="{C183D7F6-B498-43B3-948B-1728B52AA6E4}">
                <adec:decorative xmlns:adec="http://schemas.microsoft.com/office/drawing/2017/decorative" val="1"/>
              </a:ext>
            </a:extLst>
          </p:cNvPr>
          <p:cNvGrpSpPr/>
          <p:nvPr/>
        </p:nvGrpSpPr>
        <p:grpSpPr>
          <a:xfrm>
            <a:off x="9658760" y="4316593"/>
            <a:ext cx="1379663" cy="175225"/>
            <a:chOff x="2025387" y="3749996"/>
            <a:chExt cx="2005137" cy="254664"/>
          </a:xfrm>
        </p:grpSpPr>
        <p:grpSp>
          <p:nvGrpSpPr>
            <p:cNvPr id="156" name="Grupo 155">
              <a:extLst>
                <a:ext uri="{FF2B5EF4-FFF2-40B4-BE49-F238E27FC236}">
                  <a16:creationId xmlns:a16="http://schemas.microsoft.com/office/drawing/2014/main" id="{0C8DCE09-4C38-4141-A028-A10D614D4FEA}"/>
                </a:ext>
              </a:extLst>
            </p:cNvPr>
            <p:cNvGrpSpPr/>
            <p:nvPr/>
          </p:nvGrpSpPr>
          <p:grpSpPr>
            <a:xfrm>
              <a:off x="2025387" y="3753200"/>
              <a:ext cx="2005137" cy="251460"/>
              <a:chOff x="6624987" y="2237539"/>
              <a:chExt cx="2005137" cy="251460"/>
            </a:xfrm>
          </p:grpSpPr>
          <p:sp>
            <p:nvSpPr>
              <p:cNvPr id="158" name="Rectángulo redondeado 184">
                <a:extLst>
                  <a:ext uri="{FF2B5EF4-FFF2-40B4-BE49-F238E27FC236}">
                    <a16:creationId xmlns:a16="http://schemas.microsoft.com/office/drawing/2014/main" id="{EE638A07-B49A-40C1-9827-3B6E877FB31E}"/>
                  </a:ext>
                </a:extLst>
              </p:cNvPr>
              <p:cNvSpPr/>
              <p:nvPr/>
            </p:nvSpPr>
            <p:spPr>
              <a:xfrm>
                <a:off x="6624989" y="2237539"/>
                <a:ext cx="2005135" cy="251460"/>
              </a:xfrm>
              <a:prstGeom prst="roundRect">
                <a:avLst>
                  <a:gd name="adj" fmla="val 50000"/>
                </a:avLst>
              </a:prstGeom>
              <a:solidFill>
                <a:schemeClr val="bg1">
                  <a:alpha val="15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59" name="Rectángulo redondeado 185">
                <a:extLst>
                  <a:ext uri="{FF2B5EF4-FFF2-40B4-BE49-F238E27FC236}">
                    <a16:creationId xmlns:a16="http://schemas.microsoft.com/office/drawing/2014/main" id="{2B0090C4-0D7D-4BC9-A506-09287B433BCA}"/>
                  </a:ext>
                </a:extLst>
              </p:cNvPr>
              <p:cNvSpPr/>
              <p:nvPr/>
            </p:nvSpPr>
            <p:spPr>
              <a:xfrm>
                <a:off x="6624987" y="2237539"/>
                <a:ext cx="1335638" cy="251460"/>
              </a:xfrm>
              <a:prstGeom prst="roundRect">
                <a:avLst>
                  <a:gd name="adj" fmla="val 50000"/>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sp>
          <p:nvSpPr>
            <p:cNvPr id="157" name="Elipse 156">
              <a:extLst>
                <a:ext uri="{FF2B5EF4-FFF2-40B4-BE49-F238E27FC236}">
                  <a16:creationId xmlns:a16="http://schemas.microsoft.com/office/drawing/2014/main" id="{32504D91-9C95-4DDA-ACBD-7FDF1C4C70E1}"/>
                </a:ext>
              </a:extLst>
            </p:cNvPr>
            <p:cNvSpPr/>
            <p:nvPr/>
          </p:nvSpPr>
          <p:spPr>
            <a:xfrm>
              <a:off x="3106966" y="3749996"/>
              <a:ext cx="254061" cy="254061"/>
            </a:xfrm>
            <a:prstGeom prst="ellipse">
              <a:avLst/>
            </a:prstGeom>
            <a:solidFill>
              <a:schemeClr val="tx2">
                <a:alpha val="73000"/>
              </a:schemeClr>
            </a:solidFill>
            <a:ln w="28575">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77" name="Grupo 76">
            <a:extLst>
              <a:ext uri="{FF2B5EF4-FFF2-40B4-BE49-F238E27FC236}">
                <a16:creationId xmlns:a16="http://schemas.microsoft.com/office/drawing/2014/main" id="{1262E872-7437-43EA-8C74-941090062D25}"/>
              </a:ext>
              <a:ext uri="{C183D7F6-B498-43B3-948B-1728B52AA6E4}">
                <adec:decorative xmlns:adec="http://schemas.microsoft.com/office/drawing/2017/decorative" val="1"/>
              </a:ext>
            </a:extLst>
          </p:cNvPr>
          <p:cNvGrpSpPr/>
          <p:nvPr/>
        </p:nvGrpSpPr>
        <p:grpSpPr>
          <a:xfrm>
            <a:off x="9658760" y="2149678"/>
            <a:ext cx="1398444" cy="179805"/>
            <a:chOff x="7377938" y="4429618"/>
            <a:chExt cx="1099289" cy="141341"/>
          </a:xfrm>
        </p:grpSpPr>
        <p:grpSp>
          <p:nvGrpSpPr>
            <p:cNvPr id="152" name="Grupo 151">
              <a:extLst>
                <a:ext uri="{FF2B5EF4-FFF2-40B4-BE49-F238E27FC236}">
                  <a16:creationId xmlns:a16="http://schemas.microsoft.com/office/drawing/2014/main" id="{6A884A2D-E281-402D-8500-F137AD833358}"/>
                </a:ext>
              </a:extLst>
            </p:cNvPr>
            <p:cNvGrpSpPr/>
            <p:nvPr/>
          </p:nvGrpSpPr>
          <p:grpSpPr>
            <a:xfrm>
              <a:off x="7377938" y="4429618"/>
              <a:ext cx="1084524" cy="136008"/>
              <a:chOff x="6624989" y="2237539"/>
              <a:chExt cx="2005135" cy="251460"/>
            </a:xfrm>
          </p:grpSpPr>
          <p:sp>
            <p:nvSpPr>
              <p:cNvPr id="154" name="Rectángulo redondeado 213">
                <a:extLst>
                  <a:ext uri="{FF2B5EF4-FFF2-40B4-BE49-F238E27FC236}">
                    <a16:creationId xmlns:a16="http://schemas.microsoft.com/office/drawing/2014/main" id="{648A40B8-1C21-4DA7-BB9D-92E556380AAD}"/>
                  </a:ext>
                </a:extLst>
              </p:cNvPr>
              <p:cNvSpPr/>
              <p:nvPr/>
            </p:nvSpPr>
            <p:spPr>
              <a:xfrm>
                <a:off x="6624989" y="2237539"/>
                <a:ext cx="2005135" cy="251460"/>
              </a:xfrm>
              <a:prstGeom prst="roundRect">
                <a:avLst>
                  <a:gd name="adj" fmla="val 50000"/>
                </a:avLst>
              </a:prstGeom>
              <a:solidFill>
                <a:schemeClr val="bg1">
                  <a:alpha val="15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55" name="Rectángulo redondeado 214">
                <a:extLst>
                  <a:ext uri="{FF2B5EF4-FFF2-40B4-BE49-F238E27FC236}">
                    <a16:creationId xmlns:a16="http://schemas.microsoft.com/office/drawing/2014/main" id="{89F13D79-46E8-4E66-996B-40F68E205690}"/>
                  </a:ext>
                </a:extLst>
              </p:cNvPr>
              <p:cNvSpPr/>
              <p:nvPr/>
            </p:nvSpPr>
            <p:spPr>
              <a:xfrm>
                <a:off x="6624989" y="2237539"/>
                <a:ext cx="1997211" cy="251460"/>
              </a:xfrm>
              <a:prstGeom prst="roundRect">
                <a:avLst>
                  <a:gd name="adj" fmla="val 50000"/>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sp>
          <p:nvSpPr>
            <p:cNvPr id="153" name="Elipse 152">
              <a:extLst>
                <a:ext uri="{FF2B5EF4-FFF2-40B4-BE49-F238E27FC236}">
                  <a16:creationId xmlns:a16="http://schemas.microsoft.com/office/drawing/2014/main" id="{BFE1FC10-059C-41F4-9EA3-6D21CBA1DDE6}"/>
                </a:ext>
              </a:extLst>
            </p:cNvPr>
            <p:cNvSpPr/>
            <p:nvPr/>
          </p:nvSpPr>
          <p:spPr>
            <a:xfrm>
              <a:off x="8339812" y="4433544"/>
              <a:ext cx="137415" cy="137415"/>
            </a:xfrm>
            <a:prstGeom prst="ellipse">
              <a:avLst/>
            </a:prstGeom>
            <a:solidFill>
              <a:schemeClr val="accent1">
                <a:alpha val="73000"/>
              </a:schemeClr>
            </a:solidFill>
            <a:ln w="28575">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78" name="Grupo 77">
            <a:extLst>
              <a:ext uri="{FF2B5EF4-FFF2-40B4-BE49-F238E27FC236}">
                <a16:creationId xmlns:a16="http://schemas.microsoft.com/office/drawing/2014/main" id="{E29DDDCB-05EF-44BE-AC30-753F36EE4592}"/>
              </a:ext>
              <a:ext uri="{C183D7F6-B498-43B3-948B-1728B52AA6E4}">
                <adec:decorative xmlns:adec="http://schemas.microsoft.com/office/drawing/2017/decorative" val="1"/>
              </a:ext>
            </a:extLst>
          </p:cNvPr>
          <p:cNvGrpSpPr/>
          <p:nvPr/>
        </p:nvGrpSpPr>
        <p:grpSpPr>
          <a:xfrm>
            <a:off x="3361638" y="2147681"/>
            <a:ext cx="1216132" cy="174810"/>
            <a:chOff x="2391858" y="3859681"/>
            <a:chExt cx="955977" cy="137415"/>
          </a:xfrm>
        </p:grpSpPr>
        <p:sp>
          <p:nvSpPr>
            <p:cNvPr id="147" name="Elipse 146">
              <a:extLst>
                <a:ext uri="{FF2B5EF4-FFF2-40B4-BE49-F238E27FC236}">
                  <a16:creationId xmlns:a16="http://schemas.microsoft.com/office/drawing/2014/main" id="{0F64C25A-5410-479F-9B68-AB07FDC35F87}"/>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48" name="Elipse 147">
              <a:extLst>
                <a:ext uri="{FF2B5EF4-FFF2-40B4-BE49-F238E27FC236}">
                  <a16:creationId xmlns:a16="http://schemas.microsoft.com/office/drawing/2014/main" id="{C15F17AC-8134-40FB-AF7A-D42CCDED1834}"/>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49" name="Elipse 148">
              <a:extLst>
                <a:ext uri="{FF2B5EF4-FFF2-40B4-BE49-F238E27FC236}">
                  <a16:creationId xmlns:a16="http://schemas.microsoft.com/office/drawing/2014/main" id="{5ACA6C4B-875D-4441-BFC8-E86E04FA1989}"/>
                </a:ext>
              </a:extLst>
            </p:cNvPr>
            <p:cNvSpPr/>
            <p:nvPr/>
          </p:nvSpPr>
          <p:spPr>
            <a:xfrm>
              <a:off x="280114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50" name="Elipse 149">
              <a:extLst>
                <a:ext uri="{FF2B5EF4-FFF2-40B4-BE49-F238E27FC236}">
                  <a16:creationId xmlns:a16="http://schemas.microsoft.com/office/drawing/2014/main" id="{79A9EDA6-88E7-422F-9C36-DF6F07A56813}"/>
                </a:ext>
              </a:extLst>
            </p:cNvPr>
            <p:cNvSpPr/>
            <p:nvPr/>
          </p:nvSpPr>
          <p:spPr>
            <a:xfrm>
              <a:off x="3005781"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s-ES"/>
            </a:p>
          </p:txBody>
        </p:sp>
        <p:sp>
          <p:nvSpPr>
            <p:cNvPr id="151" name="Elipse 150">
              <a:extLst>
                <a:ext uri="{FF2B5EF4-FFF2-40B4-BE49-F238E27FC236}">
                  <a16:creationId xmlns:a16="http://schemas.microsoft.com/office/drawing/2014/main" id="{905239ED-A0AD-4EA0-8BCD-C69A1024B6A6}"/>
                </a:ext>
              </a:extLst>
            </p:cNvPr>
            <p:cNvSpPr/>
            <p:nvPr/>
          </p:nvSpPr>
          <p:spPr>
            <a:xfrm>
              <a:off x="321042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rtl="0"/>
              <a:endParaRPr lang="es-ES"/>
            </a:p>
          </p:txBody>
        </p:sp>
      </p:grpSp>
      <p:grpSp>
        <p:nvGrpSpPr>
          <p:cNvPr id="79" name="Grupo 78">
            <a:extLst>
              <a:ext uri="{FF2B5EF4-FFF2-40B4-BE49-F238E27FC236}">
                <a16:creationId xmlns:a16="http://schemas.microsoft.com/office/drawing/2014/main" id="{FEFAB518-19DF-496F-BE81-B2B0361CA956}"/>
              </a:ext>
              <a:ext uri="{C183D7F6-B498-43B3-948B-1728B52AA6E4}">
                <adec:decorative xmlns:adec="http://schemas.microsoft.com/office/drawing/2017/decorative" val="1"/>
              </a:ext>
            </a:extLst>
          </p:cNvPr>
          <p:cNvGrpSpPr/>
          <p:nvPr/>
        </p:nvGrpSpPr>
        <p:grpSpPr>
          <a:xfrm>
            <a:off x="3361638" y="2865976"/>
            <a:ext cx="1216132" cy="174810"/>
            <a:chOff x="2391858" y="3859681"/>
            <a:chExt cx="955977" cy="137415"/>
          </a:xfrm>
        </p:grpSpPr>
        <p:sp>
          <p:nvSpPr>
            <p:cNvPr id="142" name="Elipse 141">
              <a:extLst>
                <a:ext uri="{FF2B5EF4-FFF2-40B4-BE49-F238E27FC236}">
                  <a16:creationId xmlns:a16="http://schemas.microsoft.com/office/drawing/2014/main" id="{36D87B05-1B70-419B-83DE-EB4EBCD5B606}"/>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43" name="Elipse 142">
              <a:extLst>
                <a:ext uri="{FF2B5EF4-FFF2-40B4-BE49-F238E27FC236}">
                  <a16:creationId xmlns:a16="http://schemas.microsoft.com/office/drawing/2014/main" id="{2AA9DC6F-A9B7-442C-9666-3AF30F41F791}"/>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44" name="Elipse 143">
              <a:extLst>
                <a:ext uri="{FF2B5EF4-FFF2-40B4-BE49-F238E27FC236}">
                  <a16:creationId xmlns:a16="http://schemas.microsoft.com/office/drawing/2014/main" id="{82F4096E-81A3-4053-B039-3F9AB1E76092}"/>
                </a:ext>
              </a:extLst>
            </p:cNvPr>
            <p:cNvSpPr/>
            <p:nvPr/>
          </p:nvSpPr>
          <p:spPr>
            <a:xfrm>
              <a:off x="280114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45" name="Elipse 144">
              <a:extLst>
                <a:ext uri="{FF2B5EF4-FFF2-40B4-BE49-F238E27FC236}">
                  <a16:creationId xmlns:a16="http://schemas.microsoft.com/office/drawing/2014/main" id="{DC8D7194-F8DB-419B-A902-B44BE0C2A42C}"/>
                </a:ext>
              </a:extLst>
            </p:cNvPr>
            <p:cNvSpPr/>
            <p:nvPr/>
          </p:nvSpPr>
          <p:spPr>
            <a:xfrm>
              <a:off x="3005781"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46" name="Elipse 145">
              <a:extLst>
                <a:ext uri="{FF2B5EF4-FFF2-40B4-BE49-F238E27FC236}">
                  <a16:creationId xmlns:a16="http://schemas.microsoft.com/office/drawing/2014/main" id="{8CF7F4CC-7195-466C-BD4C-890C70CBF3A0}"/>
                </a:ext>
              </a:extLst>
            </p:cNvPr>
            <p:cNvSpPr/>
            <p:nvPr/>
          </p:nvSpPr>
          <p:spPr>
            <a:xfrm>
              <a:off x="3210420"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80" name="Grupo 79">
            <a:extLst>
              <a:ext uri="{FF2B5EF4-FFF2-40B4-BE49-F238E27FC236}">
                <a16:creationId xmlns:a16="http://schemas.microsoft.com/office/drawing/2014/main" id="{4F587520-984D-43CC-8984-C88820444D61}"/>
              </a:ext>
              <a:ext uri="{C183D7F6-B498-43B3-948B-1728B52AA6E4}">
                <adec:decorative xmlns:adec="http://schemas.microsoft.com/office/drawing/2017/decorative" val="1"/>
              </a:ext>
            </a:extLst>
          </p:cNvPr>
          <p:cNvGrpSpPr/>
          <p:nvPr/>
        </p:nvGrpSpPr>
        <p:grpSpPr>
          <a:xfrm>
            <a:off x="3361638" y="3593552"/>
            <a:ext cx="1216132" cy="174810"/>
            <a:chOff x="2391858" y="3859681"/>
            <a:chExt cx="955977" cy="137415"/>
          </a:xfrm>
        </p:grpSpPr>
        <p:sp>
          <p:nvSpPr>
            <p:cNvPr id="137" name="Elipse 136">
              <a:extLst>
                <a:ext uri="{FF2B5EF4-FFF2-40B4-BE49-F238E27FC236}">
                  <a16:creationId xmlns:a16="http://schemas.microsoft.com/office/drawing/2014/main" id="{DC745926-E917-4BC6-A9AC-938A2534099B}"/>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38" name="Elipse 137">
              <a:extLst>
                <a:ext uri="{FF2B5EF4-FFF2-40B4-BE49-F238E27FC236}">
                  <a16:creationId xmlns:a16="http://schemas.microsoft.com/office/drawing/2014/main" id="{5051B6DA-6A02-492E-96E6-CA265C2A3897}"/>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39" name="Elipse 138">
              <a:extLst>
                <a:ext uri="{FF2B5EF4-FFF2-40B4-BE49-F238E27FC236}">
                  <a16:creationId xmlns:a16="http://schemas.microsoft.com/office/drawing/2014/main" id="{E4E62532-51DE-4F21-B6E5-912CC6BE8E89}"/>
                </a:ext>
              </a:extLst>
            </p:cNvPr>
            <p:cNvSpPr/>
            <p:nvPr/>
          </p:nvSpPr>
          <p:spPr>
            <a:xfrm>
              <a:off x="2801140"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40" name="Elipse 139">
              <a:extLst>
                <a:ext uri="{FF2B5EF4-FFF2-40B4-BE49-F238E27FC236}">
                  <a16:creationId xmlns:a16="http://schemas.microsoft.com/office/drawing/2014/main" id="{D5C9E030-F856-4F1A-9411-EBC21B4E7DBC}"/>
                </a:ext>
              </a:extLst>
            </p:cNvPr>
            <p:cNvSpPr/>
            <p:nvPr/>
          </p:nvSpPr>
          <p:spPr>
            <a:xfrm>
              <a:off x="3005781"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41" name="Elipse 140">
              <a:extLst>
                <a:ext uri="{FF2B5EF4-FFF2-40B4-BE49-F238E27FC236}">
                  <a16:creationId xmlns:a16="http://schemas.microsoft.com/office/drawing/2014/main" id="{642BB26B-9F60-4837-97FE-BCDE869B7663}"/>
                </a:ext>
              </a:extLst>
            </p:cNvPr>
            <p:cNvSpPr/>
            <p:nvPr/>
          </p:nvSpPr>
          <p:spPr>
            <a:xfrm>
              <a:off x="3210420"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81" name="Grupo 80">
            <a:extLst>
              <a:ext uri="{FF2B5EF4-FFF2-40B4-BE49-F238E27FC236}">
                <a16:creationId xmlns:a16="http://schemas.microsoft.com/office/drawing/2014/main" id="{E76CAE2A-85EE-43F2-BCF5-85B34C19E29E}"/>
              </a:ext>
              <a:ext uri="{C183D7F6-B498-43B3-948B-1728B52AA6E4}">
                <adec:decorative xmlns:adec="http://schemas.microsoft.com/office/drawing/2017/decorative" val="1"/>
              </a:ext>
            </a:extLst>
          </p:cNvPr>
          <p:cNvGrpSpPr/>
          <p:nvPr/>
        </p:nvGrpSpPr>
        <p:grpSpPr>
          <a:xfrm>
            <a:off x="3361638" y="4316592"/>
            <a:ext cx="1216132" cy="174810"/>
            <a:chOff x="2391858" y="3859681"/>
            <a:chExt cx="955977" cy="137415"/>
          </a:xfrm>
        </p:grpSpPr>
        <p:sp>
          <p:nvSpPr>
            <p:cNvPr id="132" name="Elipse 131">
              <a:extLst>
                <a:ext uri="{FF2B5EF4-FFF2-40B4-BE49-F238E27FC236}">
                  <a16:creationId xmlns:a16="http://schemas.microsoft.com/office/drawing/2014/main" id="{D2CCD09E-F1CE-456F-92F7-FC66CEE99933}"/>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33" name="Elipse 132">
              <a:extLst>
                <a:ext uri="{FF2B5EF4-FFF2-40B4-BE49-F238E27FC236}">
                  <a16:creationId xmlns:a16="http://schemas.microsoft.com/office/drawing/2014/main" id="{CA46147D-BACB-436E-A50A-36BAF6B530F3}"/>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34" name="Elipse 133">
              <a:extLst>
                <a:ext uri="{FF2B5EF4-FFF2-40B4-BE49-F238E27FC236}">
                  <a16:creationId xmlns:a16="http://schemas.microsoft.com/office/drawing/2014/main" id="{A18F2ECA-BAAD-4D46-BD17-60939A844C8B}"/>
                </a:ext>
              </a:extLst>
            </p:cNvPr>
            <p:cNvSpPr/>
            <p:nvPr/>
          </p:nvSpPr>
          <p:spPr>
            <a:xfrm>
              <a:off x="280114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35" name="Elipse 134">
              <a:extLst>
                <a:ext uri="{FF2B5EF4-FFF2-40B4-BE49-F238E27FC236}">
                  <a16:creationId xmlns:a16="http://schemas.microsoft.com/office/drawing/2014/main" id="{374909C2-8369-4A26-ABFF-DF8758F54D75}"/>
                </a:ext>
              </a:extLst>
            </p:cNvPr>
            <p:cNvSpPr/>
            <p:nvPr/>
          </p:nvSpPr>
          <p:spPr>
            <a:xfrm>
              <a:off x="3005781"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36" name="Elipse 135">
              <a:extLst>
                <a:ext uri="{FF2B5EF4-FFF2-40B4-BE49-F238E27FC236}">
                  <a16:creationId xmlns:a16="http://schemas.microsoft.com/office/drawing/2014/main" id="{DE1C4203-E154-448F-A33C-A3D067EE445F}"/>
                </a:ext>
              </a:extLst>
            </p:cNvPr>
            <p:cNvSpPr/>
            <p:nvPr/>
          </p:nvSpPr>
          <p:spPr>
            <a:xfrm>
              <a:off x="321042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82" name="Grupo 81">
            <a:extLst>
              <a:ext uri="{FF2B5EF4-FFF2-40B4-BE49-F238E27FC236}">
                <a16:creationId xmlns:a16="http://schemas.microsoft.com/office/drawing/2014/main" id="{BBFD5BB1-0762-416A-97D5-33A727ACE145}"/>
              </a:ext>
              <a:ext uri="{C183D7F6-B498-43B3-948B-1728B52AA6E4}">
                <adec:decorative xmlns:adec="http://schemas.microsoft.com/office/drawing/2017/decorative" val="1"/>
              </a:ext>
            </a:extLst>
          </p:cNvPr>
          <p:cNvGrpSpPr/>
          <p:nvPr/>
        </p:nvGrpSpPr>
        <p:grpSpPr>
          <a:xfrm>
            <a:off x="5491677" y="2147681"/>
            <a:ext cx="1216132" cy="2343721"/>
            <a:chOff x="4096109" y="3859681"/>
            <a:chExt cx="955977" cy="1842352"/>
          </a:xfrm>
        </p:grpSpPr>
        <p:grpSp>
          <p:nvGrpSpPr>
            <p:cNvPr id="108" name="Grupo 107">
              <a:extLst>
                <a:ext uri="{FF2B5EF4-FFF2-40B4-BE49-F238E27FC236}">
                  <a16:creationId xmlns:a16="http://schemas.microsoft.com/office/drawing/2014/main" id="{99CBF493-9CD5-4135-8D96-CBB1D980377E}"/>
                </a:ext>
              </a:extLst>
            </p:cNvPr>
            <p:cNvGrpSpPr/>
            <p:nvPr/>
          </p:nvGrpSpPr>
          <p:grpSpPr>
            <a:xfrm>
              <a:off x="4096109" y="3859681"/>
              <a:ext cx="955977" cy="137415"/>
              <a:chOff x="2391858" y="3859681"/>
              <a:chExt cx="955977" cy="137415"/>
            </a:xfrm>
          </p:grpSpPr>
          <p:sp>
            <p:nvSpPr>
              <p:cNvPr id="127" name="Elipse 126">
                <a:extLst>
                  <a:ext uri="{FF2B5EF4-FFF2-40B4-BE49-F238E27FC236}">
                    <a16:creationId xmlns:a16="http://schemas.microsoft.com/office/drawing/2014/main" id="{3E0FA79F-42FF-417C-874A-2F7F5092F0C3}"/>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28" name="Elipse 127">
                <a:extLst>
                  <a:ext uri="{FF2B5EF4-FFF2-40B4-BE49-F238E27FC236}">
                    <a16:creationId xmlns:a16="http://schemas.microsoft.com/office/drawing/2014/main" id="{49398133-E3B4-46CE-849B-2D392C0988D3}"/>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29" name="Elipse 128">
                <a:extLst>
                  <a:ext uri="{FF2B5EF4-FFF2-40B4-BE49-F238E27FC236}">
                    <a16:creationId xmlns:a16="http://schemas.microsoft.com/office/drawing/2014/main" id="{15F6FC21-0A6B-4D52-AAA5-879B53AA1BDF}"/>
                  </a:ext>
                </a:extLst>
              </p:cNvPr>
              <p:cNvSpPr/>
              <p:nvPr/>
            </p:nvSpPr>
            <p:spPr>
              <a:xfrm>
                <a:off x="280114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30" name="Elipse 129">
                <a:extLst>
                  <a:ext uri="{FF2B5EF4-FFF2-40B4-BE49-F238E27FC236}">
                    <a16:creationId xmlns:a16="http://schemas.microsoft.com/office/drawing/2014/main" id="{60A76978-2DBF-4FB9-9517-93B2872F4E59}"/>
                  </a:ext>
                </a:extLst>
              </p:cNvPr>
              <p:cNvSpPr/>
              <p:nvPr/>
            </p:nvSpPr>
            <p:spPr>
              <a:xfrm>
                <a:off x="3005781"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31" name="Elipse 130">
                <a:extLst>
                  <a:ext uri="{FF2B5EF4-FFF2-40B4-BE49-F238E27FC236}">
                    <a16:creationId xmlns:a16="http://schemas.microsoft.com/office/drawing/2014/main" id="{A92ADC1A-577A-4F9D-99F9-233A3DB79FC1}"/>
                  </a:ext>
                </a:extLst>
              </p:cNvPr>
              <p:cNvSpPr/>
              <p:nvPr/>
            </p:nvSpPr>
            <p:spPr>
              <a:xfrm>
                <a:off x="321042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109" name="Grupo 108">
              <a:extLst>
                <a:ext uri="{FF2B5EF4-FFF2-40B4-BE49-F238E27FC236}">
                  <a16:creationId xmlns:a16="http://schemas.microsoft.com/office/drawing/2014/main" id="{32C2F2CB-32DE-4A61-99C3-6F72452FDE29}"/>
                </a:ext>
              </a:extLst>
            </p:cNvPr>
            <p:cNvGrpSpPr/>
            <p:nvPr/>
          </p:nvGrpSpPr>
          <p:grpSpPr>
            <a:xfrm>
              <a:off x="4096109" y="4424318"/>
              <a:ext cx="955977" cy="137415"/>
              <a:chOff x="2391858" y="3859681"/>
              <a:chExt cx="955977" cy="137415"/>
            </a:xfrm>
          </p:grpSpPr>
          <p:sp>
            <p:nvSpPr>
              <p:cNvPr id="122" name="Elipse 121">
                <a:extLst>
                  <a:ext uri="{FF2B5EF4-FFF2-40B4-BE49-F238E27FC236}">
                    <a16:creationId xmlns:a16="http://schemas.microsoft.com/office/drawing/2014/main" id="{CE61A4F4-2123-440E-B167-4B6F59FDC7D4}"/>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23" name="Elipse 122">
                <a:extLst>
                  <a:ext uri="{FF2B5EF4-FFF2-40B4-BE49-F238E27FC236}">
                    <a16:creationId xmlns:a16="http://schemas.microsoft.com/office/drawing/2014/main" id="{464A318C-4808-415D-8D21-1029EDBE5963}"/>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24" name="Elipse 123">
                <a:extLst>
                  <a:ext uri="{FF2B5EF4-FFF2-40B4-BE49-F238E27FC236}">
                    <a16:creationId xmlns:a16="http://schemas.microsoft.com/office/drawing/2014/main" id="{F27890A3-50B0-4B1A-8C2D-8BC8ABA0829A}"/>
                  </a:ext>
                </a:extLst>
              </p:cNvPr>
              <p:cNvSpPr/>
              <p:nvPr/>
            </p:nvSpPr>
            <p:spPr>
              <a:xfrm>
                <a:off x="280114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25" name="Elipse 124">
                <a:extLst>
                  <a:ext uri="{FF2B5EF4-FFF2-40B4-BE49-F238E27FC236}">
                    <a16:creationId xmlns:a16="http://schemas.microsoft.com/office/drawing/2014/main" id="{C28D782F-6DA2-48B8-A9A6-10067EE0EDD0}"/>
                  </a:ext>
                </a:extLst>
              </p:cNvPr>
              <p:cNvSpPr/>
              <p:nvPr/>
            </p:nvSpPr>
            <p:spPr>
              <a:xfrm>
                <a:off x="3005781"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26" name="Elipse 125">
                <a:extLst>
                  <a:ext uri="{FF2B5EF4-FFF2-40B4-BE49-F238E27FC236}">
                    <a16:creationId xmlns:a16="http://schemas.microsoft.com/office/drawing/2014/main" id="{53F0E53D-04EA-43FE-A9A2-7224B062B98A}"/>
                  </a:ext>
                </a:extLst>
              </p:cNvPr>
              <p:cNvSpPr/>
              <p:nvPr/>
            </p:nvSpPr>
            <p:spPr>
              <a:xfrm>
                <a:off x="3210420"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110" name="Grupo 109">
              <a:extLst>
                <a:ext uri="{FF2B5EF4-FFF2-40B4-BE49-F238E27FC236}">
                  <a16:creationId xmlns:a16="http://schemas.microsoft.com/office/drawing/2014/main" id="{C19B90EE-9C71-4860-AD40-0A2EBA42BD21}"/>
                </a:ext>
              </a:extLst>
            </p:cNvPr>
            <p:cNvGrpSpPr/>
            <p:nvPr/>
          </p:nvGrpSpPr>
          <p:grpSpPr>
            <a:xfrm>
              <a:off x="4096109" y="4996251"/>
              <a:ext cx="955977" cy="137415"/>
              <a:chOff x="2391858" y="3859681"/>
              <a:chExt cx="955977" cy="137415"/>
            </a:xfrm>
          </p:grpSpPr>
          <p:sp>
            <p:nvSpPr>
              <p:cNvPr id="117" name="Elipse 116">
                <a:extLst>
                  <a:ext uri="{FF2B5EF4-FFF2-40B4-BE49-F238E27FC236}">
                    <a16:creationId xmlns:a16="http://schemas.microsoft.com/office/drawing/2014/main" id="{5B3A3932-03B2-48D1-B208-3E2AF0263406}"/>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18" name="Elipse 117">
                <a:extLst>
                  <a:ext uri="{FF2B5EF4-FFF2-40B4-BE49-F238E27FC236}">
                    <a16:creationId xmlns:a16="http://schemas.microsoft.com/office/drawing/2014/main" id="{3DECD5D4-22D4-405B-90E8-2492D6B0AD4D}"/>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19" name="Elipse 118">
                <a:extLst>
                  <a:ext uri="{FF2B5EF4-FFF2-40B4-BE49-F238E27FC236}">
                    <a16:creationId xmlns:a16="http://schemas.microsoft.com/office/drawing/2014/main" id="{5B06D7D8-9332-4686-8B8E-F77F39C83F29}"/>
                  </a:ext>
                </a:extLst>
              </p:cNvPr>
              <p:cNvSpPr/>
              <p:nvPr/>
            </p:nvSpPr>
            <p:spPr>
              <a:xfrm>
                <a:off x="280114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20" name="Elipse 119">
                <a:extLst>
                  <a:ext uri="{FF2B5EF4-FFF2-40B4-BE49-F238E27FC236}">
                    <a16:creationId xmlns:a16="http://schemas.microsoft.com/office/drawing/2014/main" id="{E1CF87CC-15B4-4A08-9CBC-6C221ED84554}"/>
                  </a:ext>
                </a:extLst>
              </p:cNvPr>
              <p:cNvSpPr/>
              <p:nvPr/>
            </p:nvSpPr>
            <p:spPr>
              <a:xfrm>
                <a:off x="3005781"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21" name="Elipse 120">
                <a:extLst>
                  <a:ext uri="{FF2B5EF4-FFF2-40B4-BE49-F238E27FC236}">
                    <a16:creationId xmlns:a16="http://schemas.microsoft.com/office/drawing/2014/main" id="{3AB43D97-F70A-4E03-B9D7-51E3EB42AA67}"/>
                  </a:ext>
                </a:extLst>
              </p:cNvPr>
              <p:cNvSpPr/>
              <p:nvPr/>
            </p:nvSpPr>
            <p:spPr>
              <a:xfrm>
                <a:off x="3210420"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111" name="Grupo 110">
              <a:extLst>
                <a:ext uri="{FF2B5EF4-FFF2-40B4-BE49-F238E27FC236}">
                  <a16:creationId xmlns:a16="http://schemas.microsoft.com/office/drawing/2014/main" id="{A2794A44-DBBF-46BE-B323-A1122779D187}"/>
                </a:ext>
              </a:extLst>
            </p:cNvPr>
            <p:cNvGrpSpPr/>
            <p:nvPr/>
          </p:nvGrpSpPr>
          <p:grpSpPr>
            <a:xfrm>
              <a:off x="4096109" y="5564618"/>
              <a:ext cx="955977" cy="137415"/>
              <a:chOff x="2391858" y="3859681"/>
              <a:chExt cx="955977" cy="137415"/>
            </a:xfrm>
          </p:grpSpPr>
          <p:sp>
            <p:nvSpPr>
              <p:cNvPr id="112" name="Elipse 111">
                <a:extLst>
                  <a:ext uri="{FF2B5EF4-FFF2-40B4-BE49-F238E27FC236}">
                    <a16:creationId xmlns:a16="http://schemas.microsoft.com/office/drawing/2014/main" id="{DA55A4E1-9A04-4D57-B909-DAA306EAED12}"/>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13" name="Elipse 112">
                <a:extLst>
                  <a:ext uri="{FF2B5EF4-FFF2-40B4-BE49-F238E27FC236}">
                    <a16:creationId xmlns:a16="http://schemas.microsoft.com/office/drawing/2014/main" id="{9C38D35F-6150-4D83-9A89-6971501AE9A3}"/>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14" name="Elipse 113">
                <a:extLst>
                  <a:ext uri="{FF2B5EF4-FFF2-40B4-BE49-F238E27FC236}">
                    <a16:creationId xmlns:a16="http://schemas.microsoft.com/office/drawing/2014/main" id="{E56F0E8E-A234-497D-9CD9-356D3976940C}"/>
                  </a:ext>
                </a:extLst>
              </p:cNvPr>
              <p:cNvSpPr/>
              <p:nvPr/>
            </p:nvSpPr>
            <p:spPr>
              <a:xfrm>
                <a:off x="2801140"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15" name="Elipse 114">
                <a:extLst>
                  <a:ext uri="{FF2B5EF4-FFF2-40B4-BE49-F238E27FC236}">
                    <a16:creationId xmlns:a16="http://schemas.microsoft.com/office/drawing/2014/main" id="{F52A2BA4-6873-4571-B483-457D102FF9E4}"/>
                  </a:ext>
                </a:extLst>
              </p:cNvPr>
              <p:cNvSpPr/>
              <p:nvPr/>
            </p:nvSpPr>
            <p:spPr>
              <a:xfrm>
                <a:off x="3005781"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16" name="Elipse 115">
                <a:extLst>
                  <a:ext uri="{FF2B5EF4-FFF2-40B4-BE49-F238E27FC236}">
                    <a16:creationId xmlns:a16="http://schemas.microsoft.com/office/drawing/2014/main" id="{21307D8B-4EE7-4806-B4C4-6A94C8B7D55A}"/>
                  </a:ext>
                </a:extLst>
              </p:cNvPr>
              <p:cNvSpPr/>
              <p:nvPr/>
            </p:nvSpPr>
            <p:spPr>
              <a:xfrm>
                <a:off x="3210420"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grpSp>
        <p:nvGrpSpPr>
          <p:cNvPr id="83" name="Grupo 82">
            <a:extLst>
              <a:ext uri="{FF2B5EF4-FFF2-40B4-BE49-F238E27FC236}">
                <a16:creationId xmlns:a16="http://schemas.microsoft.com/office/drawing/2014/main" id="{DE5ADFCD-7F99-4EA3-A753-F4387AD5347E}"/>
              </a:ext>
              <a:ext uri="{C183D7F6-B498-43B3-948B-1728B52AA6E4}">
                <adec:decorative xmlns:adec="http://schemas.microsoft.com/office/drawing/2017/decorative" val="1"/>
              </a:ext>
            </a:extLst>
          </p:cNvPr>
          <p:cNvGrpSpPr/>
          <p:nvPr/>
        </p:nvGrpSpPr>
        <p:grpSpPr>
          <a:xfrm>
            <a:off x="7621713" y="2147681"/>
            <a:ext cx="1216132" cy="2343721"/>
            <a:chOff x="5808224" y="3859681"/>
            <a:chExt cx="955977" cy="1842352"/>
          </a:xfrm>
        </p:grpSpPr>
        <p:grpSp>
          <p:nvGrpSpPr>
            <p:cNvPr id="84" name="Grupo 83">
              <a:extLst>
                <a:ext uri="{FF2B5EF4-FFF2-40B4-BE49-F238E27FC236}">
                  <a16:creationId xmlns:a16="http://schemas.microsoft.com/office/drawing/2014/main" id="{0BAA5B7B-1FB8-41C2-9E9E-5A32BB490B3E}"/>
                </a:ext>
              </a:extLst>
            </p:cNvPr>
            <p:cNvGrpSpPr/>
            <p:nvPr/>
          </p:nvGrpSpPr>
          <p:grpSpPr>
            <a:xfrm>
              <a:off x="5808224" y="3859681"/>
              <a:ext cx="955977" cy="137415"/>
              <a:chOff x="2391858" y="3859681"/>
              <a:chExt cx="955977" cy="137415"/>
            </a:xfrm>
          </p:grpSpPr>
          <p:sp>
            <p:nvSpPr>
              <p:cNvPr id="103" name="Elipse 102">
                <a:extLst>
                  <a:ext uri="{FF2B5EF4-FFF2-40B4-BE49-F238E27FC236}">
                    <a16:creationId xmlns:a16="http://schemas.microsoft.com/office/drawing/2014/main" id="{A3288AB8-273C-457A-B714-85432FE0BB86}"/>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04" name="Elipse 103">
                <a:extLst>
                  <a:ext uri="{FF2B5EF4-FFF2-40B4-BE49-F238E27FC236}">
                    <a16:creationId xmlns:a16="http://schemas.microsoft.com/office/drawing/2014/main" id="{AEDE8AD7-7867-4BDA-897C-61909A39A52F}"/>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05" name="Elipse 104">
                <a:extLst>
                  <a:ext uri="{FF2B5EF4-FFF2-40B4-BE49-F238E27FC236}">
                    <a16:creationId xmlns:a16="http://schemas.microsoft.com/office/drawing/2014/main" id="{919D8ECD-8777-4384-9A56-4CF4DF13B751}"/>
                  </a:ext>
                </a:extLst>
              </p:cNvPr>
              <p:cNvSpPr/>
              <p:nvPr/>
            </p:nvSpPr>
            <p:spPr>
              <a:xfrm>
                <a:off x="280114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06" name="Elipse 105">
                <a:extLst>
                  <a:ext uri="{FF2B5EF4-FFF2-40B4-BE49-F238E27FC236}">
                    <a16:creationId xmlns:a16="http://schemas.microsoft.com/office/drawing/2014/main" id="{6B3B7BFE-1BFA-4C65-9344-F89249241361}"/>
                  </a:ext>
                </a:extLst>
              </p:cNvPr>
              <p:cNvSpPr/>
              <p:nvPr/>
            </p:nvSpPr>
            <p:spPr>
              <a:xfrm>
                <a:off x="3005781"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07" name="Elipse 106">
                <a:extLst>
                  <a:ext uri="{FF2B5EF4-FFF2-40B4-BE49-F238E27FC236}">
                    <a16:creationId xmlns:a16="http://schemas.microsoft.com/office/drawing/2014/main" id="{94C1DBB0-C9DF-4557-B89C-77B912DCB6EC}"/>
                  </a:ext>
                </a:extLst>
              </p:cNvPr>
              <p:cNvSpPr/>
              <p:nvPr/>
            </p:nvSpPr>
            <p:spPr>
              <a:xfrm>
                <a:off x="321042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85" name="Grupo 84">
              <a:extLst>
                <a:ext uri="{FF2B5EF4-FFF2-40B4-BE49-F238E27FC236}">
                  <a16:creationId xmlns:a16="http://schemas.microsoft.com/office/drawing/2014/main" id="{A68D8D85-2445-4FA2-8D26-0A22A70A26B4}"/>
                </a:ext>
              </a:extLst>
            </p:cNvPr>
            <p:cNvGrpSpPr/>
            <p:nvPr/>
          </p:nvGrpSpPr>
          <p:grpSpPr>
            <a:xfrm>
              <a:off x="5808224" y="4424318"/>
              <a:ext cx="955977" cy="137415"/>
              <a:chOff x="2391858" y="3859681"/>
              <a:chExt cx="955977" cy="137415"/>
            </a:xfrm>
          </p:grpSpPr>
          <p:sp>
            <p:nvSpPr>
              <p:cNvPr id="98" name="Elipse 97">
                <a:extLst>
                  <a:ext uri="{FF2B5EF4-FFF2-40B4-BE49-F238E27FC236}">
                    <a16:creationId xmlns:a16="http://schemas.microsoft.com/office/drawing/2014/main" id="{05F2449C-27B8-49B9-8E9C-ECF74FDAB0BC}"/>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99" name="Elipse 98">
                <a:extLst>
                  <a:ext uri="{FF2B5EF4-FFF2-40B4-BE49-F238E27FC236}">
                    <a16:creationId xmlns:a16="http://schemas.microsoft.com/office/drawing/2014/main" id="{0C81C01C-A947-411E-BBA4-600F6290CCBA}"/>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00" name="Elipse 99">
                <a:extLst>
                  <a:ext uri="{FF2B5EF4-FFF2-40B4-BE49-F238E27FC236}">
                    <a16:creationId xmlns:a16="http://schemas.microsoft.com/office/drawing/2014/main" id="{C106DA0B-491A-4D51-BABF-130E696B5D4B}"/>
                  </a:ext>
                </a:extLst>
              </p:cNvPr>
              <p:cNvSpPr/>
              <p:nvPr/>
            </p:nvSpPr>
            <p:spPr>
              <a:xfrm>
                <a:off x="280114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01" name="Elipse 100">
                <a:extLst>
                  <a:ext uri="{FF2B5EF4-FFF2-40B4-BE49-F238E27FC236}">
                    <a16:creationId xmlns:a16="http://schemas.microsoft.com/office/drawing/2014/main" id="{133A15A0-50FD-4D3F-8EAA-545D7C3F7180}"/>
                  </a:ext>
                </a:extLst>
              </p:cNvPr>
              <p:cNvSpPr/>
              <p:nvPr/>
            </p:nvSpPr>
            <p:spPr>
              <a:xfrm>
                <a:off x="3005781"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102" name="Elipse 101">
                <a:extLst>
                  <a:ext uri="{FF2B5EF4-FFF2-40B4-BE49-F238E27FC236}">
                    <a16:creationId xmlns:a16="http://schemas.microsoft.com/office/drawing/2014/main" id="{27184517-854F-41BD-B500-001C9F57029D}"/>
                  </a:ext>
                </a:extLst>
              </p:cNvPr>
              <p:cNvSpPr/>
              <p:nvPr/>
            </p:nvSpPr>
            <p:spPr>
              <a:xfrm>
                <a:off x="3210420"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86" name="Grupo 85">
              <a:extLst>
                <a:ext uri="{FF2B5EF4-FFF2-40B4-BE49-F238E27FC236}">
                  <a16:creationId xmlns:a16="http://schemas.microsoft.com/office/drawing/2014/main" id="{AEF228EB-8D9D-4C92-BF09-82B961805C75}"/>
                </a:ext>
              </a:extLst>
            </p:cNvPr>
            <p:cNvGrpSpPr/>
            <p:nvPr/>
          </p:nvGrpSpPr>
          <p:grpSpPr>
            <a:xfrm>
              <a:off x="5808224" y="4996251"/>
              <a:ext cx="955977" cy="137415"/>
              <a:chOff x="2391858" y="3859681"/>
              <a:chExt cx="955977" cy="137415"/>
            </a:xfrm>
          </p:grpSpPr>
          <p:sp>
            <p:nvSpPr>
              <p:cNvPr id="93" name="Elipse 92">
                <a:extLst>
                  <a:ext uri="{FF2B5EF4-FFF2-40B4-BE49-F238E27FC236}">
                    <a16:creationId xmlns:a16="http://schemas.microsoft.com/office/drawing/2014/main" id="{F7780A7F-AC23-4CE8-9328-0970B543AFA3}"/>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94" name="Elipse 93">
                <a:extLst>
                  <a:ext uri="{FF2B5EF4-FFF2-40B4-BE49-F238E27FC236}">
                    <a16:creationId xmlns:a16="http://schemas.microsoft.com/office/drawing/2014/main" id="{E37C3F8D-CC78-4E3F-BCC3-79B929365617}"/>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95" name="Elipse 94">
                <a:extLst>
                  <a:ext uri="{FF2B5EF4-FFF2-40B4-BE49-F238E27FC236}">
                    <a16:creationId xmlns:a16="http://schemas.microsoft.com/office/drawing/2014/main" id="{8FF06C62-B722-4035-BF6C-A75F2E952DEF}"/>
                  </a:ext>
                </a:extLst>
              </p:cNvPr>
              <p:cNvSpPr/>
              <p:nvPr/>
            </p:nvSpPr>
            <p:spPr>
              <a:xfrm>
                <a:off x="2801140"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96" name="Elipse 95">
                <a:extLst>
                  <a:ext uri="{FF2B5EF4-FFF2-40B4-BE49-F238E27FC236}">
                    <a16:creationId xmlns:a16="http://schemas.microsoft.com/office/drawing/2014/main" id="{E6F3FCC0-744E-42E3-9C56-2677DA412C05}"/>
                  </a:ext>
                </a:extLst>
              </p:cNvPr>
              <p:cNvSpPr/>
              <p:nvPr/>
            </p:nvSpPr>
            <p:spPr>
              <a:xfrm>
                <a:off x="3005781"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97" name="Elipse 96">
                <a:extLst>
                  <a:ext uri="{FF2B5EF4-FFF2-40B4-BE49-F238E27FC236}">
                    <a16:creationId xmlns:a16="http://schemas.microsoft.com/office/drawing/2014/main" id="{97E8DE7A-E83A-4438-B295-4D7B713CCCE8}"/>
                  </a:ext>
                </a:extLst>
              </p:cNvPr>
              <p:cNvSpPr/>
              <p:nvPr/>
            </p:nvSpPr>
            <p:spPr>
              <a:xfrm>
                <a:off x="3210420"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nvGrpSpPr>
            <p:cNvPr id="87" name="Grupo 86">
              <a:extLst>
                <a:ext uri="{FF2B5EF4-FFF2-40B4-BE49-F238E27FC236}">
                  <a16:creationId xmlns:a16="http://schemas.microsoft.com/office/drawing/2014/main" id="{E4D0107C-F4EA-4901-8C0B-983DFF414770}"/>
                </a:ext>
              </a:extLst>
            </p:cNvPr>
            <p:cNvGrpSpPr/>
            <p:nvPr/>
          </p:nvGrpSpPr>
          <p:grpSpPr>
            <a:xfrm>
              <a:off x="5808224" y="5564618"/>
              <a:ext cx="955977" cy="137415"/>
              <a:chOff x="2391858" y="3859681"/>
              <a:chExt cx="955977" cy="137415"/>
            </a:xfrm>
          </p:grpSpPr>
          <p:sp>
            <p:nvSpPr>
              <p:cNvPr id="88" name="Elipse 87">
                <a:extLst>
                  <a:ext uri="{FF2B5EF4-FFF2-40B4-BE49-F238E27FC236}">
                    <a16:creationId xmlns:a16="http://schemas.microsoft.com/office/drawing/2014/main" id="{2F713837-D0B7-491A-B821-129141DC27A3}"/>
                  </a:ext>
                </a:extLst>
              </p:cNvPr>
              <p:cNvSpPr/>
              <p:nvPr/>
            </p:nvSpPr>
            <p:spPr>
              <a:xfrm>
                <a:off x="2391858"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89" name="Elipse 88">
                <a:extLst>
                  <a:ext uri="{FF2B5EF4-FFF2-40B4-BE49-F238E27FC236}">
                    <a16:creationId xmlns:a16="http://schemas.microsoft.com/office/drawing/2014/main" id="{0342F4EF-4F2C-4006-A37C-92FE699FDB34}"/>
                  </a:ext>
                </a:extLst>
              </p:cNvPr>
              <p:cNvSpPr/>
              <p:nvPr/>
            </p:nvSpPr>
            <p:spPr>
              <a:xfrm>
                <a:off x="2596499" y="3859681"/>
                <a:ext cx="137415" cy="137415"/>
              </a:xfrm>
              <a:prstGeom prst="ellipse">
                <a:avLst/>
              </a:prstGeom>
              <a:solidFill>
                <a:schemeClr val="accent1">
                  <a:alpha val="73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90" name="Elipse 89">
                <a:extLst>
                  <a:ext uri="{FF2B5EF4-FFF2-40B4-BE49-F238E27FC236}">
                    <a16:creationId xmlns:a16="http://schemas.microsoft.com/office/drawing/2014/main" id="{C89FA8E5-0EF1-4C25-A0D4-AE6A2E65F6F0}"/>
                  </a:ext>
                </a:extLst>
              </p:cNvPr>
              <p:cNvSpPr/>
              <p:nvPr/>
            </p:nvSpPr>
            <p:spPr>
              <a:xfrm>
                <a:off x="2801140"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91" name="Elipse 90">
                <a:extLst>
                  <a:ext uri="{FF2B5EF4-FFF2-40B4-BE49-F238E27FC236}">
                    <a16:creationId xmlns:a16="http://schemas.microsoft.com/office/drawing/2014/main" id="{73E585D1-A111-440D-BB9E-026F87532AB7}"/>
                  </a:ext>
                </a:extLst>
              </p:cNvPr>
              <p:cNvSpPr/>
              <p:nvPr/>
            </p:nvSpPr>
            <p:spPr>
              <a:xfrm>
                <a:off x="3005781"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sp>
            <p:nvSpPr>
              <p:cNvPr id="92" name="Elipse 91">
                <a:extLst>
                  <a:ext uri="{FF2B5EF4-FFF2-40B4-BE49-F238E27FC236}">
                    <a16:creationId xmlns:a16="http://schemas.microsoft.com/office/drawing/2014/main" id="{BA6409FF-0F2F-4A67-A8D7-B5DAFAF24152}"/>
                  </a:ext>
                </a:extLst>
              </p:cNvPr>
              <p:cNvSpPr/>
              <p:nvPr/>
            </p:nvSpPr>
            <p:spPr>
              <a:xfrm>
                <a:off x="3210420" y="3859681"/>
                <a:ext cx="137415" cy="137415"/>
              </a:xfrm>
              <a:prstGeom prst="ellipse">
                <a:avLst/>
              </a:prstGeom>
              <a:solidFill>
                <a:schemeClr val="accent1">
                  <a:alpha val="2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a:p>
            </p:txBody>
          </p:sp>
        </p:grpSp>
      </p:grpSp>
      <p:sp>
        <p:nvSpPr>
          <p:cNvPr id="168" name="Cuadro de texto 167">
            <a:extLst>
              <a:ext uri="{FF2B5EF4-FFF2-40B4-BE49-F238E27FC236}">
                <a16:creationId xmlns:a16="http://schemas.microsoft.com/office/drawing/2014/main" id="{0BCBFDC7-90E6-43D3-9814-3E550C42DC1E}"/>
              </a:ext>
            </a:extLst>
          </p:cNvPr>
          <p:cNvSpPr txBox="1"/>
          <p:nvPr/>
        </p:nvSpPr>
        <p:spPr>
          <a:xfrm>
            <a:off x="838200" y="5048077"/>
            <a:ext cx="10515600" cy="738664"/>
          </a:xfrm>
          <a:prstGeom prst="rect">
            <a:avLst/>
          </a:prstGeom>
          <a:noFill/>
        </p:spPr>
        <p:txBody>
          <a:bodyPr wrap="square" lIns="0" tIns="0" rIns="0" bIns="0" rtlCol="0">
            <a:spAutoFit/>
          </a:bodyPr>
          <a:lstStyle/>
          <a:p>
            <a:pPr algn="ctr" rtl="0"/>
            <a:r>
              <a:rPr lang="es-ES" sz="1600" dirty="0" err="1"/>
              <a:t>Lorem</a:t>
            </a:r>
            <a:r>
              <a:rPr lang="es-ES" sz="1600" dirty="0"/>
              <a:t> </a:t>
            </a:r>
            <a:r>
              <a:rPr lang="es-ES" sz="1600" dirty="0" err="1"/>
              <a:t>ipsum</a:t>
            </a:r>
            <a:r>
              <a:rPr lang="es-ES" sz="1600" dirty="0"/>
              <a:t> dolor </a:t>
            </a:r>
            <a:r>
              <a:rPr lang="es-ES" sz="1600" dirty="0" err="1"/>
              <a:t>sit</a:t>
            </a:r>
            <a:r>
              <a:rPr lang="es-ES" sz="1600" dirty="0"/>
              <a:t> </a:t>
            </a:r>
            <a:r>
              <a:rPr lang="es-ES" sz="1600" dirty="0" err="1"/>
              <a:t>amet</a:t>
            </a:r>
            <a:r>
              <a:rPr lang="es-ES" sz="1600" dirty="0"/>
              <a:t>, consectetur adipiscing </a:t>
            </a:r>
            <a:r>
              <a:rPr lang="es-ES" sz="1600" dirty="0" err="1"/>
              <a:t>elit</a:t>
            </a:r>
            <a:r>
              <a:rPr lang="es-ES" sz="1600" dirty="0"/>
              <a:t>. </a:t>
            </a:r>
            <a:r>
              <a:rPr lang="es-ES" sz="1600" dirty="0" err="1"/>
              <a:t>Morbi</a:t>
            </a:r>
            <a:r>
              <a:rPr lang="es-ES" sz="1600" dirty="0"/>
              <a:t> </a:t>
            </a:r>
            <a:r>
              <a:rPr lang="es-ES" sz="1600" dirty="0" err="1"/>
              <a:t>condimentum</a:t>
            </a:r>
            <a:r>
              <a:rPr lang="es-ES" sz="1600" dirty="0"/>
              <a:t> </a:t>
            </a:r>
            <a:r>
              <a:rPr lang="es-ES" sz="1600" dirty="0" err="1"/>
              <a:t>euismod</a:t>
            </a:r>
            <a:r>
              <a:rPr lang="es-ES" sz="1600" dirty="0"/>
              <a:t> </a:t>
            </a:r>
            <a:r>
              <a:rPr lang="es-ES" sz="1600" dirty="0" err="1"/>
              <a:t>elit</a:t>
            </a:r>
            <a:r>
              <a:rPr lang="es-ES" sz="1600" dirty="0"/>
              <a:t> </a:t>
            </a:r>
            <a:r>
              <a:rPr lang="es-ES" sz="1600" dirty="0" err="1"/>
              <a:t>eu</a:t>
            </a:r>
            <a:r>
              <a:rPr lang="es-ES" sz="1600" dirty="0"/>
              <a:t> </a:t>
            </a:r>
            <a:r>
              <a:rPr lang="es-ES" sz="1600" dirty="0" err="1"/>
              <a:t>viverra</a:t>
            </a:r>
            <a:r>
              <a:rPr lang="es-ES" sz="1600" dirty="0"/>
              <a:t>. </a:t>
            </a:r>
            <a:r>
              <a:rPr lang="es-ES" sz="1600" dirty="0" err="1"/>
              <a:t>Etiam</a:t>
            </a:r>
            <a:r>
              <a:rPr lang="es-ES" sz="1600" dirty="0"/>
              <a:t> </a:t>
            </a:r>
            <a:r>
              <a:rPr lang="es-ES" sz="1600" dirty="0" err="1"/>
              <a:t>cursus</a:t>
            </a:r>
            <a:r>
              <a:rPr lang="es-ES" sz="1600" dirty="0"/>
              <a:t> </a:t>
            </a:r>
            <a:r>
              <a:rPr lang="es-ES" sz="1600" dirty="0" err="1"/>
              <a:t>nec</a:t>
            </a:r>
            <a:r>
              <a:rPr lang="es-ES" sz="1600" dirty="0"/>
              <a:t> </a:t>
            </a:r>
            <a:r>
              <a:rPr lang="es-ES" sz="1600" dirty="0" err="1"/>
              <a:t>lacus</a:t>
            </a:r>
            <a:r>
              <a:rPr lang="es-ES" sz="1600" dirty="0"/>
              <a:t> </a:t>
            </a:r>
            <a:r>
              <a:rPr lang="es-ES" sz="1600" dirty="0" err="1"/>
              <a:t>nec</a:t>
            </a:r>
            <a:r>
              <a:rPr lang="es-ES" sz="1600" dirty="0"/>
              <a:t> </a:t>
            </a:r>
            <a:r>
              <a:rPr lang="es-ES" sz="1600" dirty="0" err="1"/>
              <a:t>rhoncus</a:t>
            </a:r>
            <a:r>
              <a:rPr lang="es-ES" sz="1600" dirty="0"/>
              <a:t>. </a:t>
            </a:r>
            <a:r>
              <a:rPr lang="es-ES" sz="1600" dirty="0" err="1"/>
              <a:t>Pellentesque</a:t>
            </a:r>
            <a:r>
              <a:rPr lang="es-ES" sz="1600" dirty="0"/>
              <a:t> ac </a:t>
            </a:r>
            <a:r>
              <a:rPr lang="es-ES" sz="1600" dirty="0" err="1"/>
              <a:t>hendrerit</a:t>
            </a:r>
            <a:r>
              <a:rPr lang="es-ES" sz="1600" dirty="0"/>
              <a:t> </a:t>
            </a:r>
            <a:r>
              <a:rPr lang="es-ES" sz="1600" dirty="0" err="1"/>
              <a:t>enim</a:t>
            </a:r>
            <a:r>
              <a:rPr lang="es-ES" sz="1600" dirty="0"/>
              <a:t>. </a:t>
            </a:r>
            <a:r>
              <a:rPr lang="es-ES" sz="1600" dirty="0" err="1"/>
              <a:t>Fusce</a:t>
            </a:r>
            <a:r>
              <a:rPr lang="es-ES" sz="1600" dirty="0"/>
              <a:t> id odio et </a:t>
            </a:r>
            <a:r>
              <a:rPr lang="es-ES" sz="1600" dirty="0" err="1"/>
              <a:t>erat</a:t>
            </a:r>
            <a:r>
              <a:rPr lang="es-ES" sz="1600" dirty="0"/>
              <a:t> </a:t>
            </a:r>
            <a:r>
              <a:rPr lang="es-ES" sz="1600" dirty="0" err="1"/>
              <a:t>tincidunt</a:t>
            </a:r>
            <a:r>
              <a:rPr lang="es-ES" sz="1600" dirty="0"/>
              <a:t> </a:t>
            </a:r>
            <a:r>
              <a:rPr lang="es-ES" sz="1600" dirty="0" err="1"/>
              <a:t>sodales</a:t>
            </a:r>
            <a:r>
              <a:rPr lang="es-ES" sz="1600" dirty="0"/>
              <a:t> at a </a:t>
            </a:r>
            <a:r>
              <a:rPr lang="es-ES" sz="1600" dirty="0" err="1"/>
              <a:t>elit</a:t>
            </a:r>
            <a:r>
              <a:rPr lang="es-ES" sz="1600" dirty="0"/>
              <a:t>. </a:t>
            </a:r>
            <a:r>
              <a:rPr lang="es-ES" sz="1600" dirty="0" err="1"/>
              <a:t>Nulla</a:t>
            </a:r>
            <a:r>
              <a:rPr lang="es-ES" sz="1600" dirty="0"/>
              <a:t> </a:t>
            </a:r>
            <a:r>
              <a:rPr lang="es-ES" sz="1600" dirty="0" err="1"/>
              <a:t>facilisi</a:t>
            </a:r>
            <a:r>
              <a:rPr lang="es-ES" sz="1600" dirty="0"/>
              <a:t>. </a:t>
            </a:r>
            <a:r>
              <a:rPr lang="es-ES" sz="1600" dirty="0" err="1"/>
              <a:t>Praesent</a:t>
            </a:r>
            <a:r>
              <a:rPr lang="es-ES" sz="1600" dirty="0"/>
              <a:t> </a:t>
            </a:r>
            <a:r>
              <a:rPr lang="es-ES" sz="1600" dirty="0" err="1"/>
              <a:t>mattis</a:t>
            </a:r>
            <a:r>
              <a:rPr lang="es-ES" sz="1600" dirty="0"/>
              <a:t> consectetur eros, ac </a:t>
            </a:r>
            <a:r>
              <a:rPr lang="es-ES" sz="1600" dirty="0" err="1"/>
              <a:t>fringilla</a:t>
            </a:r>
            <a:r>
              <a:rPr lang="es-ES" sz="1600" dirty="0"/>
              <a:t> mi auctor vitae. </a:t>
            </a:r>
          </a:p>
        </p:txBody>
      </p:sp>
    </p:spTree>
    <p:extLst>
      <p:ext uri="{BB962C8B-B14F-4D97-AF65-F5344CB8AC3E}">
        <p14:creationId xmlns:p14="http://schemas.microsoft.com/office/powerpoint/2010/main" val="3176136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61" name="Group 2"/>
          <p:cNvGrpSpPr>
            <a:grpSpLocks/>
          </p:cNvGrpSpPr>
          <p:nvPr/>
        </p:nvGrpSpPr>
        <p:grpSpPr bwMode="auto">
          <a:xfrm>
            <a:off x="913607" y="2054225"/>
            <a:ext cx="10364788" cy="3452813"/>
            <a:chOff x="1824082" y="2978124"/>
            <a:chExt cx="20739015" cy="6904585"/>
          </a:xfrm>
        </p:grpSpPr>
        <p:grpSp>
          <p:nvGrpSpPr>
            <p:cNvPr id="40970" name="Group 92"/>
            <p:cNvGrpSpPr>
              <a:grpSpLocks/>
            </p:cNvGrpSpPr>
            <p:nvPr/>
          </p:nvGrpSpPr>
          <p:grpSpPr bwMode="auto">
            <a:xfrm>
              <a:off x="7943804" y="2978124"/>
              <a:ext cx="14584943" cy="6904584"/>
              <a:chOff x="4019359" y="1562560"/>
              <a:chExt cx="7291522" cy="4140000"/>
            </a:xfrm>
          </p:grpSpPr>
          <p:cxnSp>
            <p:nvCxnSpPr>
              <p:cNvPr id="94" name="Straight Connector 93"/>
              <p:cNvCxnSpPr/>
              <p:nvPr/>
            </p:nvCxnSpPr>
            <p:spPr>
              <a:xfrm>
                <a:off x="5846222" y="1562560"/>
                <a:ext cx="0" cy="414000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7662119" y="1562560"/>
                <a:ext cx="0" cy="414000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a:off x="4019209" y="1562560"/>
                <a:ext cx="0" cy="414000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9508981" y="1562560"/>
                <a:ext cx="0" cy="414000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11310586" y="1562560"/>
                <a:ext cx="0" cy="414000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sp>
          <p:nvSpPr>
            <p:cNvPr id="99" name="Rectangle 98"/>
            <p:cNvSpPr/>
            <p:nvPr/>
          </p:nvSpPr>
          <p:spPr>
            <a:xfrm>
              <a:off x="1835199" y="7031988"/>
              <a:ext cx="20696133" cy="949182"/>
            </a:xfrm>
            <a:prstGeom prst="rect">
              <a:avLst/>
            </a:prstGeom>
            <a:solidFill>
              <a:schemeClr val="bg1">
                <a:lumMod val="8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en-US" sz="900" dirty="0">
                <a:solidFill>
                  <a:schemeClr val="tx1"/>
                </a:solidFill>
                <a:latin typeface="Open Sans Light"/>
                <a:cs typeface="Open Sans Light"/>
              </a:endParaRPr>
            </a:p>
          </p:txBody>
        </p:sp>
        <p:sp>
          <p:nvSpPr>
            <p:cNvPr id="100" name="Rectangle 99"/>
            <p:cNvSpPr/>
            <p:nvPr/>
          </p:nvSpPr>
          <p:spPr>
            <a:xfrm>
              <a:off x="1835199" y="5105054"/>
              <a:ext cx="20696133" cy="949182"/>
            </a:xfrm>
            <a:prstGeom prst="rect">
              <a:avLst/>
            </a:prstGeom>
            <a:solidFill>
              <a:schemeClr val="bg1">
                <a:lumMod val="8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en-US" sz="900" dirty="0">
                <a:solidFill>
                  <a:schemeClr val="tx1"/>
                </a:solidFill>
                <a:latin typeface="Open Sans Light"/>
                <a:cs typeface="Open Sans Light"/>
              </a:endParaRPr>
            </a:p>
          </p:txBody>
        </p:sp>
        <p:sp>
          <p:nvSpPr>
            <p:cNvPr id="101" name="Rectangle 100"/>
            <p:cNvSpPr/>
            <p:nvPr/>
          </p:nvSpPr>
          <p:spPr>
            <a:xfrm>
              <a:off x="1835199" y="8933527"/>
              <a:ext cx="20696133" cy="949182"/>
            </a:xfrm>
            <a:prstGeom prst="rect">
              <a:avLst/>
            </a:prstGeom>
            <a:solidFill>
              <a:schemeClr val="bg1">
                <a:lumMod val="8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en-US" sz="900" dirty="0">
                <a:solidFill>
                  <a:schemeClr val="tx1"/>
                </a:solidFill>
                <a:latin typeface="Open Sans Light"/>
                <a:cs typeface="Open Sans Light"/>
              </a:endParaRPr>
            </a:p>
          </p:txBody>
        </p:sp>
        <p:sp>
          <p:nvSpPr>
            <p:cNvPr id="40974" name="TextBox 101"/>
            <p:cNvSpPr txBox="1">
              <a:spLocks noChangeArrowheads="1"/>
            </p:cNvSpPr>
            <p:nvPr/>
          </p:nvSpPr>
          <p:spPr bwMode="auto">
            <a:xfrm>
              <a:off x="7941296" y="4225822"/>
              <a:ext cx="3653897" cy="73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800" b="1" dirty="0">
                  <a:latin typeface="Open Sans Light" panose="020B0306030504020204" pitchFamily="34" charset="0"/>
                  <a:cs typeface="Open Sans Light" panose="020B0306030504020204" pitchFamily="34" charset="0"/>
                </a:rPr>
                <a:t>JANUARY</a:t>
              </a:r>
              <a:endParaRPr lang="en-US" altLang="es-MX" sz="1800" b="1" dirty="0">
                <a:latin typeface="Open Sans Light" panose="020B0306030504020204" pitchFamily="34" charset="0"/>
                <a:cs typeface="Open Sans Light" panose="020B0306030504020204" pitchFamily="34" charset="0"/>
              </a:endParaRPr>
            </a:p>
          </p:txBody>
        </p:sp>
        <p:sp>
          <p:nvSpPr>
            <p:cNvPr id="40975" name="TextBox 102"/>
            <p:cNvSpPr txBox="1">
              <a:spLocks noChangeArrowheads="1"/>
            </p:cNvSpPr>
            <p:nvPr/>
          </p:nvSpPr>
          <p:spPr bwMode="auto">
            <a:xfrm>
              <a:off x="1824082" y="4191371"/>
              <a:ext cx="6103518" cy="73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1800" b="1" dirty="0">
                  <a:latin typeface="Open Sans Light" panose="020B0306030504020204" pitchFamily="34" charset="0"/>
                  <a:cs typeface="Open Sans Light" panose="020B0306030504020204" pitchFamily="34" charset="0"/>
                </a:rPr>
                <a:t>Column Title</a:t>
              </a:r>
              <a:endParaRPr lang="en-US" altLang="es-MX" sz="1800" b="1" dirty="0">
                <a:latin typeface="Open Sans Light" panose="020B0306030504020204" pitchFamily="34" charset="0"/>
                <a:cs typeface="Open Sans Light" panose="020B0306030504020204" pitchFamily="34" charset="0"/>
              </a:endParaRPr>
            </a:p>
          </p:txBody>
        </p:sp>
        <p:sp>
          <p:nvSpPr>
            <p:cNvPr id="40976" name="TextBox 103"/>
            <p:cNvSpPr txBox="1">
              <a:spLocks noChangeArrowheads="1"/>
            </p:cNvSpPr>
            <p:nvPr/>
          </p:nvSpPr>
          <p:spPr bwMode="auto">
            <a:xfrm>
              <a:off x="11593941" y="4225822"/>
              <a:ext cx="3653897" cy="73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800" b="1" dirty="0">
                  <a:latin typeface="Open Sans Light" panose="020B0306030504020204" pitchFamily="34" charset="0"/>
                  <a:cs typeface="Open Sans Light" panose="020B0306030504020204" pitchFamily="34" charset="0"/>
                </a:rPr>
                <a:t>FEBRARY</a:t>
              </a:r>
              <a:endParaRPr lang="en-US" altLang="es-MX" sz="1800" b="1" dirty="0">
                <a:latin typeface="Open Sans Light" panose="020B0306030504020204" pitchFamily="34" charset="0"/>
                <a:cs typeface="Open Sans Light" panose="020B0306030504020204" pitchFamily="34" charset="0"/>
              </a:endParaRPr>
            </a:p>
          </p:txBody>
        </p:sp>
        <p:sp>
          <p:nvSpPr>
            <p:cNvPr id="40977" name="TextBox 104"/>
            <p:cNvSpPr txBox="1">
              <a:spLocks noChangeArrowheads="1"/>
            </p:cNvSpPr>
            <p:nvPr/>
          </p:nvSpPr>
          <p:spPr bwMode="auto">
            <a:xfrm>
              <a:off x="15272943" y="4225822"/>
              <a:ext cx="3653897" cy="73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800" b="1" dirty="0">
                  <a:latin typeface="Open Sans Light" panose="020B0306030504020204" pitchFamily="34" charset="0"/>
                  <a:cs typeface="Open Sans Light" panose="020B0306030504020204" pitchFamily="34" charset="0"/>
                </a:rPr>
                <a:t>MARCH</a:t>
              </a:r>
              <a:endParaRPr lang="en-US" altLang="es-MX" sz="1800" b="1" dirty="0">
                <a:latin typeface="Open Sans Light" panose="020B0306030504020204" pitchFamily="34" charset="0"/>
                <a:cs typeface="Open Sans Light" panose="020B0306030504020204" pitchFamily="34" charset="0"/>
              </a:endParaRPr>
            </a:p>
          </p:txBody>
        </p:sp>
        <p:sp>
          <p:nvSpPr>
            <p:cNvPr id="40978" name="TextBox 105"/>
            <p:cNvSpPr txBox="1">
              <a:spLocks noChangeArrowheads="1"/>
            </p:cNvSpPr>
            <p:nvPr/>
          </p:nvSpPr>
          <p:spPr bwMode="auto">
            <a:xfrm>
              <a:off x="18909200" y="4225822"/>
              <a:ext cx="3653897" cy="738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800" b="1" dirty="0">
                  <a:latin typeface="Open Sans Light" panose="020B0306030504020204" pitchFamily="34" charset="0"/>
                  <a:cs typeface="Open Sans Light" panose="020B0306030504020204" pitchFamily="34" charset="0"/>
                </a:rPr>
                <a:t>TOTAL</a:t>
              </a:r>
              <a:endParaRPr lang="en-US" altLang="es-MX" sz="1800" b="1" dirty="0">
                <a:latin typeface="Open Sans Light" panose="020B0306030504020204" pitchFamily="34" charset="0"/>
                <a:cs typeface="Open Sans Light" panose="020B0306030504020204" pitchFamily="34" charset="0"/>
              </a:endParaRPr>
            </a:p>
          </p:txBody>
        </p:sp>
        <p:sp>
          <p:nvSpPr>
            <p:cNvPr id="40979" name="TextBox 106"/>
            <p:cNvSpPr txBox="1">
              <a:spLocks noChangeArrowheads="1"/>
            </p:cNvSpPr>
            <p:nvPr/>
          </p:nvSpPr>
          <p:spPr bwMode="auto">
            <a:xfrm>
              <a:off x="1824082" y="5302720"/>
              <a:ext cx="6103518" cy="553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200" dirty="0">
                  <a:latin typeface="Open Sans Light" panose="020B0306030504020204" pitchFamily="34" charset="0"/>
                  <a:cs typeface="Open Sans Light" panose="020B0306030504020204" pitchFamily="34" charset="0"/>
                </a:rPr>
                <a:t>Google </a:t>
              </a:r>
              <a:r>
                <a:rPr lang="es-CO" altLang="es-MX" sz="1200" dirty="0" err="1">
                  <a:latin typeface="Open Sans Light" panose="020B0306030504020204" pitchFamily="34" charset="0"/>
                  <a:cs typeface="Open Sans Light" panose="020B0306030504020204" pitchFamily="34" charset="0"/>
                </a:rPr>
                <a:t>Ads</a:t>
              </a:r>
              <a:endParaRPr lang="en-US" altLang="es-MX" sz="1200" dirty="0">
                <a:latin typeface="Open Sans Light" panose="020B0306030504020204" pitchFamily="34" charset="0"/>
                <a:cs typeface="Open Sans Light" panose="020B0306030504020204" pitchFamily="34" charset="0"/>
              </a:endParaRPr>
            </a:p>
          </p:txBody>
        </p:sp>
        <p:sp>
          <p:nvSpPr>
            <p:cNvPr id="40980" name="TextBox 107"/>
            <p:cNvSpPr txBox="1">
              <a:spLocks noChangeArrowheads="1"/>
            </p:cNvSpPr>
            <p:nvPr/>
          </p:nvSpPr>
          <p:spPr bwMode="auto">
            <a:xfrm>
              <a:off x="1824082" y="6255910"/>
              <a:ext cx="6103518" cy="553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200" dirty="0">
                  <a:latin typeface="Open Sans Light" panose="020B0306030504020204" pitchFamily="34" charset="0"/>
                  <a:cs typeface="Open Sans Light" panose="020B0306030504020204" pitchFamily="34" charset="0"/>
                </a:rPr>
                <a:t>Facebook </a:t>
              </a:r>
              <a:r>
                <a:rPr lang="es-CO" altLang="es-MX" sz="1200" dirty="0" err="1">
                  <a:latin typeface="Open Sans Light" panose="020B0306030504020204" pitchFamily="34" charset="0"/>
                  <a:cs typeface="Open Sans Light" panose="020B0306030504020204" pitchFamily="34" charset="0"/>
                </a:rPr>
                <a:t>Ads</a:t>
              </a:r>
              <a:endParaRPr lang="en-US" altLang="es-MX" sz="1200" dirty="0">
                <a:latin typeface="Open Sans Light" panose="020B0306030504020204" pitchFamily="34" charset="0"/>
                <a:cs typeface="Open Sans Light" panose="020B0306030504020204" pitchFamily="34" charset="0"/>
              </a:endParaRPr>
            </a:p>
          </p:txBody>
        </p:sp>
        <p:sp>
          <p:nvSpPr>
            <p:cNvPr id="40981" name="TextBox 108"/>
            <p:cNvSpPr txBox="1">
              <a:spLocks noChangeArrowheads="1"/>
            </p:cNvSpPr>
            <p:nvPr/>
          </p:nvSpPr>
          <p:spPr bwMode="auto">
            <a:xfrm>
              <a:off x="1824082" y="7229665"/>
              <a:ext cx="6103518" cy="553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200" dirty="0">
                  <a:latin typeface="Open Sans Light" panose="020B0306030504020204" pitchFamily="34" charset="0"/>
                  <a:cs typeface="Open Sans Light" panose="020B0306030504020204" pitchFamily="34" charset="0"/>
                </a:rPr>
                <a:t>LinkedIn </a:t>
              </a:r>
              <a:r>
                <a:rPr lang="es-CO" altLang="es-MX" sz="1200" dirty="0" err="1">
                  <a:latin typeface="Open Sans Light" panose="020B0306030504020204" pitchFamily="34" charset="0"/>
                  <a:cs typeface="Open Sans Light" panose="020B0306030504020204" pitchFamily="34" charset="0"/>
                </a:rPr>
                <a:t>Ads</a:t>
              </a:r>
              <a:endParaRPr lang="en-US" altLang="es-MX" sz="1200" dirty="0">
                <a:latin typeface="Open Sans Light" panose="020B0306030504020204" pitchFamily="34" charset="0"/>
                <a:cs typeface="Open Sans Light" panose="020B0306030504020204" pitchFamily="34" charset="0"/>
              </a:endParaRPr>
            </a:p>
          </p:txBody>
        </p:sp>
        <p:sp>
          <p:nvSpPr>
            <p:cNvPr id="40982" name="TextBox 109"/>
            <p:cNvSpPr txBox="1">
              <a:spLocks noChangeArrowheads="1"/>
            </p:cNvSpPr>
            <p:nvPr/>
          </p:nvSpPr>
          <p:spPr bwMode="auto">
            <a:xfrm>
              <a:off x="1824082" y="8196173"/>
              <a:ext cx="6103518" cy="553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200" dirty="0" err="1">
                  <a:latin typeface="Open Sans Light" panose="020B0306030504020204" pitchFamily="34" charset="0"/>
                  <a:cs typeface="Open Sans Light" panose="020B0306030504020204" pitchFamily="34" charset="0"/>
                </a:rPr>
                <a:t>Webinar</a:t>
              </a:r>
              <a:endParaRPr lang="en-US" altLang="es-MX" sz="1200" dirty="0">
                <a:latin typeface="Open Sans Light" panose="020B0306030504020204" pitchFamily="34" charset="0"/>
                <a:cs typeface="Open Sans Light" panose="020B0306030504020204" pitchFamily="34" charset="0"/>
              </a:endParaRPr>
            </a:p>
          </p:txBody>
        </p:sp>
        <p:sp>
          <p:nvSpPr>
            <p:cNvPr id="40983" name="TextBox 110"/>
            <p:cNvSpPr txBox="1">
              <a:spLocks noChangeArrowheads="1"/>
            </p:cNvSpPr>
            <p:nvPr/>
          </p:nvSpPr>
          <p:spPr bwMode="auto">
            <a:xfrm>
              <a:off x="1824082" y="9131488"/>
              <a:ext cx="6103518" cy="553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altLang="es-MX" sz="1200" dirty="0">
                  <a:latin typeface="Open Sans Light" panose="020B0306030504020204" pitchFamily="34" charset="0"/>
                  <a:cs typeface="Open Sans Light" panose="020B0306030504020204" pitchFamily="34" charset="0"/>
                </a:rPr>
                <a:t>Email</a:t>
              </a:r>
              <a:endParaRPr lang="en-US" altLang="es-MX" sz="1200" dirty="0">
                <a:latin typeface="Open Sans Light" panose="020B0306030504020204" pitchFamily="34" charset="0"/>
                <a:cs typeface="Open Sans Light" panose="020B0306030504020204" pitchFamily="34" charset="0"/>
              </a:endParaRPr>
            </a:p>
          </p:txBody>
        </p:sp>
        <p:sp>
          <p:nvSpPr>
            <p:cNvPr id="112" name="Rectangle 111"/>
            <p:cNvSpPr/>
            <p:nvPr/>
          </p:nvSpPr>
          <p:spPr>
            <a:xfrm>
              <a:off x="7941917" y="5105054"/>
              <a:ext cx="3651324" cy="94918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r>
                <a:rPr lang="es-CO" sz="2400" dirty="0">
                  <a:solidFill>
                    <a:schemeClr val="bg1"/>
                  </a:solidFill>
                  <a:latin typeface="Open Sans Light"/>
                  <a:cs typeface="Open Sans Light"/>
                </a:rPr>
                <a:t>$0</a:t>
              </a:r>
              <a:endParaRPr lang="id-ID" sz="2400" dirty="0">
                <a:solidFill>
                  <a:schemeClr val="bg1"/>
                </a:solidFill>
                <a:latin typeface="Open Sans Light"/>
                <a:cs typeface="Open Sans Light"/>
              </a:endParaRPr>
            </a:p>
          </p:txBody>
        </p:sp>
        <p:sp>
          <p:nvSpPr>
            <p:cNvPr id="114" name="Rectangle 113"/>
            <p:cNvSpPr/>
            <p:nvPr/>
          </p:nvSpPr>
          <p:spPr>
            <a:xfrm>
              <a:off x="11593241" y="6051061"/>
              <a:ext cx="3633854" cy="9793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r>
                <a:rPr lang="es-CO" sz="2400" dirty="0">
                  <a:solidFill>
                    <a:schemeClr val="bg1"/>
                  </a:solidFill>
                  <a:latin typeface="Open Sans Light"/>
                  <a:cs typeface="Open Sans Light"/>
                </a:rPr>
                <a:t>$0</a:t>
              </a:r>
              <a:endParaRPr lang="id-ID" sz="2400" dirty="0">
                <a:solidFill>
                  <a:schemeClr val="bg1"/>
                </a:solidFill>
                <a:latin typeface="Open Sans Light"/>
                <a:cs typeface="Open Sans Light"/>
              </a:endParaRPr>
            </a:p>
          </p:txBody>
        </p:sp>
        <p:sp>
          <p:nvSpPr>
            <p:cNvPr id="115" name="Rectangle 114"/>
            <p:cNvSpPr/>
            <p:nvPr/>
          </p:nvSpPr>
          <p:spPr>
            <a:xfrm>
              <a:off x="15230271" y="7030402"/>
              <a:ext cx="3694207" cy="93965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r>
                <a:rPr lang="es-CO" sz="2400" dirty="0">
                  <a:solidFill>
                    <a:schemeClr val="bg1"/>
                  </a:solidFill>
                  <a:latin typeface="Open Sans Light"/>
                  <a:cs typeface="Open Sans Light"/>
                </a:rPr>
                <a:t>$0</a:t>
              </a:r>
              <a:endParaRPr lang="id-ID" sz="2400" dirty="0">
                <a:solidFill>
                  <a:schemeClr val="bg1"/>
                </a:solidFill>
                <a:latin typeface="Open Sans Light"/>
                <a:cs typeface="Open Sans Light"/>
              </a:endParaRPr>
            </a:p>
          </p:txBody>
        </p:sp>
        <p:sp>
          <p:nvSpPr>
            <p:cNvPr id="117" name="Rectangle 116"/>
            <p:cNvSpPr/>
            <p:nvPr/>
          </p:nvSpPr>
          <p:spPr>
            <a:xfrm>
              <a:off x="18924479" y="5138232"/>
              <a:ext cx="3602089" cy="9523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r>
                <a:rPr lang="es-CO" sz="2400" dirty="0">
                  <a:solidFill>
                    <a:schemeClr val="tx2"/>
                  </a:solidFill>
                  <a:latin typeface="Open Sans Light"/>
                  <a:cs typeface="Open Sans Light"/>
                </a:rPr>
                <a:t>$0</a:t>
              </a:r>
              <a:endParaRPr lang="id-ID" sz="2400" dirty="0">
                <a:solidFill>
                  <a:schemeClr val="tx2"/>
                </a:solidFill>
                <a:latin typeface="Open Sans Light"/>
                <a:cs typeface="Open Sans Light"/>
              </a:endParaRPr>
            </a:p>
          </p:txBody>
        </p:sp>
        <p:sp>
          <p:nvSpPr>
            <p:cNvPr id="40988" name="Freeform 169"/>
            <p:cNvSpPr>
              <a:spLocks noChangeArrowheads="1"/>
            </p:cNvSpPr>
            <p:nvPr/>
          </p:nvSpPr>
          <p:spPr bwMode="auto">
            <a:xfrm>
              <a:off x="9236608" y="3253603"/>
              <a:ext cx="1027870" cy="822294"/>
            </a:xfrm>
            <a:custGeom>
              <a:avLst/>
              <a:gdLst>
                <a:gd name="T0" fmla="*/ 1008874 w 487"/>
                <a:gd name="T1" fmla="*/ 18976 h 390"/>
                <a:gd name="T2" fmla="*/ 1008874 w 487"/>
                <a:gd name="T3" fmla="*/ 18976 h 390"/>
                <a:gd name="T4" fmla="*/ 785149 w 487"/>
                <a:gd name="T5" fmla="*/ 411147 h 390"/>
                <a:gd name="T6" fmla="*/ 728163 w 487"/>
                <a:gd name="T7" fmla="*/ 411147 h 390"/>
                <a:gd name="T8" fmla="*/ 616300 w 487"/>
                <a:gd name="T9" fmla="*/ 316267 h 390"/>
                <a:gd name="T10" fmla="*/ 578309 w 487"/>
                <a:gd name="T11" fmla="*/ 316267 h 390"/>
                <a:gd name="T12" fmla="*/ 409460 w 487"/>
                <a:gd name="T13" fmla="*/ 560847 h 390"/>
                <a:gd name="T14" fmla="*/ 373579 w 487"/>
                <a:gd name="T15" fmla="*/ 560847 h 390"/>
                <a:gd name="T16" fmla="*/ 297597 w 487"/>
                <a:gd name="T17" fmla="*/ 503919 h 390"/>
                <a:gd name="T18" fmla="*/ 259606 w 487"/>
                <a:gd name="T19" fmla="*/ 503919 h 390"/>
                <a:gd name="T20" fmla="*/ 16885 w 487"/>
                <a:gd name="T21" fmla="*/ 803318 h 390"/>
                <a:gd name="T22" fmla="*/ 16885 w 487"/>
                <a:gd name="T23" fmla="*/ 820186 h 390"/>
                <a:gd name="T24" fmla="*/ 1025759 w 487"/>
                <a:gd name="T25" fmla="*/ 820186 h 390"/>
                <a:gd name="T26" fmla="*/ 1025759 w 487"/>
                <a:gd name="T27" fmla="*/ 18976 h 390"/>
                <a:gd name="T28" fmla="*/ 1008874 w 487"/>
                <a:gd name="T29" fmla="*/ 18976 h 39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87" h="390">
                  <a:moveTo>
                    <a:pt x="478" y="9"/>
                  </a:moveTo>
                  <a:lnTo>
                    <a:pt x="478" y="9"/>
                  </a:lnTo>
                  <a:cubicBezTo>
                    <a:pt x="372" y="195"/>
                    <a:pt x="372" y="195"/>
                    <a:pt x="372" y="195"/>
                  </a:cubicBezTo>
                  <a:cubicBezTo>
                    <a:pt x="363" y="204"/>
                    <a:pt x="354" y="204"/>
                    <a:pt x="345" y="195"/>
                  </a:cubicBezTo>
                  <a:cubicBezTo>
                    <a:pt x="292" y="150"/>
                    <a:pt x="292" y="150"/>
                    <a:pt x="292" y="150"/>
                  </a:cubicBezTo>
                  <a:cubicBezTo>
                    <a:pt x="283" y="141"/>
                    <a:pt x="283" y="141"/>
                    <a:pt x="274" y="150"/>
                  </a:cubicBezTo>
                  <a:cubicBezTo>
                    <a:pt x="194" y="266"/>
                    <a:pt x="194" y="266"/>
                    <a:pt x="194" y="266"/>
                  </a:cubicBezTo>
                  <a:cubicBezTo>
                    <a:pt x="194" y="275"/>
                    <a:pt x="186" y="275"/>
                    <a:pt x="177" y="266"/>
                  </a:cubicBezTo>
                  <a:cubicBezTo>
                    <a:pt x="141" y="239"/>
                    <a:pt x="141" y="239"/>
                    <a:pt x="141" y="239"/>
                  </a:cubicBezTo>
                  <a:cubicBezTo>
                    <a:pt x="132" y="230"/>
                    <a:pt x="123" y="230"/>
                    <a:pt x="123" y="239"/>
                  </a:cubicBezTo>
                  <a:cubicBezTo>
                    <a:pt x="8" y="381"/>
                    <a:pt x="8" y="381"/>
                    <a:pt x="8" y="381"/>
                  </a:cubicBezTo>
                  <a:cubicBezTo>
                    <a:pt x="0" y="389"/>
                    <a:pt x="0" y="389"/>
                    <a:pt x="8" y="389"/>
                  </a:cubicBezTo>
                  <a:cubicBezTo>
                    <a:pt x="486" y="389"/>
                    <a:pt x="486" y="389"/>
                    <a:pt x="486" y="389"/>
                  </a:cubicBezTo>
                  <a:cubicBezTo>
                    <a:pt x="486" y="9"/>
                    <a:pt x="486" y="9"/>
                    <a:pt x="486" y="9"/>
                  </a:cubicBezTo>
                  <a:cubicBezTo>
                    <a:pt x="486" y="0"/>
                    <a:pt x="486" y="0"/>
                    <a:pt x="478" y="9"/>
                  </a:cubicBez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40989" name="Freeform 65"/>
            <p:cNvSpPr>
              <a:spLocks noChangeArrowheads="1"/>
            </p:cNvSpPr>
            <p:nvPr/>
          </p:nvSpPr>
          <p:spPr bwMode="auto">
            <a:xfrm>
              <a:off x="13030291" y="3228478"/>
              <a:ext cx="887700" cy="887700"/>
            </a:xfrm>
            <a:custGeom>
              <a:avLst/>
              <a:gdLst>
                <a:gd name="T0" fmla="*/ 811064 w 417"/>
                <a:gd name="T1" fmla="*/ 432142 h 417"/>
                <a:gd name="T2" fmla="*/ 811064 w 417"/>
                <a:gd name="T3" fmla="*/ 432142 h 417"/>
                <a:gd name="T4" fmla="*/ 885571 w 417"/>
                <a:gd name="T5" fmla="*/ 300158 h 417"/>
                <a:gd name="T6" fmla="*/ 868541 w 417"/>
                <a:gd name="T7" fmla="*/ 225650 h 417"/>
                <a:gd name="T8" fmla="*/ 717398 w 417"/>
                <a:gd name="T9" fmla="*/ 168173 h 417"/>
                <a:gd name="T10" fmla="*/ 679080 w 417"/>
                <a:gd name="T11" fmla="*/ 36189 h 417"/>
                <a:gd name="T12" fmla="*/ 585414 w 417"/>
                <a:gd name="T13" fmla="*/ 0 h 417"/>
                <a:gd name="T14" fmla="*/ 453429 w 417"/>
                <a:gd name="T15" fmla="*/ 74507 h 417"/>
                <a:gd name="T16" fmla="*/ 321445 w 417"/>
                <a:gd name="T17" fmla="*/ 0 h 417"/>
                <a:gd name="T18" fmla="*/ 227779 w 417"/>
                <a:gd name="T19" fmla="*/ 36189 h 417"/>
                <a:gd name="T20" fmla="*/ 189461 w 417"/>
                <a:gd name="T21" fmla="*/ 168173 h 417"/>
                <a:gd name="T22" fmla="*/ 38318 w 417"/>
                <a:gd name="T23" fmla="*/ 225650 h 417"/>
                <a:gd name="T24" fmla="*/ 0 w 417"/>
                <a:gd name="T25" fmla="*/ 300158 h 417"/>
                <a:gd name="T26" fmla="*/ 93666 w 417"/>
                <a:gd name="T27" fmla="*/ 432142 h 417"/>
                <a:gd name="T28" fmla="*/ 0 w 417"/>
                <a:gd name="T29" fmla="*/ 585414 h 417"/>
                <a:gd name="T30" fmla="*/ 38318 w 417"/>
                <a:gd name="T31" fmla="*/ 659921 h 417"/>
                <a:gd name="T32" fmla="*/ 189461 w 417"/>
                <a:gd name="T33" fmla="*/ 698239 h 417"/>
                <a:gd name="T34" fmla="*/ 227779 w 417"/>
                <a:gd name="T35" fmla="*/ 847253 h 417"/>
                <a:gd name="T36" fmla="*/ 321445 w 417"/>
                <a:gd name="T37" fmla="*/ 885571 h 417"/>
                <a:gd name="T38" fmla="*/ 453429 w 417"/>
                <a:gd name="T39" fmla="*/ 791905 h 417"/>
                <a:gd name="T40" fmla="*/ 585414 w 417"/>
                <a:gd name="T41" fmla="*/ 885571 h 417"/>
                <a:gd name="T42" fmla="*/ 679080 w 417"/>
                <a:gd name="T43" fmla="*/ 847253 h 417"/>
                <a:gd name="T44" fmla="*/ 717398 w 417"/>
                <a:gd name="T45" fmla="*/ 698239 h 417"/>
                <a:gd name="T46" fmla="*/ 868541 w 417"/>
                <a:gd name="T47" fmla="*/ 659921 h 417"/>
                <a:gd name="T48" fmla="*/ 885571 w 417"/>
                <a:gd name="T49" fmla="*/ 564126 h 417"/>
                <a:gd name="T50" fmla="*/ 811064 w 417"/>
                <a:gd name="T51" fmla="*/ 432142 h 417"/>
                <a:gd name="T52" fmla="*/ 453429 w 417"/>
                <a:gd name="T53" fmla="*/ 621603 h 417"/>
                <a:gd name="T54" fmla="*/ 453429 w 417"/>
                <a:gd name="T55" fmla="*/ 621603 h 417"/>
                <a:gd name="T56" fmla="*/ 266097 w 417"/>
                <a:gd name="T57" fmla="*/ 432142 h 417"/>
                <a:gd name="T58" fmla="*/ 453429 w 417"/>
                <a:gd name="T59" fmla="*/ 244809 h 417"/>
                <a:gd name="T60" fmla="*/ 640762 w 417"/>
                <a:gd name="T61" fmla="*/ 432142 h 417"/>
                <a:gd name="T62" fmla="*/ 453429 w 417"/>
                <a:gd name="T63" fmla="*/ 621603 h 417"/>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417" h="417">
                  <a:moveTo>
                    <a:pt x="381" y="203"/>
                  </a:moveTo>
                  <a:lnTo>
                    <a:pt x="381" y="203"/>
                  </a:lnTo>
                  <a:cubicBezTo>
                    <a:pt x="381" y="177"/>
                    <a:pt x="399" y="159"/>
                    <a:pt x="416" y="141"/>
                  </a:cubicBezTo>
                  <a:cubicBezTo>
                    <a:pt x="416" y="132"/>
                    <a:pt x="408" y="115"/>
                    <a:pt x="408" y="106"/>
                  </a:cubicBezTo>
                  <a:cubicBezTo>
                    <a:pt x="372" y="115"/>
                    <a:pt x="354" y="97"/>
                    <a:pt x="337" y="79"/>
                  </a:cubicBezTo>
                  <a:cubicBezTo>
                    <a:pt x="319" y="62"/>
                    <a:pt x="310" y="44"/>
                    <a:pt x="319" y="17"/>
                  </a:cubicBezTo>
                  <a:cubicBezTo>
                    <a:pt x="310" y="9"/>
                    <a:pt x="293" y="0"/>
                    <a:pt x="275" y="0"/>
                  </a:cubicBezTo>
                  <a:cubicBezTo>
                    <a:pt x="266" y="17"/>
                    <a:pt x="240" y="35"/>
                    <a:pt x="213" y="35"/>
                  </a:cubicBezTo>
                  <a:cubicBezTo>
                    <a:pt x="187" y="35"/>
                    <a:pt x="160" y="17"/>
                    <a:pt x="151" y="0"/>
                  </a:cubicBezTo>
                  <a:cubicBezTo>
                    <a:pt x="133" y="0"/>
                    <a:pt x="116" y="9"/>
                    <a:pt x="107" y="17"/>
                  </a:cubicBezTo>
                  <a:cubicBezTo>
                    <a:pt x="116" y="44"/>
                    <a:pt x="107" y="62"/>
                    <a:pt x="89" y="79"/>
                  </a:cubicBezTo>
                  <a:cubicBezTo>
                    <a:pt x="72" y="97"/>
                    <a:pt x="44" y="115"/>
                    <a:pt x="18" y="106"/>
                  </a:cubicBezTo>
                  <a:cubicBezTo>
                    <a:pt x="18" y="115"/>
                    <a:pt x="9" y="132"/>
                    <a:pt x="0" y="141"/>
                  </a:cubicBezTo>
                  <a:cubicBezTo>
                    <a:pt x="27" y="159"/>
                    <a:pt x="44" y="177"/>
                    <a:pt x="44" y="203"/>
                  </a:cubicBezTo>
                  <a:cubicBezTo>
                    <a:pt x="44" y="230"/>
                    <a:pt x="27" y="256"/>
                    <a:pt x="0" y="275"/>
                  </a:cubicBezTo>
                  <a:cubicBezTo>
                    <a:pt x="9" y="283"/>
                    <a:pt x="18" y="301"/>
                    <a:pt x="18" y="310"/>
                  </a:cubicBezTo>
                  <a:cubicBezTo>
                    <a:pt x="44" y="310"/>
                    <a:pt x="72" y="310"/>
                    <a:pt x="89" y="328"/>
                  </a:cubicBezTo>
                  <a:cubicBezTo>
                    <a:pt x="107" y="345"/>
                    <a:pt x="116" y="372"/>
                    <a:pt x="107" y="398"/>
                  </a:cubicBezTo>
                  <a:cubicBezTo>
                    <a:pt x="116" y="407"/>
                    <a:pt x="133" y="407"/>
                    <a:pt x="151" y="416"/>
                  </a:cubicBezTo>
                  <a:cubicBezTo>
                    <a:pt x="160" y="389"/>
                    <a:pt x="187" y="372"/>
                    <a:pt x="213" y="372"/>
                  </a:cubicBezTo>
                  <a:cubicBezTo>
                    <a:pt x="240" y="372"/>
                    <a:pt x="266" y="389"/>
                    <a:pt x="275" y="416"/>
                  </a:cubicBezTo>
                  <a:cubicBezTo>
                    <a:pt x="293" y="407"/>
                    <a:pt x="310" y="407"/>
                    <a:pt x="319" y="398"/>
                  </a:cubicBezTo>
                  <a:cubicBezTo>
                    <a:pt x="310" y="372"/>
                    <a:pt x="319" y="345"/>
                    <a:pt x="337" y="328"/>
                  </a:cubicBezTo>
                  <a:cubicBezTo>
                    <a:pt x="354" y="310"/>
                    <a:pt x="372" y="301"/>
                    <a:pt x="408" y="310"/>
                  </a:cubicBezTo>
                  <a:cubicBezTo>
                    <a:pt x="408" y="292"/>
                    <a:pt x="416" y="283"/>
                    <a:pt x="416" y="265"/>
                  </a:cubicBezTo>
                  <a:cubicBezTo>
                    <a:pt x="399" y="256"/>
                    <a:pt x="381" y="230"/>
                    <a:pt x="381" y="203"/>
                  </a:cubicBezTo>
                  <a:close/>
                  <a:moveTo>
                    <a:pt x="213" y="292"/>
                  </a:moveTo>
                  <a:lnTo>
                    <a:pt x="213" y="292"/>
                  </a:lnTo>
                  <a:cubicBezTo>
                    <a:pt x="160" y="292"/>
                    <a:pt x="125" y="256"/>
                    <a:pt x="125" y="203"/>
                  </a:cubicBezTo>
                  <a:cubicBezTo>
                    <a:pt x="125" y="159"/>
                    <a:pt x="160" y="115"/>
                    <a:pt x="213" y="115"/>
                  </a:cubicBezTo>
                  <a:cubicBezTo>
                    <a:pt x="266" y="115"/>
                    <a:pt x="301" y="159"/>
                    <a:pt x="301" y="203"/>
                  </a:cubicBezTo>
                  <a:cubicBezTo>
                    <a:pt x="301" y="256"/>
                    <a:pt x="266" y="292"/>
                    <a:pt x="213" y="292"/>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1" name="Freeform 101"/>
            <p:cNvSpPr>
              <a:spLocks noChangeArrowheads="1"/>
            </p:cNvSpPr>
            <p:nvPr/>
          </p:nvSpPr>
          <p:spPr bwMode="auto">
            <a:xfrm>
              <a:off x="16488144" y="3254307"/>
              <a:ext cx="960875" cy="738077"/>
            </a:xfrm>
            <a:custGeom>
              <a:avLst/>
              <a:gdLst>
                <a:gd name="T0" fmla="*/ 80 w 497"/>
                <a:gd name="T1" fmla="*/ 248 h 382"/>
                <a:gd name="T2" fmla="*/ 80 w 497"/>
                <a:gd name="T3" fmla="*/ 248 h 382"/>
                <a:gd name="T4" fmla="*/ 159 w 497"/>
                <a:gd name="T5" fmla="*/ 328 h 382"/>
                <a:gd name="T6" fmla="*/ 248 w 497"/>
                <a:gd name="T7" fmla="*/ 381 h 382"/>
                <a:gd name="T8" fmla="*/ 337 w 497"/>
                <a:gd name="T9" fmla="*/ 337 h 382"/>
                <a:gd name="T10" fmla="*/ 390 w 497"/>
                <a:gd name="T11" fmla="*/ 258 h 382"/>
                <a:gd name="T12" fmla="*/ 248 w 497"/>
                <a:gd name="T13" fmla="*/ 328 h 382"/>
                <a:gd name="T14" fmla="*/ 80 w 497"/>
                <a:gd name="T15" fmla="*/ 248 h 382"/>
                <a:gd name="T16" fmla="*/ 487 w 497"/>
                <a:gd name="T17" fmla="*/ 124 h 382"/>
                <a:gd name="T18" fmla="*/ 487 w 497"/>
                <a:gd name="T19" fmla="*/ 124 h 382"/>
                <a:gd name="T20" fmla="*/ 274 w 497"/>
                <a:gd name="T21" fmla="*/ 9 h 382"/>
                <a:gd name="T22" fmla="*/ 221 w 497"/>
                <a:gd name="T23" fmla="*/ 9 h 382"/>
                <a:gd name="T24" fmla="*/ 9 w 497"/>
                <a:gd name="T25" fmla="*/ 124 h 382"/>
                <a:gd name="T26" fmla="*/ 9 w 497"/>
                <a:gd name="T27" fmla="*/ 160 h 382"/>
                <a:gd name="T28" fmla="*/ 221 w 497"/>
                <a:gd name="T29" fmla="*/ 275 h 382"/>
                <a:gd name="T30" fmla="*/ 274 w 497"/>
                <a:gd name="T31" fmla="*/ 275 h 382"/>
                <a:gd name="T32" fmla="*/ 408 w 497"/>
                <a:gd name="T33" fmla="*/ 195 h 382"/>
                <a:gd name="T34" fmla="*/ 266 w 497"/>
                <a:gd name="T35" fmla="*/ 160 h 382"/>
                <a:gd name="T36" fmla="*/ 248 w 497"/>
                <a:gd name="T37" fmla="*/ 168 h 382"/>
                <a:gd name="T38" fmla="*/ 203 w 497"/>
                <a:gd name="T39" fmla="*/ 133 h 382"/>
                <a:gd name="T40" fmla="*/ 248 w 497"/>
                <a:gd name="T41" fmla="*/ 107 h 382"/>
                <a:gd name="T42" fmla="*/ 293 w 497"/>
                <a:gd name="T43" fmla="*/ 124 h 382"/>
                <a:gd name="T44" fmla="*/ 443 w 497"/>
                <a:gd name="T45" fmla="*/ 177 h 382"/>
                <a:gd name="T46" fmla="*/ 487 w 497"/>
                <a:gd name="T47" fmla="*/ 160 h 382"/>
                <a:gd name="T48" fmla="*/ 487 w 497"/>
                <a:gd name="T49" fmla="*/ 124 h 382"/>
                <a:gd name="T50" fmla="*/ 425 w 497"/>
                <a:gd name="T51" fmla="*/ 346 h 382"/>
                <a:gd name="T52" fmla="*/ 425 w 497"/>
                <a:gd name="T53" fmla="*/ 346 h 382"/>
                <a:gd name="T54" fmla="*/ 461 w 497"/>
                <a:gd name="T55" fmla="*/ 337 h 382"/>
                <a:gd name="T56" fmla="*/ 443 w 497"/>
                <a:gd name="T57" fmla="*/ 177 h 382"/>
                <a:gd name="T58" fmla="*/ 408 w 497"/>
                <a:gd name="T59" fmla="*/ 195 h 382"/>
                <a:gd name="T60" fmla="*/ 425 w 497"/>
                <a:gd name="T61" fmla="*/ 346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497" h="382">
                  <a:moveTo>
                    <a:pt x="80" y="248"/>
                  </a:moveTo>
                  <a:lnTo>
                    <a:pt x="80" y="248"/>
                  </a:lnTo>
                  <a:cubicBezTo>
                    <a:pt x="97" y="293"/>
                    <a:pt x="106" y="311"/>
                    <a:pt x="159" y="328"/>
                  </a:cubicBezTo>
                  <a:cubicBezTo>
                    <a:pt x="203" y="355"/>
                    <a:pt x="230" y="381"/>
                    <a:pt x="248" y="381"/>
                  </a:cubicBezTo>
                  <a:cubicBezTo>
                    <a:pt x="266" y="381"/>
                    <a:pt x="293" y="355"/>
                    <a:pt x="337" y="337"/>
                  </a:cubicBezTo>
                  <a:cubicBezTo>
                    <a:pt x="390" y="311"/>
                    <a:pt x="372" y="311"/>
                    <a:pt x="390" y="258"/>
                  </a:cubicBezTo>
                  <a:cubicBezTo>
                    <a:pt x="248" y="328"/>
                    <a:pt x="248" y="328"/>
                    <a:pt x="248" y="328"/>
                  </a:cubicBezTo>
                  <a:lnTo>
                    <a:pt x="80" y="248"/>
                  </a:lnTo>
                  <a:close/>
                  <a:moveTo>
                    <a:pt x="487" y="124"/>
                  </a:moveTo>
                  <a:lnTo>
                    <a:pt x="487" y="124"/>
                  </a:lnTo>
                  <a:cubicBezTo>
                    <a:pt x="274" y="9"/>
                    <a:pt x="274" y="9"/>
                    <a:pt x="274" y="9"/>
                  </a:cubicBezTo>
                  <a:cubicBezTo>
                    <a:pt x="266" y="0"/>
                    <a:pt x="239" y="0"/>
                    <a:pt x="221" y="9"/>
                  </a:cubicBezTo>
                  <a:cubicBezTo>
                    <a:pt x="9" y="124"/>
                    <a:pt x="9" y="124"/>
                    <a:pt x="9" y="124"/>
                  </a:cubicBezTo>
                  <a:cubicBezTo>
                    <a:pt x="0" y="133"/>
                    <a:pt x="0" y="142"/>
                    <a:pt x="9" y="160"/>
                  </a:cubicBezTo>
                  <a:cubicBezTo>
                    <a:pt x="221" y="275"/>
                    <a:pt x="221" y="275"/>
                    <a:pt x="221" y="275"/>
                  </a:cubicBezTo>
                  <a:cubicBezTo>
                    <a:pt x="239" y="284"/>
                    <a:pt x="266" y="284"/>
                    <a:pt x="274" y="275"/>
                  </a:cubicBezTo>
                  <a:cubicBezTo>
                    <a:pt x="408" y="195"/>
                    <a:pt x="408" y="195"/>
                    <a:pt x="408" y="195"/>
                  </a:cubicBezTo>
                  <a:cubicBezTo>
                    <a:pt x="266" y="160"/>
                    <a:pt x="266" y="160"/>
                    <a:pt x="266" y="160"/>
                  </a:cubicBezTo>
                  <a:cubicBezTo>
                    <a:pt x="257" y="160"/>
                    <a:pt x="257" y="168"/>
                    <a:pt x="248" y="168"/>
                  </a:cubicBezTo>
                  <a:cubicBezTo>
                    <a:pt x="221" y="168"/>
                    <a:pt x="203" y="151"/>
                    <a:pt x="203" y="133"/>
                  </a:cubicBezTo>
                  <a:cubicBezTo>
                    <a:pt x="203" y="124"/>
                    <a:pt x="221" y="107"/>
                    <a:pt x="248" y="107"/>
                  </a:cubicBezTo>
                  <a:cubicBezTo>
                    <a:pt x="266" y="107"/>
                    <a:pt x="284" y="115"/>
                    <a:pt x="293" y="124"/>
                  </a:cubicBezTo>
                  <a:cubicBezTo>
                    <a:pt x="443" y="177"/>
                    <a:pt x="443" y="177"/>
                    <a:pt x="443" y="177"/>
                  </a:cubicBezTo>
                  <a:cubicBezTo>
                    <a:pt x="487" y="160"/>
                    <a:pt x="487" y="160"/>
                    <a:pt x="487" y="160"/>
                  </a:cubicBezTo>
                  <a:cubicBezTo>
                    <a:pt x="496" y="142"/>
                    <a:pt x="496" y="133"/>
                    <a:pt x="487" y="124"/>
                  </a:cubicBezTo>
                  <a:close/>
                  <a:moveTo>
                    <a:pt x="425" y="346"/>
                  </a:moveTo>
                  <a:lnTo>
                    <a:pt x="425" y="346"/>
                  </a:lnTo>
                  <a:cubicBezTo>
                    <a:pt x="416" y="355"/>
                    <a:pt x="452" y="364"/>
                    <a:pt x="461" y="337"/>
                  </a:cubicBezTo>
                  <a:cubicBezTo>
                    <a:pt x="469" y="213"/>
                    <a:pt x="443" y="177"/>
                    <a:pt x="443" y="177"/>
                  </a:cubicBezTo>
                  <a:cubicBezTo>
                    <a:pt x="408" y="195"/>
                    <a:pt x="408" y="195"/>
                    <a:pt x="408" y="195"/>
                  </a:cubicBezTo>
                  <a:cubicBezTo>
                    <a:pt x="408" y="195"/>
                    <a:pt x="443" y="222"/>
                    <a:pt x="425" y="346"/>
                  </a:cubicBezTo>
                  <a:close/>
                </a:path>
              </a:pathLst>
            </a:custGeom>
            <a:solidFill>
              <a:schemeClr val="accent3"/>
            </a:solidFill>
            <a:ln>
              <a:noFill/>
            </a:ln>
            <a:effectLst/>
          </p:spPr>
          <p:txBody>
            <a:bodyPr wrap="none" anchor="ctr"/>
            <a:lstStyle/>
            <a:p>
              <a:pPr defTabSz="914217">
                <a:defRPr/>
              </a:pPr>
              <a:endParaRPr lang="en-US" sz="900" dirty="0">
                <a:latin typeface="Calibri Light"/>
              </a:endParaRPr>
            </a:p>
          </p:txBody>
        </p:sp>
        <p:sp>
          <p:nvSpPr>
            <p:cNvPr id="32" name="Freeform 97"/>
            <p:cNvSpPr>
              <a:spLocks noChangeArrowheads="1"/>
            </p:cNvSpPr>
            <p:nvPr/>
          </p:nvSpPr>
          <p:spPr bwMode="auto">
            <a:xfrm>
              <a:off x="20283997" y="3306688"/>
              <a:ext cx="871935" cy="749187"/>
            </a:xfrm>
            <a:custGeom>
              <a:avLst/>
              <a:gdLst>
                <a:gd name="T0" fmla="*/ 230 w 497"/>
                <a:gd name="T1" fmla="*/ 231 h 426"/>
                <a:gd name="T2" fmla="*/ 230 w 497"/>
                <a:gd name="T3" fmla="*/ 231 h 426"/>
                <a:gd name="T4" fmla="*/ 274 w 497"/>
                <a:gd name="T5" fmla="*/ 231 h 426"/>
                <a:gd name="T6" fmla="*/ 274 w 497"/>
                <a:gd name="T7" fmla="*/ 275 h 426"/>
                <a:gd name="T8" fmla="*/ 496 w 497"/>
                <a:gd name="T9" fmla="*/ 275 h 426"/>
                <a:gd name="T10" fmla="*/ 487 w 497"/>
                <a:gd name="T11" fmla="*/ 133 h 426"/>
                <a:gd name="T12" fmla="*/ 443 w 497"/>
                <a:gd name="T13" fmla="*/ 80 h 426"/>
                <a:gd name="T14" fmla="*/ 363 w 497"/>
                <a:gd name="T15" fmla="*/ 80 h 426"/>
                <a:gd name="T16" fmla="*/ 337 w 497"/>
                <a:gd name="T17" fmla="*/ 27 h 426"/>
                <a:gd name="T18" fmla="*/ 300 w 497"/>
                <a:gd name="T19" fmla="*/ 0 h 426"/>
                <a:gd name="T20" fmla="*/ 194 w 497"/>
                <a:gd name="T21" fmla="*/ 0 h 426"/>
                <a:gd name="T22" fmla="*/ 168 w 497"/>
                <a:gd name="T23" fmla="*/ 27 h 426"/>
                <a:gd name="T24" fmla="*/ 133 w 497"/>
                <a:gd name="T25" fmla="*/ 80 h 426"/>
                <a:gd name="T26" fmla="*/ 53 w 497"/>
                <a:gd name="T27" fmla="*/ 80 h 426"/>
                <a:gd name="T28" fmla="*/ 9 w 497"/>
                <a:gd name="T29" fmla="*/ 133 h 426"/>
                <a:gd name="T30" fmla="*/ 0 w 497"/>
                <a:gd name="T31" fmla="*/ 275 h 426"/>
                <a:gd name="T32" fmla="*/ 230 w 497"/>
                <a:gd name="T33" fmla="*/ 275 h 426"/>
                <a:gd name="T34" fmla="*/ 230 w 497"/>
                <a:gd name="T35" fmla="*/ 231 h 426"/>
                <a:gd name="T36" fmla="*/ 186 w 497"/>
                <a:gd name="T37" fmla="*/ 53 h 426"/>
                <a:gd name="T38" fmla="*/ 186 w 497"/>
                <a:gd name="T39" fmla="*/ 53 h 426"/>
                <a:gd name="T40" fmla="*/ 212 w 497"/>
                <a:gd name="T41" fmla="*/ 36 h 426"/>
                <a:gd name="T42" fmla="*/ 284 w 497"/>
                <a:gd name="T43" fmla="*/ 36 h 426"/>
                <a:gd name="T44" fmla="*/ 309 w 497"/>
                <a:gd name="T45" fmla="*/ 53 h 426"/>
                <a:gd name="T46" fmla="*/ 319 w 497"/>
                <a:gd name="T47" fmla="*/ 80 h 426"/>
                <a:gd name="T48" fmla="*/ 177 w 497"/>
                <a:gd name="T49" fmla="*/ 80 h 426"/>
                <a:gd name="T50" fmla="*/ 186 w 497"/>
                <a:gd name="T51" fmla="*/ 53 h 426"/>
                <a:gd name="T52" fmla="*/ 274 w 497"/>
                <a:gd name="T53" fmla="*/ 355 h 426"/>
                <a:gd name="T54" fmla="*/ 274 w 497"/>
                <a:gd name="T55" fmla="*/ 355 h 426"/>
                <a:gd name="T56" fmla="*/ 230 w 497"/>
                <a:gd name="T57" fmla="*/ 355 h 426"/>
                <a:gd name="T58" fmla="*/ 230 w 497"/>
                <a:gd name="T59" fmla="*/ 302 h 426"/>
                <a:gd name="T60" fmla="*/ 9 w 497"/>
                <a:gd name="T61" fmla="*/ 302 h 426"/>
                <a:gd name="T62" fmla="*/ 17 w 497"/>
                <a:gd name="T63" fmla="*/ 381 h 426"/>
                <a:gd name="T64" fmla="*/ 62 w 497"/>
                <a:gd name="T65" fmla="*/ 425 h 426"/>
                <a:gd name="T66" fmla="*/ 434 w 497"/>
                <a:gd name="T67" fmla="*/ 425 h 426"/>
                <a:gd name="T68" fmla="*/ 478 w 497"/>
                <a:gd name="T69" fmla="*/ 381 h 426"/>
                <a:gd name="T70" fmla="*/ 487 w 497"/>
                <a:gd name="T71" fmla="*/ 302 h 426"/>
                <a:gd name="T72" fmla="*/ 274 w 497"/>
                <a:gd name="T73" fmla="*/ 302 h 426"/>
                <a:gd name="T74" fmla="*/ 274 w 497"/>
                <a:gd name="T75" fmla="*/ 355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97" h="426">
                  <a:moveTo>
                    <a:pt x="230" y="231"/>
                  </a:moveTo>
                  <a:lnTo>
                    <a:pt x="230" y="231"/>
                  </a:lnTo>
                  <a:cubicBezTo>
                    <a:pt x="274" y="231"/>
                    <a:pt x="274" y="231"/>
                    <a:pt x="274" y="231"/>
                  </a:cubicBezTo>
                  <a:cubicBezTo>
                    <a:pt x="274" y="275"/>
                    <a:pt x="274" y="275"/>
                    <a:pt x="274" y="275"/>
                  </a:cubicBezTo>
                  <a:cubicBezTo>
                    <a:pt x="496" y="275"/>
                    <a:pt x="496" y="275"/>
                    <a:pt x="496" y="275"/>
                  </a:cubicBezTo>
                  <a:cubicBezTo>
                    <a:pt x="496" y="275"/>
                    <a:pt x="496" y="168"/>
                    <a:pt x="487" y="133"/>
                  </a:cubicBezTo>
                  <a:cubicBezTo>
                    <a:pt x="487" y="97"/>
                    <a:pt x="478" y="80"/>
                    <a:pt x="443" y="80"/>
                  </a:cubicBezTo>
                  <a:cubicBezTo>
                    <a:pt x="363" y="80"/>
                    <a:pt x="363" y="80"/>
                    <a:pt x="363" y="80"/>
                  </a:cubicBezTo>
                  <a:cubicBezTo>
                    <a:pt x="345" y="53"/>
                    <a:pt x="337" y="27"/>
                    <a:pt x="337" y="27"/>
                  </a:cubicBezTo>
                  <a:cubicBezTo>
                    <a:pt x="328" y="9"/>
                    <a:pt x="319" y="0"/>
                    <a:pt x="300" y="0"/>
                  </a:cubicBezTo>
                  <a:cubicBezTo>
                    <a:pt x="194" y="0"/>
                    <a:pt x="194" y="0"/>
                    <a:pt x="194" y="0"/>
                  </a:cubicBezTo>
                  <a:cubicBezTo>
                    <a:pt x="177" y="0"/>
                    <a:pt x="168" y="9"/>
                    <a:pt x="168" y="27"/>
                  </a:cubicBezTo>
                  <a:cubicBezTo>
                    <a:pt x="159" y="27"/>
                    <a:pt x="150" y="53"/>
                    <a:pt x="133" y="80"/>
                  </a:cubicBezTo>
                  <a:cubicBezTo>
                    <a:pt x="53" y="80"/>
                    <a:pt x="53" y="80"/>
                    <a:pt x="53" y="80"/>
                  </a:cubicBezTo>
                  <a:cubicBezTo>
                    <a:pt x="17" y="80"/>
                    <a:pt x="9" y="97"/>
                    <a:pt x="9" y="133"/>
                  </a:cubicBezTo>
                  <a:cubicBezTo>
                    <a:pt x="0" y="168"/>
                    <a:pt x="0" y="275"/>
                    <a:pt x="0" y="275"/>
                  </a:cubicBezTo>
                  <a:cubicBezTo>
                    <a:pt x="230" y="275"/>
                    <a:pt x="230" y="275"/>
                    <a:pt x="230" y="275"/>
                  </a:cubicBezTo>
                  <a:lnTo>
                    <a:pt x="230" y="231"/>
                  </a:lnTo>
                  <a:close/>
                  <a:moveTo>
                    <a:pt x="186" y="53"/>
                  </a:moveTo>
                  <a:lnTo>
                    <a:pt x="186" y="53"/>
                  </a:lnTo>
                  <a:cubicBezTo>
                    <a:pt x="194" y="44"/>
                    <a:pt x="194" y="36"/>
                    <a:pt x="212" y="36"/>
                  </a:cubicBezTo>
                  <a:cubicBezTo>
                    <a:pt x="284" y="36"/>
                    <a:pt x="284" y="36"/>
                    <a:pt x="284" y="36"/>
                  </a:cubicBezTo>
                  <a:cubicBezTo>
                    <a:pt x="300" y="36"/>
                    <a:pt x="300" y="44"/>
                    <a:pt x="309" y="53"/>
                  </a:cubicBezTo>
                  <a:cubicBezTo>
                    <a:pt x="309" y="53"/>
                    <a:pt x="319" y="71"/>
                    <a:pt x="319" y="80"/>
                  </a:cubicBezTo>
                  <a:cubicBezTo>
                    <a:pt x="177" y="80"/>
                    <a:pt x="177" y="80"/>
                    <a:pt x="177" y="80"/>
                  </a:cubicBezTo>
                  <a:cubicBezTo>
                    <a:pt x="186" y="71"/>
                    <a:pt x="186" y="53"/>
                    <a:pt x="186" y="53"/>
                  </a:cubicBezTo>
                  <a:close/>
                  <a:moveTo>
                    <a:pt x="274" y="355"/>
                  </a:moveTo>
                  <a:lnTo>
                    <a:pt x="274" y="355"/>
                  </a:lnTo>
                  <a:cubicBezTo>
                    <a:pt x="230" y="355"/>
                    <a:pt x="230" y="355"/>
                    <a:pt x="230" y="355"/>
                  </a:cubicBezTo>
                  <a:cubicBezTo>
                    <a:pt x="230" y="302"/>
                    <a:pt x="230" y="302"/>
                    <a:pt x="230" y="302"/>
                  </a:cubicBezTo>
                  <a:cubicBezTo>
                    <a:pt x="9" y="302"/>
                    <a:pt x="9" y="302"/>
                    <a:pt x="9" y="302"/>
                  </a:cubicBezTo>
                  <a:cubicBezTo>
                    <a:pt x="9" y="302"/>
                    <a:pt x="17" y="346"/>
                    <a:pt x="17" y="381"/>
                  </a:cubicBezTo>
                  <a:cubicBezTo>
                    <a:pt x="17" y="399"/>
                    <a:pt x="26" y="425"/>
                    <a:pt x="62" y="425"/>
                  </a:cubicBezTo>
                  <a:cubicBezTo>
                    <a:pt x="434" y="425"/>
                    <a:pt x="434" y="425"/>
                    <a:pt x="434" y="425"/>
                  </a:cubicBezTo>
                  <a:cubicBezTo>
                    <a:pt x="469" y="425"/>
                    <a:pt x="478" y="399"/>
                    <a:pt x="478" y="381"/>
                  </a:cubicBezTo>
                  <a:cubicBezTo>
                    <a:pt x="478" y="346"/>
                    <a:pt x="487" y="302"/>
                    <a:pt x="487" y="302"/>
                  </a:cubicBezTo>
                  <a:cubicBezTo>
                    <a:pt x="274" y="302"/>
                    <a:pt x="274" y="302"/>
                    <a:pt x="274" y="302"/>
                  </a:cubicBezTo>
                  <a:lnTo>
                    <a:pt x="274" y="355"/>
                  </a:lnTo>
                  <a:close/>
                </a:path>
              </a:pathLst>
            </a:custGeom>
            <a:solidFill>
              <a:schemeClr val="accent4"/>
            </a:solidFill>
            <a:ln>
              <a:noFill/>
            </a:ln>
            <a:effectLst/>
          </p:spPr>
          <p:txBody>
            <a:bodyPr wrap="none" anchor="ctr"/>
            <a:lstStyle/>
            <a:p>
              <a:pPr defTabSz="914217">
                <a:defRPr/>
              </a:pPr>
              <a:endParaRPr lang="en-US" sz="900" dirty="0">
                <a:latin typeface="Calibri Light"/>
              </a:endParaRPr>
            </a:p>
          </p:txBody>
        </p:sp>
        <p:sp>
          <p:nvSpPr>
            <p:cNvPr id="40992" name="Freeform 77"/>
            <p:cNvSpPr>
              <a:spLocks noChangeArrowheads="1"/>
            </p:cNvSpPr>
            <p:nvPr/>
          </p:nvSpPr>
          <p:spPr bwMode="auto">
            <a:xfrm>
              <a:off x="4467980" y="3369588"/>
              <a:ext cx="872649" cy="733643"/>
            </a:xfrm>
            <a:custGeom>
              <a:avLst/>
              <a:gdLst>
                <a:gd name="T0" fmla="*/ 653170 w 497"/>
                <a:gd name="T1" fmla="*/ 217636 h 418"/>
                <a:gd name="T2" fmla="*/ 653170 w 497"/>
                <a:gd name="T3" fmla="*/ 217636 h 418"/>
                <a:gd name="T4" fmla="*/ 683019 w 497"/>
                <a:gd name="T5" fmla="*/ 217636 h 418"/>
                <a:gd name="T6" fmla="*/ 683019 w 497"/>
                <a:gd name="T7" fmla="*/ 312413 h 418"/>
                <a:gd name="T8" fmla="*/ 870893 w 497"/>
                <a:gd name="T9" fmla="*/ 156206 h 418"/>
                <a:gd name="T10" fmla="*/ 683019 w 497"/>
                <a:gd name="T11" fmla="*/ 0 h 418"/>
                <a:gd name="T12" fmla="*/ 683019 w 497"/>
                <a:gd name="T13" fmla="*/ 93022 h 418"/>
                <a:gd name="T14" fmla="*/ 653170 w 497"/>
                <a:gd name="T15" fmla="*/ 93022 h 418"/>
                <a:gd name="T16" fmla="*/ 326585 w 497"/>
                <a:gd name="T17" fmla="*/ 328209 h 418"/>
                <a:gd name="T18" fmla="*/ 93059 w 497"/>
                <a:gd name="T19" fmla="*/ 498456 h 418"/>
                <a:gd name="T20" fmla="*/ 0 w 497"/>
                <a:gd name="T21" fmla="*/ 498456 h 418"/>
                <a:gd name="T22" fmla="*/ 0 w 497"/>
                <a:gd name="T23" fmla="*/ 623070 h 418"/>
                <a:gd name="T24" fmla="*/ 93059 w 497"/>
                <a:gd name="T25" fmla="*/ 623070 h 418"/>
                <a:gd name="T26" fmla="*/ 419644 w 497"/>
                <a:gd name="T27" fmla="*/ 389638 h 418"/>
                <a:gd name="T28" fmla="*/ 653170 w 497"/>
                <a:gd name="T29" fmla="*/ 217636 h 418"/>
                <a:gd name="T30" fmla="*/ 231770 w 497"/>
                <a:gd name="T31" fmla="*/ 296616 h 418"/>
                <a:gd name="T32" fmla="*/ 231770 w 497"/>
                <a:gd name="T33" fmla="*/ 296616 h 418"/>
                <a:gd name="T34" fmla="*/ 247572 w 497"/>
                <a:gd name="T35" fmla="*/ 266779 h 418"/>
                <a:gd name="T36" fmla="*/ 310782 w 497"/>
                <a:gd name="T37" fmla="*/ 203595 h 418"/>
                <a:gd name="T38" fmla="*/ 93059 w 497"/>
                <a:gd name="T39" fmla="*/ 110573 h 418"/>
                <a:gd name="T40" fmla="*/ 0 w 497"/>
                <a:gd name="T41" fmla="*/ 110573 h 418"/>
                <a:gd name="T42" fmla="*/ 0 w 497"/>
                <a:gd name="T43" fmla="*/ 235187 h 418"/>
                <a:gd name="T44" fmla="*/ 93059 w 497"/>
                <a:gd name="T45" fmla="*/ 235187 h 418"/>
                <a:gd name="T46" fmla="*/ 231770 w 497"/>
                <a:gd name="T47" fmla="*/ 296616 h 418"/>
                <a:gd name="T48" fmla="*/ 683019 w 497"/>
                <a:gd name="T49" fmla="*/ 514252 h 418"/>
                <a:gd name="T50" fmla="*/ 683019 w 497"/>
                <a:gd name="T51" fmla="*/ 514252 h 418"/>
                <a:gd name="T52" fmla="*/ 653170 w 497"/>
                <a:gd name="T53" fmla="*/ 514252 h 418"/>
                <a:gd name="T54" fmla="*/ 496901 w 497"/>
                <a:gd name="T55" fmla="*/ 437027 h 418"/>
                <a:gd name="T56" fmla="*/ 496901 w 497"/>
                <a:gd name="T57" fmla="*/ 452823 h 418"/>
                <a:gd name="T58" fmla="*/ 435447 w 497"/>
                <a:gd name="T59" fmla="*/ 530048 h 418"/>
                <a:gd name="T60" fmla="*/ 653170 w 497"/>
                <a:gd name="T61" fmla="*/ 623070 h 418"/>
                <a:gd name="T62" fmla="*/ 683019 w 497"/>
                <a:gd name="T63" fmla="*/ 623070 h 418"/>
                <a:gd name="T64" fmla="*/ 683019 w 497"/>
                <a:gd name="T65" fmla="*/ 731888 h 418"/>
                <a:gd name="T66" fmla="*/ 870893 w 497"/>
                <a:gd name="T67" fmla="*/ 575682 h 418"/>
                <a:gd name="T68" fmla="*/ 683019 w 497"/>
                <a:gd name="T69" fmla="*/ 421230 h 418"/>
                <a:gd name="T70" fmla="*/ 683019 w 497"/>
                <a:gd name="T71" fmla="*/ 514252 h 41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97" h="418">
                  <a:moveTo>
                    <a:pt x="372" y="124"/>
                  </a:moveTo>
                  <a:lnTo>
                    <a:pt x="372" y="124"/>
                  </a:lnTo>
                  <a:cubicBezTo>
                    <a:pt x="389" y="124"/>
                    <a:pt x="389" y="124"/>
                    <a:pt x="389" y="124"/>
                  </a:cubicBezTo>
                  <a:cubicBezTo>
                    <a:pt x="389" y="178"/>
                    <a:pt x="389" y="178"/>
                    <a:pt x="389" y="178"/>
                  </a:cubicBezTo>
                  <a:cubicBezTo>
                    <a:pt x="496" y="89"/>
                    <a:pt x="496" y="89"/>
                    <a:pt x="496" y="89"/>
                  </a:cubicBezTo>
                  <a:cubicBezTo>
                    <a:pt x="389" y="0"/>
                    <a:pt x="389" y="0"/>
                    <a:pt x="389" y="0"/>
                  </a:cubicBezTo>
                  <a:cubicBezTo>
                    <a:pt x="389" y="53"/>
                    <a:pt x="389" y="53"/>
                    <a:pt x="389" y="53"/>
                  </a:cubicBezTo>
                  <a:cubicBezTo>
                    <a:pt x="372" y="53"/>
                    <a:pt x="372" y="53"/>
                    <a:pt x="372" y="53"/>
                  </a:cubicBezTo>
                  <a:cubicBezTo>
                    <a:pt x="283" y="53"/>
                    <a:pt x="230" y="124"/>
                    <a:pt x="186" y="187"/>
                  </a:cubicBezTo>
                  <a:cubicBezTo>
                    <a:pt x="141" y="240"/>
                    <a:pt x="106" y="284"/>
                    <a:pt x="53" y="284"/>
                  </a:cubicBezTo>
                  <a:cubicBezTo>
                    <a:pt x="0" y="284"/>
                    <a:pt x="0" y="284"/>
                    <a:pt x="0" y="284"/>
                  </a:cubicBezTo>
                  <a:cubicBezTo>
                    <a:pt x="0" y="355"/>
                    <a:pt x="0" y="355"/>
                    <a:pt x="0" y="355"/>
                  </a:cubicBezTo>
                  <a:cubicBezTo>
                    <a:pt x="53" y="355"/>
                    <a:pt x="53" y="355"/>
                    <a:pt x="53" y="355"/>
                  </a:cubicBezTo>
                  <a:cubicBezTo>
                    <a:pt x="141" y="355"/>
                    <a:pt x="194" y="284"/>
                    <a:pt x="239" y="222"/>
                  </a:cubicBezTo>
                  <a:cubicBezTo>
                    <a:pt x="283" y="169"/>
                    <a:pt x="319" y="124"/>
                    <a:pt x="372" y="124"/>
                  </a:cubicBezTo>
                  <a:close/>
                  <a:moveTo>
                    <a:pt x="132" y="169"/>
                  </a:moveTo>
                  <a:lnTo>
                    <a:pt x="132" y="169"/>
                  </a:lnTo>
                  <a:cubicBezTo>
                    <a:pt x="132" y="160"/>
                    <a:pt x="141" y="160"/>
                    <a:pt x="141" y="152"/>
                  </a:cubicBezTo>
                  <a:cubicBezTo>
                    <a:pt x="150" y="143"/>
                    <a:pt x="167" y="124"/>
                    <a:pt x="177" y="116"/>
                  </a:cubicBezTo>
                  <a:cubicBezTo>
                    <a:pt x="141" y="80"/>
                    <a:pt x="106" y="63"/>
                    <a:pt x="53" y="63"/>
                  </a:cubicBezTo>
                  <a:cubicBezTo>
                    <a:pt x="0" y="63"/>
                    <a:pt x="0" y="63"/>
                    <a:pt x="0" y="63"/>
                  </a:cubicBezTo>
                  <a:cubicBezTo>
                    <a:pt x="0" y="134"/>
                    <a:pt x="0" y="134"/>
                    <a:pt x="0" y="134"/>
                  </a:cubicBezTo>
                  <a:cubicBezTo>
                    <a:pt x="53" y="134"/>
                    <a:pt x="53" y="134"/>
                    <a:pt x="53" y="134"/>
                  </a:cubicBezTo>
                  <a:cubicBezTo>
                    <a:pt x="79" y="134"/>
                    <a:pt x="106" y="143"/>
                    <a:pt x="132" y="169"/>
                  </a:cubicBezTo>
                  <a:close/>
                  <a:moveTo>
                    <a:pt x="389" y="293"/>
                  </a:moveTo>
                  <a:lnTo>
                    <a:pt x="389" y="293"/>
                  </a:lnTo>
                  <a:cubicBezTo>
                    <a:pt x="372" y="293"/>
                    <a:pt x="372" y="293"/>
                    <a:pt x="372" y="293"/>
                  </a:cubicBezTo>
                  <a:cubicBezTo>
                    <a:pt x="336" y="293"/>
                    <a:pt x="310" y="275"/>
                    <a:pt x="283" y="249"/>
                  </a:cubicBezTo>
                  <a:cubicBezTo>
                    <a:pt x="283" y="249"/>
                    <a:pt x="283" y="249"/>
                    <a:pt x="283" y="258"/>
                  </a:cubicBezTo>
                  <a:cubicBezTo>
                    <a:pt x="266" y="266"/>
                    <a:pt x="257" y="284"/>
                    <a:pt x="248" y="302"/>
                  </a:cubicBezTo>
                  <a:cubicBezTo>
                    <a:pt x="274" y="337"/>
                    <a:pt x="319" y="355"/>
                    <a:pt x="372" y="355"/>
                  </a:cubicBezTo>
                  <a:cubicBezTo>
                    <a:pt x="389" y="355"/>
                    <a:pt x="389" y="355"/>
                    <a:pt x="389" y="355"/>
                  </a:cubicBezTo>
                  <a:cubicBezTo>
                    <a:pt x="389" y="417"/>
                    <a:pt x="389" y="417"/>
                    <a:pt x="389" y="417"/>
                  </a:cubicBezTo>
                  <a:cubicBezTo>
                    <a:pt x="496" y="328"/>
                    <a:pt x="496" y="328"/>
                    <a:pt x="496" y="328"/>
                  </a:cubicBezTo>
                  <a:cubicBezTo>
                    <a:pt x="389" y="240"/>
                    <a:pt x="389" y="240"/>
                    <a:pt x="389" y="240"/>
                  </a:cubicBezTo>
                  <a:lnTo>
                    <a:pt x="389" y="293"/>
                  </a:lnTo>
                  <a:close/>
                </a:path>
              </a:pathLst>
            </a:custGeom>
            <a:solidFill>
              <a:schemeClr val="tx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36" name="Rectangle 35"/>
            <p:cNvSpPr/>
            <p:nvPr/>
          </p:nvSpPr>
          <p:spPr>
            <a:xfrm>
              <a:off x="11593241" y="8903370"/>
              <a:ext cx="3633854" cy="97933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r>
                <a:rPr lang="es-CO" sz="2400" dirty="0">
                  <a:solidFill>
                    <a:schemeClr val="bg1"/>
                  </a:solidFill>
                  <a:latin typeface="Open Sans Light"/>
                  <a:cs typeface="Open Sans Light"/>
                </a:rPr>
                <a:t>$0</a:t>
              </a:r>
              <a:endParaRPr lang="id-ID" sz="2400" dirty="0">
                <a:solidFill>
                  <a:schemeClr val="bg1"/>
                </a:solidFill>
                <a:latin typeface="Open Sans Light"/>
                <a:cs typeface="Open Sans Light"/>
              </a:endParaRPr>
            </a:p>
          </p:txBody>
        </p:sp>
      </p:grpSp>
      <p:sp>
        <p:nvSpPr>
          <p:cNvPr id="40" name="Rectangle 116">
            <a:extLst>
              <a:ext uri="{FF2B5EF4-FFF2-40B4-BE49-F238E27FC236}">
                <a16:creationId xmlns:a16="http://schemas.microsoft.com/office/drawing/2014/main" id="{92AD1A39-2BC1-4109-B0D0-CEF2FE4FC7FB}"/>
              </a:ext>
            </a:extLst>
          </p:cNvPr>
          <p:cNvSpPr/>
          <p:nvPr/>
        </p:nvSpPr>
        <p:spPr bwMode="auto">
          <a:xfrm>
            <a:off x="9474201" y="3607612"/>
            <a:ext cx="1800225" cy="47625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r>
              <a:rPr lang="es-CO" sz="2400" dirty="0">
                <a:solidFill>
                  <a:schemeClr val="tx2"/>
                </a:solidFill>
                <a:latin typeface="Open Sans Light"/>
                <a:cs typeface="Open Sans Light"/>
              </a:rPr>
              <a:t>$0</a:t>
            </a:r>
            <a:endParaRPr lang="id-ID" sz="2400" dirty="0">
              <a:solidFill>
                <a:schemeClr val="tx2"/>
              </a:solidFill>
              <a:latin typeface="Open Sans Light"/>
              <a:cs typeface="Open Sans Light"/>
            </a:endParaRPr>
          </a:p>
        </p:txBody>
      </p:sp>
      <p:sp>
        <p:nvSpPr>
          <p:cNvPr id="41" name="Rectangle 116">
            <a:extLst>
              <a:ext uri="{FF2B5EF4-FFF2-40B4-BE49-F238E27FC236}">
                <a16:creationId xmlns:a16="http://schemas.microsoft.com/office/drawing/2014/main" id="{288F7BB0-2A29-4D6B-A495-6062B1EE2C02}"/>
              </a:ext>
            </a:extLst>
          </p:cNvPr>
          <p:cNvSpPr/>
          <p:nvPr/>
        </p:nvSpPr>
        <p:spPr bwMode="auto">
          <a:xfrm>
            <a:off x="9459914" y="4077494"/>
            <a:ext cx="1800225" cy="47625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r>
              <a:rPr lang="es-CO" sz="2400" dirty="0">
                <a:solidFill>
                  <a:schemeClr val="tx2"/>
                </a:solidFill>
                <a:latin typeface="Open Sans Light"/>
                <a:cs typeface="Open Sans Light"/>
              </a:rPr>
              <a:t>$0</a:t>
            </a:r>
            <a:endParaRPr lang="id-ID" sz="2400" dirty="0">
              <a:solidFill>
                <a:schemeClr val="tx2"/>
              </a:solidFill>
              <a:latin typeface="Open Sans Light"/>
              <a:cs typeface="Open Sans Light"/>
            </a:endParaRPr>
          </a:p>
        </p:txBody>
      </p:sp>
      <p:sp>
        <p:nvSpPr>
          <p:cNvPr id="42" name="Rectangle 116">
            <a:extLst>
              <a:ext uri="{FF2B5EF4-FFF2-40B4-BE49-F238E27FC236}">
                <a16:creationId xmlns:a16="http://schemas.microsoft.com/office/drawing/2014/main" id="{F58B65D3-0A46-4378-818D-861FC9D24A18}"/>
              </a:ext>
            </a:extLst>
          </p:cNvPr>
          <p:cNvSpPr/>
          <p:nvPr/>
        </p:nvSpPr>
        <p:spPr bwMode="auto">
          <a:xfrm>
            <a:off x="9452278" y="4547471"/>
            <a:ext cx="1800225" cy="47625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r>
              <a:rPr lang="es-CO" sz="2400" dirty="0">
                <a:solidFill>
                  <a:schemeClr val="tx2"/>
                </a:solidFill>
                <a:latin typeface="Open Sans Light"/>
                <a:cs typeface="Open Sans Light"/>
              </a:rPr>
              <a:t>$0</a:t>
            </a:r>
            <a:endParaRPr lang="id-ID" sz="2400" dirty="0">
              <a:solidFill>
                <a:schemeClr val="tx2"/>
              </a:solidFill>
              <a:latin typeface="Open Sans Light"/>
              <a:cs typeface="Open Sans Light"/>
            </a:endParaRPr>
          </a:p>
        </p:txBody>
      </p:sp>
      <p:sp>
        <p:nvSpPr>
          <p:cNvPr id="43" name="Rectangle 116">
            <a:extLst>
              <a:ext uri="{FF2B5EF4-FFF2-40B4-BE49-F238E27FC236}">
                <a16:creationId xmlns:a16="http://schemas.microsoft.com/office/drawing/2014/main" id="{2BC7AA37-6BC8-4475-8C3B-51C7E46266B3}"/>
              </a:ext>
            </a:extLst>
          </p:cNvPr>
          <p:cNvSpPr/>
          <p:nvPr/>
        </p:nvSpPr>
        <p:spPr bwMode="auto">
          <a:xfrm>
            <a:off x="9452277" y="5030788"/>
            <a:ext cx="1800225" cy="47625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r>
              <a:rPr lang="es-CO" sz="2400" dirty="0">
                <a:solidFill>
                  <a:schemeClr val="tx2"/>
                </a:solidFill>
                <a:latin typeface="Open Sans Light"/>
                <a:cs typeface="Open Sans Light"/>
              </a:rPr>
              <a:t>$0</a:t>
            </a:r>
            <a:endParaRPr lang="id-ID" sz="2400" dirty="0">
              <a:solidFill>
                <a:schemeClr val="tx2"/>
              </a:solidFill>
              <a:latin typeface="Open Sans Light"/>
              <a:cs typeface="Open Sans Light"/>
            </a:endParaRPr>
          </a:p>
        </p:txBody>
      </p:sp>
      <p:sp>
        <p:nvSpPr>
          <p:cNvPr id="44" name="Cuadro de texto 13">
            <a:extLst>
              <a:ext uri="{FF2B5EF4-FFF2-40B4-BE49-F238E27FC236}">
                <a16:creationId xmlns:a16="http://schemas.microsoft.com/office/drawing/2014/main" id="{06AB6CE1-6B2A-4C0C-B543-374023825A06}"/>
              </a:ext>
            </a:extLst>
          </p:cNvPr>
          <p:cNvSpPr txBox="1"/>
          <p:nvPr/>
        </p:nvSpPr>
        <p:spPr>
          <a:xfrm>
            <a:off x="1324354" y="324853"/>
            <a:ext cx="9264192" cy="553998"/>
          </a:xfrm>
          <a:prstGeom prst="rect">
            <a:avLst/>
          </a:prstGeom>
          <a:noFill/>
        </p:spPr>
        <p:txBody>
          <a:bodyPr wrap="square" lIns="0" tIns="0" rIns="0" bIns="0" rtlCol="0">
            <a:spAutoFit/>
          </a:bodyPr>
          <a:lstStyle/>
          <a:p>
            <a:pPr algn="ctr" rtl="0"/>
            <a:r>
              <a:rPr lang="es-ES" sz="3600" b="1" dirty="0">
                <a:solidFill>
                  <a:schemeClr val="accent1"/>
                </a:solidFill>
                <a:latin typeface="Calibri Light" panose="020F0302020204030204" pitchFamily="34" charset="0"/>
                <a:ea typeface="MS PGothic" panose="020B0600070205080204" pitchFamily="34" charset="-128"/>
                <a:cs typeface="Calibri Light" panose="020F0302020204030204" pitchFamily="34" charset="0"/>
              </a:rPr>
              <a:t>BUDGE</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Rectángulo 64">
            <a:extLst>
              <a:ext uri="{FF2B5EF4-FFF2-40B4-BE49-F238E27FC236}">
                <a16:creationId xmlns:a16="http://schemas.microsoft.com/office/drawing/2014/main" id="{49A56D3A-90C3-4B9D-BA67-17D350E914A6}"/>
              </a:ext>
            </a:extLst>
          </p:cNvPr>
          <p:cNvSpPr/>
          <p:nvPr/>
        </p:nvSpPr>
        <p:spPr>
          <a:xfrm>
            <a:off x="0" y="0"/>
            <a:ext cx="12192000" cy="6858000"/>
          </a:xfrm>
          <a:prstGeom prst="rect">
            <a:avLst/>
          </a:prstGeom>
          <a:gradFill flip="none" rotWithShape="1">
            <a:gsLst>
              <a:gs pos="0">
                <a:schemeClr val="tx1"/>
              </a:gs>
              <a:gs pos="53000">
                <a:schemeClr val="accent1">
                  <a:shade val="67500"/>
                  <a:satMod val="115000"/>
                  <a:alpha val="62000"/>
                  <a:lumMod val="100000"/>
                </a:schemeClr>
              </a:gs>
              <a:gs pos="100000">
                <a:schemeClr val="bg1">
                  <a:alpha val="0"/>
                  <a:lumMod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CuadroTexto 67">
            <a:extLst>
              <a:ext uri="{FF2B5EF4-FFF2-40B4-BE49-F238E27FC236}">
                <a16:creationId xmlns:a16="http://schemas.microsoft.com/office/drawing/2014/main" id="{09DC3F09-271E-45D7-8119-5A2B19201E04}"/>
              </a:ext>
            </a:extLst>
          </p:cNvPr>
          <p:cNvSpPr txBox="1"/>
          <p:nvPr/>
        </p:nvSpPr>
        <p:spPr>
          <a:xfrm>
            <a:off x="1019175" y="2162175"/>
            <a:ext cx="5486400" cy="830997"/>
          </a:xfrm>
          <a:prstGeom prst="rect">
            <a:avLst/>
          </a:prstGeom>
          <a:noFill/>
        </p:spPr>
        <p:txBody>
          <a:bodyPr wrap="square" rtlCol="0">
            <a:spAutoFit/>
          </a:bodyPr>
          <a:lstStyle/>
          <a:p>
            <a:r>
              <a:rPr lang="es-ES" sz="4800" spc="600" dirty="0">
                <a:solidFill>
                  <a:schemeClr val="bg1"/>
                </a:solidFill>
                <a:effectLst>
                  <a:outerShdw blurRad="38100" dist="38100" dir="2700000" algn="tl">
                    <a:srgbClr val="000000">
                      <a:alpha val="43137"/>
                    </a:srgbClr>
                  </a:outerShdw>
                </a:effectLst>
                <a:latin typeface="Lato Black" panose="020F0A02020204030203" pitchFamily="34" charset="0"/>
              </a:rPr>
              <a:t>THANKS</a:t>
            </a:r>
            <a:endParaRPr lang="en-US" sz="4800" spc="600" dirty="0">
              <a:solidFill>
                <a:schemeClr val="accent3">
                  <a:lumMod val="60000"/>
                  <a:lumOff val="40000"/>
                </a:schemeClr>
              </a:solidFill>
              <a:effectLst>
                <a:outerShdw blurRad="38100" dist="38100" dir="2700000" algn="tl">
                  <a:srgbClr val="000000">
                    <a:alpha val="43137"/>
                  </a:srgbClr>
                </a:outerShdw>
              </a:effectLst>
              <a:latin typeface="Lato Black" panose="020F0A02020204030203" pitchFamily="34" charset="0"/>
            </a:endParaRPr>
          </a:p>
        </p:txBody>
      </p:sp>
      <p:grpSp>
        <p:nvGrpSpPr>
          <p:cNvPr id="5" name="Grupo 4">
            <a:extLst>
              <a:ext uri="{FF2B5EF4-FFF2-40B4-BE49-F238E27FC236}">
                <a16:creationId xmlns:a16="http://schemas.microsoft.com/office/drawing/2014/main" id="{DD76E17F-61C5-4D4B-86CC-7C4DBEBC160E}"/>
              </a:ext>
            </a:extLst>
          </p:cNvPr>
          <p:cNvGrpSpPr/>
          <p:nvPr/>
        </p:nvGrpSpPr>
        <p:grpSpPr>
          <a:xfrm>
            <a:off x="1167607" y="3166329"/>
            <a:ext cx="698500" cy="698500"/>
            <a:chOff x="3910807" y="3249613"/>
            <a:chExt cx="698500" cy="698500"/>
          </a:xfrm>
        </p:grpSpPr>
        <p:sp>
          <p:nvSpPr>
            <p:cNvPr id="93" name="Shape 1648">
              <a:extLst>
                <a:ext uri="{FF2B5EF4-FFF2-40B4-BE49-F238E27FC236}">
                  <a16:creationId xmlns:a16="http://schemas.microsoft.com/office/drawing/2014/main" id="{84F3A2D7-E144-4F7F-8567-1508695187D5}"/>
                </a:ext>
              </a:extLst>
            </p:cNvPr>
            <p:cNvSpPr>
              <a:spLocks/>
            </p:cNvSpPr>
            <p:nvPr/>
          </p:nvSpPr>
          <p:spPr bwMode="auto">
            <a:xfrm>
              <a:off x="3910807" y="3249613"/>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1600" y="10500"/>
                  </a:moveTo>
                  <a:lnTo>
                    <a:pt x="21600" y="11100"/>
                  </a:lnTo>
                  <a:cubicBezTo>
                    <a:pt x="21600" y="16899"/>
                    <a:pt x="16898" y="21600"/>
                    <a:pt x="11100" y="21600"/>
                  </a:cubicBezTo>
                  <a:lnTo>
                    <a:pt x="10500" y="21600"/>
                  </a:lnTo>
                  <a:cubicBezTo>
                    <a:pt x="4700" y="21600"/>
                    <a:pt x="0" y="16899"/>
                    <a:pt x="0" y="11100"/>
                  </a:cubicBezTo>
                  <a:lnTo>
                    <a:pt x="0" y="10500"/>
                  </a:lnTo>
                  <a:cubicBezTo>
                    <a:pt x="0" y="4700"/>
                    <a:pt x="4700" y="0"/>
                    <a:pt x="10500" y="0"/>
                  </a:cubicBezTo>
                  <a:lnTo>
                    <a:pt x="11100" y="0"/>
                  </a:lnTo>
                  <a:cubicBezTo>
                    <a:pt x="16898" y="0"/>
                    <a:pt x="21600" y="4700"/>
                    <a:pt x="21600" y="10500"/>
                  </a:cubicBezTo>
                  <a:cubicBezTo>
                    <a:pt x="21600" y="10500"/>
                    <a:pt x="21600" y="10500"/>
                    <a:pt x="21600" y="10500"/>
                  </a:cubicBezTo>
                  <a:close/>
                </a:path>
              </a:pathLst>
            </a:custGeom>
            <a:solidFill>
              <a:srgbClr val="F03537"/>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94" name="Shape 1652">
              <a:extLst>
                <a:ext uri="{FF2B5EF4-FFF2-40B4-BE49-F238E27FC236}">
                  <a16:creationId xmlns:a16="http://schemas.microsoft.com/office/drawing/2014/main" id="{1717DDCB-FDA9-4702-906F-BAA4FA656B81}"/>
                </a:ext>
              </a:extLst>
            </p:cNvPr>
            <p:cNvSpPr/>
            <p:nvPr/>
          </p:nvSpPr>
          <p:spPr>
            <a:xfrm>
              <a:off x="4096544" y="3479007"/>
              <a:ext cx="310356" cy="232569"/>
            </a:xfrm>
            <a:custGeom>
              <a:avLst/>
              <a:gdLst/>
              <a:ahLst/>
              <a:cxnLst>
                <a:cxn ang="0">
                  <a:pos x="wd2" y="hd2"/>
                </a:cxn>
                <a:cxn ang="5400000">
                  <a:pos x="wd2" y="hd2"/>
                </a:cxn>
                <a:cxn ang="10800000">
                  <a:pos x="wd2" y="hd2"/>
                </a:cxn>
                <a:cxn ang="16200000">
                  <a:pos x="wd2" y="hd2"/>
                </a:cxn>
              </a:cxnLst>
              <a:rect l="0" t="0" r="r" b="b"/>
              <a:pathLst>
                <a:path w="21600" h="21600" extrusionOk="0">
                  <a:moveTo>
                    <a:pt x="8640" y="16021"/>
                  </a:moveTo>
                  <a:lnTo>
                    <a:pt x="8640" y="4401"/>
                  </a:lnTo>
                  <a:lnTo>
                    <a:pt x="14811" y="10212"/>
                  </a:lnTo>
                  <a:lnTo>
                    <a:pt x="8640" y="16021"/>
                  </a:lnTo>
                  <a:cubicBezTo>
                    <a:pt x="8640" y="16021"/>
                    <a:pt x="8640" y="16021"/>
                    <a:pt x="8640" y="16021"/>
                  </a:cubicBezTo>
                  <a:close/>
                  <a:moveTo>
                    <a:pt x="21600" y="4613"/>
                  </a:moveTo>
                  <a:cubicBezTo>
                    <a:pt x="21600" y="2066"/>
                    <a:pt x="20156" y="0"/>
                    <a:pt x="18372" y="0"/>
                  </a:cubicBezTo>
                  <a:lnTo>
                    <a:pt x="3228" y="0"/>
                  </a:lnTo>
                  <a:cubicBezTo>
                    <a:pt x="1444" y="0"/>
                    <a:pt x="0" y="2066"/>
                    <a:pt x="0" y="4613"/>
                  </a:cubicBezTo>
                  <a:lnTo>
                    <a:pt x="0" y="16986"/>
                  </a:lnTo>
                  <a:cubicBezTo>
                    <a:pt x="0" y="19533"/>
                    <a:pt x="1444" y="21600"/>
                    <a:pt x="3228" y="21600"/>
                  </a:cubicBezTo>
                  <a:lnTo>
                    <a:pt x="18372" y="21600"/>
                  </a:lnTo>
                  <a:cubicBezTo>
                    <a:pt x="20156" y="21600"/>
                    <a:pt x="21600" y="19533"/>
                    <a:pt x="21600" y="16986"/>
                  </a:cubicBezTo>
                  <a:lnTo>
                    <a:pt x="21600" y="4613"/>
                  </a:lnTo>
                  <a:cubicBezTo>
                    <a:pt x="21600" y="4613"/>
                    <a:pt x="21600" y="4613"/>
                    <a:pt x="21600" y="4613"/>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grpSp>
        <p:nvGrpSpPr>
          <p:cNvPr id="7" name="Grupo 6">
            <a:extLst>
              <a:ext uri="{FF2B5EF4-FFF2-40B4-BE49-F238E27FC236}">
                <a16:creationId xmlns:a16="http://schemas.microsoft.com/office/drawing/2014/main" id="{C2B0556E-2212-495E-BFB0-3F748962B3B7}"/>
              </a:ext>
            </a:extLst>
          </p:cNvPr>
          <p:cNvGrpSpPr/>
          <p:nvPr/>
        </p:nvGrpSpPr>
        <p:grpSpPr>
          <a:xfrm>
            <a:off x="3033714" y="3116323"/>
            <a:ext cx="698500" cy="698500"/>
            <a:chOff x="5754688" y="5093494"/>
            <a:chExt cx="698500" cy="698500"/>
          </a:xfrm>
        </p:grpSpPr>
        <p:sp>
          <p:nvSpPr>
            <p:cNvPr id="95" name="Shape 1657">
              <a:extLst>
                <a:ext uri="{FF2B5EF4-FFF2-40B4-BE49-F238E27FC236}">
                  <a16:creationId xmlns:a16="http://schemas.microsoft.com/office/drawing/2014/main" id="{9197B88F-73D8-4029-BA8E-3B0333955D0F}"/>
                </a:ext>
              </a:extLst>
            </p:cNvPr>
            <p:cNvSpPr>
              <a:spLocks/>
            </p:cNvSpPr>
            <p:nvPr/>
          </p:nvSpPr>
          <p:spPr bwMode="auto">
            <a:xfrm>
              <a:off x="5754688" y="5093494"/>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500" y="0"/>
                  </a:moveTo>
                  <a:lnTo>
                    <a:pt x="11100" y="0"/>
                  </a:lnTo>
                  <a:cubicBezTo>
                    <a:pt x="16899" y="0"/>
                    <a:pt x="21600" y="4702"/>
                    <a:pt x="21600" y="10500"/>
                  </a:cubicBezTo>
                  <a:lnTo>
                    <a:pt x="21600" y="11100"/>
                  </a:lnTo>
                  <a:cubicBezTo>
                    <a:pt x="21600" y="16900"/>
                    <a:pt x="16899" y="21600"/>
                    <a:pt x="11100" y="21600"/>
                  </a:cubicBezTo>
                  <a:lnTo>
                    <a:pt x="10500" y="21600"/>
                  </a:lnTo>
                  <a:cubicBezTo>
                    <a:pt x="4700" y="21600"/>
                    <a:pt x="0" y="16900"/>
                    <a:pt x="0" y="11100"/>
                  </a:cubicBezTo>
                  <a:lnTo>
                    <a:pt x="0" y="10500"/>
                  </a:lnTo>
                  <a:cubicBezTo>
                    <a:pt x="0" y="4702"/>
                    <a:pt x="4700" y="0"/>
                    <a:pt x="10500" y="0"/>
                  </a:cubicBezTo>
                  <a:cubicBezTo>
                    <a:pt x="10500" y="0"/>
                    <a:pt x="10500" y="0"/>
                    <a:pt x="10500" y="0"/>
                  </a:cubicBezTo>
                  <a:close/>
                </a:path>
              </a:pathLst>
            </a:custGeom>
            <a:solidFill>
              <a:schemeClr val="accent2"/>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96" name="Shape 1658">
              <a:extLst>
                <a:ext uri="{FF2B5EF4-FFF2-40B4-BE49-F238E27FC236}">
                  <a16:creationId xmlns:a16="http://schemas.microsoft.com/office/drawing/2014/main" id="{75421377-C6F2-4EAA-9039-3C1F5386E083}"/>
                </a:ext>
              </a:extLst>
            </p:cNvPr>
            <p:cNvSpPr/>
            <p:nvPr/>
          </p:nvSpPr>
          <p:spPr>
            <a:xfrm>
              <a:off x="5949157" y="5287963"/>
              <a:ext cx="310356" cy="310357"/>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grpSp>
        <p:nvGrpSpPr>
          <p:cNvPr id="6" name="Grupo 5">
            <a:extLst>
              <a:ext uri="{FF2B5EF4-FFF2-40B4-BE49-F238E27FC236}">
                <a16:creationId xmlns:a16="http://schemas.microsoft.com/office/drawing/2014/main" id="{5318853B-38F0-4E2C-9D46-4E4375260CDF}"/>
              </a:ext>
            </a:extLst>
          </p:cNvPr>
          <p:cNvGrpSpPr/>
          <p:nvPr/>
        </p:nvGrpSpPr>
        <p:grpSpPr>
          <a:xfrm>
            <a:off x="2051844" y="3166329"/>
            <a:ext cx="698500" cy="698500"/>
            <a:chOff x="5754688" y="1405732"/>
            <a:chExt cx="698500" cy="698500"/>
          </a:xfrm>
        </p:grpSpPr>
        <p:sp>
          <p:nvSpPr>
            <p:cNvPr id="97" name="Shape 1660">
              <a:extLst>
                <a:ext uri="{FF2B5EF4-FFF2-40B4-BE49-F238E27FC236}">
                  <a16:creationId xmlns:a16="http://schemas.microsoft.com/office/drawing/2014/main" id="{ED9D2EB8-7EF8-4F8F-BF3C-B36E1062AE01}"/>
                </a:ext>
              </a:extLst>
            </p:cNvPr>
            <p:cNvSpPr>
              <a:spLocks/>
            </p:cNvSpPr>
            <p:nvPr/>
          </p:nvSpPr>
          <p:spPr bwMode="auto">
            <a:xfrm>
              <a:off x="5754688" y="1405732"/>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500" y="0"/>
                  </a:moveTo>
                  <a:lnTo>
                    <a:pt x="11100" y="0"/>
                  </a:lnTo>
                  <a:cubicBezTo>
                    <a:pt x="16900" y="0"/>
                    <a:pt x="21600" y="4700"/>
                    <a:pt x="21600" y="10499"/>
                  </a:cubicBezTo>
                  <a:lnTo>
                    <a:pt x="21600" y="11100"/>
                  </a:lnTo>
                  <a:cubicBezTo>
                    <a:pt x="21600" y="16899"/>
                    <a:pt x="16900" y="21600"/>
                    <a:pt x="11100" y="21600"/>
                  </a:cubicBezTo>
                  <a:lnTo>
                    <a:pt x="10500" y="21600"/>
                  </a:lnTo>
                  <a:cubicBezTo>
                    <a:pt x="4702" y="21600"/>
                    <a:pt x="0" y="16899"/>
                    <a:pt x="0" y="11100"/>
                  </a:cubicBezTo>
                  <a:lnTo>
                    <a:pt x="0" y="10499"/>
                  </a:lnTo>
                  <a:cubicBezTo>
                    <a:pt x="0" y="4700"/>
                    <a:pt x="4702" y="0"/>
                    <a:pt x="10500" y="0"/>
                  </a:cubicBezTo>
                  <a:cubicBezTo>
                    <a:pt x="10500" y="0"/>
                    <a:pt x="10500" y="0"/>
                    <a:pt x="10500" y="0"/>
                  </a:cubicBezTo>
                  <a:close/>
                </a:path>
              </a:pathLst>
            </a:custGeom>
            <a:solidFill>
              <a:srgbClr val="0F86D2"/>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98" name="Shape 1643">
              <a:extLst>
                <a:ext uri="{FF2B5EF4-FFF2-40B4-BE49-F238E27FC236}">
                  <a16:creationId xmlns:a16="http://schemas.microsoft.com/office/drawing/2014/main" id="{D8916E95-247A-4AA3-A1BF-D97006653138}"/>
                </a:ext>
              </a:extLst>
            </p:cNvPr>
            <p:cNvSpPr/>
            <p:nvPr/>
          </p:nvSpPr>
          <p:spPr>
            <a:xfrm>
              <a:off x="6041232" y="1591469"/>
              <a:ext cx="155575" cy="310356"/>
            </a:xfrm>
            <a:custGeom>
              <a:avLst/>
              <a:gdLst/>
              <a:ahLst/>
              <a:cxnLst>
                <a:cxn ang="0">
                  <a:pos x="wd2" y="hd2"/>
                </a:cxn>
                <a:cxn ang="5400000">
                  <a:pos x="wd2" y="hd2"/>
                </a:cxn>
                <a:cxn ang="10800000">
                  <a:pos x="wd2" y="hd2"/>
                </a:cxn>
                <a:cxn ang="16200000">
                  <a:pos x="wd2" y="hd2"/>
                </a:cxn>
              </a:cxnLst>
              <a:rect l="0" t="0" r="r" b="b"/>
              <a:pathLst>
                <a:path w="21600" h="21600" extrusionOk="0">
                  <a:moveTo>
                    <a:pt x="8820" y="493"/>
                  </a:moveTo>
                  <a:cubicBezTo>
                    <a:pt x="9060" y="423"/>
                    <a:pt x="9313" y="360"/>
                    <a:pt x="9596" y="308"/>
                  </a:cubicBezTo>
                  <a:cubicBezTo>
                    <a:pt x="9851" y="257"/>
                    <a:pt x="10141" y="211"/>
                    <a:pt x="10463" y="171"/>
                  </a:cubicBezTo>
                  <a:lnTo>
                    <a:pt x="12235" y="0"/>
                  </a:lnTo>
                  <a:lnTo>
                    <a:pt x="13395" y="0"/>
                  </a:lnTo>
                  <a:lnTo>
                    <a:pt x="21569" y="308"/>
                  </a:lnTo>
                  <a:lnTo>
                    <a:pt x="21600" y="308"/>
                  </a:lnTo>
                  <a:lnTo>
                    <a:pt x="20767" y="3951"/>
                  </a:lnTo>
                  <a:lnTo>
                    <a:pt x="20735" y="3951"/>
                  </a:lnTo>
                  <a:lnTo>
                    <a:pt x="16226" y="3720"/>
                  </a:lnTo>
                  <a:lnTo>
                    <a:pt x="16095" y="3720"/>
                  </a:lnTo>
                  <a:lnTo>
                    <a:pt x="15647" y="3751"/>
                  </a:lnTo>
                  <a:lnTo>
                    <a:pt x="15488" y="3784"/>
                  </a:lnTo>
                  <a:lnTo>
                    <a:pt x="14971" y="3905"/>
                  </a:lnTo>
                  <a:cubicBezTo>
                    <a:pt x="14866" y="3917"/>
                    <a:pt x="14776" y="3943"/>
                    <a:pt x="14713" y="3984"/>
                  </a:cubicBezTo>
                  <a:lnTo>
                    <a:pt x="14328" y="4185"/>
                  </a:lnTo>
                  <a:cubicBezTo>
                    <a:pt x="14241" y="4236"/>
                    <a:pt x="14165" y="4298"/>
                    <a:pt x="14101" y="4369"/>
                  </a:cubicBezTo>
                  <a:cubicBezTo>
                    <a:pt x="14035" y="4431"/>
                    <a:pt x="13980" y="4498"/>
                    <a:pt x="13944" y="4570"/>
                  </a:cubicBezTo>
                  <a:cubicBezTo>
                    <a:pt x="13901" y="4642"/>
                    <a:pt x="13867" y="4718"/>
                    <a:pt x="13846" y="4803"/>
                  </a:cubicBezTo>
                  <a:cubicBezTo>
                    <a:pt x="13822" y="4873"/>
                    <a:pt x="13811" y="4952"/>
                    <a:pt x="13811" y="5033"/>
                  </a:cubicBezTo>
                  <a:lnTo>
                    <a:pt x="13877" y="7317"/>
                  </a:lnTo>
                  <a:lnTo>
                    <a:pt x="20509" y="7350"/>
                  </a:lnTo>
                  <a:lnTo>
                    <a:pt x="19544" y="10962"/>
                  </a:lnTo>
                  <a:lnTo>
                    <a:pt x="13811" y="11072"/>
                  </a:lnTo>
                  <a:lnTo>
                    <a:pt x="13811" y="21584"/>
                  </a:lnTo>
                  <a:lnTo>
                    <a:pt x="13780" y="21600"/>
                  </a:lnTo>
                  <a:lnTo>
                    <a:pt x="4831" y="21600"/>
                  </a:lnTo>
                  <a:lnTo>
                    <a:pt x="4831" y="10977"/>
                  </a:lnTo>
                  <a:lnTo>
                    <a:pt x="0" y="10977"/>
                  </a:lnTo>
                  <a:lnTo>
                    <a:pt x="0" y="7350"/>
                  </a:lnTo>
                  <a:lnTo>
                    <a:pt x="4636" y="7350"/>
                  </a:lnTo>
                  <a:lnTo>
                    <a:pt x="4636" y="7317"/>
                  </a:lnTo>
                  <a:lnTo>
                    <a:pt x="4667" y="7272"/>
                  </a:lnTo>
                  <a:lnTo>
                    <a:pt x="4831" y="3396"/>
                  </a:lnTo>
                  <a:lnTo>
                    <a:pt x="4894" y="3181"/>
                  </a:lnTo>
                  <a:lnTo>
                    <a:pt x="4894" y="3073"/>
                  </a:lnTo>
                  <a:lnTo>
                    <a:pt x="4963" y="2965"/>
                  </a:lnTo>
                  <a:cubicBezTo>
                    <a:pt x="4984" y="2881"/>
                    <a:pt x="5020" y="2805"/>
                    <a:pt x="5084" y="2732"/>
                  </a:cubicBezTo>
                  <a:cubicBezTo>
                    <a:pt x="5129" y="2662"/>
                    <a:pt x="5194" y="2593"/>
                    <a:pt x="5279" y="2531"/>
                  </a:cubicBezTo>
                  <a:cubicBezTo>
                    <a:pt x="5368" y="2377"/>
                    <a:pt x="5487" y="2238"/>
                    <a:pt x="5632" y="2117"/>
                  </a:cubicBezTo>
                  <a:cubicBezTo>
                    <a:pt x="5764" y="1981"/>
                    <a:pt x="5928" y="1854"/>
                    <a:pt x="6118" y="1730"/>
                  </a:cubicBezTo>
                  <a:cubicBezTo>
                    <a:pt x="6268" y="1615"/>
                    <a:pt x="6450" y="1507"/>
                    <a:pt x="6663" y="1404"/>
                  </a:cubicBezTo>
                  <a:cubicBezTo>
                    <a:pt x="6859" y="1293"/>
                    <a:pt x="7064" y="1189"/>
                    <a:pt x="7275" y="1098"/>
                  </a:cubicBezTo>
                  <a:lnTo>
                    <a:pt x="7275" y="1081"/>
                  </a:lnTo>
                  <a:lnTo>
                    <a:pt x="8820" y="493"/>
                  </a:lnTo>
                  <a:cubicBezTo>
                    <a:pt x="8820" y="493"/>
                    <a:pt x="8820" y="493"/>
                    <a:pt x="8820" y="493"/>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sp>
        <p:nvSpPr>
          <p:cNvPr id="9" name="Marcador de posición de imagen 8">
            <a:extLst>
              <a:ext uri="{FF2B5EF4-FFF2-40B4-BE49-F238E27FC236}">
                <a16:creationId xmlns:a16="http://schemas.microsoft.com/office/drawing/2014/main" id="{E38F0246-E147-4927-8033-F632D1003F03}"/>
              </a:ext>
            </a:extLst>
          </p:cNvPr>
          <p:cNvSpPr>
            <a:spLocks noGrp="1"/>
          </p:cNvSpPr>
          <p:nvPr>
            <p:ph type="pic" sz="quarter" idx="10"/>
          </p:nvPr>
        </p:nvSpPr>
        <p:spPr/>
        <p:txBody>
          <a:bodyPr/>
          <a:lstStyle/>
          <a:p>
            <a:endParaRPr lang="es-CO"/>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posición de imagen 4">
            <a:extLst>
              <a:ext uri="{FF2B5EF4-FFF2-40B4-BE49-F238E27FC236}">
                <a16:creationId xmlns:a16="http://schemas.microsoft.com/office/drawing/2014/main" id="{9DD2DC1E-7127-42C3-88F2-00CDBAAE704A}"/>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834" b="7834"/>
          <a:stretch>
            <a:fillRect/>
          </a:stretch>
        </p:blipFill>
        <p:spPr/>
      </p:pic>
      <p:sp>
        <p:nvSpPr>
          <p:cNvPr id="33" name="Rectángulo 32"/>
          <p:cNvSpPr/>
          <p:nvPr/>
        </p:nvSpPr>
        <p:spPr>
          <a:xfrm>
            <a:off x="0" y="0"/>
            <a:ext cx="12192000" cy="6858000"/>
          </a:xfrm>
          <a:prstGeom prst="rect">
            <a:avLst/>
          </a:prstGeom>
          <a:gradFill flip="none" rotWithShape="1">
            <a:gsLst>
              <a:gs pos="0">
                <a:schemeClr val="tx1"/>
              </a:gs>
              <a:gs pos="53000">
                <a:schemeClr val="accent1">
                  <a:shade val="67500"/>
                  <a:satMod val="115000"/>
                  <a:alpha val="62000"/>
                  <a:lumMod val="100000"/>
                </a:schemeClr>
              </a:gs>
              <a:gs pos="100000">
                <a:schemeClr val="bg1">
                  <a:alpha val="0"/>
                  <a:lumMod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CuadroTexto 33"/>
          <p:cNvSpPr txBox="1"/>
          <p:nvPr/>
        </p:nvSpPr>
        <p:spPr>
          <a:xfrm>
            <a:off x="1019175" y="2162175"/>
            <a:ext cx="5486400" cy="1569660"/>
          </a:xfrm>
          <a:prstGeom prst="rect">
            <a:avLst/>
          </a:prstGeom>
          <a:noFill/>
        </p:spPr>
        <p:txBody>
          <a:bodyPr wrap="square" rtlCol="0">
            <a:spAutoFit/>
          </a:bodyPr>
          <a:lstStyle/>
          <a:p>
            <a:r>
              <a:rPr lang="es-ES" sz="4800" spc="600" dirty="0">
                <a:solidFill>
                  <a:schemeClr val="bg1"/>
                </a:solidFill>
                <a:effectLst>
                  <a:outerShdw blurRad="38100" dist="38100" dir="2700000" algn="tl">
                    <a:srgbClr val="000000">
                      <a:alpha val="43137"/>
                    </a:srgbClr>
                  </a:outerShdw>
                </a:effectLst>
                <a:latin typeface="Lato Black" panose="020F0A02020204030203" pitchFamily="34" charset="0"/>
              </a:rPr>
              <a:t>MARKETING </a:t>
            </a:r>
          </a:p>
          <a:p>
            <a:r>
              <a:rPr lang="es-ES" sz="4800" spc="600" dirty="0">
                <a:solidFill>
                  <a:schemeClr val="accent3">
                    <a:lumMod val="60000"/>
                    <a:lumOff val="40000"/>
                  </a:schemeClr>
                </a:solidFill>
                <a:effectLst>
                  <a:outerShdw blurRad="38100" dist="38100" dir="2700000" algn="tl">
                    <a:srgbClr val="000000">
                      <a:alpha val="43137"/>
                    </a:srgbClr>
                  </a:outerShdw>
                </a:effectLst>
                <a:latin typeface="Lato Black" panose="020F0A02020204030203" pitchFamily="34" charset="0"/>
              </a:rPr>
              <a:t>PLAN</a:t>
            </a:r>
            <a:endParaRPr lang="en-US" sz="4800" spc="600" dirty="0">
              <a:solidFill>
                <a:schemeClr val="accent3">
                  <a:lumMod val="60000"/>
                  <a:lumOff val="40000"/>
                </a:schemeClr>
              </a:solidFill>
              <a:effectLst>
                <a:outerShdw blurRad="38100" dist="38100" dir="2700000" algn="tl">
                  <a:srgbClr val="000000">
                    <a:alpha val="43137"/>
                  </a:srgbClr>
                </a:outerShdw>
              </a:effectLst>
              <a:latin typeface="Lato Black" panose="020F0A02020204030203" pitchFamily="34" charset="0"/>
            </a:endParaRPr>
          </a:p>
        </p:txBody>
      </p:sp>
      <p:sp>
        <p:nvSpPr>
          <p:cNvPr id="42" name="CuadroTexto 41"/>
          <p:cNvSpPr txBox="1"/>
          <p:nvPr/>
        </p:nvSpPr>
        <p:spPr>
          <a:xfrm>
            <a:off x="2971800" y="2838450"/>
            <a:ext cx="4352925" cy="1446550"/>
          </a:xfrm>
          <a:prstGeom prst="rect">
            <a:avLst/>
          </a:prstGeom>
          <a:noFill/>
        </p:spPr>
        <p:txBody>
          <a:bodyPr wrap="square" rtlCol="0">
            <a:spAutoFit/>
          </a:bodyPr>
          <a:lstStyle/>
          <a:p>
            <a:r>
              <a:rPr lang="es-ES" sz="8800" b="1" dirty="0">
                <a:solidFill>
                  <a:schemeClr val="accent3">
                    <a:lumMod val="60000"/>
                    <a:lumOff val="40000"/>
                  </a:schemeClr>
                </a:solidFill>
              </a:rPr>
              <a:t>2021</a:t>
            </a:r>
            <a:endParaRPr lang="en-US" sz="8800" b="1" dirty="0">
              <a:solidFill>
                <a:schemeClr val="accent3">
                  <a:lumMod val="60000"/>
                  <a:lumOff val="40000"/>
                </a:schemeClr>
              </a:solidFill>
            </a:endParaRPr>
          </a:p>
        </p:txBody>
      </p:sp>
      <p:grpSp>
        <p:nvGrpSpPr>
          <p:cNvPr id="7253" name="Grupo 7252"/>
          <p:cNvGrpSpPr/>
          <p:nvPr/>
        </p:nvGrpSpPr>
        <p:grpSpPr>
          <a:xfrm>
            <a:off x="392548" y="1089897"/>
            <a:ext cx="926664" cy="986553"/>
            <a:chOff x="392548" y="1089897"/>
            <a:chExt cx="926664" cy="986553"/>
          </a:xfrm>
        </p:grpSpPr>
        <p:sp>
          <p:nvSpPr>
            <p:cNvPr id="7214" name="Elipse 7213"/>
            <p:cNvSpPr/>
            <p:nvPr/>
          </p:nvSpPr>
          <p:spPr>
            <a:xfrm>
              <a:off x="719137" y="1476375"/>
              <a:ext cx="600075" cy="600075"/>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Elipse 168"/>
            <p:cNvSpPr/>
            <p:nvPr/>
          </p:nvSpPr>
          <p:spPr>
            <a:xfrm>
              <a:off x="452437" y="1089897"/>
              <a:ext cx="347663" cy="347663"/>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Elipse 169"/>
            <p:cNvSpPr/>
            <p:nvPr/>
          </p:nvSpPr>
          <p:spPr>
            <a:xfrm>
              <a:off x="392548" y="1529712"/>
              <a:ext cx="203838" cy="203838"/>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2" name="Grupo 171"/>
          <p:cNvGrpSpPr/>
          <p:nvPr/>
        </p:nvGrpSpPr>
        <p:grpSpPr>
          <a:xfrm flipH="1">
            <a:off x="555842" y="4522946"/>
            <a:ext cx="926664" cy="986553"/>
            <a:chOff x="392548" y="1089897"/>
            <a:chExt cx="926664" cy="986553"/>
          </a:xfrm>
        </p:grpSpPr>
        <p:sp>
          <p:nvSpPr>
            <p:cNvPr id="173" name="Elipse 172"/>
            <p:cNvSpPr/>
            <p:nvPr/>
          </p:nvSpPr>
          <p:spPr>
            <a:xfrm>
              <a:off x="719137" y="1476375"/>
              <a:ext cx="600075" cy="600075"/>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Elipse 173"/>
            <p:cNvSpPr/>
            <p:nvPr/>
          </p:nvSpPr>
          <p:spPr>
            <a:xfrm>
              <a:off x="452437" y="1089897"/>
              <a:ext cx="347663" cy="347663"/>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Elipse 174"/>
            <p:cNvSpPr/>
            <p:nvPr/>
          </p:nvSpPr>
          <p:spPr>
            <a:xfrm>
              <a:off x="392548" y="1529712"/>
              <a:ext cx="203838" cy="203838"/>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6" name="Elipse 175"/>
          <p:cNvSpPr/>
          <p:nvPr/>
        </p:nvSpPr>
        <p:spPr>
          <a:xfrm>
            <a:off x="2319338" y="4063007"/>
            <a:ext cx="443986" cy="443986"/>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1" name="Group 123"/>
          <p:cNvGrpSpPr>
            <a:grpSpLocks/>
          </p:cNvGrpSpPr>
          <p:nvPr/>
        </p:nvGrpSpPr>
        <p:grpSpPr bwMode="auto">
          <a:xfrm>
            <a:off x="8335260" y="4570295"/>
            <a:ext cx="3535546" cy="1280264"/>
            <a:chOff x="14570914" y="6527320"/>
            <a:chExt cx="7069808" cy="2561278"/>
          </a:xfrm>
        </p:grpSpPr>
        <p:grpSp>
          <p:nvGrpSpPr>
            <p:cNvPr id="262" name="Group 132"/>
            <p:cNvGrpSpPr/>
            <p:nvPr/>
          </p:nvGrpSpPr>
          <p:grpSpPr bwMode="auto">
            <a:xfrm>
              <a:off x="14570914" y="6527320"/>
              <a:ext cx="1404923" cy="1294259"/>
              <a:chOff x="13296063" y="10607541"/>
              <a:chExt cx="1265763" cy="1166060"/>
            </a:xfrm>
            <a:solidFill>
              <a:schemeClr val="accent2"/>
            </a:solidFill>
          </p:grpSpPr>
          <p:sp>
            <p:nvSpPr>
              <p:cNvPr id="270"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3"/>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71" name="Freeform 270"/>
              <p:cNvSpPr>
                <a:spLocks noChangeArrowheads="1"/>
              </p:cNvSpPr>
              <p:nvPr/>
            </p:nvSpPr>
            <p:spPr bwMode="auto">
              <a:xfrm>
                <a:off x="13296063"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rgbClr val="01B9B7"/>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sp>
          <p:nvSpPr>
            <p:cNvPr id="263" name="TextBox 125"/>
            <p:cNvSpPr txBox="1">
              <a:spLocks noChangeArrowheads="1"/>
            </p:cNvSpPr>
            <p:nvPr/>
          </p:nvSpPr>
          <p:spPr bwMode="auto">
            <a:xfrm>
              <a:off x="16617952" y="6615980"/>
              <a:ext cx="2738001" cy="800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latin typeface="Source Sans Pro" panose="020B0503030403020204" pitchFamily="34" charset="0"/>
                </a:rPr>
                <a:t>Situation 6</a:t>
              </a:r>
              <a:endParaRPr lang="id-ID" altLang="es-MX" sz="2000" b="1" dirty="0">
                <a:latin typeface="Source Sans Pro" panose="020B0503030403020204" pitchFamily="34" charset="0"/>
              </a:endParaRPr>
            </a:p>
          </p:txBody>
        </p:sp>
        <p:grpSp>
          <p:nvGrpSpPr>
            <p:cNvPr id="264" name="Group 126"/>
            <p:cNvGrpSpPr>
              <a:grpSpLocks/>
            </p:cNvGrpSpPr>
            <p:nvPr/>
          </p:nvGrpSpPr>
          <p:grpSpPr bwMode="auto">
            <a:xfrm>
              <a:off x="16087511" y="7015531"/>
              <a:ext cx="304072" cy="303870"/>
              <a:chOff x="8571240" y="5550087"/>
              <a:chExt cx="304072" cy="303870"/>
            </a:xfrm>
          </p:grpSpPr>
          <p:sp>
            <p:nvSpPr>
              <p:cNvPr id="266"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1050"/>
              </a:p>
            </p:txBody>
          </p:sp>
          <p:grpSp>
            <p:nvGrpSpPr>
              <p:cNvPr id="267" name="Group 129"/>
              <p:cNvGrpSpPr/>
              <p:nvPr/>
            </p:nvGrpSpPr>
            <p:grpSpPr>
              <a:xfrm>
                <a:off x="8633181" y="5620427"/>
                <a:ext cx="183006" cy="180070"/>
                <a:chOff x="8633181" y="5620427"/>
                <a:chExt cx="183006" cy="180070"/>
              </a:xfrm>
              <a:solidFill>
                <a:schemeClr val="bg1"/>
              </a:solidFill>
            </p:grpSpPr>
            <p:sp>
              <p:nvSpPr>
                <p:cNvPr id="268"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69"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grpSp>
        <p:sp>
          <p:nvSpPr>
            <p:cNvPr id="265" name="TextBox 127"/>
            <p:cNvSpPr txBox="1">
              <a:spLocks noChangeArrowheads="1"/>
            </p:cNvSpPr>
            <p:nvPr/>
          </p:nvSpPr>
          <p:spPr bwMode="auto">
            <a:xfrm>
              <a:off x="16586884" y="7268629"/>
              <a:ext cx="5053838" cy="1819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250" name="Group 123"/>
          <p:cNvGrpSpPr>
            <a:grpSpLocks/>
          </p:cNvGrpSpPr>
          <p:nvPr/>
        </p:nvGrpSpPr>
        <p:grpSpPr bwMode="auto">
          <a:xfrm>
            <a:off x="8867128" y="2761392"/>
            <a:ext cx="3511094" cy="1280264"/>
            <a:chOff x="14570914" y="6527320"/>
            <a:chExt cx="7020913" cy="2561278"/>
          </a:xfrm>
        </p:grpSpPr>
        <p:grpSp>
          <p:nvGrpSpPr>
            <p:cNvPr id="251" name="Group 132"/>
            <p:cNvGrpSpPr/>
            <p:nvPr/>
          </p:nvGrpSpPr>
          <p:grpSpPr bwMode="auto">
            <a:xfrm>
              <a:off x="14570914" y="6527320"/>
              <a:ext cx="1404923" cy="1294259"/>
              <a:chOff x="13296063" y="10607541"/>
              <a:chExt cx="1265763" cy="1166060"/>
            </a:xfrm>
            <a:solidFill>
              <a:schemeClr val="accent2"/>
            </a:solidFill>
          </p:grpSpPr>
          <p:sp>
            <p:nvSpPr>
              <p:cNvPr id="259"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2"/>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60" name="Freeform 270"/>
              <p:cNvSpPr>
                <a:spLocks noChangeArrowheads="1"/>
              </p:cNvSpPr>
              <p:nvPr/>
            </p:nvSpPr>
            <p:spPr bwMode="auto">
              <a:xfrm>
                <a:off x="13296063"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rgbClr val="01B9B7"/>
              </a:solidFill>
              <a:ln w="9525" cap="flat">
                <a:solidFill>
                  <a:schemeClr val="accent2"/>
                </a:solid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sp>
          <p:nvSpPr>
            <p:cNvPr id="252" name="TextBox 125"/>
            <p:cNvSpPr txBox="1">
              <a:spLocks noChangeArrowheads="1"/>
            </p:cNvSpPr>
            <p:nvPr/>
          </p:nvSpPr>
          <p:spPr bwMode="auto">
            <a:xfrm>
              <a:off x="16569057" y="6615980"/>
              <a:ext cx="2738000" cy="800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latin typeface="Source Sans Pro" panose="020B0503030403020204" pitchFamily="34" charset="0"/>
                </a:rPr>
                <a:t>Situation 5</a:t>
              </a:r>
              <a:endParaRPr lang="id-ID" altLang="es-MX" sz="2000" b="1" dirty="0">
                <a:latin typeface="Source Sans Pro" panose="020B0503030403020204" pitchFamily="34" charset="0"/>
              </a:endParaRPr>
            </a:p>
          </p:txBody>
        </p:sp>
        <p:grpSp>
          <p:nvGrpSpPr>
            <p:cNvPr id="253" name="Group 126"/>
            <p:cNvGrpSpPr>
              <a:grpSpLocks/>
            </p:cNvGrpSpPr>
            <p:nvPr/>
          </p:nvGrpSpPr>
          <p:grpSpPr bwMode="auto">
            <a:xfrm>
              <a:off x="16087511" y="7015531"/>
              <a:ext cx="304072" cy="303870"/>
              <a:chOff x="8571240" y="5550087"/>
              <a:chExt cx="304072" cy="303870"/>
            </a:xfrm>
          </p:grpSpPr>
          <p:sp>
            <p:nvSpPr>
              <p:cNvPr id="255"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1050"/>
              </a:p>
            </p:txBody>
          </p:sp>
          <p:grpSp>
            <p:nvGrpSpPr>
              <p:cNvPr id="256" name="Group 129"/>
              <p:cNvGrpSpPr/>
              <p:nvPr/>
            </p:nvGrpSpPr>
            <p:grpSpPr>
              <a:xfrm>
                <a:off x="8633181" y="5620427"/>
                <a:ext cx="183006" cy="180070"/>
                <a:chOff x="8633181" y="5620427"/>
                <a:chExt cx="183006" cy="180070"/>
              </a:xfrm>
              <a:solidFill>
                <a:schemeClr val="bg1"/>
              </a:solidFill>
            </p:grpSpPr>
            <p:sp>
              <p:nvSpPr>
                <p:cNvPr id="257"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58"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grpSp>
        <p:sp>
          <p:nvSpPr>
            <p:cNvPr id="254" name="TextBox 127"/>
            <p:cNvSpPr txBox="1">
              <a:spLocks noChangeArrowheads="1"/>
            </p:cNvSpPr>
            <p:nvPr/>
          </p:nvSpPr>
          <p:spPr bwMode="auto">
            <a:xfrm>
              <a:off x="16537989" y="7268629"/>
              <a:ext cx="5053838" cy="1819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237" name="Group 123"/>
          <p:cNvGrpSpPr>
            <a:grpSpLocks/>
          </p:cNvGrpSpPr>
          <p:nvPr/>
        </p:nvGrpSpPr>
        <p:grpSpPr bwMode="auto">
          <a:xfrm>
            <a:off x="8203962" y="1018671"/>
            <a:ext cx="3530295" cy="1280264"/>
            <a:chOff x="14570914" y="6527320"/>
            <a:chExt cx="7059308" cy="2561278"/>
          </a:xfrm>
        </p:grpSpPr>
        <p:grpSp>
          <p:nvGrpSpPr>
            <p:cNvPr id="246" name="Group 132"/>
            <p:cNvGrpSpPr/>
            <p:nvPr/>
          </p:nvGrpSpPr>
          <p:grpSpPr bwMode="auto">
            <a:xfrm>
              <a:off x="14570914" y="6527320"/>
              <a:ext cx="1404923" cy="1294259"/>
              <a:chOff x="13296063" y="10607541"/>
              <a:chExt cx="1265763" cy="1166060"/>
            </a:xfrm>
            <a:solidFill>
              <a:schemeClr val="accent2"/>
            </a:solidFill>
          </p:grpSpPr>
          <p:sp>
            <p:nvSpPr>
              <p:cNvPr id="248"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rgbClr val="01B9B7"/>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49" name="Freeform 270"/>
              <p:cNvSpPr>
                <a:spLocks noChangeArrowheads="1"/>
              </p:cNvSpPr>
              <p:nvPr/>
            </p:nvSpPr>
            <p:spPr bwMode="auto">
              <a:xfrm>
                <a:off x="13296063"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rgbClr val="01B9B7"/>
              </a:solidFill>
              <a:ln w="9525" cap="flat">
                <a:noFill/>
                <a:bevel/>
                <a:headEnd/>
                <a:tailEnd/>
              </a:ln>
              <a:effectLst/>
              <a:extLs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sp>
          <p:nvSpPr>
            <p:cNvPr id="239" name="TextBox 125"/>
            <p:cNvSpPr txBox="1">
              <a:spLocks noChangeArrowheads="1"/>
            </p:cNvSpPr>
            <p:nvPr/>
          </p:nvSpPr>
          <p:spPr bwMode="auto">
            <a:xfrm>
              <a:off x="16607452" y="6615980"/>
              <a:ext cx="2738000" cy="800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2000" b="1" dirty="0">
                  <a:latin typeface="Source Sans Pro" panose="020B0503030403020204" pitchFamily="34" charset="0"/>
                </a:rPr>
                <a:t>Situation 4</a:t>
              </a:r>
              <a:endParaRPr lang="id-ID" altLang="es-MX" sz="2000" b="1" dirty="0">
                <a:latin typeface="Source Sans Pro" panose="020B0503030403020204" pitchFamily="34" charset="0"/>
              </a:endParaRPr>
            </a:p>
          </p:txBody>
        </p:sp>
        <p:grpSp>
          <p:nvGrpSpPr>
            <p:cNvPr id="240" name="Group 126"/>
            <p:cNvGrpSpPr>
              <a:grpSpLocks/>
            </p:cNvGrpSpPr>
            <p:nvPr/>
          </p:nvGrpSpPr>
          <p:grpSpPr bwMode="auto">
            <a:xfrm>
              <a:off x="16087511" y="7015531"/>
              <a:ext cx="304072" cy="303870"/>
              <a:chOff x="8571240" y="5550087"/>
              <a:chExt cx="304072" cy="303870"/>
            </a:xfrm>
          </p:grpSpPr>
          <p:sp>
            <p:nvSpPr>
              <p:cNvPr id="242"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1050"/>
              </a:p>
            </p:txBody>
          </p:sp>
          <p:grpSp>
            <p:nvGrpSpPr>
              <p:cNvPr id="243" name="Group 129"/>
              <p:cNvGrpSpPr/>
              <p:nvPr/>
            </p:nvGrpSpPr>
            <p:grpSpPr>
              <a:xfrm>
                <a:off x="8633181" y="5620427"/>
                <a:ext cx="183006" cy="180070"/>
                <a:chOff x="8633181" y="5620427"/>
                <a:chExt cx="183006" cy="180070"/>
              </a:xfrm>
              <a:solidFill>
                <a:schemeClr val="bg1"/>
              </a:solidFill>
            </p:grpSpPr>
            <p:sp>
              <p:nvSpPr>
                <p:cNvPr id="244"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45"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grpSp>
        <p:sp>
          <p:nvSpPr>
            <p:cNvPr id="241" name="TextBox 127"/>
            <p:cNvSpPr txBox="1">
              <a:spLocks noChangeArrowheads="1"/>
            </p:cNvSpPr>
            <p:nvPr/>
          </p:nvSpPr>
          <p:spPr bwMode="auto">
            <a:xfrm>
              <a:off x="16576384" y="7268629"/>
              <a:ext cx="5053838" cy="1819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226" name="Group 111"/>
          <p:cNvGrpSpPr>
            <a:grpSpLocks/>
          </p:cNvGrpSpPr>
          <p:nvPr/>
        </p:nvGrpSpPr>
        <p:grpSpPr bwMode="auto">
          <a:xfrm>
            <a:off x="405636" y="4598371"/>
            <a:ext cx="3475943" cy="1276768"/>
            <a:chOff x="2853681" y="6527169"/>
            <a:chExt cx="6952789" cy="2553136"/>
          </a:xfrm>
        </p:grpSpPr>
        <p:grpSp>
          <p:nvGrpSpPr>
            <p:cNvPr id="227" name="Group 112"/>
            <p:cNvGrpSpPr/>
            <p:nvPr/>
          </p:nvGrpSpPr>
          <p:grpSpPr>
            <a:xfrm>
              <a:off x="8401547" y="6527169"/>
              <a:ext cx="1404923" cy="1294259"/>
              <a:chOff x="13296064" y="10607541"/>
              <a:chExt cx="1265763" cy="1166060"/>
            </a:xfrm>
            <a:solidFill>
              <a:schemeClr val="accent2"/>
            </a:solidFill>
          </p:grpSpPr>
          <p:sp>
            <p:nvSpPr>
              <p:cNvPr id="235"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3"/>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36" name="Freeform 270"/>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1"/>
              </a:solidFill>
              <a:ln>
                <a:solidFill>
                  <a:schemeClr val="accent3"/>
                </a:solid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grpSp>
          <p:nvGrpSpPr>
            <p:cNvPr id="228" name="Group 114"/>
            <p:cNvGrpSpPr>
              <a:grpSpLocks/>
            </p:cNvGrpSpPr>
            <p:nvPr/>
          </p:nvGrpSpPr>
          <p:grpSpPr bwMode="auto">
            <a:xfrm>
              <a:off x="7972912" y="7036446"/>
              <a:ext cx="304072" cy="303870"/>
              <a:chOff x="8571240" y="5550087"/>
              <a:chExt cx="304072" cy="303870"/>
            </a:xfrm>
          </p:grpSpPr>
          <p:sp>
            <p:nvSpPr>
              <p:cNvPr id="231"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3"/>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1050"/>
              </a:p>
            </p:txBody>
          </p:sp>
          <p:grpSp>
            <p:nvGrpSpPr>
              <p:cNvPr id="232" name="Group 118"/>
              <p:cNvGrpSpPr/>
              <p:nvPr/>
            </p:nvGrpSpPr>
            <p:grpSpPr>
              <a:xfrm>
                <a:off x="8633181" y="5620427"/>
                <a:ext cx="183006" cy="180070"/>
                <a:chOff x="8633181" y="5620427"/>
                <a:chExt cx="183006" cy="180070"/>
              </a:xfrm>
              <a:solidFill>
                <a:schemeClr val="bg1"/>
              </a:solidFill>
            </p:grpSpPr>
            <p:sp>
              <p:nvSpPr>
                <p:cNvPr id="233"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34"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grpSp>
        <p:sp>
          <p:nvSpPr>
            <p:cNvPr id="229" name="TextBox 115"/>
            <p:cNvSpPr txBox="1">
              <a:spLocks noChangeArrowheads="1"/>
            </p:cNvSpPr>
            <p:nvPr/>
          </p:nvSpPr>
          <p:spPr bwMode="auto">
            <a:xfrm>
              <a:off x="5031946" y="6639101"/>
              <a:ext cx="2738854" cy="800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2000" b="1" dirty="0">
                  <a:latin typeface="Source Sans Pro" panose="020B0503030403020204" pitchFamily="34" charset="0"/>
                </a:rPr>
                <a:t>Situation 3</a:t>
              </a:r>
              <a:endParaRPr lang="id-ID" altLang="es-MX" sz="2000" b="1" dirty="0">
                <a:latin typeface="Source Sans Pro" panose="020B0503030403020204" pitchFamily="34" charset="0"/>
              </a:endParaRPr>
            </a:p>
          </p:txBody>
        </p:sp>
        <p:sp>
          <p:nvSpPr>
            <p:cNvPr id="230" name="TextBox 116"/>
            <p:cNvSpPr txBox="1">
              <a:spLocks noChangeArrowheads="1"/>
            </p:cNvSpPr>
            <p:nvPr/>
          </p:nvSpPr>
          <p:spPr bwMode="auto">
            <a:xfrm>
              <a:off x="2853681" y="7261154"/>
              <a:ext cx="4927476" cy="1819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215" name="Group 111"/>
          <p:cNvGrpSpPr>
            <a:grpSpLocks/>
          </p:cNvGrpSpPr>
          <p:nvPr/>
        </p:nvGrpSpPr>
        <p:grpSpPr bwMode="auto">
          <a:xfrm>
            <a:off x="-78630" y="2803049"/>
            <a:ext cx="3414153" cy="1276768"/>
            <a:chOff x="2977277" y="6527169"/>
            <a:chExt cx="6829193" cy="2553136"/>
          </a:xfrm>
        </p:grpSpPr>
        <p:grpSp>
          <p:nvGrpSpPr>
            <p:cNvPr id="216" name="Group 112"/>
            <p:cNvGrpSpPr/>
            <p:nvPr/>
          </p:nvGrpSpPr>
          <p:grpSpPr>
            <a:xfrm>
              <a:off x="8401547" y="6527169"/>
              <a:ext cx="1404923" cy="1294259"/>
              <a:chOff x="13296064" y="10607541"/>
              <a:chExt cx="1265763" cy="1166060"/>
            </a:xfrm>
            <a:solidFill>
              <a:schemeClr val="accent2"/>
            </a:solidFill>
          </p:grpSpPr>
          <p:sp>
            <p:nvSpPr>
              <p:cNvPr id="224"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2"/>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25" name="Freeform 270"/>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1"/>
              </a:solidFill>
              <a:ln>
                <a:solidFill>
                  <a:schemeClr val="accent2"/>
                </a:solid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grpSp>
          <p:nvGrpSpPr>
            <p:cNvPr id="217" name="Group 114"/>
            <p:cNvGrpSpPr>
              <a:grpSpLocks/>
            </p:cNvGrpSpPr>
            <p:nvPr/>
          </p:nvGrpSpPr>
          <p:grpSpPr bwMode="auto">
            <a:xfrm>
              <a:off x="7972912" y="7036446"/>
              <a:ext cx="304072" cy="303870"/>
              <a:chOff x="8571240" y="5550087"/>
              <a:chExt cx="304072" cy="303870"/>
            </a:xfrm>
          </p:grpSpPr>
          <p:sp>
            <p:nvSpPr>
              <p:cNvPr id="220"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2"/>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1050"/>
              </a:p>
            </p:txBody>
          </p:sp>
          <p:grpSp>
            <p:nvGrpSpPr>
              <p:cNvPr id="221" name="Group 118"/>
              <p:cNvGrpSpPr/>
              <p:nvPr/>
            </p:nvGrpSpPr>
            <p:grpSpPr>
              <a:xfrm>
                <a:off x="8633181" y="5620427"/>
                <a:ext cx="183006" cy="180070"/>
                <a:chOff x="8633181" y="5620427"/>
                <a:chExt cx="183006" cy="180070"/>
              </a:xfrm>
              <a:solidFill>
                <a:schemeClr val="bg1"/>
              </a:solidFill>
            </p:grpSpPr>
            <p:sp>
              <p:nvSpPr>
                <p:cNvPr id="222"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23"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grpSp>
        <p:sp>
          <p:nvSpPr>
            <p:cNvPr id="218" name="TextBox 115"/>
            <p:cNvSpPr txBox="1">
              <a:spLocks noChangeArrowheads="1"/>
            </p:cNvSpPr>
            <p:nvPr/>
          </p:nvSpPr>
          <p:spPr bwMode="auto">
            <a:xfrm>
              <a:off x="5155542" y="6639101"/>
              <a:ext cx="2738854" cy="800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2000" b="1" dirty="0">
                  <a:latin typeface="Source Sans Pro" panose="020B0503030403020204" pitchFamily="34" charset="0"/>
                </a:rPr>
                <a:t>Situation 2</a:t>
              </a:r>
              <a:endParaRPr lang="id-ID" altLang="es-MX" sz="2000" b="1" dirty="0">
                <a:latin typeface="Source Sans Pro" panose="020B0503030403020204" pitchFamily="34" charset="0"/>
              </a:endParaRPr>
            </a:p>
          </p:txBody>
        </p:sp>
        <p:sp>
          <p:nvSpPr>
            <p:cNvPr id="219" name="TextBox 116"/>
            <p:cNvSpPr txBox="1">
              <a:spLocks noChangeArrowheads="1"/>
            </p:cNvSpPr>
            <p:nvPr/>
          </p:nvSpPr>
          <p:spPr bwMode="auto">
            <a:xfrm>
              <a:off x="2977277" y="7261154"/>
              <a:ext cx="4927476" cy="1819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203" name="Group 111"/>
          <p:cNvGrpSpPr>
            <a:grpSpLocks/>
          </p:cNvGrpSpPr>
          <p:nvPr/>
        </p:nvGrpSpPr>
        <p:grpSpPr bwMode="auto">
          <a:xfrm>
            <a:off x="523682" y="1072010"/>
            <a:ext cx="3475413" cy="1276768"/>
            <a:chOff x="2854741" y="6527169"/>
            <a:chExt cx="6951729" cy="2553136"/>
          </a:xfrm>
        </p:grpSpPr>
        <p:grpSp>
          <p:nvGrpSpPr>
            <p:cNvPr id="204" name="Group 112"/>
            <p:cNvGrpSpPr/>
            <p:nvPr/>
          </p:nvGrpSpPr>
          <p:grpSpPr>
            <a:xfrm>
              <a:off x="8401547" y="6527169"/>
              <a:ext cx="1404923" cy="1294259"/>
              <a:chOff x="13296064" y="10607541"/>
              <a:chExt cx="1265763" cy="1166060"/>
            </a:xfrm>
            <a:solidFill>
              <a:schemeClr val="accent2"/>
            </a:solidFill>
          </p:grpSpPr>
          <p:sp>
            <p:nvSpPr>
              <p:cNvPr id="213"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1"/>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14" name="Freeform 270"/>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1"/>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grpSp>
          <p:nvGrpSpPr>
            <p:cNvPr id="206" name="Group 114"/>
            <p:cNvGrpSpPr>
              <a:grpSpLocks/>
            </p:cNvGrpSpPr>
            <p:nvPr/>
          </p:nvGrpSpPr>
          <p:grpSpPr bwMode="auto">
            <a:xfrm>
              <a:off x="7972912" y="7036446"/>
              <a:ext cx="304072" cy="303870"/>
              <a:chOff x="8571240" y="5550087"/>
              <a:chExt cx="304072" cy="303870"/>
            </a:xfrm>
          </p:grpSpPr>
          <p:sp>
            <p:nvSpPr>
              <p:cNvPr id="209"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1050"/>
              </a:p>
            </p:txBody>
          </p:sp>
          <p:grpSp>
            <p:nvGrpSpPr>
              <p:cNvPr id="210" name="Group 118"/>
              <p:cNvGrpSpPr/>
              <p:nvPr/>
            </p:nvGrpSpPr>
            <p:grpSpPr>
              <a:xfrm>
                <a:off x="8633181" y="5620427"/>
                <a:ext cx="183006" cy="180070"/>
                <a:chOff x="8633181" y="5620427"/>
                <a:chExt cx="183006" cy="180070"/>
              </a:xfrm>
              <a:solidFill>
                <a:schemeClr val="bg1"/>
              </a:solidFill>
            </p:grpSpPr>
            <p:sp>
              <p:nvSpPr>
                <p:cNvPr id="211"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sp>
              <p:nvSpPr>
                <p:cNvPr id="212"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1050" dirty="0">
                    <a:latin typeface="Calibri Light"/>
                  </a:endParaRPr>
                </a:p>
              </p:txBody>
            </p:sp>
          </p:grpSp>
        </p:grpSp>
        <p:sp>
          <p:nvSpPr>
            <p:cNvPr id="207" name="TextBox 115"/>
            <p:cNvSpPr txBox="1">
              <a:spLocks noChangeArrowheads="1"/>
            </p:cNvSpPr>
            <p:nvPr/>
          </p:nvSpPr>
          <p:spPr bwMode="auto">
            <a:xfrm>
              <a:off x="5033006" y="6639101"/>
              <a:ext cx="2738854" cy="800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n-US" altLang="es-MX" sz="2000" b="1" dirty="0">
                  <a:latin typeface="Source Sans Pro" panose="020B0503030403020204" pitchFamily="34" charset="0"/>
                </a:rPr>
                <a:t>Situation</a:t>
              </a:r>
              <a:r>
                <a:rPr lang="es-ES" altLang="es-MX" sz="2000" b="1" dirty="0">
                  <a:latin typeface="Source Sans Pro" panose="020B0503030403020204" pitchFamily="34" charset="0"/>
                </a:rPr>
                <a:t> 1</a:t>
              </a:r>
              <a:endParaRPr lang="id-ID" altLang="es-MX" sz="2000" b="1" dirty="0">
                <a:latin typeface="Source Sans Pro" panose="020B0503030403020204" pitchFamily="34" charset="0"/>
              </a:endParaRPr>
            </a:p>
          </p:txBody>
        </p:sp>
        <p:sp>
          <p:nvSpPr>
            <p:cNvPr id="208" name="TextBox 116"/>
            <p:cNvSpPr txBox="1">
              <a:spLocks noChangeArrowheads="1"/>
            </p:cNvSpPr>
            <p:nvPr/>
          </p:nvSpPr>
          <p:spPr bwMode="auto">
            <a:xfrm>
              <a:off x="2854741" y="7261154"/>
              <a:ext cx="4927476" cy="1819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grpSp>
      <p:sp>
        <p:nvSpPr>
          <p:cNvPr id="69" name="Forma libre 68"/>
          <p:cNvSpPr/>
          <p:nvPr/>
        </p:nvSpPr>
        <p:spPr>
          <a:xfrm>
            <a:off x="4388809" y="1279523"/>
            <a:ext cx="3495676" cy="3495676"/>
          </a:xfrm>
          <a:custGeom>
            <a:avLst/>
            <a:gdLst>
              <a:gd name="connsiteX0" fmla="*/ 1747839 w 3495676"/>
              <a:gd name="connsiteY0" fmla="*/ 200026 h 3495676"/>
              <a:gd name="connsiteX1" fmla="*/ 200026 w 3495676"/>
              <a:gd name="connsiteY1" fmla="*/ 1747839 h 3495676"/>
              <a:gd name="connsiteX2" fmla="*/ 1747839 w 3495676"/>
              <a:gd name="connsiteY2" fmla="*/ 3295652 h 3495676"/>
              <a:gd name="connsiteX3" fmla="*/ 3295652 w 3495676"/>
              <a:gd name="connsiteY3" fmla="*/ 1747839 h 3495676"/>
              <a:gd name="connsiteX4" fmla="*/ 1747839 w 3495676"/>
              <a:gd name="connsiteY4" fmla="*/ 200026 h 3495676"/>
              <a:gd name="connsiteX5" fmla="*/ 1747838 w 3495676"/>
              <a:gd name="connsiteY5" fmla="*/ 0 h 3495676"/>
              <a:gd name="connsiteX6" fmla="*/ 3495676 w 3495676"/>
              <a:gd name="connsiteY6" fmla="*/ 1747838 h 3495676"/>
              <a:gd name="connsiteX7" fmla="*/ 1747838 w 3495676"/>
              <a:gd name="connsiteY7" fmla="*/ 3495676 h 3495676"/>
              <a:gd name="connsiteX8" fmla="*/ 0 w 3495676"/>
              <a:gd name="connsiteY8" fmla="*/ 1747838 h 3495676"/>
              <a:gd name="connsiteX9" fmla="*/ 1747838 w 3495676"/>
              <a:gd name="connsiteY9" fmla="*/ 0 h 34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495676" h="3495676">
                <a:moveTo>
                  <a:pt x="1747839" y="200026"/>
                </a:moveTo>
                <a:cubicBezTo>
                  <a:pt x="893005" y="200026"/>
                  <a:pt x="200026" y="893005"/>
                  <a:pt x="200026" y="1747839"/>
                </a:cubicBezTo>
                <a:cubicBezTo>
                  <a:pt x="200026" y="2602673"/>
                  <a:pt x="893005" y="3295652"/>
                  <a:pt x="1747839" y="3295652"/>
                </a:cubicBezTo>
                <a:cubicBezTo>
                  <a:pt x="2602673" y="3295652"/>
                  <a:pt x="3295652" y="2602673"/>
                  <a:pt x="3295652" y="1747839"/>
                </a:cubicBezTo>
                <a:cubicBezTo>
                  <a:pt x="3295652" y="893005"/>
                  <a:pt x="2602673" y="200026"/>
                  <a:pt x="1747839" y="200026"/>
                </a:cubicBezTo>
                <a:close/>
                <a:moveTo>
                  <a:pt x="1747838" y="0"/>
                </a:moveTo>
                <a:cubicBezTo>
                  <a:pt x="2713142" y="0"/>
                  <a:pt x="3495676" y="782534"/>
                  <a:pt x="3495676" y="1747838"/>
                </a:cubicBezTo>
                <a:cubicBezTo>
                  <a:pt x="3495676" y="2713142"/>
                  <a:pt x="2713142" y="3495676"/>
                  <a:pt x="1747838" y="3495676"/>
                </a:cubicBezTo>
                <a:cubicBezTo>
                  <a:pt x="782534" y="3495676"/>
                  <a:pt x="0" y="2713142"/>
                  <a:pt x="0" y="1747838"/>
                </a:cubicBezTo>
                <a:cubicBezTo>
                  <a:pt x="0" y="782534"/>
                  <a:pt x="782534" y="0"/>
                  <a:pt x="1747838" y="0"/>
                </a:cubicBezTo>
                <a:close/>
              </a:path>
            </a:pathLst>
          </a:custGeom>
          <a:gradFill>
            <a:gsLst>
              <a:gs pos="0">
                <a:schemeClr val="accent1">
                  <a:shade val="67500"/>
                  <a:satMod val="115000"/>
                  <a:alpha val="62000"/>
                  <a:lumMod val="100000"/>
                </a:schemeClr>
              </a:gs>
              <a:gs pos="51000">
                <a:schemeClr val="accent3"/>
              </a:gs>
              <a:gs pos="100000">
                <a:schemeClr val="accent2"/>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lipse 2"/>
          <p:cNvSpPr/>
          <p:nvPr/>
        </p:nvSpPr>
        <p:spPr>
          <a:xfrm>
            <a:off x="4912684" y="1803398"/>
            <a:ext cx="2447925" cy="2447925"/>
          </a:xfrm>
          <a:prstGeom prst="ellipse">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76"/>
          <p:cNvSpPr>
            <a:spLocks/>
          </p:cNvSpPr>
          <p:nvPr/>
        </p:nvSpPr>
        <p:spPr bwMode="auto">
          <a:xfrm>
            <a:off x="3848004" y="1357206"/>
            <a:ext cx="642847" cy="603195"/>
          </a:xfrm>
          <a:custGeom>
            <a:avLst/>
            <a:gdLst>
              <a:gd name="T0" fmla="*/ 266 w 266"/>
              <a:gd name="T1" fmla="*/ 212 h 247"/>
              <a:gd name="T2" fmla="*/ 133 w 266"/>
              <a:gd name="T3" fmla="*/ 230 h 247"/>
              <a:gd name="T4" fmla="*/ 0 w 266"/>
              <a:gd name="T5" fmla="*/ 247 h 247"/>
              <a:gd name="T6" fmla="*/ 81 w 266"/>
              <a:gd name="T7" fmla="*/ 137 h 247"/>
              <a:gd name="T8" fmla="*/ 103 w 266"/>
              <a:gd name="T9" fmla="*/ 0 h 247"/>
              <a:gd name="T10" fmla="*/ 184 w 266"/>
              <a:gd name="T11" fmla="*/ 106 h 247"/>
              <a:gd name="T12" fmla="*/ 266 w 266"/>
              <a:gd name="T13" fmla="*/ 212 h 247"/>
            </a:gdLst>
            <a:ahLst/>
            <a:cxnLst>
              <a:cxn ang="0">
                <a:pos x="T0" y="T1"/>
              </a:cxn>
              <a:cxn ang="0">
                <a:pos x="T2" y="T3"/>
              </a:cxn>
              <a:cxn ang="0">
                <a:pos x="T4" y="T5"/>
              </a:cxn>
              <a:cxn ang="0">
                <a:pos x="T6" y="T7"/>
              </a:cxn>
              <a:cxn ang="0">
                <a:pos x="T8" y="T9"/>
              </a:cxn>
              <a:cxn ang="0">
                <a:pos x="T10" y="T11"/>
              </a:cxn>
              <a:cxn ang="0">
                <a:pos x="T12" y="T13"/>
              </a:cxn>
            </a:cxnLst>
            <a:rect l="0" t="0" r="r" b="b"/>
            <a:pathLst>
              <a:path w="266" h="247">
                <a:moveTo>
                  <a:pt x="266" y="212"/>
                </a:moveTo>
                <a:cubicBezTo>
                  <a:pt x="133" y="230"/>
                  <a:pt x="133" y="230"/>
                  <a:pt x="133" y="230"/>
                </a:cubicBezTo>
                <a:cubicBezTo>
                  <a:pt x="0" y="247"/>
                  <a:pt x="0" y="247"/>
                  <a:pt x="0" y="247"/>
                </a:cubicBezTo>
                <a:cubicBezTo>
                  <a:pt x="0" y="247"/>
                  <a:pt x="57" y="201"/>
                  <a:pt x="81" y="137"/>
                </a:cubicBezTo>
                <a:cubicBezTo>
                  <a:pt x="101" y="84"/>
                  <a:pt x="103" y="0"/>
                  <a:pt x="103" y="0"/>
                </a:cubicBezTo>
                <a:cubicBezTo>
                  <a:pt x="184" y="106"/>
                  <a:pt x="184" y="106"/>
                  <a:pt x="184" y="106"/>
                </a:cubicBezTo>
                <a:lnTo>
                  <a:pt x="266" y="21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77"/>
          <p:cNvSpPr>
            <a:spLocks/>
          </p:cNvSpPr>
          <p:nvPr/>
        </p:nvSpPr>
        <p:spPr bwMode="auto">
          <a:xfrm>
            <a:off x="3962154" y="4414034"/>
            <a:ext cx="640444" cy="608001"/>
          </a:xfrm>
          <a:custGeom>
            <a:avLst/>
            <a:gdLst>
              <a:gd name="T0" fmla="*/ 265 w 265"/>
              <a:gd name="T1" fmla="*/ 40 h 249"/>
              <a:gd name="T2" fmla="*/ 132 w 265"/>
              <a:gd name="T3" fmla="*/ 20 h 249"/>
              <a:gd name="T4" fmla="*/ 0 w 265"/>
              <a:gd name="T5" fmla="*/ 0 h 249"/>
              <a:gd name="T6" fmla="*/ 79 w 265"/>
              <a:gd name="T7" fmla="*/ 111 h 249"/>
              <a:gd name="T8" fmla="*/ 97 w 265"/>
              <a:gd name="T9" fmla="*/ 249 h 249"/>
              <a:gd name="T10" fmla="*/ 181 w 265"/>
              <a:gd name="T11" fmla="*/ 145 h 249"/>
              <a:gd name="T12" fmla="*/ 265 w 265"/>
              <a:gd name="T13" fmla="*/ 40 h 249"/>
            </a:gdLst>
            <a:ahLst/>
            <a:cxnLst>
              <a:cxn ang="0">
                <a:pos x="T0" y="T1"/>
              </a:cxn>
              <a:cxn ang="0">
                <a:pos x="T2" y="T3"/>
              </a:cxn>
              <a:cxn ang="0">
                <a:pos x="T4" y="T5"/>
              </a:cxn>
              <a:cxn ang="0">
                <a:pos x="T6" y="T7"/>
              </a:cxn>
              <a:cxn ang="0">
                <a:pos x="T8" y="T9"/>
              </a:cxn>
              <a:cxn ang="0">
                <a:pos x="T10" y="T11"/>
              </a:cxn>
              <a:cxn ang="0">
                <a:pos x="T12" y="T13"/>
              </a:cxn>
            </a:cxnLst>
            <a:rect l="0" t="0" r="r" b="b"/>
            <a:pathLst>
              <a:path w="265" h="249">
                <a:moveTo>
                  <a:pt x="265" y="40"/>
                </a:moveTo>
                <a:cubicBezTo>
                  <a:pt x="132" y="20"/>
                  <a:pt x="132" y="20"/>
                  <a:pt x="132" y="20"/>
                </a:cubicBezTo>
                <a:cubicBezTo>
                  <a:pt x="0" y="0"/>
                  <a:pt x="0" y="0"/>
                  <a:pt x="0" y="0"/>
                </a:cubicBezTo>
                <a:cubicBezTo>
                  <a:pt x="0" y="0"/>
                  <a:pt x="56" y="47"/>
                  <a:pt x="79" y="111"/>
                </a:cubicBezTo>
                <a:cubicBezTo>
                  <a:pt x="97" y="165"/>
                  <a:pt x="97" y="249"/>
                  <a:pt x="97" y="249"/>
                </a:cubicBezTo>
                <a:cubicBezTo>
                  <a:pt x="181" y="145"/>
                  <a:pt x="181" y="145"/>
                  <a:pt x="181" y="145"/>
                </a:cubicBezTo>
                <a:lnTo>
                  <a:pt x="265" y="4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78"/>
          <p:cNvSpPr>
            <a:spLocks/>
          </p:cNvSpPr>
          <p:nvPr/>
        </p:nvSpPr>
        <p:spPr bwMode="auto">
          <a:xfrm>
            <a:off x="3493537" y="2773873"/>
            <a:ext cx="567147" cy="654863"/>
          </a:xfrm>
          <a:custGeom>
            <a:avLst/>
            <a:gdLst>
              <a:gd name="T0" fmla="*/ 235 w 235"/>
              <a:gd name="T1" fmla="*/ 139 h 268"/>
              <a:gd name="T2" fmla="*/ 118 w 235"/>
              <a:gd name="T3" fmla="*/ 204 h 268"/>
              <a:gd name="T4" fmla="*/ 0 w 235"/>
              <a:gd name="T5" fmla="*/ 268 h 268"/>
              <a:gd name="T6" fmla="*/ 36 w 235"/>
              <a:gd name="T7" fmla="*/ 136 h 268"/>
              <a:gd name="T8" fmla="*/ 6 w 235"/>
              <a:gd name="T9" fmla="*/ 0 h 268"/>
              <a:gd name="T10" fmla="*/ 121 w 235"/>
              <a:gd name="T11" fmla="*/ 70 h 268"/>
              <a:gd name="T12" fmla="*/ 235 w 235"/>
              <a:gd name="T13" fmla="*/ 139 h 268"/>
            </a:gdLst>
            <a:ahLst/>
            <a:cxnLst>
              <a:cxn ang="0">
                <a:pos x="T0" y="T1"/>
              </a:cxn>
              <a:cxn ang="0">
                <a:pos x="T2" y="T3"/>
              </a:cxn>
              <a:cxn ang="0">
                <a:pos x="T4" y="T5"/>
              </a:cxn>
              <a:cxn ang="0">
                <a:pos x="T6" y="T7"/>
              </a:cxn>
              <a:cxn ang="0">
                <a:pos x="T8" y="T9"/>
              </a:cxn>
              <a:cxn ang="0">
                <a:pos x="T10" y="T11"/>
              </a:cxn>
              <a:cxn ang="0">
                <a:pos x="T12" y="T13"/>
              </a:cxn>
            </a:cxnLst>
            <a:rect l="0" t="0" r="r" b="b"/>
            <a:pathLst>
              <a:path w="235" h="268">
                <a:moveTo>
                  <a:pt x="235" y="139"/>
                </a:moveTo>
                <a:cubicBezTo>
                  <a:pt x="118" y="204"/>
                  <a:pt x="118" y="204"/>
                  <a:pt x="118" y="204"/>
                </a:cubicBezTo>
                <a:cubicBezTo>
                  <a:pt x="0" y="268"/>
                  <a:pt x="0" y="268"/>
                  <a:pt x="0" y="268"/>
                </a:cubicBezTo>
                <a:cubicBezTo>
                  <a:pt x="0" y="268"/>
                  <a:pt x="37" y="204"/>
                  <a:pt x="36" y="136"/>
                </a:cubicBezTo>
                <a:cubicBezTo>
                  <a:pt x="35" y="79"/>
                  <a:pt x="6" y="0"/>
                  <a:pt x="6" y="0"/>
                </a:cubicBezTo>
                <a:cubicBezTo>
                  <a:pt x="121" y="70"/>
                  <a:pt x="121" y="70"/>
                  <a:pt x="121" y="70"/>
                </a:cubicBezTo>
                <a:lnTo>
                  <a:pt x="235" y="13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79"/>
          <p:cNvSpPr>
            <a:spLocks/>
          </p:cNvSpPr>
          <p:nvPr/>
        </p:nvSpPr>
        <p:spPr bwMode="auto">
          <a:xfrm>
            <a:off x="7420311" y="1139719"/>
            <a:ext cx="642847" cy="603195"/>
          </a:xfrm>
          <a:custGeom>
            <a:avLst/>
            <a:gdLst>
              <a:gd name="T0" fmla="*/ 0 w 266"/>
              <a:gd name="T1" fmla="*/ 212 h 247"/>
              <a:gd name="T2" fmla="*/ 133 w 266"/>
              <a:gd name="T3" fmla="*/ 230 h 247"/>
              <a:gd name="T4" fmla="*/ 266 w 266"/>
              <a:gd name="T5" fmla="*/ 247 h 247"/>
              <a:gd name="T6" fmla="*/ 185 w 266"/>
              <a:gd name="T7" fmla="*/ 137 h 247"/>
              <a:gd name="T8" fmla="*/ 163 w 266"/>
              <a:gd name="T9" fmla="*/ 0 h 247"/>
              <a:gd name="T10" fmla="*/ 82 w 266"/>
              <a:gd name="T11" fmla="*/ 106 h 247"/>
              <a:gd name="T12" fmla="*/ 0 w 266"/>
              <a:gd name="T13" fmla="*/ 212 h 247"/>
            </a:gdLst>
            <a:ahLst/>
            <a:cxnLst>
              <a:cxn ang="0">
                <a:pos x="T0" y="T1"/>
              </a:cxn>
              <a:cxn ang="0">
                <a:pos x="T2" y="T3"/>
              </a:cxn>
              <a:cxn ang="0">
                <a:pos x="T4" y="T5"/>
              </a:cxn>
              <a:cxn ang="0">
                <a:pos x="T6" y="T7"/>
              </a:cxn>
              <a:cxn ang="0">
                <a:pos x="T8" y="T9"/>
              </a:cxn>
              <a:cxn ang="0">
                <a:pos x="T10" y="T11"/>
              </a:cxn>
              <a:cxn ang="0">
                <a:pos x="T12" y="T13"/>
              </a:cxn>
            </a:cxnLst>
            <a:rect l="0" t="0" r="r" b="b"/>
            <a:pathLst>
              <a:path w="266" h="247">
                <a:moveTo>
                  <a:pt x="0" y="212"/>
                </a:moveTo>
                <a:cubicBezTo>
                  <a:pt x="133" y="230"/>
                  <a:pt x="133" y="230"/>
                  <a:pt x="133" y="230"/>
                </a:cubicBezTo>
                <a:cubicBezTo>
                  <a:pt x="266" y="247"/>
                  <a:pt x="266" y="247"/>
                  <a:pt x="266" y="247"/>
                </a:cubicBezTo>
                <a:cubicBezTo>
                  <a:pt x="266" y="247"/>
                  <a:pt x="208" y="201"/>
                  <a:pt x="185" y="137"/>
                </a:cubicBezTo>
                <a:cubicBezTo>
                  <a:pt x="165" y="84"/>
                  <a:pt x="163" y="0"/>
                  <a:pt x="163" y="0"/>
                </a:cubicBezTo>
                <a:cubicBezTo>
                  <a:pt x="82" y="106"/>
                  <a:pt x="82" y="106"/>
                  <a:pt x="82" y="106"/>
                </a:cubicBezTo>
                <a:lnTo>
                  <a:pt x="0" y="21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80"/>
          <p:cNvSpPr>
            <a:spLocks/>
          </p:cNvSpPr>
          <p:nvPr/>
        </p:nvSpPr>
        <p:spPr bwMode="auto">
          <a:xfrm>
            <a:off x="7493608" y="4414034"/>
            <a:ext cx="639242" cy="608001"/>
          </a:xfrm>
          <a:custGeom>
            <a:avLst/>
            <a:gdLst>
              <a:gd name="T0" fmla="*/ 0 w 265"/>
              <a:gd name="T1" fmla="*/ 40 h 249"/>
              <a:gd name="T2" fmla="*/ 133 w 265"/>
              <a:gd name="T3" fmla="*/ 20 h 249"/>
              <a:gd name="T4" fmla="*/ 265 w 265"/>
              <a:gd name="T5" fmla="*/ 0 h 249"/>
              <a:gd name="T6" fmla="*/ 187 w 265"/>
              <a:gd name="T7" fmla="*/ 111 h 249"/>
              <a:gd name="T8" fmla="*/ 168 w 265"/>
              <a:gd name="T9" fmla="*/ 249 h 249"/>
              <a:gd name="T10" fmla="*/ 84 w 265"/>
              <a:gd name="T11" fmla="*/ 145 h 249"/>
              <a:gd name="T12" fmla="*/ 0 w 265"/>
              <a:gd name="T13" fmla="*/ 40 h 249"/>
            </a:gdLst>
            <a:ahLst/>
            <a:cxnLst>
              <a:cxn ang="0">
                <a:pos x="T0" y="T1"/>
              </a:cxn>
              <a:cxn ang="0">
                <a:pos x="T2" y="T3"/>
              </a:cxn>
              <a:cxn ang="0">
                <a:pos x="T4" y="T5"/>
              </a:cxn>
              <a:cxn ang="0">
                <a:pos x="T6" y="T7"/>
              </a:cxn>
              <a:cxn ang="0">
                <a:pos x="T8" y="T9"/>
              </a:cxn>
              <a:cxn ang="0">
                <a:pos x="T10" y="T11"/>
              </a:cxn>
              <a:cxn ang="0">
                <a:pos x="T12" y="T13"/>
              </a:cxn>
            </a:cxnLst>
            <a:rect l="0" t="0" r="r" b="b"/>
            <a:pathLst>
              <a:path w="265" h="249">
                <a:moveTo>
                  <a:pt x="0" y="40"/>
                </a:moveTo>
                <a:cubicBezTo>
                  <a:pt x="133" y="20"/>
                  <a:pt x="133" y="20"/>
                  <a:pt x="133" y="20"/>
                </a:cubicBezTo>
                <a:cubicBezTo>
                  <a:pt x="265" y="0"/>
                  <a:pt x="265" y="0"/>
                  <a:pt x="265" y="0"/>
                </a:cubicBezTo>
                <a:cubicBezTo>
                  <a:pt x="265" y="0"/>
                  <a:pt x="209" y="47"/>
                  <a:pt x="187" y="111"/>
                </a:cubicBezTo>
                <a:cubicBezTo>
                  <a:pt x="168" y="165"/>
                  <a:pt x="168" y="249"/>
                  <a:pt x="168" y="249"/>
                </a:cubicBezTo>
                <a:cubicBezTo>
                  <a:pt x="84" y="145"/>
                  <a:pt x="84" y="145"/>
                  <a:pt x="84" y="145"/>
                </a:cubicBezTo>
                <a:lnTo>
                  <a:pt x="0" y="4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81"/>
          <p:cNvSpPr>
            <a:spLocks/>
          </p:cNvSpPr>
          <p:nvPr/>
        </p:nvSpPr>
        <p:spPr bwMode="auto">
          <a:xfrm>
            <a:off x="8043933" y="2773873"/>
            <a:ext cx="567147" cy="654863"/>
          </a:xfrm>
          <a:custGeom>
            <a:avLst/>
            <a:gdLst>
              <a:gd name="T0" fmla="*/ 0 w 235"/>
              <a:gd name="T1" fmla="*/ 139 h 268"/>
              <a:gd name="T2" fmla="*/ 118 w 235"/>
              <a:gd name="T3" fmla="*/ 204 h 268"/>
              <a:gd name="T4" fmla="*/ 235 w 235"/>
              <a:gd name="T5" fmla="*/ 268 h 268"/>
              <a:gd name="T6" fmla="*/ 200 w 235"/>
              <a:gd name="T7" fmla="*/ 136 h 268"/>
              <a:gd name="T8" fmla="*/ 230 w 235"/>
              <a:gd name="T9" fmla="*/ 0 h 268"/>
              <a:gd name="T10" fmla="*/ 115 w 235"/>
              <a:gd name="T11" fmla="*/ 70 h 268"/>
              <a:gd name="T12" fmla="*/ 0 w 235"/>
              <a:gd name="T13" fmla="*/ 139 h 268"/>
            </a:gdLst>
            <a:ahLst/>
            <a:cxnLst>
              <a:cxn ang="0">
                <a:pos x="T0" y="T1"/>
              </a:cxn>
              <a:cxn ang="0">
                <a:pos x="T2" y="T3"/>
              </a:cxn>
              <a:cxn ang="0">
                <a:pos x="T4" y="T5"/>
              </a:cxn>
              <a:cxn ang="0">
                <a:pos x="T6" y="T7"/>
              </a:cxn>
              <a:cxn ang="0">
                <a:pos x="T8" y="T9"/>
              </a:cxn>
              <a:cxn ang="0">
                <a:pos x="T10" y="T11"/>
              </a:cxn>
              <a:cxn ang="0">
                <a:pos x="T12" y="T13"/>
              </a:cxn>
            </a:cxnLst>
            <a:rect l="0" t="0" r="r" b="b"/>
            <a:pathLst>
              <a:path w="235" h="268">
                <a:moveTo>
                  <a:pt x="0" y="139"/>
                </a:moveTo>
                <a:cubicBezTo>
                  <a:pt x="118" y="204"/>
                  <a:pt x="118" y="204"/>
                  <a:pt x="118" y="204"/>
                </a:cubicBezTo>
                <a:cubicBezTo>
                  <a:pt x="235" y="268"/>
                  <a:pt x="235" y="268"/>
                  <a:pt x="235" y="268"/>
                </a:cubicBezTo>
                <a:cubicBezTo>
                  <a:pt x="235" y="268"/>
                  <a:pt x="199" y="204"/>
                  <a:pt x="200" y="136"/>
                </a:cubicBezTo>
                <a:cubicBezTo>
                  <a:pt x="201" y="79"/>
                  <a:pt x="230" y="0"/>
                  <a:pt x="230" y="0"/>
                </a:cubicBezTo>
                <a:cubicBezTo>
                  <a:pt x="115" y="70"/>
                  <a:pt x="115" y="70"/>
                  <a:pt x="115" y="70"/>
                </a:cubicBezTo>
                <a:lnTo>
                  <a:pt x="0" y="13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04" name="Grupo 103"/>
          <p:cNvGrpSpPr/>
          <p:nvPr/>
        </p:nvGrpSpPr>
        <p:grpSpPr>
          <a:xfrm>
            <a:off x="3512341" y="1174089"/>
            <a:ext cx="255235" cy="412452"/>
            <a:chOff x="3140325" y="1965219"/>
            <a:chExt cx="296379" cy="478940"/>
          </a:xfrm>
          <a:solidFill>
            <a:schemeClr val="bg1"/>
          </a:solidFill>
        </p:grpSpPr>
        <p:sp>
          <p:nvSpPr>
            <p:cNvPr id="40" name="Freeform 85"/>
            <p:cNvSpPr>
              <a:spLocks noEditPoints="1"/>
            </p:cNvSpPr>
            <p:nvPr/>
          </p:nvSpPr>
          <p:spPr bwMode="auto">
            <a:xfrm>
              <a:off x="3140325" y="1965219"/>
              <a:ext cx="296379" cy="377517"/>
            </a:xfrm>
            <a:custGeom>
              <a:avLst/>
              <a:gdLst>
                <a:gd name="T0" fmla="*/ 89 w 131"/>
                <a:gd name="T1" fmla="*/ 165 h 165"/>
                <a:gd name="T2" fmla="*/ 40 w 131"/>
                <a:gd name="T3" fmla="*/ 165 h 165"/>
                <a:gd name="T4" fmla="*/ 34 w 131"/>
                <a:gd name="T5" fmla="*/ 158 h 165"/>
                <a:gd name="T6" fmla="*/ 16 w 131"/>
                <a:gd name="T7" fmla="*/ 105 h 165"/>
                <a:gd name="T8" fmla="*/ 0 w 131"/>
                <a:gd name="T9" fmla="*/ 65 h 165"/>
                <a:gd name="T10" fmla="*/ 65 w 131"/>
                <a:gd name="T11" fmla="*/ 0 h 165"/>
                <a:gd name="T12" fmla="*/ 131 w 131"/>
                <a:gd name="T13" fmla="*/ 65 h 165"/>
                <a:gd name="T14" fmla="*/ 113 w 131"/>
                <a:gd name="T15" fmla="*/ 107 h 165"/>
                <a:gd name="T16" fmla="*/ 95 w 131"/>
                <a:gd name="T17" fmla="*/ 158 h 165"/>
                <a:gd name="T18" fmla="*/ 89 w 131"/>
                <a:gd name="T19" fmla="*/ 165 h 165"/>
                <a:gd name="T20" fmla="*/ 47 w 131"/>
                <a:gd name="T21" fmla="*/ 152 h 165"/>
                <a:gd name="T22" fmla="*/ 82 w 131"/>
                <a:gd name="T23" fmla="*/ 152 h 165"/>
                <a:gd name="T24" fmla="*/ 104 w 131"/>
                <a:gd name="T25" fmla="*/ 98 h 165"/>
                <a:gd name="T26" fmla="*/ 118 w 131"/>
                <a:gd name="T27" fmla="*/ 65 h 165"/>
                <a:gd name="T28" fmla="*/ 65 w 131"/>
                <a:gd name="T29" fmla="*/ 13 h 165"/>
                <a:gd name="T30" fmla="*/ 12 w 131"/>
                <a:gd name="T31" fmla="*/ 65 h 165"/>
                <a:gd name="T32" fmla="*/ 25 w 131"/>
                <a:gd name="T33" fmla="*/ 97 h 165"/>
                <a:gd name="T34" fmla="*/ 47 w 131"/>
                <a:gd name="T35" fmla="*/ 152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31" h="165">
                  <a:moveTo>
                    <a:pt x="89" y="165"/>
                  </a:moveTo>
                  <a:cubicBezTo>
                    <a:pt x="40" y="165"/>
                    <a:pt x="40" y="165"/>
                    <a:pt x="40" y="165"/>
                  </a:cubicBezTo>
                  <a:cubicBezTo>
                    <a:pt x="37" y="165"/>
                    <a:pt x="34" y="162"/>
                    <a:pt x="34" y="158"/>
                  </a:cubicBezTo>
                  <a:cubicBezTo>
                    <a:pt x="34" y="127"/>
                    <a:pt x="25" y="115"/>
                    <a:pt x="16" y="105"/>
                  </a:cubicBezTo>
                  <a:cubicBezTo>
                    <a:pt x="8" y="95"/>
                    <a:pt x="0" y="85"/>
                    <a:pt x="0" y="65"/>
                  </a:cubicBezTo>
                  <a:cubicBezTo>
                    <a:pt x="0" y="34"/>
                    <a:pt x="17" y="0"/>
                    <a:pt x="65" y="0"/>
                  </a:cubicBezTo>
                  <a:cubicBezTo>
                    <a:pt x="122" y="0"/>
                    <a:pt x="131" y="41"/>
                    <a:pt x="131" y="65"/>
                  </a:cubicBezTo>
                  <a:cubicBezTo>
                    <a:pt x="131" y="88"/>
                    <a:pt x="122" y="98"/>
                    <a:pt x="113" y="107"/>
                  </a:cubicBezTo>
                  <a:cubicBezTo>
                    <a:pt x="104" y="116"/>
                    <a:pt x="95" y="126"/>
                    <a:pt x="95" y="158"/>
                  </a:cubicBezTo>
                  <a:cubicBezTo>
                    <a:pt x="95" y="162"/>
                    <a:pt x="92" y="165"/>
                    <a:pt x="89" y="165"/>
                  </a:cubicBezTo>
                  <a:close/>
                  <a:moveTo>
                    <a:pt x="47" y="152"/>
                  </a:moveTo>
                  <a:cubicBezTo>
                    <a:pt x="82" y="152"/>
                    <a:pt x="82" y="152"/>
                    <a:pt x="82" y="152"/>
                  </a:cubicBezTo>
                  <a:cubicBezTo>
                    <a:pt x="84" y="120"/>
                    <a:pt x="94" y="109"/>
                    <a:pt x="104" y="98"/>
                  </a:cubicBezTo>
                  <a:cubicBezTo>
                    <a:pt x="112" y="90"/>
                    <a:pt x="118" y="83"/>
                    <a:pt x="118" y="65"/>
                  </a:cubicBezTo>
                  <a:cubicBezTo>
                    <a:pt x="118" y="30"/>
                    <a:pt x="100" y="13"/>
                    <a:pt x="65" y="13"/>
                  </a:cubicBezTo>
                  <a:cubicBezTo>
                    <a:pt x="16" y="13"/>
                    <a:pt x="12" y="53"/>
                    <a:pt x="12" y="65"/>
                  </a:cubicBezTo>
                  <a:cubicBezTo>
                    <a:pt x="12" y="81"/>
                    <a:pt x="18" y="88"/>
                    <a:pt x="25" y="97"/>
                  </a:cubicBezTo>
                  <a:cubicBezTo>
                    <a:pt x="34" y="107"/>
                    <a:pt x="45" y="121"/>
                    <a:pt x="47" y="1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86"/>
            <p:cNvSpPr>
              <a:spLocks/>
            </p:cNvSpPr>
            <p:nvPr/>
          </p:nvSpPr>
          <p:spPr bwMode="auto">
            <a:xfrm>
              <a:off x="3232732" y="2082418"/>
              <a:ext cx="107057" cy="180307"/>
            </a:xfrm>
            <a:custGeom>
              <a:avLst/>
              <a:gdLst>
                <a:gd name="T0" fmla="*/ 20 w 47"/>
                <a:gd name="T1" fmla="*/ 79 h 79"/>
                <a:gd name="T2" fmla="*/ 18 w 47"/>
                <a:gd name="T3" fmla="*/ 79 h 79"/>
                <a:gd name="T4" fmla="*/ 15 w 47"/>
                <a:gd name="T5" fmla="*/ 70 h 79"/>
                <a:gd name="T6" fmla="*/ 30 w 47"/>
                <a:gd name="T7" fmla="*/ 38 h 79"/>
                <a:gd name="T8" fmla="*/ 6 w 47"/>
                <a:gd name="T9" fmla="*/ 38 h 79"/>
                <a:gd name="T10" fmla="*/ 1 w 47"/>
                <a:gd name="T11" fmla="*/ 35 h 79"/>
                <a:gd name="T12" fmla="*/ 2 w 47"/>
                <a:gd name="T13" fmla="*/ 28 h 79"/>
                <a:gd name="T14" fmla="*/ 23 w 47"/>
                <a:gd name="T15" fmla="*/ 3 h 79"/>
                <a:gd name="T16" fmla="*/ 32 w 47"/>
                <a:gd name="T17" fmla="*/ 2 h 79"/>
                <a:gd name="T18" fmla="*/ 32 w 47"/>
                <a:gd name="T19" fmla="*/ 11 h 79"/>
                <a:gd name="T20" fmla="*/ 20 w 47"/>
                <a:gd name="T21" fmla="*/ 26 h 79"/>
                <a:gd name="T22" fmla="*/ 40 w 47"/>
                <a:gd name="T23" fmla="*/ 26 h 79"/>
                <a:gd name="T24" fmla="*/ 45 w 47"/>
                <a:gd name="T25" fmla="*/ 29 h 79"/>
                <a:gd name="T26" fmla="*/ 46 w 47"/>
                <a:gd name="T27" fmla="*/ 35 h 79"/>
                <a:gd name="T28" fmla="*/ 26 w 47"/>
                <a:gd name="T29" fmla="*/ 76 h 79"/>
                <a:gd name="T30" fmla="*/ 20 w 47"/>
                <a:gd name="T31" fmla="*/ 79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7" h="79">
                  <a:moveTo>
                    <a:pt x="20" y="79"/>
                  </a:moveTo>
                  <a:cubicBezTo>
                    <a:pt x="19" y="79"/>
                    <a:pt x="18" y="79"/>
                    <a:pt x="18" y="79"/>
                  </a:cubicBezTo>
                  <a:cubicBezTo>
                    <a:pt x="15" y="77"/>
                    <a:pt x="13" y="74"/>
                    <a:pt x="15" y="70"/>
                  </a:cubicBezTo>
                  <a:cubicBezTo>
                    <a:pt x="30" y="38"/>
                    <a:pt x="30" y="38"/>
                    <a:pt x="30" y="38"/>
                  </a:cubicBezTo>
                  <a:cubicBezTo>
                    <a:pt x="6" y="38"/>
                    <a:pt x="6" y="38"/>
                    <a:pt x="6" y="38"/>
                  </a:cubicBezTo>
                  <a:cubicBezTo>
                    <a:pt x="4" y="38"/>
                    <a:pt x="2" y="37"/>
                    <a:pt x="1" y="35"/>
                  </a:cubicBezTo>
                  <a:cubicBezTo>
                    <a:pt x="0" y="32"/>
                    <a:pt x="0" y="30"/>
                    <a:pt x="2" y="28"/>
                  </a:cubicBezTo>
                  <a:cubicBezTo>
                    <a:pt x="23" y="3"/>
                    <a:pt x="23" y="3"/>
                    <a:pt x="23" y="3"/>
                  </a:cubicBezTo>
                  <a:cubicBezTo>
                    <a:pt x="25" y="0"/>
                    <a:pt x="29" y="0"/>
                    <a:pt x="32" y="2"/>
                  </a:cubicBezTo>
                  <a:cubicBezTo>
                    <a:pt x="34" y="4"/>
                    <a:pt x="35" y="8"/>
                    <a:pt x="32" y="11"/>
                  </a:cubicBezTo>
                  <a:cubicBezTo>
                    <a:pt x="20" y="26"/>
                    <a:pt x="20" y="26"/>
                    <a:pt x="20" y="26"/>
                  </a:cubicBezTo>
                  <a:cubicBezTo>
                    <a:pt x="40" y="26"/>
                    <a:pt x="40" y="26"/>
                    <a:pt x="40" y="26"/>
                  </a:cubicBezTo>
                  <a:cubicBezTo>
                    <a:pt x="42" y="26"/>
                    <a:pt x="44" y="27"/>
                    <a:pt x="45" y="29"/>
                  </a:cubicBezTo>
                  <a:cubicBezTo>
                    <a:pt x="46" y="30"/>
                    <a:pt x="47" y="33"/>
                    <a:pt x="46" y="35"/>
                  </a:cubicBezTo>
                  <a:cubicBezTo>
                    <a:pt x="26" y="76"/>
                    <a:pt x="26" y="76"/>
                    <a:pt x="26" y="76"/>
                  </a:cubicBezTo>
                  <a:cubicBezTo>
                    <a:pt x="25" y="78"/>
                    <a:pt x="23" y="79"/>
                    <a:pt x="2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87"/>
            <p:cNvSpPr>
              <a:spLocks/>
            </p:cNvSpPr>
            <p:nvPr/>
          </p:nvSpPr>
          <p:spPr bwMode="auto">
            <a:xfrm>
              <a:off x="3216955" y="2368655"/>
              <a:ext cx="140865" cy="27046"/>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3" y="12"/>
                    <a:pt x="0" y="10"/>
                    <a:pt x="0" y="6"/>
                  </a:cubicBezTo>
                  <a:cubicBezTo>
                    <a:pt x="0" y="3"/>
                    <a:pt x="3" y="0"/>
                    <a:pt x="6" y="0"/>
                  </a:cubicBezTo>
                  <a:cubicBezTo>
                    <a:pt x="56" y="0"/>
                    <a:pt x="56" y="0"/>
                    <a:pt x="56" y="0"/>
                  </a:cubicBezTo>
                  <a:cubicBezTo>
                    <a:pt x="59" y="0"/>
                    <a:pt x="62" y="3"/>
                    <a:pt x="62" y="6"/>
                  </a:cubicBezTo>
                  <a:cubicBezTo>
                    <a:pt x="62" y="10"/>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88"/>
            <p:cNvSpPr>
              <a:spLocks/>
            </p:cNvSpPr>
            <p:nvPr/>
          </p:nvSpPr>
          <p:spPr bwMode="auto">
            <a:xfrm>
              <a:off x="3230478" y="2415986"/>
              <a:ext cx="113819" cy="28173"/>
            </a:xfrm>
            <a:custGeom>
              <a:avLst/>
              <a:gdLst>
                <a:gd name="T0" fmla="*/ 44 w 50"/>
                <a:gd name="T1" fmla="*/ 12 h 12"/>
                <a:gd name="T2" fmla="*/ 6 w 50"/>
                <a:gd name="T3" fmla="*/ 12 h 12"/>
                <a:gd name="T4" fmla="*/ 0 w 50"/>
                <a:gd name="T5" fmla="*/ 6 h 12"/>
                <a:gd name="T6" fmla="*/ 6 w 50"/>
                <a:gd name="T7" fmla="*/ 0 h 12"/>
                <a:gd name="T8" fmla="*/ 44 w 50"/>
                <a:gd name="T9" fmla="*/ 0 h 12"/>
                <a:gd name="T10" fmla="*/ 50 w 50"/>
                <a:gd name="T11" fmla="*/ 6 h 12"/>
                <a:gd name="T12" fmla="*/ 44 w 50"/>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50" h="12">
                  <a:moveTo>
                    <a:pt x="44" y="12"/>
                  </a:moveTo>
                  <a:cubicBezTo>
                    <a:pt x="6" y="12"/>
                    <a:pt x="6" y="12"/>
                    <a:pt x="6" y="12"/>
                  </a:cubicBezTo>
                  <a:cubicBezTo>
                    <a:pt x="3" y="12"/>
                    <a:pt x="0" y="9"/>
                    <a:pt x="0" y="6"/>
                  </a:cubicBezTo>
                  <a:cubicBezTo>
                    <a:pt x="0" y="2"/>
                    <a:pt x="3" y="0"/>
                    <a:pt x="6" y="0"/>
                  </a:cubicBezTo>
                  <a:cubicBezTo>
                    <a:pt x="44" y="0"/>
                    <a:pt x="44" y="0"/>
                    <a:pt x="44" y="0"/>
                  </a:cubicBezTo>
                  <a:cubicBezTo>
                    <a:pt x="48" y="0"/>
                    <a:pt x="50" y="2"/>
                    <a:pt x="50" y="6"/>
                  </a:cubicBezTo>
                  <a:cubicBezTo>
                    <a:pt x="50" y="9"/>
                    <a:pt x="48" y="12"/>
                    <a:pt x="4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5" name="Grupo 104"/>
          <p:cNvGrpSpPr/>
          <p:nvPr/>
        </p:nvGrpSpPr>
        <p:grpSpPr>
          <a:xfrm>
            <a:off x="2773924" y="2920248"/>
            <a:ext cx="385405" cy="398929"/>
            <a:chOff x="2442763" y="3745748"/>
            <a:chExt cx="385405" cy="398929"/>
          </a:xfrm>
          <a:solidFill>
            <a:schemeClr val="bg1"/>
          </a:solidFill>
        </p:grpSpPr>
        <p:sp>
          <p:nvSpPr>
            <p:cNvPr id="47" name="Freeform 89"/>
            <p:cNvSpPr>
              <a:spLocks noEditPoints="1"/>
            </p:cNvSpPr>
            <p:nvPr/>
          </p:nvSpPr>
          <p:spPr bwMode="auto">
            <a:xfrm>
              <a:off x="2442763" y="3745748"/>
              <a:ext cx="269333" cy="274968"/>
            </a:xfrm>
            <a:custGeom>
              <a:avLst/>
              <a:gdLst>
                <a:gd name="T0" fmla="*/ 60 w 119"/>
                <a:gd name="T1" fmla="*/ 120 h 120"/>
                <a:gd name="T2" fmla="*/ 0 w 119"/>
                <a:gd name="T3" fmla="*/ 60 h 120"/>
                <a:gd name="T4" fmla="*/ 60 w 119"/>
                <a:gd name="T5" fmla="*/ 0 h 120"/>
                <a:gd name="T6" fmla="*/ 119 w 119"/>
                <a:gd name="T7" fmla="*/ 60 h 120"/>
                <a:gd name="T8" fmla="*/ 60 w 119"/>
                <a:gd name="T9" fmla="*/ 120 h 120"/>
                <a:gd name="T10" fmla="*/ 60 w 119"/>
                <a:gd name="T11" fmla="*/ 12 h 120"/>
                <a:gd name="T12" fmla="*/ 12 w 119"/>
                <a:gd name="T13" fmla="*/ 60 h 120"/>
                <a:gd name="T14" fmla="*/ 60 w 119"/>
                <a:gd name="T15" fmla="*/ 107 h 120"/>
                <a:gd name="T16" fmla="*/ 107 w 119"/>
                <a:gd name="T17" fmla="*/ 60 h 120"/>
                <a:gd name="T18" fmla="*/ 60 w 119"/>
                <a:gd name="T19" fmla="*/ 12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9" h="120">
                  <a:moveTo>
                    <a:pt x="60" y="120"/>
                  </a:moveTo>
                  <a:cubicBezTo>
                    <a:pt x="27" y="120"/>
                    <a:pt x="0" y="93"/>
                    <a:pt x="0" y="60"/>
                  </a:cubicBezTo>
                  <a:cubicBezTo>
                    <a:pt x="0" y="27"/>
                    <a:pt x="27" y="0"/>
                    <a:pt x="60" y="0"/>
                  </a:cubicBezTo>
                  <a:cubicBezTo>
                    <a:pt x="93" y="0"/>
                    <a:pt x="119" y="27"/>
                    <a:pt x="119" y="60"/>
                  </a:cubicBezTo>
                  <a:cubicBezTo>
                    <a:pt x="119" y="93"/>
                    <a:pt x="93" y="120"/>
                    <a:pt x="60" y="120"/>
                  </a:cubicBezTo>
                  <a:close/>
                  <a:moveTo>
                    <a:pt x="60" y="12"/>
                  </a:moveTo>
                  <a:cubicBezTo>
                    <a:pt x="34" y="12"/>
                    <a:pt x="12" y="34"/>
                    <a:pt x="12" y="60"/>
                  </a:cubicBezTo>
                  <a:cubicBezTo>
                    <a:pt x="12" y="86"/>
                    <a:pt x="34" y="107"/>
                    <a:pt x="60" y="107"/>
                  </a:cubicBezTo>
                  <a:cubicBezTo>
                    <a:pt x="86" y="107"/>
                    <a:pt x="107" y="86"/>
                    <a:pt x="107" y="60"/>
                  </a:cubicBezTo>
                  <a:cubicBezTo>
                    <a:pt x="107" y="34"/>
                    <a:pt x="86" y="12"/>
                    <a:pt x="6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90"/>
            <p:cNvSpPr>
              <a:spLocks/>
            </p:cNvSpPr>
            <p:nvPr/>
          </p:nvSpPr>
          <p:spPr bwMode="auto">
            <a:xfrm>
              <a:off x="2499109" y="3803221"/>
              <a:ext cx="93534" cy="93534"/>
            </a:xfrm>
            <a:custGeom>
              <a:avLst/>
              <a:gdLst>
                <a:gd name="T0" fmla="*/ 6 w 41"/>
                <a:gd name="T1" fmla="*/ 41 h 41"/>
                <a:gd name="T2" fmla="*/ 0 w 41"/>
                <a:gd name="T3" fmla="*/ 35 h 41"/>
                <a:gd name="T4" fmla="*/ 35 w 41"/>
                <a:gd name="T5" fmla="*/ 0 h 41"/>
                <a:gd name="T6" fmla="*/ 41 w 41"/>
                <a:gd name="T7" fmla="*/ 6 h 41"/>
                <a:gd name="T8" fmla="*/ 35 w 41"/>
                <a:gd name="T9" fmla="*/ 12 h 41"/>
                <a:gd name="T10" fmla="*/ 12 w 41"/>
                <a:gd name="T11" fmla="*/ 35 h 41"/>
                <a:gd name="T12" fmla="*/ 6 w 41"/>
                <a:gd name="T13" fmla="*/ 41 h 41"/>
              </a:gdLst>
              <a:ahLst/>
              <a:cxnLst>
                <a:cxn ang="0">
                  <a:pos x="T0" y="T1"/>
                </a:cxn>
                <a:cxn ang="0">
                  <a:pos x="T2" y="T3"/>
                </a:cxn>
                <a:cxn ang="0">
                  <a:pos x="T4" y="T5"/>
                </a:cxn>
                <a:cxn ang="0">
                  <a:pos x="T6" y="T7"/>
                </a:cxn>
                <a:cxn ang="0">
                  <a:pos x="T8" y="T9"/>
                </a:cxn>
                <a:cxn ang="0">
                  <a:pos x="T10" y="T11"/>
                </a:cxn>
                <a:cxn ang="0">
                  <a:pos x="T12" y="T13"/>
                </a:cxn>
              </a:cxnLst>
              <a:rect l="0" t="0" r="r" b="b"/>
              <a:pathLst>
                <a:path w="41" h="41">
                  <a:moveTo>
                    <a:pt x="6" y="41"/>
                  </a:moveTo>
                  <a:cubicBezTo>
                    <a:pt x="2" y="41"/>
                    <a:pt x="0" y="38"/>
                    <a:pt x="0" y="35"/>
                  </a:cubicBezTo>
                  <a:cubicBezTo>
                    <a:pt x="0" y="15"/>
                    <a:pt x="15" y="0"/>
                    <a:pt x="35" y="0"/>
                  </a:cubicBezTo>
                  <a:cubicBezTo>
                    <a:pt x="38" y="0"/>
                    <a:pt x="41" y="2"/>
                    <a:pt x="41" y="6"/>
                  </a:cubicBezTo>
                  <a:cubicBezTo>
                    <a:pt x="41" y="9"/>
                    <a:pt x="38" y="12"/>
                    <a:pt x="35" y="12"/>
                  </a:cubicBezTo>
                  <a:cubicBezTo>
                    <a:pt x="22" y="12"/>
                    <a:pt x="12" y="22"/>
                    <a:pt x="12" y="35"/>
                  </a:cubicBezTo>
                  <a:cubicBezTo>
                    <a:pt x="12" y="38"/>
                    <a:pt x="9" y="41"/>
                    <a:pt x="6" y="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91"/>
            <p:cNvSpPr>
              <a:spLocks/>
            </p:cNvSpPr>
            <p:nvPr/>
          </p:nvSpPr>
          <p:spPr bwMode="auto">
            <a:xfrm>
              <a:off x="2642227" y="3958736"/>
              <a:ext cx="185941" cy="185941"/>
            </a:xfrm>
            <a:custGeom>
              <a:avLst/>
              <a:gdLst>
                <a:gd name="T0" fmla="*/ 75 w 82"/>
                <a:gd name="T1" fmla="*/ 81 h 81"/>
                <a:gd name="T2" fmla="*/ 70 w 82"/>
                <a:gd name="T3" fmla="*/ 79 h 81"/>
                <a:gd name="T4" fmla="*/ 3 w 82"/>
                <a:gd name="T5" fmla="*/ 11 h 81"/>
                <a:gd name="T6" fmla="*/ 3 w 82"/>
                <a:gd name="T7" fmla="*/ 3 h 81"/>
                <a:gd name="T8" fmla="*/ 11 w 82"/>
                <a:gd name="T9" fmla="*/ 3 h 81"/>
                <a:gd name="T10" fmla="*/ 79 w 82"/>
                <a:gd name="T11" fmla="*/ 70 h 81"/>
                <a:gd name="T12" fmla="*/ 79 w 82"/>
                <a:gd name="T13" fmla="*/ 79 h 81"/>
                <a:gd name="T14" fmla="*/ 75 w 82"/>
                <a:gd name="T15" fmla="*/ 81 h 8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2" h="81">
                  <a:moveTo>
                    <a:pt x="75" y="81"/>
                  </a:moveTo>
                  <a:cubicBezTo>
                    <a:pt x="73" y="81"/>
                    <a:pt x="72" y="80"/>
                    <a:pt x="70" y="79"/>
                  </a:cubicBezTo>
                  <a:cubicBezTo>
                    <a:pt x="3" y="11"/>
                    <a:pt x="3" y="11"/>
                    <a:pt x="3" y="11"/>
                  </a:cubicBezTo>
                  <a:cubicBezTo>
                    <a:pt x="0" y="9"/>
                    <a:pt x="0" y="5"/>
                    <a:pt x="3" y="3"/>
                  </a:cubicBezTo>
                  <a:cubicBezTo>
                    <a:pt x="5" y="0"/>
                    <a:pt x="9" y="0"/>
                    <a:pt x="11" y="3"/>
                  </a:cubicBezTo>
                  <a:cubicBezTo>
                    <a:pt x="79" y="70"/>
                    <a:pt x="79" y="70"/>
                    <a:pt x="79" y="70"/>
                  </a:cubicBezTo>
                  <a:cubicBezTo>
                    <a:pt x="82" y="73"/>
                    <a:pt x="82" y="77"/>
                    <a:pt x="79" y="79"/>
                  </a:cubicBezTo>
                  <a:cubicBezTo>
                    <a:pt x="78" y="80"/>
                    <a:pt x="76" y="81"/>
                    <a:pt x="75" y="8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9" name="Grupo 108"/>
          <p:cNvGrpSpPr/>
          <p:nvPr/>
        </p:nvGrpSpPr>
        <p:grpSpPr>
          <a:xfrm>
            <a:off x="3388094" y="4723316"/>
            <a:ext cx="300887" cy="392167"/>
            <a:chOff x="3056933" y="5548816"/>
            <a:chExt cx="300887" cy="392167"/>
          </a:xfrm>
          <a:solidFill>
            <a:schemeClr val="bg1"/>
          </a:solidFill>
        </p:grpSpPr>
        <p:sp>
          <p:nvSpPr>
            <p:cNvPr id="50" name="Freeform 92"/>
            <p:cNvSpPr>
              <a:spLocks noEditPoints="1"/>
            </p:cNvSpPr>
            <p:nvPr/>
          </p:nvSpPr>
          <p:spPr bwMode="auto">
            <a:xfrm>
              <a:off x="3056933" y="5548816"/>
              <a:ext cx="300887" cy="392167"/>
            </a:xfrm>
            <a:custGeom>
              <a:avLst/>
              <a:gdLst>
                <a:gd name="T0" fmla="*/ 127 w 133"/>
                <a:gd name="T1" fmla="*/ 171 h 171"/>
                <a:gd name="T2" fmla="*/ 6 w 133"/>
                <a:gd name="T3" fmla="*/ 171 h 171"/>
                <a:gd name="T4" fmla="*/ 0 w 133"/>
                <a:gd name="T5" fmla="*/ 165 h 171"/>
                <a:gd name="T6" fmla="*/ 0 w 133"/>
                <a:gd name="T7" fmla="*/ 6 h 171"/>
                <a:gd name="T8" fmla="*/ 6 w 133"/>
                <a:gd name="T9" fmla="*/ 0 h 171"/>
                <a:gd name="T10" fmla="*/ 127 w 133"/>
                <a:gd name="T11" fmla="*/ 0 h 171"/>
                <a:gd name="T12" fmla="*/ 133 w 133"/>
                <a:gd name="T13" fmla="*/ 6 h 171"/>
                <a:gd name="T14" fmla="*/ 133 w 133"/>
                <a:gd name="T15" fmla="*/ 165 h 171"/>
                <a:gd name="T16" fmla="*/ 127 w 133"/>
                <a:gd name="T17" fmla="*/ 171 h 171"/>
                <a:gd name="T18" fmla="*/ 13 w 133"/>
                <a:gd name="T19" fmla="*/ 159 h 171"/>
                <a:gd name="T20" fmla="*/ 120 w 133"/>
                <a:gd name="T21" fmla="*/ 159 h 171"/>
                <a:gd name="T22" fmla="*/ 120 w 133"/>
                <a:gd name="T23" fmla="*/ 12 h 171"/>
                <a:gd name="T24" fmla="*/ 13 w 133"/>
                <a:gd name="T25" fmla="*/ 12 h 171"/>
                <a:gd name="T26" fmla="*/ 13 w 133"/>
                <a:gd name="T27" fmla="*/ 159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33" h="171">
                  <a:moveTo>
                    <a:pt x="127" y="171"/>
                  </a:moveTo>
                  <a:cubicBezTo>
                    <a:pt x="6" y="171"/>
                    <a:pt x="6" y="171"/>
                    <a:pt x="6" y="171"/>
                  </a:cubicBezTo>
                  <a:cubicBezTo>
                    <a:pt x="3" y="171"/>
                    <a:pt x="0" y="168"/>
                    <a:pt x="0" y="165"/>
                  </a:cubicBezTo>
                  <a:cubicBezTo>
                    <a:pt x="0" y="6"/>
                    <a:pt x="0" y="6"/>
                    <a:pt x="0" y="6"/>
                  </a:cubicBezTo>
                  <a:cubicBezTo>
                    <a:pt x="0" y="3"/>
                    <a:pt x="3" y="0"/>
                    <a:pt x="6" y="0"/>
                  </a:cubicBezTo>
                  <a:cubicBezTo>
                    <a:pt x="127" y="0"/>
                    <a:pt x="127" y="0"/>
                    <a:pt x="127" y="0"/>
                  </a:cubicBezTo>
                  <a:cubicBezTo>
                    <a:pt x="130" y="0"/>
                    <a:pt x="133" y="3"/>
                    <a:pt x="133" y="6"/>
                  </a:cubicBezTo>
                  <a:cubicBezTo>
                    <a:pt x="133" y="165"/>
                    <a:pt x="133" y="165"/>
                    <a:pt x="133" y="165"/>
                  </a:cubicBezTo>
                  <a:cubicBezTo>
                    <a:pt x="133" y="168"/>
                    <a:pt x="130" y="171"/>
                    <a:pt x="127" y="171"/>
                  </a:cubicBezTo>
                  <a:close/>
                  <a:moveTo>
                    <a:pt x="13" y="159"/>
                  </a:moveTo>
                  <a:cubicBezTo>
                    <a:pt x="120" y="159"/>
                    <a:pt x="120" y="159"/>
                    <a:pt x="120" y="159"/>
                  </a:cubicBezTo>
                  <a:cubicBezTo>
                    <a:pt x="120" y="12"/>
                    <a:pt x="120" y="12"/>
                    <a:pt x="120" y="12"/>
                  </a:cubicBezTo>
                  <a:cubicBezTo>
                    <a:pt x="13" y="12"/>
                    <a:pt x="13" y="12"/>
                    <a:pt x="13" y="12"/>
                  </a:cubicBezTo>
                  <a:lnTo>
                    <a:pt x="13"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93"/>
            <p:cNvSpPr>
              <a:spLocks/>
            </p:cNvSpPr>
            <p:nvPr/>
          </p:nvSpPr>
          <p:spPr bwMode="auto">
            <a:xfrm>
              <a:off x="3104264" y="5599527"/>
              <a:ext cx="108184" cy="100296"/>
            </a:xfrm>
            <a:custGeom>
              <a:avLst/>
              <a:gdLst>
                <a:gd name="T0" fmla="*/ 22 w 48"/>
                <a:gd name="T1" fmla="*/ 44 h 44"/>
                <a:gd name="T2" fmla="*/ 18 w 48"/>
                <a:gd name="T3" fmla="*/ 42 h 44"/>
                <a:gd name="T4" fmla="*/ 3 w 48"/>
                <a:gd name="T5" fmla="*/ 26 h 44"/>
                <a:gd name="T6" fmla="*/ 3 w 48"/>
                <a:gd name="T7" fmla="*/ 17 h 44"/>
                <a:gd name="T8" fmla="*/ 11 w 48"/>
                <a:gd name="T9" fmla="*/ 17 h 44"/>
                <a:gd name="T10" fmla="*/ 21 w 48"/>
                <a:gd name="T11" fmla="*/ 27 h 44"/>
                <a:gd name="T12" fmla="*/ 35 w 48"/>
                <a:gd name="T13" fmla="*/ 4 h 44"/>
                <a:gd name="T14" fmla="*/ 44 w 48"/>
                <a:gd name="T15" fmla="*/ 1 h 44"/>
                <a:gd name="T16" fmla="*/ 46 w 48"/>
                <a:gd name="T17" fmla="*/ 10 h 44"/>
                <a:gd name="T18" fmla="*/ 28 w 48"/>
                <a:gd name="T19" fmla="*/ 41 h 44"/>
                <a:gd name="T20" fmla="*/ 23 w 48"/>
                <a:gd name="T21" fmla="*/ 44 h 44"/>
                <a:gd name="T22" fmla="*/ 22 w 48"/>
                <a:gd name="T2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44">
                  <a:moveTo>
                    <a:pt x="22" y="44"/>
                  </a:moveTo>
                  <a:cubicBezTo>
                    <a:pt x="21" y="44"/>
                    <a:pt x="19" y="43"/>
                    <a:pt x="18" y="42"/>
                  </a:cubicBezTo>
                  <a:cubicBezTo>
                    <a:pt x="3" y="26"/>
                    <a:pt x="3" y="26"/>
                    <a:pt x="3" y="26"/>
                  </a:cubicBezTo>
                  <a:cubicBezTo>
                    <a:pt x="0" y="24"/>
                    <a:pt x="0" y="20"/>
                    <a:pt x="3" y="17"/>
                  </a:cubicBezTo>
                  <a:cubicBezTo>
                    <a:pt x="5" y="15"/>
                    <a:pt x="9" y="15"/>
                    <a:pt x="11" y="17"/>
                  </a:cubicBezTo>
                  <a:cubicBezTo>
                    <a:pt x="21" y="27"/>
                    <a:pt x="21" y="27"/>
                    <a:pt x="21" y="27"/>
                  </a:cubicBezTo>
                  <a:cubicBezTo>
                    <a:pt x="35" y="4"/>
                    <a:pt x="35" y="4"/>
                    <a:pt x="35" y="4"/>
                  </a:cubicBezTo>
                  <a:cubicBezTo>
                    <a:pt x="37" y="1"/>
                    <a:pt x="41" y="0"/>
                    <a:pt x="44" y="1"/>
                  </a:cubicBezTo>
                  <a:cubicBezTo>
                    <a:pt x="47" y="3"/>
                    <a:pt x="48" y="7"/>
                    <a:pt x="46" y="10"/>
                  </a:cubicBezTo>
                  <a:cubicBezTo>
                    <a:pt x="28" y="41"/>
                    <a:pt x="28" y="41"/>
                    <a:pt x="28" y="41"/>
                  </a:cubicBezTo>
                  <a:cubicBezTo>
                    <a:pt x="27" y="42"/>
                    <a:pt x="25" y="43"/>
                    <a:pt x="23" y="44"/>
                  </a:cubicBezTo>
                  <a:cubicBezTo>
                    <a:pt x="23" y="44"/>
                    <a:pt x="23" y="44"/>
                    <a:pt x="22" y="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94"/>
            <p:cNvSpPr>
              <a:spLocks/>
            </p:cNvSpPr>
            <p:nvPr/>
          </p:nvSpPr>
          <p:spPr bwMode="auto">
            <a:xfrm>
              <a:off x="3221463" y="5635588"/>
              <a:ext cx="84519" cy="28173"/>
            </a:xfrm>
            <a:custGeom>
              <a:avLst/>
              <a:gdLst>
                <a:gd name="T0" fmla="*/ 31 w 37"/>
                <a:gd name="T1" fmla="*/ 12 h 12"/>
                <a:gd name="T2" fmla="*/ 7 w 37"/>
                <a:gd name="T3" fmla="*/ 12 h 12"/>
                <a:gd name="T4" fmla="*/ 0 w 37"/>
                <a:gd name="T5" fmla="*/ 6 h 12"/>
                <a:gd name="T6" fmla="*/ 7 w 37"/>
                <a:gd name="T7" fmla="*/ 0 h 12"/>
                <a:gd name="T8" fmla="*/ 31 w 37"/>
                <a:gd name="T9" fmla="*/ 0 h 12"/>
                <a:gd name="T10" fmla="*/ 37 w 37"/>
                <a:gd name="T11" fmla="*/ 6 h 12"/>
                <a:gd name="T12" fmla="*/ 31 w 37"/>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37" h="12">
                  <a:moveTo>
                    <a:pt x="31" y="12"/>
                  </a:moveTo>
                  <a:cubicBezTo>
                    <a:pt x="7" y="12"/>
                    <a:pt x="7" y="12"/>
                    <a:pt x="7" y="12"/>
                  </a:cubicBezTo>
                  <a:cubicBezTo>
                    <a:pt x="3" y="12"/>
                    <a:pt x="0" y="10"/>
                    <a:pt x="0" y="6"/>
                  </a:cubicBezTo>
                  <a:cubicBezTo>
                    <a:pt x="0" y="3"/>
                    <a:pt x="3" y="0"/>
                    <a:pt x="7" y="0"/>
                  </a:cubicBezTo>
                  <a:cubicBezTo>
                    <a:pt x="31" y="0"/>
                    <a:pt x="31" y="0"/>
                    <a:pt x="31" y="0"/>
                  </a:cubicBezTo>
                  <a:cubicBezTo>
                    <a:pt x="34" y="0"/>
                    <a:pt x="37" y="3"/>
                    <a:pt x="37" y="6"/>
                  </a:cubicBezTo>
                  <a:cubicBezTo>
                    <a:pt x="37" y="10"/>
                    <a:pt x="34" y="12"/>
                    <a:pt x="3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95"/>
            <p:cNvSpPr>
              <a:spLocks/>
            </p:cNvSpPr>
            <p:nvPr/>
          </p:nvSpPr>
          <p:spPr bwMode="auto">
            <a:xfrm>
              <a:off x="3104264" y="5697569"/>
              <a:ext cx="108184" cy="101423"/>
            </a:xfrm>
            <a:custGeom>
              <a:avLst/>
              <a:gdLst>
                <a:gd name="T0" fmla="*/ 22 w 48"/>
                <a:gd name="T1" fmla="*/ 44 h 44"/>
                <a:gd name="T2" fmla="*/ 18 w 48"/>
                <a:gd name="T3" fmla="*/ 42 h 44"/>
                <a:gd name="T4" fmla="*/ 3 w 48"/>
                <a:gd name="T5" fmla="*/ 27 h 44"/>
                <a:gd name="T6" fmla="*/ 3 w 48"/>
                <a:gd name="T7" fmla="*/ 18 h 44"/>
                <a:gd name="T8" fmla="*/ 11 w 48"/>
                <a:gd name="T9" fmla="*/ 18 h 44"/>
                <a:gd name="T10" fmla="*/ 21 w 48"/>
                <a:gd name="T11" fmla="*/ 28 h 44"/>
                <a:gd name="T12" fmla="*/ 35 w 48"/>
                <a:gd name="T13" fmla="*/ 4 h 44"/>
                <a:gd name="T14" fmla="*/ 44 w 48"/>
                <a:gd name="T15" fmla="*/ 2 h 44"/>
                <a:gd name="T16" fmla="*/ 46 w 48"/>
                <a:gd name="T17" fmla="*/ 10 h 44"/>
                <a:gd name="T18" fmla="*/ 28 w 48"/>
                <a:gd name="T19" fmla="*/ 41 h 44"/>
                <a:gd name="T20" fmla="*/ 23 w 48"/>
                <a:gd name="T21" fmla="*/ 44 h 44"/>
                <a:gd name="T22" fmla="*/ 22 w 48"/>
                <a:gd name="T2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44">
                  <a:moveTo>
                    <a:pt x="22" y="44"/>
                  </a:moveTo>
                  <a:cubicBezTo>
                    <a:pt x="21" y="44"/>
                    <a:pt x="19" y="43"/>
                    <a:pt x="18" y="42"/>
                  </a:cubicBezTo>
                  <a:cubicBezTo>
                    <a:pt x="3" y="27"/>
                    <a:pt x="3" y="27"/>
                    <a:pt x="3" y="27"/>
                  </a:cubicBezTo>
                  <a:cubicBezTo>
                    <a:pt x="0" y="24"/>
                    <a:pt x="0" y="20"/>
                    <a:pt x="3" y="18"/>
                  </a:cubicBezTo>
                  <a:cubicBezTo>
                    <a:pt x="5" y="15"/>
                    <a:pt x="9" y="15"/>
                    <a:pt x="11" y="18"/>
                  </a:cubicBezTo>
                  <a:cubicBezTo>
                    <a:pt x="21" y="28"/>
                    <a:pt x="21" y="28"/>
                    <a:pt x="21" y="28"/>
                  </a:cubicBezTo>
                  <a:cubicBezTo>
                    <a:pt x="35" y="4"/>
                    <a:pt x="35" y="4"/>
                    <a:pt x="35" y="4"/>
                  </a:cubicBezTo>
                  <a:cubicBezTo>
                    <a:pt x="37" y="1"/>
                    <a:pt x="41" y="0"/>
                    <a:pt x="44" y="2"/>
                  </a:cubicBezTo>
                  <a:cubicBezTo>
                    <a:pt x="47" y="3"/>
                    <a:pt x="48" y="7"/>
                    <a:pt x="46" y="10"/>
                  </a:cubicBezTo>
                  <a:cubicBezTo>
                    <a:pt x="28" y="41"/>
                    <a:pt x="28" y="41"/>
                    <a:pt x="28" y="41"/>
                  </a:cubicBezTo>
                  <a:cubicBezTo>
                    <a:pt x="27" y="42"/>
                    <a:pt x="25" y="44"/>
                    <a:pt x="23" y="44"/>
                  </a:cubicBezTo>
                  <a:cubicBezTo>
                    <a:pt x="23" y="44"/>
                    <a:pt x="23" y="44"/>
                    <a:pt x="22" y="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96"/>
            <p:cNvSpPr>
              <a:spLocks/>
            </p:cNvSpPr>
            <p:nvPr/>
          </p:nvSpPr>
          <p:spPr bwMode="auto">
            <a:xfrm>
              <a:off x="3221463" y="5734757"/>
              <a:ext cx="84519" cy="29300"/>
            </a:xfrm>
            <a:custGeom>
              <a:avLst/>
              <a:gdLst>
                <a:gd name="T0" fmla="*/ 31 w 37"/>
                <a:gd name="T1" fmla="*/ 13 h 13"/>
                <a:gd name="T2" fmla="*/ 7 w 37"/>
                <a:gd name="T3" fmla="*/ 13 h 13"/>
                <a:gd name="T4" fmla="*/ 0 w 37"/>
                <a:gd name="T5" fmla="*/ 6 h 13"/>
                <a:gd name="T6" fmla="*/ 7 w 37"/>
                <a:gd name="T7" fmla="*/ 0 h 13"/>
                <a:gd name="T8" fmla="*/ 31 w 37"/>
                <a:gd name="T9" fmla="*/ 0 h 13"/>
                <a:gd name="T10" fmla="*/ 37 w 37"/>
                <a:gd name="T11" fmla="*/ 6 h 13"/>
                <a:gd name="T12" fmla="*/ 31 w 37"/>
                <a:gd name="T13" fmla="*/ 13 h 13"/>
              </a:gdLst>
              <a:ahLst/>
              <a:cxnLst>
                <a:cxn ang="0">
                  <a:pos x="T0" y="T1"/>
                </a:cxn>
                <a:cxn ang="0">
                  <a:pos x="T2" y="T3"/>
                </a:cxn>
                <a:cxn ang="0">
                  <a:pos x="T4" y="T5"/>
                </a:cxn>
                <a:cxn ang="0">
                  <a:pos x="T6" y="T7"/>
                </a:cxn>
                <a:cxn ang="0">
                  <a:pos x="T8" y="T9"/>
                </a:cxn>
                <a:cxn ang="0">
                  <a:pos x="T10" y="T11"/>
                </a:cxn>
                <a:cxn ang="0">
                  <a:pos x="T12" y="T13"/>
                </a:cxn>
              </a:cxnLst>
              <a:rect l="0" t="0" r="r" b="b"/>
              <a:pathLst>
                <a:path w="37" h="13">
                  <a:moveTo>
                    <a:pt x="31" y="13"/>
                  </a:moveTo>
                  <a:cubicBezTo>
                    <a:pt x="7" y="13"/>
                    <a:pt x="7" y="13"/>
                    <a:pt x="7" y="13"/>
                  </a:cubicBezTo>
                  <a:cubicBezTo>
                    <a:pt x="3" y="13"/>
                    <a:pt x="0" y="10"/>
                    <a:pt x="0" y="6"/>
                  </a:cubicBezTo>
                  <a:cubicBezTo>
                    <a:pt x="0" y="3"/>
                    <a:pt x="3" y="0"/>
                    <a:pt x="7" y="0"/>
                  </a:cubicBezTo>
                  <a:cubicBezTo>
                    <a:pt x="31" y="0"/>
                    <a:pt x="31" y="0"/>
                    <a:pt x="31" y="0"/>
                  </a:cubicBezTo>
                  <a:cubicBezTo>
                    <a:pt x="34" y="0"/>
                    <a:pt x="37" y="3"/>
                    <a:pt x="37" y="6"/>
                  </a:cubicBezTo>
                  <a:cubicBezTo>
                    <a:pt x="37" y="10"/>
                    <a:pt x="34" y="13"/>
                    <a:pt x="31"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97"/>
            <p:cNvSpPr>
              <a:spLocks/>
            </p:cNvSpPr>
            <p:nvPr/>
          </p:nvSpPr>
          <p:spPr bwMode="auto">
            <a:xfrm>
              <a:off x="3104264" y="5796738"/>
              <a:ext cx="108184" cy="100296"/>
            </a:xfrm>
            <a:custGeom>
              <a:avLst/>
              <a:gdLst>
                <a:gd name="T0" fmla="*/ 22 w 48"/>
                <a:gd name="T1" fmla="*/ 44 h 44"/>
                <a:gd name="T2" fmla="*/ 18 w 48"/>
                <a:gd name="T3" fmla="*/ 42 h 44"/>
                <a:gd name="T4" fmla="*/ 3 w 48"/>
                <a:gd name="T5" fmla="*/ 27 h 44"/>
                <a:gd name="T6" fmla="*/ 3 w 48"/>
                <a:gd name="T7" fmla="*/ 18 h 44"/>
                <a:gd name="T8" fmla="*/ 11 w 48"/>
                <a:gd name="T9" fmla="*/ 18 h 44"/>
                <a:gd name="T10" fmla="*/ 21 w 48"/>
                <a:gd name="T11" fmla="*/ 28 h 44"/>
                <a:gd name="T12" fmla="*/ 35 w 48"/>
                <a:gd name="T13" fmla="*/ 4 h 44"/>
                <a:gd name="T14" fmla="*/ 44 w 48"/>
                <a:gd name="T15" fmla="*/ 2 h 44"/>
                <a:gd name="T16" fmla="*/ 46 w 48"/>
                <a:gd name="T17" fmla="*/ 10 h 44"/>
                <a:gd name="T18" fmla="*/ 28 w 48"/>
                <a:gd name="T19" fmla="*/ 41 h 44"/>
                <a:gd name="T20" fmla="*/ 23 w 48"/>
                <a:gd name="T21" fmla="*/ 44 h 44"/>
                <a:gd name="T22" fmla="*/ 22 w 48"/>
                <a:gd name="T23" fmla="*/ 44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8" h="44">
                  <a:moveTo>
                    <a:pt x="22" y="44"/>
                  </a:moveTo>
                  <a:cubicBezTo>
                    <a:pt x="21" y="44"/>
                    <a:pt x="19" y="43"/>
                    <a:pt x="18" y="42"/>
                  </a:cubicBezTo>
                  <a:cubicBezTo>
                    <a:pt x="3" y="27"/>
                    <a:pt x="3" y="27"/>
                    <a:pt x="3" y="27"/>
                  </a:cubicBezTo>
                  <a:cubicBezTo>
                    <a:pt x="0" y="24"/>
                    <a:pt x="0" y="20"/>
                    <a:pt x="3" y="18"/>
                  </a:cubicBezTo>
                  <a:cubicBezTo>
                    <a:pt x="5" y="16"/>
                    <a:pt x="9" y="16"/>
                    <a:pt x="11" y="18"/>
                  </a:cubicBezTo>
                  <a:cubicBezTo>
                    <a:pt x="21" y="28"/>
                    <a:pt x="21" y="28"/>
                    <a:pt x="21" y="28"/>
                  </a:cubicBezTo>
                  <a:cubicBezTo>
                    <a:pt x="35" y="4"/>
                    <a:pt x="35" y="4"/>
                    <a:pt x="35" y="4"/>
                  </a:cubicBezTo>
                  <a:cubicBezTo>
                    <a:pt x="37" y="1"/>
                    <a:pt x="41" y="0"/>
                    <a:pt x="44" y="2"/>
                  </a:cubicBezTo>
                  <a:cubicBezTo>
                    <a:pt x="47" y="4"/>
                    <a:pt x="48" y="7"/>
                    <a:pt x="46" y="10"/>
                  </a:cubicBezTo>
                  <a:cubicBezTo>
                    <a:pt x="28" y="41"/>
                    <a:pt x="28" y="41"/>
                    <a:pt x="28" y="41"/>
                  </a:cubicBezTo>
                  <a:cubicBezTo>
                    <a:pt x="27" y="43"/>
                    <a:pt x="25" y="44"/>
                    <a:pt x="23" y="44"/>
                  </a:cubicBezTo>
                  <a:cubicBezTo>
                    <a:pt x="23" y="44"/>
                    <a:pt x="23" y="44"/>
                    <a:pt x="22" y="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98"/>
            <p:cNvSpPr>
              <a:spLocks/>
            </p:cNvSpPr>
            <p:nvPr/>
          </p:nvSpPr>
          <p:spPr bwMode="auto">
            <a:xfrm>
              <a:off x="3221463" y="5832799"/>
              <a:ext cx="84519" cy="30427"/>
            </a:xfrm>
            <a:custGeom>
              <a:avLst/>
              <a:gdLst>
                <a:gd name="T0" fmla="*/ 31 w 37"/>
                <a:gd name="T1" fmla="*/ 13 h 13"/>
                <a:gd name="T2" fmla="*/ 7 w 37"/>
                <a:gd name="T3" fmla="*/ 13 h 13"/>
                <a:gd name="T4" fmla="*/ 0 w 37"/>
                <a:gd name="T5" fmla="*/ 7 h 13"/>
                <a:gd name="T6" fmla="*/ 7 w 37"/>
                <a:gd name="T7" fmla="*/ 0 h 13"/>
                <a:gd name="T8" fmla="*/ 31 w 37"/>
                <a:gd name="T9" fmla="*/ 0 h 13"/>
                <a:gd name="T10" fmla="*/ 37 w 37"/>
                <a:gd name="T11" fmla="*/ 7 h 13"/>
                <a:gd name="T12" fmla="*/ 31 w 37"/>
                <a:gd name="T13" fmla="*/ 13 h 13"/>
              </a:gdLst>
              <a:ahLst/>
              <a:cxnLst>
                <a:cxn ang="0">
                  <a:pos x="T0" y="T1"/>
                </a:cxn>
                <a:cxn ang="0">
                  <a:pos x="T2" y="T3"/>
                </a:cxn>
                <a:cxn ang="0">
                  <a:pos x="T4" y="T5"/>
                </a:cxn>
                <a:cxn ang="0">
                  <a:pos x="T6" y="T7"/>
                </a:cxn>
                <a:cxn ang="0">
                  <a:pos x="T8" y="T9"/>
                </a:cxn>
                <a:cxn ang="0">
                  <a:pos x="T10" y="T11"/>
                </a:cxn>
                <a:cxn ang="0">
                  <a:pos x="T12" y="T13"/>
                </a:cxn>
              </a:cxnLst>
              <a:rect l="0" t="0" r="r" b="b"/>
              <a:pathLst>
                <a:path w="37" h="13">
                  <a:moveTo>
                    <a:pt x="31" y="13"/>
                  </a:moveTo>
                  <a:cubicBezTo>
                    <a:pt x="7" y="13"/>
                    <a:pt x="7" y="13"/>
                    <a:pt x="7" y="13"/>
                  </a:cubicBezTo>
                  <a:cubicBezTo>
                    <a:pt x="3" y="13"/>
                    <a:pt x="0" y="10"/>
                    <a:pt x="0" y="7"/>
                  </a:cubicBezTo>
                  <a:cubicBezTo>
                    <a:pt x="0" y="3"/>
                    <a:pt x="3" y="0"/>
                    <a:pt x="7" y="0"/>
                  </a:cubicBezTo>
                  <a:cubicBezTo>
                    <a:pt x="31" y="0"/>
                    <a:pt x="31" y="0"/>
                    <a:pt x="31" y="0"/>
                  </a:cubicBezTo>
                  <a:cubicBezTo>
                    <a:pt x="34" y="0"/>
                    <a:pt x="37" y="3"/>
                    <a:pt x="37" y="7"/>
                  </a:cubicBezTo>
                  <a:cubicBezTo>
                    <a:pt x="37" y="10"/>
                    <a:pt x="34" y="13"/>
                    <a:pt x="31"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7" name="Grupo 106"/>
          <p:cNvGrpSpPr/>
          <p:nvPr/>
        </p:nvGrpSpPr>
        <p:grpSpPr>
          <a:xfrm>
            <a:off x="9014249" y="2868203"/>
            <a:ext cx="437939" cy="443215"/>
            <a:chOff x="8607001" y="3628549"/>
            <a:chExt cx="561205" cy="567966"/>
          </a:xfrm>
          <a:solidFill>
            <a:schemeClr val="bg1"/>
          </a:solidFill>
        </p:grpSpPr>
        <p:sp>
          <p:nvSpPr>
            <p:cNvPr id="72" name="Freeform 99"/>
            <p:cNvSpPr>
              <a:spLocks noEditPoints="1"/>
            </p:cNvSpPr>
            <p:nvPr/>
          </p:nvSpPr>
          <p:spPr bwMode="auto">
            <a:xfrm>
              <a:off x="8665601" y="3690529"/>
              <a:ext cx="441752" cy="446259"/>
            </a:xfrm>
            <a:custGeom>
              <a:avLst/>
              <a:gdLst>
                <a:gd name="T0" fmla="*/ 98 w 195"/>
                <a:gd name="T1" fmla="*/ 195 h 195"/>
                <a:gd name="T2" fmla="*/ 0 w 195"/>
                <a:gd name="T3" fmla="*/ 97 h 195"/>
                <a:gd name="T4" fmla="*/ 98 w 195"/>
                <a:gd name="T5" fmla="*/ 0 h 195"/>
                <a:gd name="T6" fmla="*/ 195 w 195"/>
                <a:gd name="T7" fmla="*/ 97 h 195"/>
                <a:gd name="T8" fmla="*/ 98 w 195"/>
                <a:gd name="T9" fmla="*/ 195 h 195"/>
                <a:gd name="T10" fmla="*/ 98 w 195"/>
                <a:gd name="T11" fmla="*/ 12 h 195"/>
                <a:gd name="T12" fmla="*/ 13 w 195"/>
                <a:gd name="T13" fmla="*/ 97 h 195"/>
                <a:gd name="T14" fmla="*/ 98 w 195"/>
                <a:gd name="T15" fmla="*/ 182 h 195"/>
                <a:gd name="T16" fmla="*/ 183 w 195"/>
                <a:gd name="T17" fmla="*/ 97 h 195"/>
                <a:gd name="T18" fmla="*/ 98 w 195"/>
                <a:gd name="T19" fmla="*/ 12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5" h="195">
                  <a:moveTo>
                    <a:pt x="98" y="195"/>
                  </a:moveTo>
                  <a:cubicBezTo>
                    <a:pt x="44" y="195"/>
                    <a:pt x="0" y="151"/>
                    <a:pt x="0" y="97"/>
                  </a:cubicBezTo>
                  <a:cubicBezTo>
                    <a:pt x="0" y="44"/>
                    <a:pt x="44" y="0"/>
                    <a:pt x="98" y="0"/>
                  </a:cubicBezTo>
                  <a:cubicBezTo>
                    <a:pt x="151" y="0"/>
                    <a:pt x="195" y="44"/>
                    <a:pt x="195" y="97"/>
                  </a:cubicBezTo>
                  <a:cubicBezTo>
                    <a:pt x="195" y="151"/>
                    <a:pt x="151" y="195"/>
                    <a:pt x="98" y="195"/>
                  </a:cubicBezTo>
                  <a:close/>
                  <a:moveTo>
                    <a:pt x="98" y="12"/>
                  </a:moveTo>
                  <a:cubicBezTo>
                    <a:pt x="51" y="12"/>
                    <a:pt x="13" y="50"/>
                    <a:pt x="13" y="97"/>
                  </a:cubicBezTo>
                  <a:cubicBezTo>
                    <a:pt x="13" y="144"/>
                    <a:pt x="51" y="182"/>
                    <a:pt x="98" y="182"/>
                  </a:cubicBezTo>
                  <a:cubicBezTo>
                    <a:pt x="145" y="182"/>
                    <a:pt x="183" y="144"/>
                    <a:pt x="183" y="97"/>
                  </a:cubicBezTo>
                  <a:cubicBezTo>
                    <a:pt x="183" y="50"/>
                    <a:pt x="145" y="12"/>
                    <a:pt x="9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100"/>
            <p:cNvSpPr>
              <a:spLocks noEditPoints="1"/>
            </p:cNvSpPr>
            <p:nvPr/>
          </p:nvSpPr>
          <p:spPr bwMode="auto">
            <a:xfrm>
              <a:off x="8719693" y="3743494"/>
              <a:ext cx="335821" cy="339202"/>
            </a:xfrm>
            <a:custGeom>
              <a:avLst/>
              <a:gdLst>
                <a:gd name="T0" fmla="*/ 74 w 148"/>
                <a:gd name="T1" fmla="*/ 148 h 148"/>
                <a:gd name="T2" fmla="*/ 0 w 148"/>
                <a:gd name="T3" fmla="*/ 74 h 148"/>
                <a:gd name="T4" fmla="*/ 74 w 148"/>
                <a:gd name="T5" fmla="*/ 0 h 148"/>
                <a:gd name="T6" fmla="*/ 148 w 148"/>
                <a:gd name="T7" fmla="*/ 74 h 148"/>
                <a:gd name="T8" fmla="*/ 74 w 148"/>
                <a:gd name="T9" fmla="*/ 148 h 148"/>
                <a:gd name="T10" fmla="*/ 74 w 148"/>
                <a:gd name="T11" fmla="*/ 13 h 148"/>
                <a:gd name="T12" fmla="*/ 12 w 148"/>
                <a:gd name="T13" fmla="*/ 74 h 148"/>
                <a:gd name="T14" fmla="*/ 74 w 148"/>
                <a:gd name="T15" fmla="*/ 136 h 148"/>
                <a:gd name="T16" fmla="*/ 135 w 148"/>
                <a:gd name="T17" fmla="*/ 74 h 148"/>
                <a:gd name="T18" fmla="*/ 74 w 148"/>
                <a:gd name="T19" fmla="*/ 13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8" h="148">
                  <a:moveTo>
                    <a:pt x="74" y="148"/>
                  </a:moveTo>
                  <a:cubicBezTo>
                    <a:pt x="33" y="148"/>
                    <a:pt x="0" y="115"/>
                    <a:pt x="0" y="74"/>
                  </a:cubicBezTo>
                  <a:cubicBezTo>
                    <a:pt x="0" y="33"/>
                    <a:pt x="33" y="0"/>
                    <a:pt x="74" y="0"/>
                  </a:cubicBezTo>
                  <a:cubicBezTo>
                    <a:pt x="114" y="0"/>
                    <a:pt x="148" y="33"/>
                    <a:pt x="148" y="74"/>
                  </a:cubicBezTo>
                  <a:cubicBezTo>
                    <a:pt x="148" y="115"/>
                    <a:pt x="114" y="148"/>
                    <a:pt x="74" y="148"/>
                  </a:cubicBezTo>
                  <a:close/>
                  <a:moveTo>
                    <a:pt x="74" y="13"/>
                  </a:moveTo>
                  <a:cubicBezTo>
                    <a:pt x="40" y="13"/>
                    <a:pt x="12" y="40"/>
                    <a:pt x="12" y="74"/>
                  </a:cubicBezTo>
                  <a:cubicBezTo>
                    <a:pt x="12" y="108"/>
                    <a:pt x="40" y="136"/>
                    <a:pt x="74" y="136"/>
                  </a:cubicBezTo>
                  <a:cubicBezTo>
                    <a:pt x="108" y="136"/>
                    <a:pt x="135" y="108"/>
                    <a:pt x="135" y="74"/>
                  </a:cubicBezTo>
                  <a:cubicBezTo>
                    <a:pt x="135" y="40"/>
                    <a:pt x="108" y="13"/>
                    <a:pt x="74"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101"/>
            <p:cNvSpPr>
              <a:spLocks noEditPoints="1"/>
            </p:cNvSpPr>
            <p:nvPr/>
          </p:nvSpPr>
          <p:spPr bwMode="auto">
            <a:xfrm>
              <a:off x="8607001" y="3628549"/>
              <a:ext cx="561205" cy="567966"/>
            </a:xfrm>
            <a:custGeom>
              <a:avLst/>
              <a:gdLst>
                <a:gd name="T0" fmla="*/ 95 w 248"/>
                <a:gd name="T1" fmla="*/ 245 h 248"/>
                <a:gd name="T2" fmla="*/ 115 w 248"/>
                <a:gd name="T3" fmla="*/ 221 h 248"/>
                <a:gd name="T4" fmla="*/ 140 w 248"/>
                <a:gd name="T5" fmla="*/ 247 h 248"/>
                <a:gd name="T6" fmla="*/ 150 w 248"/>
                <a:gd name="T7" fmla="*/ 218 h 248"/>
                <a:gd name="T8" fmla="*/ 140 w 248"/>
                <a:gd name="T9" fmla="*/ 247 h 248"/>
                <a:gd name="T10" fmla="*/ 53 w 248"/>
                <a:gd name="T11" fmla="*/ 226 h 248"/>
                <a:gd name="T12" fmla="*/ 81 w 248"/>
                <a:gd name="T13" fmla="*/ 211 h 248"/>
                <a:gd name="T14" fmla="*/ 183 w 248"/>
                <a:gd name="T15" fmla="*/ 233 h 248"/>
                <a:gd name="T16" fmla="*/ 182 w 248"/>
                <a:gd name="T17" fmla="*/ 202 h 248"/>
                <a:gd name="T18" fmla="*/ 183 w 248"/>
                <a:gd name="T19" fmla="*/ 233 h 248"/>
                <a:gd name="T20" fmla="*/ 21 w 248"/>
                <a:gd name="T21" fmla="*/ 194 h 248"/>
                <a:gd name="T22" fmla="*/ 52 w 248"/>
                <a:gd name="T23" fmla="*/ 190 h 248"/>
                <a:gd name="T24" fmla="*/ 219 w 248"/>
                <a:gd name="T25" fmla="*/ 204 h 248"/>
                <a:gd name="T26" fmla="*/ 206 w 248"/>
                <a:gd name="T27" fmla="*/ 175 h 248"/>
                <a:gd name="T28" fmla="*/ 219 w 248"/>
                <a:gd name="T29" fmla="*/ 204 h 248"/>
                <a:gd name="T30" fmla="*/ 3 w 248"/>
                <a:gd name="T31" fmla="*/ 152 h 248"/>
                <a:gd name="T32" fmla="*/ 33 w 248"/>
                <a:gd name="T33" fmla="*/ 160 h 248"/>
                <a:gd name="T34" fmla="*/ 241 w 248"/>
                <a:gd name="T35" fmla="*/ 165 h 248"/>
                <a:gd name="T36" fmla="*/ 219 w 248"/>
                <a:gd name="T37" fmla="*/ 142 h 248"/>
                <a:gd name="T38" fmla="*/ 241 w 248"/>
                <a:gd name="T39" fmla="*/ 165 h 248"/>
                <a:gd name="T40" fmla="*/ 0 w 248"/>
                <a:gd name="T41" fmla="*/ 124 h 248"/>
                <a:gd name="T42" fmla="*/ 28 w 248"/>
                <a:gd name="T43" fmla="*/ 110 h 248"/>
                <a:gd name="T44" fmla="*/ 27 w 248"/>
                <a:gd name="T45" fmla="*/ 125 h 248"/>
                <a:gd name="T46" fmla="*/ 221 w 248"/>
                <a:gd name="T47" fmla="*/ 121 h 248"/>
                <a:gd name="T48" fmla="*/ 246 w 248"/>
                <a:gd name="T49" fmla="*/ 101 h 248"/>
                <a:gd name="T50" fmla="*/ 221 w 248"/>
                <a:gd name="T51" fmla="*/ 121 h 248"/>
                <a:gd name="T52" fmla="*/ 8 w 248"/>
                <a:gd name="T53" fmla="*/ 80 h 248"/>
                <a:gd name="T54" fmla="*/ 39 w 248"/>
                <a:gd name="T55" fmla="*/ 76 h 248"/>
                <a:gd name="T56" fmla="*/ 213 w 248"/>
                <a:gd name="T57" fmla="*/ 86 h 248"/>
                <a:gd name="T58" fmla="*/ 229 w 248"/>
                <a:gd name="T59" fmla="*/ 59 h 248"/>
                <a:gd name="T60" fmla="*/ 213 w 248"/>
                <a:gd name="T61" fmla="*/ 86 h 248"/>
                <a:gd name="T62" fmla="*/ 32 w 248"/>
                <a:gd name="T63" fmla="*/ 41 h 248"/>
                <a:gd name="T64" fmla="*/ 62 w 248"/>
                <a:gd name="T65" fmla="*/ 49 h 248"/>
                <a:gd name="T66" fmla="*/ 193 w 248"/>
                <a:gd name="T67" fmla="*/ 56 h 248"/>
                <a:gd name="T68" fmla="*/ 198 w 248"/>
                <a:gd name="T69" fmla="*/ 25 h 248"/>
                <a:gd name="T70" fmla="*/ 193 w 248"/>
                <a:gd name="T71" fmla="*/ 56 h 248"/>
                <a:gd name="T72" fmla="*/ 68 w 248"/>
                <a:gd name="T73" fmla="*/ 13 h 248"/>
                <a:gd name="T74" fmla="*/ 94 w 248"/>
                <a:gd name="T75" fmla="*/ 32 h 248"/>
                <a:gd name="T76" fmla="*/ 164 w 248"/>
                <a:gd name="T77" fmla="*/ 36 h 248"/>
                <a:gd name="T78" fmla="*/ 157 w 248"/>
                <a:gd name="T79" fmla="*/ 5 h 248"/>
                <a:gd name="T80" fmla="*/ 164 w 248"/>
                <a:gd name="T81" fmla="*/ 36 h 248"/>
                <a:gd name="T82" fmla="*/ 112 w 248"/>
                <a:gd name="T83" fmla="*/ 1 h 248"/>
                <a:gd name="T84" fmla="*/ 129 w 248"/>
                <a:gd name="T85" fmla="*/ 27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48" h="248">
                  <a:moveTo>
                    <a:pt x="113" y="248"/>
                  </a:moveTo>
                  <a:cubicBezTo>
                    <a:pt x="107" y="247"/>
                    <a:pt x="100" y="246"/>
                    <a:pt x="95" y="245"/>
                  </a:cubicBezTo>
                  <a:cubicBezTo>
                    <a:pt x="101" y="219"/>
                    <a:pt x="101" y="219"/>
                    <a:pt x="101" y="219"/>
                  </a:cubicBezTo>
                  <a:cubicBezTo>
                    <a:pt x="105" y="220"/>
                    <a:pt x="110" y="221"/>
                    <a:pt x="115" y="221"/>
                  </a:cubicBezTo>
                  <a:lnTo>
                    <a:pt x="113" y="248"/>
                  </a:lnTo>
                  <a:close/>
                  <a:moveTo>
                    <a:pt x="140" y="247"/>
                  </a:moveTo>
                  <a:cubicBezTo>
                    <a:pt x="136" y="221"/>
                    <a:pt x="136" y="221"/>
                    <a:pt x="136" y="221"/>
                  </a:cubicBezTo>
                  <a:cubicBezTo>
                    <a:pt x="141" y="220"/>
                    <a:pt x="146" y="219"/>
                    <a:pt x="150" y="218"/>
                  </a:cubicBezTo>
                  <a:cubicBezTo>
                    <a:pt x="158" y="244"/>
                    <a:pt x="158" y="244"/>
                    <a:pt x="158" y="244"/>
                  </a:cubicBezTo>
                  <a:cubicBezTo>
                    <a:pt x="152" y="245"/>
                    <a:pt x="146" y="246"/>
                    <a:pt x="140" y="247"/>
                  </a:cubicBezTo>
                  <a:close/>
                  <a:moveTo>
                    <a:pt x="69" y="236"/>
                  </a:moveTo>
                  <a:cubicBezTo>
                    <a:pt x="63" y="233"/>
                    <a:pt x="58" y="230"/>
                    <a:pt x="53" y="226"/>
                  </a:cubicBezTo>
                  <a:cubicBezTo>
                    <a:pt x="68" y="204"/>
                    <a:pt x="68" y="204"/>
                    <a:pt x="68" y="204"/>
                  </a:cubicBezTo>
                  <a:cubicBezTo>
                    <a:pt x="72" y="207"/>
                    <a:pt x="76" y="209"/>
                    <a:pt x="81" y="211"/>
                  </a:cubicBezTo>
                  <a:lnTo>
                    <a:pt x="69" y="236"/>
                  </a:lnTo>
                  <a:close/>
                  <a:moveTo>
                    <a:pt x="183" y="233"/>
                  </a:moveTo>
                  <a:cubicBezTo>
                    <a:pt x="170" y="209"/>
                    <a:pt x="170" y="209"/>
                    <a:pt x="170" y="209"/>
                  </a:cubicBezTo>
                  <a:cubicBezTo>
                    <a:pt x="174" y="207"/>
                    <a:pt x="179" y="205"/>
                    <a:pt x="182" y="202"/>
                  </a:cubicBezTo>
                  <a:cubicBezTo>
                    <a:pt x="199" y="223"/>
                    <a:pt x="199" y="223"/>
                    <a:pt x="199" y="223"/>
                  </a:cubicBezTo>
                  <a:cubicBezTo>
                    <a:pt x="194" y="227"/>
                    <a:pt x="189" y="230"/>
                    <a:pt x="183" y="233"/>
                  </a:cubicBezTo>
                  <a:close/>
                  <a:moveTo>
                    <a:pt x="32" y="208"/>
                  </a:moveTo>
                  <a:cubicBezTo>
                    <a:pt x="28" y="204"/>
                    <a:pt x="24" y="199"/>
                    <a:pt x="21" y="194"/>
                  </a:cubicBezTo>
                  <a:cubicBezTo>
                    <a:pt x="43" y="179"/>
                    <a:pt x="43" y="179"/>
                    <a:pt x="43" y="179"/>
                  </a:cubicBezTo>
                  <a:cubicBezTo>
                    <a:pt x="46" y="183"/>
                    <a:pt x="49" y="186"/>
                    <a:pt x="52" y="190"/>
                  </a:cubicBezTo>
                  <a:lnTo>
                    <a:pt x="32" y="208"/>
                  </a:lnTo>
                  <a:close/>
                  <a:moveTo>
                    <a:pt x="219" y="204"/>
                  </a:moveTo>
                  <a:cubicBezTo>
                    <a:pt x="198" y="187"/>
                    <a:pt x="198" y="187"/>
                    <a:pt x="198" y="187"/>
                  </a:cubicBezTo>
                  <a:cubicBezTo>
                    <a:pt x="201" y="183"/>
                    <a:pt x="204" y="179"/>
                    <a:pt x="206" y="175"/>
                  </a:cubicBezTo>
                  <a:cubicBezTo>
                    <a:pt x="229" y="189"/>
                    <a:pt x="229" y="189"/>
                    <a:pt x="229" y="189"/>
                  </a:cubicBezTo>
                  <a:cubicBezTo>
                    <a:pt x="226" y="195"/>
                    <a:pt x="222" y="200"/>
                    <a:pt x="219" y="204"/>
                  </a:cubicBezTo>
                  <a:close/>
                  <a:moveTo>
                    <a:pt x="8" y="170"/>
                  </a:moveTo>
                  <a:cubicBezTo>
                    <a:pt x="6" y="164"/>
                    <a:pt x="4" y="158"/>
                    <a:pt x="3" y="152"/>
                  </a:cubicBezTo>
                  <a:cubicBezTo>
                    <a:pt x="29" y="146"/>
                    <a:pt x="29" y="146"/>
                    <a:pt x="29" y="146"/>
                  </a:cubicBezTo>
                  <a:cubicBezTo>
                    <a:pt x="30" y="151"/>
                    <a:pt x="31" y="155"/>
                    <a:pt x="33" y="160"/>
                  </a:cubicBezTo>
                  <a:lnTo>
                    <a:pt x="8" y="170"/>
                  </a:lnTo>
                  <a:close/>
                  <a:moveTo>
                    <a:pt x="241" y="165"/>
                  </a:moveTo>
                  <a:cubicBezTo>
                    <a:pt x="216" y="156"/>
                    <a:pt x="216" y="156"/>
                    <a:pt x="216" y="156"/>
                  </a:cubicBezTo>
                  <a:cubicBezTo>
                    <a:pt x="217" y="151"/>
                    <a:pt x="218" y="147"/>
                    <a:pt x="219" y="142"/>
                  </a:cubicBezTo>
                  <a:cubicBezTo>
                    <a:pt x="246" y="147"/>
                    <a:pt x="246" y="147"/>
                    <a:pt x="246" y="147"/>
                  </a:cubicBezTo>
                  <a:cubicBezTo>
                    <a:pt x="245" y="153"/>
                    <a:pt x="243" y="159"/>
                    <a:pt x="241" y="165"/>
                  </a:cubicBezTo>
                  <a:close/>
                  <a:moveTo>
                    <a:pt x="0" y="125"/>
                  </a:moveTo>
                  <a:cubicBezTo>
                    <a:pt x="0" y="124"/>
                    <a:pt x="0" y="124"/>
                    <a:pt x="0" y="124"/>
                  </a:cubicBezTo>
                  <a:cubicBezTo>
                    <a:pt x="0" y="118"/>
                    <a:pt x="0" y="112"/>
                    <a:pt x="1" y="106"/>
                  </a:cubicBezTo>
                  <a:cubicBezTo>
                    <a:pt x="28" y="110"/>
                    <a:pt x="28" y="110"/>
                    <a:pt x="28" y="110"/>
                  </a:cubicBezTo>
                  <a:cubicBezTo>
                    <a:pt x="27" y="115"/>
                    <a:pt x="27" y="120"/>
                    <a:pt x="27" y="124"/>
                  </a:cubicBezTo>
                  <a:cubicBezTo>
                    <a:pt x="27" y="125"/>
                    <a:pt x="27" y="125"/>
                    <a:pt x="27" y="125"/>
                  </a:cubicBezTo>
                  <a:lnTo>
                    <a:pt x="0" y="125"/>
                  </a:lnTo>
                  <a:close/>
                  <a:moveTo>
                    <a:pt x="221" y="121"/>
                  </a:moveTo>
                  <a:cubicBezTo>
                    <a:pt x="220" y="116"/>
                    <a:pt x="220" y="111"/>
                    <a:pt x="219" y="106"/>
                  </a:cubicBezTo>
                  <a:cubicBezTo>
                    <a:pt x="246" y="101"/>
                    <a:pt x="246" y="101"/>
                    <a:pt x="246" y="101"/>
                  </a:cubicBezTo>
                  <a:cubicBezTo>
                    <a:pt x="247" y="107"/>
                    <a:pt x="247" y="113"/>
                    <a:pt x="248" y="119"/>
                  </a:cubicBezTo>
                  <a:lnTo>
                    <a:pt x="221" y="121"/>
                  </a:lnTo>
                  <a:close/>
                  <a:moveTo>
                    <a:pt x="33" y="89"/>
                  </a:moveTo>
                  <a:cubicBezTo>
                    <a:pt x="8" y="80"/>
                    <a:pt x="8" y="80"/>
                    <a:pt x="8" y="80"/>
                  </a:cubicBezTo>
                  <a:cubicBezTo>
                    <a:pt x="10" y="74"/>
                    <a:pt x="13" y="68"/>
                    <a:pt x="16" y="63"/>
                  </a:cubicBezTo>
                  <a:cubicBezTo>
                    <a:pt x="39" y="76"/>
                    <a:pt x="39" y="76"/>
                    <a:pt x="39" y="76"/>
                  </a:cubicBezTo>
                  <a:cubicBezTo>
                    <a:pt x="37" y="80"/>
                    <a:pt x="35" y="85"/>
                    <a:pt x="33" y="89"/>
                  </a:cubicBezTo>
                  <a:close/>
                  <a:moveTo>
                    <a:pt x="213" y="86"/>
                  </a:moveTo>
                  <a:cubicBezTo>
                    <a:pt x="211" y="81"/>
                    <a:pt x="209" y="77"/>
                    <a:pt x="206" y="73"/>
                  </a:cubicBezTo>
                  <a:cubicBezTo>
                    <a:pt x="229" y="59"/>
                    <a:pt x="229" y="59"/>
                    <a:pt x="229" y="59"/>
                  </a:cubicBezTo>
                  <a:cubicBezTo>
                    <a:pt x="232" y="64"/>
                    <a:pt x="235" y="69"/>
                    <a:pt x="238" y="75"/>
                  </a:cubicBezTo>
                  <a:lnTo>
                    <a:pt x="213" y="86"/>
                  </a:lnTo>
                  <a:close/>
                  <a:moveTo>
                    <a:pt x="52" y="59"/>
                  </a:moveTo>
                  <a:cubicBezTo>
                    <a:pt x="32" y="41"/>
                    <a:pt x="32" y="41"/>
                    <a:pt x="32" y="41"/>
                  </a:cubicBezTo>
                  <a:cubicBezTo>
                    <a:pt x="36" y="36"/>
                    <a:pt x="41" y="32"/>
                    <a:pt x="45" y="28"/>
                  </a:cubicBezTo>
                  <a:cubicBezTo>
                    <a:pt x="62" y="49"/>
                    <a:pt x="62" y="49"/>
                    <a:pt x="62" y="49"/>
                  </a:cubicBezTo>
                  <a:cubicBezTo>
                    <a:pt x="59" y="52"/>
                    <a:pt x="55" y="55"/>
                    <a:pt x="52" y="59"/>
                  </a:cubicBezTo>
                  <a:close/>
                  <a:moveTo>
                    <a:pt x="193" y="56"/>
                  </a:moveTo>
                  <a:cubicBezTo>
                    <a:pt x="189" y="53"/>
                    <a:pt x="186" y="50"/>
                    <a:pt x="182" y="47"/>
                  </a:cubicBezTo>
                  <a:cubicBezTo>
                    <a:pt x="198" y="25"/>
                    <a:pt x="198" y="25"/>
                    <a:pt x="198" y="25"/>
                  </a:cubicBezTo>
                  <a:cubicBezTo>
                    <a:pt x="203" y="29"/>
                    <a:pt x="208" y="33"/>
                    <a:pt x="212" y="37"/>
                  </a:cubicBezTo>
                  <a:lnTo>
                    <a:pt x="193" y="56"/>
                  </a:lnTo>
                  <a:close/>
                  <a:moveTo>
                    <a:pt x="80" y="37"/>
                  </a:moveTo>
                  <a:cubicBezTo>
                    <a:pt x="68" y="13"/>
                    <a:pt x="68" y="13"/>
                    <a:pt x="68" y="13"/>
                  </a:cubicBezTo>
                  <a:cubicBezTo>
                    <a:pt x="74" y="11"/>
                    <a:pt x="79" y="8"/>
                    <a:pt x="85" y="6"/>
                  </a:cubicBezTo>
                  <a:cubicBezTo>
                    <a:pt x="94" y="32"/>
                    <a:pt x="94" y="32"/>
                    <a:pt x="94" y="32"/>
                  </a:cubicBezTo>
                  <a:cubicBezTo>
                    <a:pt x="89" y="33"/>
                    <a:pt x="85" y="35"/>
                    <a:pt x="80" y="37"/>
                  </a:cubicBezTo>
                  <a:close/>
                  <a:moveTo>
                    <a:pt x="164" y="36"/>
                  </a:moveTo>
                  <a:cubicBezTo>
                    <a:pt x="159" y="34"/>
                    <a:pt x="155" y="32"/>
                    <a:pt x="150" y="31"/>
                  </a:cubicBezTo>
                  <a:cubicBezTo>
                    <a:pt x="157" y="5"/>
                    <a:pt x="157" y="5"/>
                    <a:pt x="157" y="5"/>
                  </a:cubicBezTo>
                  <a:cubicBezTo>
                    <a:pt x="163" y="7"/>
                    <a:pt x="169" y="9"/>
                    <a:pt x="175" y="11"/>
                  </a:cubicBezTo>
                  <a:lnTo>
                    <a:pt x="164" y="36"/>
                  </a:lnTo>
                  <a:close/>
                  <a:moveTo>
                    <a:pt x="115" y="28"/>
                  </a:moveTo>
                  <a:cubicBezTo>
                    <a:pt x="112" y="1"/>
                    <a:pt x="112" y="1"/>
                    <a:pt x="112" y="1"/>
                  </a:cubicBezTo>
                  <a:cubicBezTo>
                    <a:pt x="118" y="0"/>
                    <a:pt x="124" y="0"/>
                    <a:pt x="130" y="0"/>
                  </a:cubicBezTo>
                  <a:cubicBezTo>
                    <a:pt x="129" y="27"/>
                    <a:pt x="129" y="27"/>
                    <a:pt x="129" y="27"/>
                  </a:cubicBezTo>
                  <a:cubicBezTo>
                    <a:pt x="124" y="27"/>
                    <a:pt x="119" y="27"/>
                    <a:pt x="115"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6" name="Grupo 105"/>
          <p:cNvGrpSpPr/>
          <p:nvPr/>
        </p:nvGrpSpPr>
        <p:grpSpPr>
          <a:xfrm>
            <a:off x="8314977" y="1153242"/>
            <a:ext cx="500352" cy="385406"/>
            <a:chOff x="7983816" y="1978742"/>
            <a:chExt cx="500352" cy="385406"/>
          </a:xfrm>
          <a:solidFill>
            <a:schemeClr val="bg1"/>
          </a:solidFill>
        </p:grpSpPr>
        <p:sp>
          <p:nvSpPr>
            <p:cNvPr id="85" name="Freeform 102"/>
            <p:cNvSpPr>
              <a:spLocks noEditPoints="1"/>
            </p:cNvSpPr>
            <p:nvPr/>
          </p:nvSpPr>
          <p:spPr bwMode="auto">
            <a:xfrm>
              <a:off x="7983816" y="1978742"/>
              <a:ext cx="74377" cy="89026"/>
            </a:xfrm>
            <a:custGeom>
              <a:avLst/>
              <a:gdLst>
                <a:gd name="T0" fmla="*/ 26 w 33"/>
                <a:gd name="T1" fmla="*/ 39 h 39"/>
                <a:gd name="T2" fmla="*/ 7 w 33"/>
                <a:gd name="T3" fmla="*/ 39 h 39"/>
                <a:gd name="T4" fmla="*/ 2 w 33"/>
                <a:gd name="T5" fmla="*/ 36 h 39"/>
                <a:gd name="T6" fmla="*/ 1 w 33"/>
                <a:gd name="T7" fmla="*/ 31 h 39"/>
                <a:gd name="T8" fmla="*/ 10 w 33"/>
                <a:gd name="T9" fmla="*/ 4 h 39"/>
                <a:gd name="T10" fmla="*/ 16 w 33"/>
                <a:gd name="T11" fmla="*/ 0 h 39"/>
                <a:gd name="T12" fmla="*/ 22 w 33"/>
                <a:gd name="T13" fmla="*/ 4 h 39"/>
                <a:gd name="T14" fmla="*/ 32 w 33"/>
                <a:gd name="T15" fmla="*/ 31 h 39"/>
                <a:gd name="T16" fmla="*/ 31 w 33"/>
                <a:gd name="T17" fmla="*/ 36 h 39"/>
                <a:gd name="T18" fmla="*/ 26 w 33"/>
                <a:gd name="T19" fmla="*/ 39 h 39"/>
                <a:gd name="T20" fmla="*/ 15 w 33"/>
                <a:gd name="T21" fmla="*/ 27 h 39"/>
                <a:gd name="T22" fmla="*/ 17 w 33"/>
                <a:gd name="T23" fmla="*/ 27 h 39"/>
                <a:gd name="T24" fmla="*/ 16 w 33"/>
                <a:gd name="T25" fmla="*/ 24 h 39"/>
                <a:gd name="T26" fmla="*/ 15 w 33"/>
                <a:gd name="T27" fmla="*/ 27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3" h="39">
                  <a:moveTo>
                    <a:pt x="26" y="39"/>
                  </a:moveTo>
                  <a:cubicBezTo>
                    <a:pt x="7" y="39"/>
                    <a:pt x="7" y="39"/>
                    <a:pt x="7" y="39"/>
                  </a:cubicBezTo>
                  <a:cubicBezTo>
                    <a:pt x="5" y="39"/>
                    <a:pt x="3" y="38"/>
                    <a:pt x="2" y="36"/>
                  </a:cubicBezTo>
                  <a:cubicBezTo>
                    <a:pt x="1" y="35"/>
                    <a:pt x="0" y="33"/>
                    <a:pt x="1" y="31"/>
                  </a:cubicBezTo>
                  <a:cubicBezTo>
                    <a:pt x="10" y="4"/>
                    <a:pt x="10" y="4"/>
                    <a:pt x="10" y="4"/>
                  </a:cubicBezTo>
                  <a:cubicBezTo>
                    <a:pt x="11" y="2"/>
                    <a:pt x="13" y="0"/>
                    <a:pt x="16" y="0"/>
                  </a:cubicBezTo>
                  <a:cubicBezTo>
                    <a:pt x="18" y="0"/>
                    <a:pt x="21" y="1"/>
                    <a:pt x="22" y="4"/>
                  </a:cubicBezTo>
                  <a:cubicBezTo>
                    <a:pt x="32" y="31"/>
                    <a:pt x="32" y="31"/>
                    <a:pt x="32" y="31"/>
                  </a:cubicBezTo>
                  <a:cubicBezTo>
                    <a:pt x="33" y="32"/>
                    <a:pt x="32" y="35"/>
                    <a:pt x="31" y="36"/>
                  </a:cubicBezTo>
                  <a:cubicBezTo>
                    <a:pt x="30" y="38"/>
                    <a:pt x="28" y="39"/>
                    <a:pt x="26" y="39"/>
                  </a:cubicBezTo>
                  <a:close/>
                  <a:moveTo>
                    <a:pt x="15" y="27"/>
                  </a:moveTo>
                  <a:cubicBezTo>
                    <a:pt x="17" y="27"/>
                    <a:pt x="17" y="27"/>
                    <a:pt x="17" y="27"/>
                  </a:cubicBezTo>
                  <a:cubicBezTo>
                    <a:pt x="16" y="24"/>
                    <a:pt x="16" y="24"/>
                    <a:pt x="16" y="24"/>
                  </a:cubicBezTo>
                  <a:lnTo>
                    <a:pt x="15" y="2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103"/>
            <p:cNvSpPr>
              <a:spLocks noEditPoints="1"/>
            </p:cNvSpPr>
            <p:nvPr/>
          </p:nvSpPr>
          <p:spPr bwMode="auto">
            <a:xfrm>
              <a:off x="8396268" y="2290898"/>
              <a:ext cx="87900" cy="73250"/>
            </a:xfrm>
            <a:custGeom>
              <a:avLst/>
              <a:gdLst>
                <a:gd name="T0" fmla="*/ 6 w 39"/>
                <a:gd name="T1" fmla="*/ 32 h 32"/>
                <a:gd name="T2" fmla="*/ 3 w 39"/>
                <a:gd name="T3" fmla="*/ 31 h 32"/>
                <a:gd name="T4" fmla="*/ 0 w 39"/>
                <a:gd name="T5" fmla="*/ 26 h 32"/>
                <a:gd name="T6" fmla="*/ 0 w 39"/>
                <a:gd name="T7" fmla="*/ 7 h 32"/>
                <a:gd name="T8" fmla="*/ 2 w 39"/>
                <a:gd name="T9" fmla="*/ 2 h 32"/>
                <a:gd name="T10" fmla="*/ 8 w 39"/>
                <a:gd name="T11" fmla="*/ 1 h 32"/>
                <a:gd name="T12" fmla="*/ 35 w 39"/>
                <a:gd name="T13" fmla="*/ 10 h 32"/>
                <a:gd name="T14" fmla="*/ 39 w 39"/>
                <a:gd name="T15" fmla="*/ 15 h 32"/>
                <a:gd name="T16" fmla="*/ 35 w 39"/>
                <a:gd name="T17" fmla="*/ 21 h 32"/>
                <a:gd name="T18" fmla="*/ 8 w 39"/>
                <a:gd name="T19" fmla="*/ 32 h 32"/>
                <a:gd name="T20" fmla="*/ 6 w 39"/>
                <a:gd name="T21" fmla="*/ 32 h 32"/>
                <a:gd name="T22" fmla="*/ 12 w 39"/>
                <a:gd name="T23" fmla="*/ 15 h 32"/>
                <a:gd name="T24" fmla="*/ 12 w 39"/>
                <a:gd name="T25" fmla="*/ 17 h 32"/>
                <a:gd name="T26" fmla="*/ 14 w 39"/>
                <a:gd name="T27" fmla="*/ 16 h 32"/>
                <a:gd name="T28" fmla="*/ 12 w 39"/>
                <a:gd name="T29" fmla="*/ 15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9" h="32">
                  <a:moveTo>
                    <a:pt x="6" y="32"/>
                  </a:moveTo>
                  <a:cubicBezTo>
                    <a:pt x="5" y="32"/>
                    <a:pt x="4" y="32"/>
                    <a:pt x="3" y="31"/>
                  </a:cubicBezTo>
                  <a:cubicBezTo>
                    <a:pt x="1" y="30"/>
                    <a:pt x="0" y="28"/>
                    <a:pt x="0" y="26"/>
                  </a:cubicBezTo>
                  <a:cubicBezTo>
                    <a:pt x="0" y="7"/>
                    <a:pt x="0" y="7"/>
                    <a:pt x="0" y="7"/>
                  </a:cubicBezTo>
                  <a:cubicBezTo>
                    <a:pt x="0" y="5"/>
                    <a:pt x="1" y="3"/>
                    <a:pt x="2" y="2"/>
                  </a:cubicBezTo>
                  <a:cubicBezTo>
                    <a:pt x="4" y="0"/>
                    <a:pt x="6" y="0"/>
                    <a:pt x="8" y="1"/>
                  </a:cubicBezTo>
                  <a:cubicBezTo>
                    <a:pt x="35" y="10"/>
                    <a:pt x="35" y="10"/>
                    <a:pt x="35" y="10"/>
                  </a:cubicBezTo>
                  <a:cubicBezTo>
                    <a:pt x="37" y="11"/>
                    <a:pt x="39" y="13"/>
                    <a:pt x="39" y="15"/>
                  </a:cubicBezTo>
                  <a:cubicBezTo>
                    <a:pt x="39" y="18"/>
                    <a:pt x="37" y="20"/>
                    <a:pt x="35" y="21"/>
                  </a:cubicBezTo>
                  <a:cubicBezTo>
                    <a:pt x="8" y="32"/>
                    <a:pt x="8" y="32"/>
                    <a:pt x="8" y="32"/>
                  </a:cubicBezTo>
                  <a:cubicBezTo>
                    <a:pt x="8" y="32"/>
                    <a:pt x="7" y="32"/>
                    <a:pt x="6" y="32"/>
                  </a:cubicBezTo>
                  <a:close/>
                  <a:moveTo>
                    <a:pt x="12" y="15"/>
                  </a:moveTo>
                  <a:cubicBezTo>
                    <a:pt x="12" y="17"/>
                    <a:pt x="12" y="17"/>
                    <a:pt x="12" y="17"/>
                  </a:cubicBezTo>
                  <a:cubicBezTo>
                    <a:pt x="14" y="16"/>
                    <a:pt x="14" y="16"/>
                    <a:pt x="14" y="16"/>
                  </a:cubicBezTo>
                  <a:lnTo>
                    <a:pt x="12" y="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104"/>
            <p:cNvSpPr>
              <a:spLocks/>
            </p:cNvSpPr>
            <p:nvPr/>
          </p:nvSpPr>
          <p:spPr bwMode="auto">
            <a:xfrm>
              <a:off x="8004100" y="1978742"/>
              <a:ext cx="480067" cy="361740"/>
            </a:xfrm>
            <a:custGeom>
              <a:avLst/>
              <a:gdLst>
                <a:gd name="T0" fmla="*/ 206 w 212"/>
                <a:gd name="T1" fmla="*/ 158 h 158"/>
                <a:gd name="T2" fmla="*/ 7 w 212"/>
                <a:gd name="T3" fmla="*/ 158 h 158"/>
                <a:gd name="T4" fmla="*/ 0 w 212"/>
                <a:gd name="T5" fmla="*/ 152 h 158"/>
                <a:gd name="T6" fmla="*/ 0 w 212"/>
                <a:gd name="T7" fmla="*/ 6 h 158"/>
                <a:gd name="T8" fmla="*/ 7 w 212"/>
                <a:gd name="T9" fmla="*/ 0 h 158"/>
                <a:gd name="T10" fmla="*/ 13 w 212"/>
                <a:gd name="T11" fmla="*/ 6 h 158"/>
                <a:gd name="T12" fmla="*/ 13 w 212"/>
                <a:gd name="T13" fmla="*/ 146 h 158"/>
                <a:gd name="T14" fmla="*/ 206 w 212"/>
                <a:gd name="T15" fmla="*/ 146 h 158"/>
                <a:gd name="T16" fmla="*/ 212 w 212"/>
                <a:gd name="T17" fmla="*/ 152 h 158"/>
                <a:gd name="T18" fmla="*/ 206 w 212"/>
                <a:gd name="T1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158">
                  <a:moveTo>
                    <a:pt x="206" y="158"/>
                  </a:moveTo>
                  <a:cubicBezTo>
                    <a:pt x="7" y="158"/>
                    <a:pt x="7" y="158"/>
                    <a:pt x="7" y="158"/>
                  </a:cubicBezTo>
                  <a:cubicBezTo>
                    <a:pt x="3" y="158"/>
                    <a:pt x="0" y="156"/>
                    <a:pt x="0" y="152"/>
                  </a:cubicBezTo>
                  <a:cubicBezTo>
                    <a:pt x="0" y="6"/>
                    <a:pt x="0" y="6"/>
                    <a:pt x="0" y="6"/>
                  </a:cubicBezTo>
                  <a:cubicBezTo>
                    <a:pt x="0" y="3"/>
                    <a:pt x="3" y="0"/>
                    <a:pt x="7" y="0"/>
                  </a:cubicBezTo>
                  <a:cubicBezTo>
                    <a:pt x="10" y="0"/>
                    <a:pt x="13" y="3"/>
                    <a:pt x="13" y="6"/>
                  </a:cubicBezTo>
                  <a:cubicBezTo>
                    <a:pt x="13" y="146"/>
                    <a:pt x="13" y="146"/>
                    <a:pt x="13" y="146"/>
                  </a:cubicBezTo>
                  <a:cubicBezTo>
                    <a:pt x="206" y="146"/>
                    <a:pt x="206" y="146"/>
                    <a:pt x="206" y="146"/>
                  </a:cubicBezTo>
                  <a:cubicBezTo>
                    <a:pt x="209" y="146"/>
                    <a:pt x="212" y="149"/>
                    <a:pt x="212" y="152"/>
                  </a:cubicBezTo>
                  <a:cubicBezTo>
                    <a:pt x="212" y="156"/>
                    <a:pt x="209" y="158"/>
                    <a:pt x="206" y="15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105"/>
            <p:cNvSpPr>
              <a:spLocks/>
            </p:cNvSpPr>
            <p:nvPr/>
          </p:nvSpPr>
          <p:spPr bwMode="auto">
            <a:xfrm>
              <a:off x="8051431" y="2219902"/>
              <a:ext cx="29300" cy="68742"/>
            </a:xfrm>
            <a:custGeom>
              <a:avLst/>
              <a:gdLst>
                <a:gd name="T0" fmla="*/ 7 w 13"/>
                <a:gd name="T1" fmla="*/ 30 h 30"/>
                <a:gd name="T2" fmla="*/ 0 w 13"/>
                <a:gd name="T3" fmla="*/ 24 h 30"/>
                <a:gd name="T4" fmla="*/ 0 w 13"/>
                <a:gd name="T5" fmla="*/ 7 h 30"/>
                <a:gd name="T6" fmla="*/ 7 w 13"/>
                <a:gd name="T7" fmla="*/ 0 h 30"/>
                <a:gd name="T8" fmla="*/ 13 w 13"/>
                <a:gd name="T9" fmla="*/ 7 h 30"/>
                <a:gd name="T10" fmla="*/ 13 w 13"/>
                <a:gd name="T11" fmla="*/ 24 h 30"/>
                <a:gd name="T12" fmla="*/ 7 w 13"/>
                <a:gd name="T13" fmla="*/ 30 h 30"/>
              </a:gdLst>
              <a:ahLst/>
              <a:cxnLst>
                <a:cxn ang="0">
                  <a:pos x="T0" y="T1"/>
                </a:cxn>
                <a:cxn ang="0">
                  <a:pos x="T2" y="T3"/>
                </a:cxn>
                <a:cxn ang="0">
                  <a:pos x="T4" y="T5"/>
                </a:cxn>
                <a:cxn ang="0">
                  <a:pos x="T6" y="T7"/>
                </a:cxn>
                <a:cxn ang="0">
                  <a:pos x="T8" y="T9"/>
                </a:cxn>
                <a:cxn ang="0">
                  <a:pos x="T10" y="T11"/>
                </a:cxn>
                <a:cxn ang="0">
                  <a:pos x="T12" y="T13"/>
                </a:cxn>
              </a:cxnLst>
              <a:rect l="0" t="0" r="r" b="b"/>
              <a:pathLst>
                <a:path w="13" h="30">
                  <a:moveTo>
                    <a:pt x="7" y="30"/>
                  </a:moveTo>
                  <a:cubicBezTo>
                    <a:pt x="3" y="30"/>
                    <a:pt x="0" y="28"/>
                    <a:pt x="0" y="24"/>
                  </a:cubicBezTo>
                  <a:cubicBezTo>
                    <a:pt x="0" y="7"/>
                    <a:pt x="0" y="7"/>
                    <a:pt x="0" y="7"/>
                  </a:cubicBezTo>
                  <a:cubicBezTo>
                    <a:pt x="0" y="3"/>
                    <a:pt x="3" y="0"/>
                    <a:pt x="7" y="0"/>
                  </a:cubicBezTo>
                  <a:cubicBezTo>
                    <a:pt x="10" y="0"/>
                    <a:pt x="13" y="3"/>
                    <a:pt x="13" y="7"/>
                  </a:cubicBezTo>
                  <a:cubicBezTo>
                    <a:pt x="13" y="24"/>
                    <a:pt x="13" y="24"/>
                    <a:pt x="13" y="24"/>
                  </a:cubicBezTo>
                  <a:cubicBezTo>
                    <a:pt x="13" y="28"/>
                    <a:pt x="10" y="30"/>
                    <a:pt x="7"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106"/>
            <p:cNvSpPr>
              <a:spLocks/>
            </p:cNvSpPr>
            <p:nvPr/>
          </p:nvSpPr>
          <p:spPr bwMode="auto">
            <a:xfrm>
              <a:off x="8098761" y="2191729"/>
              <a:ext cx="29300" cy="96915"/>
            </a:xfrm>
            <a:custGeom>
              <a:avLst/>
              <a:gdLst>
                <a:gd name="T0" fmla="*/ 7 w 13"/>
                <a:gd name="T1" fmla="*/ 42 h 42"/>
                <a:gd name="T2" fmla="*/ 0 w 13"/>
                <a:gd name="T3" fmla="*/ 36 h 42"/>
                <a:gd name="T4" fmla="*/ 0 w 13"/>
                <a:gd name="T5" fmla="*/ 6 h 42"/>
                <a:gd name="T6" fmla="*/ 7 w 13"/>
                <a:gd name="T7" fmla="*/ 0 h 42"/>
                <a:gd name="T8" fmla="*/ 13 w 13"/>
                <a:gd name="T9" fmla="*/ 6 h 42"/>
                <a:gd name="T10" fmla="*/ 13 w 13"/>
                <a:gd name="T11" fmla="*/ 36 h 42"/>
                <a:gd name="T12" fmla="*/ 7 w 13"/>
                <a:gd name="T13" fmla="*/ 42 h 42"/>
              </a:gdLst>
              <a:ahLst/>
              <a:cxnLst>
                <a:cxn ang="0">
                  <a:pos x="T0" y="T1"/>
                </a:cxn>
                <a:cxn ang="0">
                  <a:pos x="T2" y="T3"/>
                </a:cxn>
                <a:cxn ang="0">
                  <a:pos x="T4" y="T5"/>
                </a:cxn>
                <a:cxn ang="0">
                  <a:pos x="T6" y="T7"/>
                </a:cxn>
                <a:cxn ang="0">
                  <a:pos x="T8" y="T9"/>
                </a:cxn>
                <a:cxn ang="0">
                  <a:pos x="T10" y="T11"/>
                </a:cxn>
                <a:cxn ang="0">
                  <a:pos x="T12" y="T13"/>
                </a:cxn>
              </a:cxnLst>
              <a:rect l="0" t="0" r="r" b="b"/>
              <a:pathLst>
                <a:path w="13" h="42">
                  <a:moveTo>
                    <a:pt x="7" y="42"/>
                  </a:moveTo>
                  <a:cubicBezTo>
                    <a:pt x="3" y="42"/>
                    <a:pt x="0" y="40"/>
                    <a:pt x="0" y="36"/>
                  </a:cubicBezTo>
                  <a:cubicBezTo>
                    <a:pt x="0" y="6"/>
                    <a:pt x="0" y="6"/>
                    <a:pt x="0" y="6"/>
                  </a:cubicBezTo>
                  <a:cubicBezTo>
                    <a:pt x="0" y="3"/>
                    <a:pt x="3" y="0"/>
                    <a:pt x="7" y="0"/>
                  </a:cubicBezTo>
                  <a:cubicBezTo>
                    <a:pt x="10" y="0"/>
                    <a:pt x="13" y="3"/>
                    <a:pt x="13" y="6"/>
                  </a:cubicBezTo>
                  <a:cubicBezTo>
                    <a:pt x="13" y="36"/>
                    <a:pt x="13" y="36"/>
                    <a:pt x="13" y="36"/>
                  </a:cubicBezTo>
                  <a:cubicBezTo>
                    <a:pt x="13" y="40"/>
                    <a:pt x="10" y="42"/>
                    <a:pt x="7"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107"/>
            <p:cNvSpPr>
              <a:spLocks/>
            </p:cNvSpPr>
            <p:nvPr/>
          </p:nvSpPr>
          <p:spPr bwMode="auto">
            <a:xfrm>
              <a:off x="8146092" y="2155668"/>
              <a:ext cx="30427" cy="132976"/>
            </a:xfrm>
            <a:custGeom>
              <a:avLst/>
              <a:gdLst>
                <a:gd name="T0" fmla="*/ 7 w 13"/>
                <a:gd name="T1" fmla="*/ 58 h 58"/>
                <a:gd name="T2" fmla="*/ 0 w 13"/>
                <a:gd name="T3" fmla="*/ 52 h 58"/>
                <a:gd name="T4" fmla="*/ 0 w 13"/>
                <a:gd name="T5" fmla="*/ 6 h 58"/>
                <a:gd name="T6" fmla="*/ 7 w 13"/>
                <a:gd name="T7" fmla="*/ 0 h 58"/>
                <a:gd name="T8" fmla="*/ 13 w 13"/>
                <a:gd name="T9" fmla="*/ 6 h 58"/>
                <a:gd name="T10" fmla="*/ 13 w 13"/>
                <a:gd name="T11" fmla="*/ 52 h 58"/>
                <a:gd name="T12" fmla="*/ 7 w 13"/>
                <a:gd name="T13" fmla="*/ 58 h 58"/>
              </a:gdLst>
              <a:ahLst/>
              <a:cxnLst>
                <a:cxn ang="0">
                  <a:pos x="T0" y="T1"/>
                </a:cxn>
                <a:cxn ang="0">
                  <a:pos x="T2" y="T3"/>
                </a:cxn>
                <a:cxn ang="0">
                  <a:pos x="T4" y="T5"/>
                </a:cxn>
                <a:cxn ang="0">
                  <a:pos x="T6" y="T7"/>
                </a:cxn>
                <a:cxn ang="0">
                  <a:pos x="T8" y="T9"/>
                </a:cxn>
                <a:cxn ang="0">
                  <a:pos x="T10" y="T11"/>
                </a:cxn>
                <a:cxn ang="0">
                  <a:pos x="T12" y="T13"/>
                </a:cxn>
              </a:cxnLst>
              <a:rect l="0" t="0" r="r" b="b"/>
              <a:pathLst>
                <a:path w="13" h="58">
                  <a:moveTo>
                    <a:pt x="7" y="58"/>
                  </a:moveTo>
                  <a:cubicBezTo>
                    <a:pt x="3" y="58"/>
                    <a:pt x="0" y="56"/>
                    <a:pt x="0" y="52"/>
                  </a:cubicBezTo>
                  <a:cubicBezTo>
                    <a:pt x="0" y="6"/>
                    <a:pt x="0" y="6"/>
                    <a:pt x="0" y="6"/>
                  </a:cubicBezTo>
                  <a:cubicBezTo>
                    <a:pt x="0" y="3"/>
                    <a:pt x="3" y="0"/>
                    <a:pt x="7" y="0"/>
                  </a:cubicBezTo>
                  <a:cubicBezTo>
                    <a:pt x="10" y="0"/>
                    <a:pt x="13" y="3"/>
                    <a:pt x="13" y="6"/>
                  </a:cubicBezTo>
                  <a:cubicBezTo>
                    <a:pt x="13" y="52"/>
                    <a:pt x="13" y="52"/>
                    <a:pt x="13" y="52"/>
                  </a:cubicBezTo>
                  <a:cubicBezTo>
                    <a:pt x="13" y="56"/>
                    <a:pt x="10" y="58"/>
                    <a:pt x="7" y="5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108"/>
            <p:cNvSpPr>
              <a:spLocks/>
            </p:cNvSpPr>
            <p:nvPr/>
          </p:nvSpPr>
          <p:spPr bwMode="auto">
            <a:xfrm>
              <a:off x="8194549" y="2122987"/>
              <a:ext cx="29300" cy="165657"/>
            </a:xfrm>
            <a:custGeom>
              <a:avLst/>
              <a:gdLst>
                <a:gd name="T0" fmla="*/ 7 w 13"/>
                <a:gd name="T1" fmla="*/ 72 h 72"/>
                <a:gd name="T2" fmla="*/ 0 w 13"/>
                <a:gd name="T3" fmla="*/ 66 h 72"/>
                <a:gd name="T4" fmla="*/ 0 w 13"/>
                <a:gd name="T5" fmla="*/ 6 h 72"/>
                <a:gd name="T6" fmla="*/ 7 w 13"/>
                <a:gd name="T7" fmla="*/ 0 h 72"/>
                <a:gd name="T8" fmla="*/ 13 w 13"/>
                <a:gd name="T9" fmla="*/ 6 h 72"/>
                <a:gd name="T10" fmla="*/ 13 w 13"/>
                <a:gd name="T11" fmla="*/ 66 h 72"/>
                <a:gd name="T12" fmla="*/ 7 w 13"/>
                <a:gd name="T13" fmla="*/ 72 h 72"/>
              </a:gdLst>
              <a:ahLst/>
              <a:cxnLst>
                <a:cxn ang="0">
                  <a:pos x="T0" y="T1"/>
                </a:cxn>
                <a:cxn ang="0">
                  <a:pos x="T2" y="T3"/>
                </a:cxn>
                <a:cxn ang="0">
                  <a:pos x="T4" y="T5"/>
                </a:cxn>
                <a:cxn ang="0">
                  <a:pos x="T6" y="T7"/>
                </a:cxn>
                <a:cxn ang="0">
                  <a:pos x="T8" y="T9"/>
                </a:cxn>
                <a:cxn ang="0">
                  <a:pos x="T10" y="T11"/>
                </a:cxn>
                <a:cxn ang="0">
                  <a:pos x="T12" y="T13"/>
                </a:cxn>
              </a:cxnLst>
              <a:rect l="0" t="0" r="r" b="b"/>
              <a:pathLst>
                <a:path w="13" h="72">
                  <a:moveTo>
                    <a:pt x="7" y="72"/>
                  </a:moveTo>
                  <a:cubicBezTo>
                    <a:pt x="3" y="72"/>
                    <a:pt x="0" y="70"/>
                    <a:pt x="0" y="66"/>
                  </a:cubicBezTo>
                  <a:cubicBezTo>
                    <a:pt x="0" y="6"/>
                    <a:pt x="0" y="6"/>
                    <a:pt x="0" y="6"/>
                  </a:cubicBezTo>
                  <a:cubicBezTo>
                    <a:pt x="0" y="3"/>
                    <a:pt x="3" y="0"/>
                    <a:pt x="7" y="0"/>
                  </a:cubicBezTo>
                  <a:cubicBezTo>
                    <a:pt x="10" y="0"/>
                    <a:pt x="13" y="3"/>
                    <a:pt x="13" y="6"/>
                  </a:cubicBezTo>
                  <a:cubicBezTo>
                    <a:pt x="13" y="66"/>
                    <a:pt x="13" y="66"/>
                    <a:pt x="13" y="66"/>
                  </a:cubicBezTo>
                  <a:cubicBezTo>
                    <a:pt x="13" y="70"/>
                    <a:pt x="10" y="72"/>
                    <a:pt x="7" y="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109"/>
            <p:cNvSpPr>
              <a:spLocks/>
            </p:cNvSpPr>
            <p:nvPr/>
          </p:nvSpPr>
          <p:spPr bwMode="auto">
            <a:xfrm>
              <a:off x="8241880" y="2091434"/>
              <a:ext cx="29300" cy="197211"/>
            </a:xfrm>
            <a:custGeom>
              <a:avLst/>
              <a:gdLst>
                <a:gd name="T0" fmla="*/ 7 w 13"/>
                <a:gd name="T1" fmla="*/ 86 h 86"/>
                <a:gd name="T2" fmla="*/ 0 w 13"/>
                <a:gd name="T3" fmla="*/ 80 h 86"/>
                <a:gd name="T4" fmla="*/ 0 w 13"/>
                <a:gd name="T5" fmla="*/ 6 h 86"/>
                <a:gd name="T6" fmla="*/ 7 w 13"/>
                <a:gd name="T7" fmla="*/ 0 h 86"/>
                <a:gd name="T8" fmla="*/ 13 w 13"/>
                <a:gd name="T9" fmla="*/ 6 h 86"/>
                <a:gd name="T10" fmla="*/ 13 w 13"/>
                <a:gd name="T11" fmla="*/ 80 h 86"/>
                <a:gd name="T12" fmla="*/ 7 w 13"/>
                <a:gd name="T13" fmla="*/ 86 h 86"/>
              </a:gdLst>
              <a:ahLst/>
              <a:cxnLst>
                <a:cxn ang="0">
                  <a:pos x="T0" y="T1"/>
                </a:cxn>
                <a:cxn ang="0">
                  <a:pos x="T2" y="T3"/>
                </a:cxn>
                <a:cxn ang="0">
                  <a:pos x="T4" y="T5"/>
                </a:cxn>
                <a:cxn ang="0">
                  <a:pos x="T6" y="T7"/>
                </a:cxn>
                <a:cxn ang="0">
                  <a:pos x="T8" y="T9"/>
                </a:cxn>
                <a:cxn ang="0">
                  <a:pos x="T10" y="T11"/>
                </a:cxn>
                <a:cxn ang="0">
                  <a:pos x="T12" y="T13"/>
                </a:cxn>
              </a:cxnLst>
              <a:rect l="0" t="0" r="r" b="b"/>
              <a:pathLst>
                <a:path w="13" h="86">
                  <a:moveTo>
                    <a:pt x="7" y="86"/>
                  </a:moveTo>
                  <a:cubicBezTo>
                    <a:pt x="3" y="86"/>
                    <a:pt x="0" y="84"/>
                    <a:pt x="0" y="80"/>
                  </a:cubicBezTo>
                  <a:cubicBezTo>
                    <a:pt x="0" y="6"/>
                    <a:pt x="0" y="6"/>
                    <a:pt x="0" y="6"/>
                  </a:cubicBezTo>
                  <a:cubicBezTo>
                    <a:pt x="0" y="3"/>
                    <a:pt x="3" y="0"/>
                    <a:pt x="7" y="0"/>
                  </a:cubicBezTo>
                  <a:cubicBezTo>
                    <a:pt x="10" y="0"/>
                    <a:pt x="13" y="3"/>
                    <a:pt x="13" y="6"/>
                  </a:cubicBezTo>
                  <a:cubicBezTo>
                    <a:pt x="13" y="80"/>
                    <a:pt x="13" y="80"/>
                    <a:pt x="13" y="80"/>
                  </a:cubicBezTo>
                  <a:cubicBezTo>
                    <a:pt x="13" y="84"/>
                    <a:pt x="10" y="86"/>
                    <a:pt x="7" y="8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110"/>
            <p:cNvSpPr>
              <a:spLocks/>
            </p:cNvSpPr>
            <p:nvPr/>
          </p:nvSpPr>
          <p:spPr bwMode="auto">
            <a:xfrm>
              <a:off x="8289210" y="2063261"/>
              <a:ext cx="29300" cy="225383"/>
            </a:xfrm>
            <a:custGeom>
              <a:avLst/>
              <a:gdLst>
                <a:gd name="T0" fmla="*/ 7 w 13"/>
                <a:gd name="T1" fmla="*/ 98 h 98"/>
                <a:gd name="T2" fmla="*/ 0 w 13"/>
                <a:gd name="T3" fmla="*/ 92 h 98"/>
                <a:gd name="T4" fmla="*/ 0 w 13"/>
                <a:gd name="T5" fmla="*/ 6 h 98"/>
                <a:gd name="T6" fmla="*/ 7 w 13"/>
                <a:gd name="T7" fmla="*/ 0 h 98"/>
                <a:gd name="T8" fmla="*/ 13 w 13"/>
                <a:gd name="T9" fmla="*/ 6 h 98"/>
                <a:gd name="T10" fmla="*/ 13 w 13"/>
                <a:gd name="T11" fmla="*/ 92 h 98"/>
                <a:gd name="T12" fmla="*/ 7 w 13"/>
                <a:gd name="T13" fmla="*/ 98 h 98"/>
              </a:gdLst>
              <a:ahLst/>
              <a:cxnLst>
                <a:cxn ang="0">
                  <a:pos x="T0" y="T1"/>
                </a:cxn>
                <a:cxn ang="0">
                  <a:pos x="T2" y="T3"/>
                </a:cxn>
                <a:cxn ang="0">
                  <a:pos x="T4" y="T5"/>
                </a:cxn>
                <a:cxn ang="0">
                  <a:pos x="T6" y="T7"/>
                </a:cxn>
                <a:cxn ang="0">
                  <a:pos x="T8" y="T9"/>
                </a:cxn>
                <a:cxn ang="0">
                  <a:pos x="T10" y="T11"/>
                </a:cxn>
                <a:cxn ang="0">
                  <a:pos x="T12" y="T13"/>
                </a:cxn>
              </a:cxnLst>
              <a:rect l="0" t="0" r="r" b="b"/>
              <a:pathLst>
                <a:path w="13" h="98">
                  <a:moveTo>
                    <a:pt x="7" y="98"/>
                  </a:moveTo>
                  <a:cubicBezTo>
                    <a:pt x="3" y="98"/>
                    <a:pt x="0" y="96"/>
                    <a:pt x="0" y="92"/>
                  </a:cubicBezTo>
                  <a:cubicBezTo>
                    <a:pt x="0" y="6"/>
                    <a:pt x="0" y="6"/>
                    <a:pt x="0" y="6"/>
                  </a:cubicBezTo>
                  <a:cubicBezTo>
                    <a:pt x="0" y="3"/>
                    <a:pt x="3" y="0"/>
                    <a:pt x="7" y="0"/>
                  </a:cubicBezTo>
                  <a:cubicBezTo>
                    <a:pt x="10" y="0"/>
                    <a:pt x="13" y="3"/>
                    <a:pt x="13" y="6"/>
                  </a:cubicBezTo>
                  <a:cubicBezTo>
                    <a:pt x="13" y="92"/>
                    <a:pt x="13" y="92"/>
                    <a:pt x="13" y="92"/>
                  </a:cubicBezTo>
                  <a:cubicBezTo>
                    <a:pt x="13" y="96"/>
                    <a:pt x="10" y="98"/>
                    <a:pt x="7" y="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111"/>
            <p:cNvSpPr>
              <a:spLocks/>
            </p:cNvSpPr>
            <p:nvPr/>
          </p:nvSpPr>
          <p:spPr bwMode="auto">
            <a:xfrm>
              <a:off x="8336541" y="2031707"/>
              <a:ext cx="29300" cy="256937"/>
            </a:xfrm>
            <a:custGeom>
              <a:avLst/>
              <a:gdLst>
                <a:gd name="T0" fmla="*/ 7 w 13"/>
                <a:gd name="T1" fmla="*/ 112 h 112"/>
                <a:gd name="T2" fmla="*/ 0 w 13"/>
                <a:gd name="T3" fmla="*/ 106 h 112"/>
                <a:gd name="T4" fmla="*/ 0 w 13"/>
                <a:gd name="T5" fmla="*/ 6 h 112"/>
                <a:gd name="T6" fmla="*/ 7 w 13"/>
                <a:gd name="T7" fmla="*/ 0 h 112"/>
                <a:gd name="T8" fmla="*/ 13 w 13"/>
                <a:gd name="T9" fmla="*/ 6 h 112"/>
                <a:gd name="T10" fmla="*/ 13 w 13"/>
                <a:gd name="T11" fmla="*/ 106 h 112"/>
                <a:gd name="T12" fmla="*/ 7 w 13"/>
                <a:gd name="T13" fmla="*/ 112 h 112"/>
              </a:gdLst>
              <a:ahLst/>
              <a:cxnLst>
                <a:cxn ang="0">
                  <a:pos x="T0" y="T1"/>
                </a:cxn>
                <a:cxn ang="0">
                  <a:pos x="T2" y="T3"/>
                </a:cxn>
                <a:cxn ang="0">
                  <a:pos x="T4" y="T5"/>
                </a:cxn>
                <a:cxn ang="0">
                  <a:pos x="T6" y="T7"/>
                </a:cxn>
                <a:cxn ang="0">
                  <a:pos x="T8" y="T9"/>
                </a:cxn>
                <a:cxn ang="0">
                  <a:pos x="T10" y="T11"/>
                </a:cxn>
                <a:cxn ang="0">
                  <a:pos x="T12" y="T13"/>
                </a:cxn>
              </a:cxnLst>
              <a:rect l="0" t="0" r="r" b="b"/>
              <a:pathLst>
                <a:path w="13" h="112">
                  <a:moveTo>
                    <a:pt x="7" y="112"/>
                  </a:moveTo>
                  <a:cubicBezTo>
                    <a:pt x="3" y="112"/>
                    <a:pt x="0" y="110"/>
                    <a:pt x="0" y="106"/>
                  </a:cubicBezTo>
                  <a:cubicBezTo>
                    <a:pt x="0" y="6"/>
                    <a:pt x="0" y="6"/>
                    <a:pt x="0" y="6"/>
                  </a:cubicBezTo>
                  <a:cubicBezTo>
                    <a:pt x="0" y="3"/>
                    <a:pt x="3" y="0"/>
                    <a:pt x="7" y="0"/>
                  </a:cubicBezTo>
                  <a:cubicBezTo>
                    <a:pt x="10" y="0"/>
                    <a:pt x="13" y="3"/>
                    <a:pt x="13" y="6"/>
                  </a:cubicBezTo>
                  <a:cubicBezTo>
                    <a:pt x="13" y="106"/>
                    <a:pt x="13" y="106"/>
                    <a:pt x="13" y="106"/>
                  </a:cubicBezTo>
                  <a:cubicBezTo>
                    <a:pt x="13" y="110"/>
                    <a:pt x="10" y="112"/>
                    <a:pt x="7" y="1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8" name="Grupo 107"/>
          <p:cNvGrpSpPr/>
          <p:nvPr/>
        </p:nvGrpSpPr>
        <p:grpSpPr>
          <a:xfrm>
            <a:off x="8462713" y="4678618"/>
            <a:ext cx="416282" cy="419213"/>
            <a:chOff x="8078477" y="5484582"/>
            <a:chExt cx="480067" cy="483447"/>
          </a:xfrm>
          <a:solidFill>
            <a:schemeClr val="bg1"/>
          </a:solidFill>
        </p:grpSpPr>
        <p:sp>
          <p:nvSpPr>
            <p:cNvPr id="98" name="Freeform 112"/>
            <p:cNvSpPr>
              <a:spLocks/>
            </p:cNvSpPr>
            <p:nvPr/>
          </p:nvSpPr>
          <p:spPr bwMode="auto">
            <a:xfrm>
              <a:off x="8298226" y="5484582"/>
              <a:ext cx="260318" cy="261445"/>
            </a:xfrm>
            <a:custGeom>
              <a:avLst/>
              <a:gdLst>
                <a:gd name="T0" fmla="*/ 7 w 115"/>
                <a:gd name="T1" fmla="*/ 114 h 114"/>
                <a:gd name="T2" fmla="*/ 2 w 115"/>
                <a:gd name="T3" fmla="*/ 112 h 114"/>
                <a:gd name="T4" fmla="*/ 2 w 115"/>
                <a:gd name="T5" fmla="*/ 104 h 114"/>
                <a:gd name="T6" fmla="*/ 104 w 115"/>
                <a:gd name="T7" fmla="*/ 2 h 114"/>
                <a:gd name="T8" fmla="*/ 113 w 115"/>
                <a:gd name="T9" fmla="*/ 2 h 114"/>
                <a:gd name="T10" fmla="*/ 113 w 115"/>
                <a:gd name="T11" fmla="*/ 11 h 114"/>
                <a:gd name="T12" fmla="*/ 11 w 115"/>
                <a:gd name="T13" fmla="*/ 112 h 114"/>
                <a:gd name="T14" fmla="*/ 7 w 115"/>
                <a:gd name="T15" fmla="*/ 114 h 11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5" h="114">
                  <a:moveTo>
                    <a:pt x="7" y="114"/>
                  </a:moveTo>
                  <a:cubicBezTo>
                    <a:pt x="5" y="114"/>
                    <a:pt x="3" y="114"/>
                    <a:pt x="2" y="112"/>
                  </a:cubicBezTo>
                  <a:cubicBezTo>
                    <a:pt x="0" y="110"/>
                    <a:pt x="0" y="106"/>
                    <a:pt x="2" y="104"/>
                  </a:cubicBezTo>
                  <a:cubicBezTo>
                    <a:pt x="104" y="2"/>
                    <a:pt x="104" y="2"/>
                    <a:pt x="104" y="2"/>
                  </a:cubicBezTo>
                  <a:cubicBezTo>
                    <a:pt x="106" y="0"/>
                    <a:pt x="110" y="0"/>
                    <a:pt x="113" y="2"/>
                  </a:cubicBezTo>
                  <a:cubicBezTo>
                    <a:pt x="115" y="4"/>
                    <a:pt x="115" y="8"/>
                    <a:pt x="113" y="11"/>
                  </a:cubicBezTo>
                  <a:cubicBezTo>
                    <a:pt x="11" y="112"/>
                    <a:pt x="11" y="112"/>
                    <a:pt x="11" y="112"/>
                  </a:cubicBezTo>
                  <a:cubicBezTo>
                    <a:pt x="10" y="114"/>
                    <a:pt x="8" y="114"/>
                    <a:pt x="7" y="1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113"/>
            <p:cNvSpPr>
              <a:spLocks noEditPoints="1"/>
            </p:cNvSpPr>
            <p:nvPr/>
          </p:nvSpPr>
          <p:spPr bwMode="auto">
            <a:xfrm>
              <a:off x="8078477" y="5489089"/>
              <a:ext cx="473305" cy="478940"/>
            </a:xfrm>
            <a:custGeom>
              <a:avLst/>
              <a:gdLst>
                <a:gd name="T0" fmla="*/ 105 w 209"/>
                <a:gd name="T1" fmla="*/ 209 h 209"/>
                <a:gd name="T2" fmla="*/ 0 w 209"/>
                <a:gd name="T3" fmla="*/ 104 h 209"/>
                <a:gd name="T4" fmla="*/ 105 w 209"/>
                <a:gd name="T5" fmla="*/ 0 h 209"/>
                <a:gd name="T6" fmla="*/ 209 w 209"/>
                <a:gd name="T7" fmla="*/ 104 h 209"/>
                <a:gd name="T8" fmla="*/ 105 w 209"/>
                <a:gd name="T9" fmla="*/ 209 h 209"/>
                <a:gd name="T10" fmla="*/ 105 w 209"/>
                <a:gd name="T11" fmla="*/ 12 h 209"/>
                <a:gd name="T12" fmla="*/ 13 w 209"/>
                <a:gd name="T13" fmla="*/ 104 h 209"/>
                <a:gd name="T14" fmla="*/ 105 w 209"/>
                <a:gd name="T15" fmla="*/ 196 h 209"/>
                <a:gd name="T16" fmla="*/ 197 w 209"/>
                <a:gd name="T17" fmla="*/ 104 h 209"/>
                <a:gd name="T18" fmla="*/ 105 w 209"/>
                <a:gd name="T19" fmla="*/ 12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9" h="209">
                  <a:moveTo>
                    <a:pt x="105" y="209"/>
                  </a:moveTo>
                  <a:cubicBezTo>
                    <a:pt x="47" y="209"/>
                    <a:pt x="0" y="162"/>
                    <a:pt x="0" y="104"/>
                  </a:cubicBezTo>
                  <a:cubicBezTo>
                    <a:pt x="0" y="47"/>
                    <a:pt x="47" y="0"/>
                    <a:pt x="105" y="0"/>
                  </a:cubicBezTo>
                  <a:cubicBezTo>
                    <a:pt x="163" y="0"/>
                    <a:pt x="209" y="47"/>
                    <a:pt x="209" y="104"/>
                  </a:cubicBezTo>
                  <a:cubicBezTo>
                    <a:pt x="209" y="162"/>
                    <a:pt x="163" y="209"/>
                    <a:pt x="105" y="209"/>
                  </a:cubicBezTo>
                  <a:close/>
                  <a:moveTo>
                    <a:pt x="105" y="12"/>
                  </a:moveTo>
                  <a:cubicBezTo>
                    <a:pt x="54" y="12"/>
                    <a:pt x="13" y="53"/>
                    <a:pt x="13" y="104"/>
                  </a:cubicBezTo>
                  <a:cubicBezTo>
                    <a:pt x="13" y="155"/>
                    <a:pt x="54" y="196"/>
                    <a:pt x="105" y="196"/>
                  </a:cubicBezTo>
                  <a:cubicBezTo>
                    <a:pt x="156" y="196"/>
                    <a:pt x="197" y="155"/>
                    <a:pt x="197" y="104"/>
                  </a:cubicBezTo>
                  <a:cubicBezTo>
                    <a:pt x="197" y="53"/>
                    <a:pt x="156" y="12"/>
                    <a:pt x="105"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114"/>
            <p:cNvSpPr>
              <a:spLocks noEditPoints="1"/>
            </p:cNvSpPr>
            <p:nvPr/>
          </p:nvSpPr>
          <p:spPr bwMode="auto">
            <a:xfrm>
              <a:off x="8137077" y="5546562"/>
              <a:ext cx="358360" cy="363994"/>
            </a:xfrm>
            <a:custGeom>
              <a:avLst/>
              <a:gdLst>
                <a:gd name="T0" fmla="*/ 79 w 158"/>
                <a:gd name="T1" fmla="*/ 159 h 159"/>
                <a:gd name="T2" fmla="*/ 0 w 158"/>
                <a:gd name="T3" fmla="*/ 79 h 159"/>
                <a:gd name="T4" fmla="*/ 79 w 158"/>
                <a:gd name="T5" fmla="*/ 0 h 159"/>
                <a:gd name="T6" fmla="*/ 158 w 158"/>
                <a:gd name="T7" fmla="*/ 79 h 159"/>
                <a:gd name="T8" fmla="*/ 79 w 158"/>
                <a:gd name="T9" fmla="*/ 159 h 159"/>
                <a:gd name="T10" fmla="*/ 79 w 158"/>
                <a:gd name="T11" fmla="*/ 12 h 159"/>
                <a:gd name="T12" fmla="*/ 12 w 158"/>
                <a:gd name="T13" fmla="*/ 79 h 159"/>
                <a:gd name="T14" fmla="*/ 79 w 158"/>
                <a:gd name="T15" fmla="*/ 146 h 159"/>
                <a:gd name="T16" fmla="*/ 146 w 158"/>
                <a:gd name="T17" fmla="*/ 79 h 159"/>
                <a:gd name="T18" fmla="*/ 79 w 158"/>
                <a:gd name="T19" fmla="*/ 12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8" h="159">
                  <a:moveTo>
                    <a:pt x="79" y="159"/>
                  </a:moveTo>
                  <a:cubicBezTo>
                    <a:pt x="35" y="159"/>
                    <a:pt x="0" y="123"/>
                    <a:pt x="0" y="79"/>
                  </a:cubicBezTo>
                  <a:cubicBezTo>
                    <a:pt x="0" y="35"/>
                    <a:pt x="35" y="0"/>
                    <a:pt x="79" y="0"/>
                  </a:cubicBezTo>
                  <a:cubicBezTo>
                    <a:pt x="123" y="0"/>
                    <a:pt x="158" y="35"/>
                    <a:pt x="158" y="79"/>
                  </a:cubicBezTo>
                  <a:cubicBezTo>
                    <a:pt x="158" y="123"/>
                    <a:pt x="123" y="159"/>
                    <a:pt x="79" y="159"/>
                  </a:cubicBezTo>
                  <a:close/>
                  <a:moveTo>
                    <a:pt x="79" y="12"/>
                  </a:moveTo>
                  <a:cubicBezTo>
                    <a:pt x="42" y="12"/>
                    <a:pt x="12" y="42"/>
                    <a:pt x="12" y="79"/>
                  </a:cubicBezTo>
                  <a:cubicBezTo>
                    <a:pt x="12" y="116"/>
                    <a:pt x="42" y="146"/>
                    <a:pt x="79" y="146"/>
                  </a:cubicBezTo>
                  <a:cubicBezTo>
                    <a:pt x="116" y="146"/>
                    <a:pt x="146" y="116"/>
                    <a:pt x="146" y="79"/>
                  </a:cubicBezTo>
                  <a:cubicBezTo>
                    <a:pt x="146" y="42"/>
                    <a:pt x="116" y="12"/>
                    <a:pt x="79"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115"/>
            <p:cNvSpPr>
              <a:spLocks noEditPoints="1"/>
            </p:cNvSpPr>
            <p:nvPr/>
          </p:nvSpPr>
          <p:spPr bwMode="auto">
            <a:xfrm>
              <a:off x="8201311" y="5613050"/>
              <a:ext cx="231018" cy="231018"/>
            </a:xfrm>
            <a:custGeom>
              <a:avLst/>
              <a:gdLst>
                <a:gd name="T0" fmla="*/ 51 w 102"/>
                <a:gd name="T1" fmla="*/ 101 h 101"/>
                <a:gd name="T2" fmla="*/ 0 w 102"/>
                <a:gd name="T3" fmla="*/ 50 h 101"/>
                <a:gd name="T4" fmla="*/ 51 w 102"/>
                <a:gd name="T5" fmla="*/ 0 h 101"/>
                <a:gd name="T6" fmla="*/ 102 w 102"/>
                <a:gd name="T7" fmla="*/ 50 h 101"/>
                <a:gd name="T8" fmla="*/ 51 w 102"/>
                <a:gd name="T9" fmla="*/ 101 h 101"/>
                <a:gd name="T10" fmla="*/ 51 w 102"/>
                <a:gd name="T11" fmla="*/ 12 h 101"/>
                <a:gd name="T12" fmla="*/ 13 w 102"/>
                <a:gd name="T13" fmla="*/ 50 h 101"/>
                <a:gd name="T14" fmla="*/ 51 w 102"/>
                <a:gd name="T15" fmla="*/ 88 h 101"/>
                <a:gd name="T16" fmla="*/ 89 w 102"/>
                <a:gd name="T17" fmla="*/ 50 h 101"/>
                <a:gd name="T18" fmla="*/ 51 w 102"/>
                <a:gd name="T19" fmla="*/ 12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 h="101">
                  <a:moveTo>
                    <a:pt x="51" y="101"/>
                  </a:moveTo>
                  <a:cubicBezTo>
                    <a:pt x="23" y="101"/>
                    <a:pt x="0" y="78"/>
                    <a:pt x="0" y="50"/>
                  </a:cubicBezTo>
                  <a:cubicBezTo>
                    <a:pt x="0" y="22"/>
                    <a:pt x="23" y="0"/>
                    <a:pt x="51" y="0"/>
                  </a:cubicBezTo>
                  <a:cubicBezTo>
                    <a:pt x="79" y="0"/>
                    <a:pt x="102" y="22"/>
                    <a:pt x="102" y="50"/>
                  </a:cubicBezTo>
                  <a:cubicBezTo>
                    <a:pt x="102" y="78"/>
                    <a:pt x="79" y="101"/>
                    <a:pt x="51" y="101"/>
                  </a:cubicBezTo>
                  <a:close/>
                  <a:moveTo>
                    <a:pt x="51" y="12"/>
                  </a:moveTo>
                  <a:cubicBezTo>
                    <a:pt x="30" y="12"/>
                    <a:pt x="13" y="29"/>
                    <a:pt x="13" y="50"/>
                  </a:cubicBezTo>
                  <a:cubicBezTo>
                    <a:pt x="13" y="71"/>
                    <a:pt x="30" y="88"/>
                    <a:pt x="51" y="88"/>
                  </a:cubicBezTo>
                  <a:cubicBezTo>
                    <a:pt x="72" y="88"/>
                    <a:pt x="89" y="71"/>
                    <a:pt x="89" y="50"/>
                  </a:cubicBezTo>
                  <a:cubicBezTo>
                    <a:pt x="89" y="29"/>
                    <a:pt x="72" y="12"/>
                    <a:pt x="5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116"/>
            <p:cNvSpPr>
              <a:spLocks/>
            </p:cNvSpPr>
            <p:nvPr/>
          </p:nvSpPr>
          <p:spPr bwMode="auto">
            <a:xfrm>
              <a:off x="8298226" y="5666015"/>
              <a:ext cx="76630" cy="80011"/>
            </a:xfrm>
            <a:custGeom>
              <a:avLst/>
              <a:gdLst>
                <a:gd name="T0" fmla="*/ 7 w 34"/>
                <a:gd name="T1" fmla="*/ 35 h 35"/>
                <a:gd name="T2" fmla="*/ 2 w 34"/>
                <a:gd name="T3" fmla="*/ 33 h 35"/>
                <a:gd name="T4" fmla="*/ 1 w 34"/>
                <a:gd name="T5" fmla="*/ 26 h 35"/>
                <a:gd name="T6" fmla="*/ 11 w 34"/>
                <a:gd name="T7" fmla="*/ 4 h 35"/>
                <a:gd name="T8" fmla="*/ 15 w 34"/>
                <a:gd name="T9" fmla="*/ 1 h 35"/>
                <a:gd name="T10" fmla="*/ 21 w 34"/>
                <a:gd name="T11" fmla="*/ 3 h 35"/>
                <a:gd name="T12" fmla="*/ 32 w 34"/>
                <a:gd name="T13" fmla="*/ 14 h 35"/>
                <a:gd name="T14" fmla="*/ 34 w 34"/>
                <a:gd name="T15" fmla="*/ 19 h 35"/>
                <a:gd name="T16" fmla="*/ 31 w 34"/>
                <a:gd name="T17" fmla="*/ 24 h 35"/>
                <a:gd name="T18" fmla="*/ 9 w 34"/>
                <a:gd name="T19" fmla="*/ 35 h 35"/>
                <a:gd name="T20" fmla="*/ 7 w 34"/>
                <a:gd name="T21"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35">
                  <a:moveTo>
                    <a:pt x="7" y="35"/>
                  </a:moveTo>
                  <a:cubicBezTo>
                    <a:pt x="5" y="35"/>
                    <a:pt x="3" y="35"/>
                    <a:pt x="2" y="33"/>
                  </a:cubicBezTo>
                  <a:cubicBezTo>
                    <a:pt x="0" y="32"/>
                    <a:pt x="0" y="29"/>
                    <a:pt x="1" y="26"/>
                  </a:cubicBezTo>
                  <a:cubicBezTo>
                    <a:pt x="11" y="4"/>
                    <a:pt x="11" y="4"/>
                    <a:pt x="11" y="4"/>
                  </a:cubicBezTo>
                  <a:cubicBezTo>
                    <a:pt x="11" y="3"/>
                    <a:pt x="13" y="1"/>
                    <a:pt x="15" y="1"/>
                  </a:cubicBezTo>
                  <a:cubicBezTo>
                    <a:pt x="17" y="0"/>
                    <a:pt x="19" y="1"/>
                    <a:pt x="21" y="3"/>
                  </a:cubicBezTo>
                  <a:cubicBezTo>
                    <a:pt x="32" y="14"/>
                    <a:pt x="32" y="14"/>
                    <a:pt x="32" y="14"/>
                  </a:cubicBezTo>
                  <a:cubicBezTo>
                    <a:pt x="34" y="15"/>
                    <a:pt x="34" y="18"/>
                    <a:pt x="34" y="19"/>
                  </a:cubicBezTo>
                  <a:cubicBezTo>
                    <a:pt x="34" y="21"/>
                    <a:pt x="32" y="23"/>
                    <a:pt x="31" y="24"/>
                  </a:cubicBezTo>
                  <a:cubicBezTo>
                    <a:pt x="9" y="35"/>
                    <a:pt x="9" y="35"/>
                    <a:pt x="9" y="35"/>
                  </a:cubicBezTo>
                  <a:cubicBezTo>
                    <a:pt x="8" y="35"/>
                    <a:pt x="7" y="35"/>
                    <a:pt x="7"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6634" name="TextBox 80"/>
          <p:cNvSpPr txBox="1">
            <a:spLocks noChangeArrowheads="1"/>
          </p:cNvSpPr>
          <p:nvPr/>
        </p:nvSpPr>
        <p:spPr bwMode="auto">
          <a:xfrm>
            <a:off x="5161950" y="2457392"/>
            <a:ext cx="2008884"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solidFill>
                  <a:schemeClr val="accent1"/>
                </a:solidFill>
                <a:latin typeface="Calibri Light" panose="020F0302020204030204" pitchFamily="34" charset="0"/>
                <a:cs typeface="Calibri Light" panose="020F0302020204030204" pitchFamily="34" charset="0"/>
              </a:rPr>
              <a:t>ACTUAL </a:t>
            </a:r>
          </a:p>
          <a:p>
            <a:pPr algn="ctr"/>
            <a:r>
              <a:rPr lang="en-US" altLang="es-MX" sz="3200" b="1" dirty="0">
                <a:solidFill>
                  <a:schemeClr val="accent1"/>
                </a:solidFill>
                <a:latin typeface="Calibri Light" panose="020F0302020204030204" pitchFamily="34" charset="0"/>
                <a:cs typeface="Calibri Light" panose="020F0302020204030204" pitchFamily="34" charset="0"/>
              </a:rPr>
              <a:t>SITUATION </a:t>
            </a:r>
          </a:p>
        </p:txBody>
      </p:sp>
    </p:spTree>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Rectángulo 184">
            <a:extLst>
              <a:ext uri="{FF2B5EF4-FFF2-40B4-BE49-F238E27FC236}">
                <a16:creationId xmlns:a16="http://schemas.microsoft.com/office/drawing/2014/main" id="{C6BA9A6A-DC1C-4631-8BE8-5100AFC40EFE}"/>
              </a:ext>
            </a:extLst>
          </p:cNvPr>
          <p:cNvSpPr/>
          <p:nvPr/>
        </p:nvSpPr>
        <p:spPr>
          <a:xfrm>
            <a:off x="-20636" y="0"/>
            <a:ext cx="4019550" cy="6858000"/>
          </a:xfrm>
          <a:prstGeom prst="rect">
            <a:avLst/>
          </a:prstGeom>
          <a:gradFill flip="none" rotWithShape="1">
            <a:gsLst>
              <a:gs pos="0">
                <a:schemeClr val="tx1"/>
              </a:gs>
              <a:gs pos="53000">
                <a:schemeClr val="accent1">
                  <a:shade val="67500"/>
                  <a:satMod val="115000"/>
                  <a:alpha val="62000"/>
                  <a:lumMod val="100000"/>
                </a:schemeClr>
              </a:gs>
              <a:gs pos="100000">
                <a:schemeClr val="bg1">
                  <a:alpha val="0"/>
                  <a:lumMod val="0"/>
                </a:schemeClr>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 name="Group 4">
            <a:extLst>
              <a:ext uri="{FF2B5EF4-FFF2-40B4-BE49-F238E27FC236}">
                <a16:creationId xmlns:a16="http://schemas.microsoft.com/office/drawing/2014/main" id="{0AC9356A-5CDB-42BE-A3FE-210FBD7A3E5C}"/>
              </a:ext>
            </a:extLst>
          </p:cNvPr>
          <p:cNvGrpSpPr>
            <a:grpSpLocks noChangeAspect="1"/>
          </p:cNvGrpSpPr>
          <p:nvPr/>
        </p:nvGrpSpPr>
        <p:grpSpPr bwMode="auto">
          <a:xfrm>
            <a:off x="5249863" y="19050"/>
            <a:ext cx="5681663" cy="5757863"/>
            <a:chOff x="1867" y="12"/>
            <a:chExt cx="3579" cy="3627"/>
          </a:xfrm>
        </p:grpSpPr>
        <p:sp>
          <p:nvSpPr>
            <p:cNvPr id="7" name="Oval 5">
              <a:extLst>
                <a:ext uri="{FF2B5EF4-FFF2-40B4-BE49-F238E27FC236}">
                  <a16:creationId xmlns:a16="http://schemas.microsoft.com/office/drawing/2014/main" id="{6BC2E625-DC98-40FD-B8DE-0F8C3136ED43}"/>
                </a:ext>
              </a:extLst>
            </p:cNvPr>
            <p:cNvSpPr>
              <a:spLocks noChangeArrowheads="1"/>
            </p:cNvSpPr>
            <p:nvPr/>
          </p:nvSpPr>
          <p:spPr bwMode="auto">
            <a:xfrm>
              <a:off x="2747" y="1232"/>
              <a:ext cx="1825" cy="182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Oval 6">
              <a:extLst>
                <a:ext uri="{FF2B5EF4-FFF2-40B4-BE49-F238E27FC236}">
                  <a16:creationId xmlns:a16="http://schemas.microsoft.com/office/drawing/2014/main" id="{9A04F3E2-B5C2-4323-8528-B49F35AE7E1B}"/>
                </a:ext>
              </a:extLst>
            </p:cNvPr>
            <p:cNvSpPr>
              <a:spLocks noChangeArrowheads="1"/>
            </p:cNvSpPr>
            <p:nvPr/>
          </p:nvSpPr>
          <p:spPr bwMode="auto">
            <a:xfrm>
              <a:off x="2883" y="1368"/>
              <a:ext cx="1553" cy="1554"/>
            </a:xfrm>
            <a:prstGeom prst="ellipse">
              <a:avLst/>
            </a:prstGeom>
            <a:solidFill>
              <a:srgbClr val="2C87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Oval 7">
              <a:extLst>
                <a:ext uri="{FF2B5EF4-FFF2-40B4-BE49-F238E27FC236}">
                  <a16:creationId xmlns:a16="http://schemas.microsoft.com/office/drawing/2014/main" id="{57CC5222-77A4-4F7D-86CF-4DF28CE1AEE7}"/>
                </a:ext>
              </a:extLst>
            </p:cNvPr>
            <p:cNvSpPr>
              <a:spLocks noChangeArrowheads="1"/>
            </p:cNvSpPr>
            <p:nvPr/>
          </p:nvSpPr>
          <p:spPr bwMode="auto">
            <a:xfrm>
              <a:off x="3029" y="1510"/>
              <a:ext cx="1260" cy="126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Oval 8">
              <a:extLst>
                <a:ext uri="{FF2B5EF4-FFF2-40B4-BE49-F238E27FC236}">
                  <a16:creationId xmlns:a16="http://schemas.microsoft.com/office/drawing/2014/main" id="{9BE760A1-D6EE-4940-AE18-132062F30536}"/>
                </a:ext>
              </a:extLst>
            </p:cNvPr>
            <p:cNvSpPr>
              <a:spLocks noChangeArrowheads="1"/>
            </p:cNvSpPr>
            <p:nvPr/>
          </p:nvSpPr>
          <p:spPr bwMode="auto">
            <a:xfrm>
              <a:off x="3203" y="1689"/>
              <a:ext cx="912" cy="913"/>
            </a:xfrm>
            <a:prstGeom prst="ellipse">
              <a:avLst/>
            </a:prstGeom>
            <a:solidFill>
              <a:srgbClr val="00C5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Oval 9">
              <a:extLst>
                <a:ext uri="{FF2B5EF4-FFF2-40B4-BE49-F238E27FC236}">
                  <a16:creationId xmlns:a16="http://schemas.microsoft.com/office/drawing/2014/main" id="{80D606E6-ED7F-42B3-9807-84676DEB6223}"/>
                </a:ext>
              </a:extLst>
            </p:cNvPr>
            <p:cNvSpPr>
              <a:spLocks noChangeArrowheads="1"/>
            </p:cNvSpPr>
            <p:nvPr/>
          </p:nvSpPr>
          <p:spPr bwMode="auto">
            <a:xfrm>
              <a:off x="3339" y="1825"/>
              <a:ext cx="641" cy="64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Oval 10">
              <a:extLst>
                <a:ext uri="{FF2B5EF4-FFF2-40B4-BE49-F238E27FC236}">
                  <a16:creationId xmlns:a16="http://schemas.microsoft.com/office/drawing/2014/main" id="{89FC31FF-6F12-4DF1-857A-817EAB916DA5}"/>
                </a:ext>
              </a:extLst>
            </p:cNvPr>
            <p:cNvSpPr>
              <a:spLocks noChangeArrowheads="1"/>
            </p:cNvSpPr>
            <p:nvPr/>
          </p:nvSpPr>
          <p:spPr bwMode="auto">
            <a:xfrm>
              <a:off x="3529" y="2015"/>
              <a:ext cx="261" cy="261"/>
            </a:xfrm>
            <a:prstGeom prst="ellipse">
              <a:avLst/>
            </a:prstGeom>
            <a:solidFill>
              <a:srgbClr val="FF5B5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1">
              <a:extLst>
                <a:ext uri="{FF2B5EF4-FFF2-40B4-BE49-F238E27FC236}">
                  <a16:creationId xmlns:a16="http://schemas.microsoft.com/office/drawing/2014/main" id="{3BC8758C-4DEC-4888-9893-D2E9E33B1BA8}"/>
                </a:ext>
              </a:extLst>
            </p:cNvPr>
            <p:cNvSpPr>
              <a:spLocks noEditPoints="1"/>
            </p:cNvSpPr>
            <p:nvPr/>
          </p:nvSpPr>
          <p:spPr bwMode="auto">
            <a:xfrm>
              <a:off x="2747" y="1232"/>
              <a:ext cx="1825" cy="1826"/>
            </a:xfrm>
            <a:custGeom>
              <a:avLst/>
              <a:gdLst>
                <a:gd name="T0" fmla="*/ 168 w 336"/>
                <a:gd name="T1" fmla="*/ 311 h 336"/>
                <a:gd name="T2" fmla="*/ 25 w 336"/>
                <a:gd name="T3" fmla="*/ 168 h 336"/>
                <a:gd name="T4" fmla="*/ 168 w 336"/>
                <a:gd name="T5" fmla="*/ 25 h 336"/>
                <a:gd name="T6" fmla="*/ 311 w 336"/>
                <a:gd name="T7" fmla="*/ 168 h 336"/>
                <a:gd name="T8" fmla="*/ 168 w 336"/>
                <a:gd name="T9" fmla="*/ 311 h 336"/>
                <a:gd name="T10" fmla="*/ 168 w 336"/>
                <a:gd name="T11" fmla="*/ 0 h 336"/>
                <a:gd name="T12" fmla="*/ 0 w 336"/>
                <a:gd name="T13" fmla="*/ 168 h 336"/>
                <a:gd name="T14" fmla="*/ 168 w 336"/>
                <a:gd name="T15" fmla="*/ 336 h 336"/>
                <a:gd name="T16" fmla="*/ 336 w 336"/>
                <a:gd name="T17" fmla="*/ 168 h 336"/>
                <a:gd name="T18" fmla="*/ 168 w 336"/>
                <a:gd name="T19" fmla="*/ 0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6" h="336">
                  <a:moveTo>
                    <a:pt x="168" y="311"/>
                  </a:moveTo>
                  <a:cubicBezTo>
                    <a:pt x="89" y="311"/>
                    <a:pt x="25" y="246"/>
                    <a:pt x="25" y="168"/>
                  </a:cubicBezTo>
                  <a:cubicBezTo>
                    <a:pt x="25" y="89"/>
                    <a:pt x="89" y="25"/>
                    <a:pt x="168" y="25"/>
                  </a:cubicBezTo>
                  <a:cubicBezTo>
                    <a:pt x="247" y="25"/>
                    <a:pt x="311" y="89"/>
                    <a:pt x="311" y="168"/>
                  </a:cubicBezTo>
                  <a:cubicBezTo>
                    <a:pt x="311" y="246"/>
                    <a:pt x="247" y="311"/>
                    <a:pt x="168" y="311"/>
                  </a:cubicBezTo>
                  <a:moveTo>
                    <a:pt x="168" y="0"/>
                  </a:moveTo>
                  <a:cubicBezTo>
                    <a:pt x="75" y="0"/>
                    <a:pt x="0" y="75"/>
                    <a:pt x="0" y="168"/>
                  </a:cubicBezTo>
                  <a:cubicBezTo>
                    <a:pt x="0" y="260"/>
                    <a:pt x="75" y="336"/>
                    <a:pt x="168" y="336"/>
                  </a:cubicBezTo>
                  <a:cubicBezTo>
                    <a:pt x="260" y="336"/>
                    <a:pt x="336" y="260"/>
                    <a:pt x="336" y="168"/>
                  </a:cubicBezTo>
                  <a:cubicBezTo>
                    <a:pt x="336" y="75"/>
                    <a:pt x="260" y="0"/>
                    <a:pt x="168" y="0"/>
                  </a:cubicBezTo>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2">
              <a:extLst>
                <a:ext uri="{FF2B5EF4-FFF2-40B4-BE49-F238E27FC236}">
                  <a16:creationId xmlns:a16="http://schemas.microsoft.com/office/drawing/2014/main" id="{4D6173C4-FFA8-435D-93EE-9B671C2BC131}"/>
                </a:ext>
              </a:extLst>
            </p:cNvPr>
            <p:cNvSpPr>
              <a:spLocks noEditPoints="1"/>
            </p:cNvSpPr>
            <p:nvPr/>
          </p:nvSpPr>
          <p:spPr bwMode="auto">
            <a:xfrm>
              <a:off x="2883" y="1368"/>
              <a:ext cx="1553" cy="1554"/>
            </a:xfrm>
            <a:custGeom>
              <a:avLst/>
              <a:gdLst>
                <a:gd name="T0" fmla="*/ 143 w 286"/>
                <a:gd name="T1" fmla="*/ 259 h 286"/>
                <a:gd name="T2" fmla="*/ 27 w 286"/>
                <a:gd name="T3" fmla="*/ 143 h 286"/>
                <a:gd name="T4" fmla="*/ 143 w 286"/>
                <a:gd name="T5" fmla="*/ 26 h 286"/>
                <a:gd name="T6" fmla="*/ 259 w 286"/>
                <a:gd name="T7" fmla="*/ 143 h 286"/>
                <a:gd name="T8" fmla="*/ 143 w 286"/>
                <a:gd name="T9" fmla="*/ 259 h 286"/>
                <a:gd name="T10" fmla="*/ 143 w 286"/>
                <a:gd name="T11" fmla="*/ 0 h 286"/>
                <a:gd name="T12" fmla="*/ 0 w 286"/>
                <a:gd name="T13" fmla="*/ 143 h 286"/>
                <a:gd name="T14" fmla="*/ 143 w 286"/>
                <a:gd name="T15" fmla="*/ 286 h 286"/>
                <a:gd name="T16" fmla="*/ 286 w 286"/>
                <a:gd name="T17" fmla="*/ 143 h 286"/>
                <a:gd name="T18" fmla="*/ 143 w 286"/>
                <a:gd name="T19"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6" h="286">
                  <a:moveTo>
                    <a:pt x="143" y="259"/>
                  </a:moveTo>
                  <a:cubicBezTo>
                    <a:pt x="79" y="259"/>
                    <a:pt x="27" y="207"/>
                    <a:pt x="27" y="143"/>
                  </a:cubicBezTo>
                  <a:cubicBezTo>
                    <a:pt x="27" y="79"/>
                    <a:pt x="79" y="26"/>
                    <a:pt x="143" y="26"/>
                  </a:cubicBezTo>
                  <a:cubicBezTo>
                    <a:pt x="207" y="26"/>
                    <a:pt x="259" y="79"/>
                    <a:pt x="259" y="143"/>
                  </a:cubicBezTo>
                  <a:cubicBezTo>
                    <a:pt x="259" y="207"/>
                    <a:pt x="207" y="259"/>
                    <a:pt x="143" y="259"/>
                  </a:cubicBezTo>
                  <a:moveTo>
                    <a:pt x="143" y="0"/>
                  </a:moveTo>
                  <a:cubicBezTo>
                    <a:pt x="64" y="0"/>
                    <a:pt x="0" y="64"/>
                    <a:pt x="0" y="143"/>
                  </a:cubicBezTo>
                  <a:cubicBezTo>
                    <a:pt x="0" y="221"/>
                    <a:pt x="64" y="286"/>
                    <a:pt x="143" y="286"/>
                  </a:cubicBezTo>
                  <a:cubicBezTo>
                    <a:pt x="222" y="286"/>
                    <a:pt x="286" y="221"/>
                    <a:pt x="286" y="143"/>
                  </a:cubicBezTo>
                  <a:cubicBezTo>
                    <a:pt x="286" y="64"/>
                    <a:pt x="222" y="0"/>
                    <a:pt x="143" y="0"/>
                  </a:cubicBez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3">
              <a:extLst>
                <a:ext uri="{FF2B5EF4-FFF2-40B4-BE49-F238E27FC236}">
                  <a16:creationId xmlns:a16="http://schemas.microsoft.com/office/drawing/2014/main" id="{BAAF5C93-3D92-4B85-9D9D-66468E9F4ED5}"/>
                </a:ext>
              </a:extLst>
            </p:cNvPr>
            <p:cNvSpPr>
              <a:spLocks noEditPoints="1"/>
            </p:cNvSpPr>
            <p:nvPr/>
          </p:nvSpPr>
          <p:spPr bwMode="auto">
            <a:xfrm>
              <a:off x="3029" y="1510"/>
              <a:ext cx="1260" cy="1266"/>
            </a:xfrm>
            <a:custGeom>
              <a:avLst/>
              <a:gdLst>
                <a:gd name="T0" fmla="*/ 116 w 232"/>
                <a:gd name="T1" fmla="*/ 201 h 233"/>
                <a:gd name="T2" fmla="*/ 32 w 232"/>
                <a:gd name="T3" fmla="*/ 117 h 233"/>
                <a:gd name="T4" fmla="*/ 116 w 232"/>
                <a:gd name="T5" fmla="*/ 33 h 233"/>
                <a:gd name="T6" fmla="*/ 200 w 232"/>
                <a:gd name="T7" fmla="*/ 117 h 233"/>
                <a:gd name="T8" fmla="*/ 116 w 232"/>
                <a:gd name="T9" fmla="*/ 201 h 233"/>
                <a:gd name="T10" fmla="*/ 116 w 232"/>
                <a:gd name="T11" fmla="*/ 0 h 233"/>
                <a:gd name="T12" fmla="*/ 0 w 232"/>
                <a:gd name="T13" fmla="*/ 117 h 233"/>
                <a:gd name="T14" fmla="*/ 116 w 232"/>
                <a:gd name="T15" fmla="*/ 233 h 233"/>
                <a:gd name="T16" fmla="*/ 232 w 232"/>
                <a:gd name="T17" fmla="*/ 117 h 233"/>
                <a:gd name="T18" fmla="*/ 116 w 232"/>
                <a:gd name="T19" fmla="*/ 0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2" h="233">
                  <a:moveTo>
                    <a:pt x="116" y="201"/>
                  </a:moveTo>
                  <a:cubicBezTo>
                    <a:pt x="69" y="201"/>
                    <a:pt x="32" y="163"/>
                    <a:pt x="32" y="117"/>
                  </a:cubicBezTo>
                  <a:cubicBezTo>
                    <a:pt x="32" y="70"/>
                    <a:pt x="69" y="33"/>
                    <a:pt x="116" y="33"/>
                  </a:cubicBezTo>
                  <a:cubicBezTo>
                    <a:pt x="162" y="33"/>
                    <a:pt x="200" y="70"/>
                    <a:pt x="200" y="117"/>
                  </a:cubicBezTo>
                  <a:cubicBezTo>
                    <a:pt x="200" y="163"/>
                    <a:pt x="162" y="201"/>
                    <a:pt x="116" y="201"/>
                  </a:cubicBezTo>
                  <a:moveTo>
                    <a:pt x="116" y="0"/>
                  </a:moveTo>
                  <a:cubicBezTo>
                    <a:pt x="52" y="0"/>
                    <a:pt x="0" y="53"/>
                    <a:pt x="0" y="117"/>
                  </a:cubicBezTo>
                  <a:cubicBezTo>
                    <a:pt x="0" y="181"/>
                    <a:pt x="52" y="233"/>
                    <a:pt x="116" y="233"/>
                  </a:cubicBezTo>
                  <a:cubicBezTo>
                    <a:pt x="180" y="233"/>
                    <a:pt x="232" y="181"/>
                    <a:pt x="232" y="117"/>
                  </a:cubicBezTo>
                  <a:cubicBezTo>
                    <a:pt x="232" y="53"/>
                    <a:pt x="180" y="0"/>
                    <a:pt x="116" y="0"/>
                  </a:cubicBezTo>
                </a:path>
              </a:pathLst>
            </a:custGeom>
            <a:solidFill>
              <a:srgbClr val="F4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4">
              <a:extLst>
                <a:ext uri="{FF2B5EF4-FFF2-40B4-BE49-F238E27FC236}">
                  <a16:creationId xmlns:a16="http://schemas.microsoft.com/office/drawing/2014/main" id="{55C76EF1-ED95-437C-9765-1C9069D76C90}"/>
                </a:ext>
              </a:extLst>
            </p:cNvPr>
            <p:cNvSpPr>
              <a:spLocks noEditPoints="1"/>
            </p:cNvSpPr>
            <p:nvPr/>
          </p:nvSpPr>
          <p:spPr bwMode="auto">
            <a:xfrm>
              <a:off x="3203" y="1689"/>
              <a:ext cx="912" cy="913"/>
            </a:xfrm>
            <a:custGeom>
              <a:avLst/>
              <a:gdLst>
                <a:gd name="T0" fmla="*/ 84 w 168"/>
                <a:gd name="T1" fmla="*/ 143 h 168"/>
                <a:gd name="T2" fmla="*/ 25 w 168"/>
                <a:gd name="T3" fmla="*/ 84 h 168"/>
                <a:gd name="T4" fmla="*/ 84 w 168"/>
                <a:gd name="T5" fmla="*/ 25 h 168"/>
                <a:gd name="T6" fmla="*/ 143 w 168"/>
                <a:gd name="T7" fmla="*/ 84 h 168"/>
                <a:gd name="T8" fmla="*/ 84 w 168"/>
                <a:gd name="T9" fmla="*/ 143 h 168"/>
                <a:gd name="T10" fmla="*/ 84 w 168"/>
                <a:gd name="T11" fmla="*/ 0 h 168"/>
                <a:gd name="T12" fmla="*/ 0 w 168"/>
                <a:gd name="T13" fmla="*/ 84 h 168"/>
                <a:gd name="T14" fmla="*/ 84 w 168"/>
                <a:gd name="T15" fmla="*/ 168 h 168"/>
                <a:gd name="T16" fmla="*/ 168 w 168"/>
                <a:gd name="T17" fmla="*/ 84 h 168"/>
                <a:gd name="T18" fmla="*/ 84 w 168"/>
                <a:gd name="T19" fmla="*/ 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8" h="168">
                  <a:moveTo>
                    <a:pt x="84" y="143"/>
                  </a:moveTo>
                  <a:cubicBezTo>
                    <a:pt x="51" y="143"/>
                    <a:pt x="25" y="116"/>
                    <a:pt x="25" y="84"/>
                  </a:cubicBezTo>
                  <a:cubicBezTo>
                    <a:pt x="25" y="51"/>
                    <a:pt x="51" y="25"/>
                    <a:pt x="84" y="25"/>
                  </a:cubicBezTo>
                  <a:cubicBezTo>
                    <a:pt x="116" y="25"/>
                    <a:pt x="143" y="51"/>
                    <a:pt x="143" y="84"/>
                  </a:cubicBezTo>
                  <a:cubicBezTo>
                    <a:pt x="143" y="116"/>
                    <a:pt x="116" y="143"/>
                    <a:pt x="84" y="143"/>
                  </a:cubicBezTo>
                  <a:moveTo>
                    <a:pt x="84" y="0"/>
                  </a:moveTo>
                  <a:cubicBezTo>
                    <a:pt x="37" y="0"/>
                    <a:pt x="0" y="37"/>
                    <a:pt x="0" y="84"/>
                  </a:cubicBezTo>
                  <a:cubicBezTo>
                    <a:pt x="0" y="130"/>
                    <a:pt x="37" y="168"/>
                    <a:pt x="84" y="168"/>
                  </a:cubicBezTo>
                  <a:cubicBezTo>
                    <a:pt x="130" y="168"/>
                    <a:pt x="168" y="130"/>
                    <a:pt x="168" y="84"/>
                  </a:cubicBezTo>
                  <a:cubicBezTo>
                    <a:pt x="168" y="37"/>
                    <a:pt x="130" y="0"/>
                    <a:pt x="84" y="0"/>
                  </a:cubicBez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5">
              <a:extLst>
                <a:ext uri="{FF2B5EF4-FFF2-40B4-BE49-F238E27FC236}">
                  <a16:creationId xmlns:a16="http://schemas.microsoft.com/office/drawing/2014/main" id="{D31E1D26-52A1-4A4E-BAAF-2BA841C726BC}"/>
                </a:ext>
              </a:extLst>
            </p:cNvPr>
            <p:cNvSpPr>
              <a:spLocks noEditPoints="1"/>
            </p:cNvSpPr>
            <p:nvPr/>
          </p:nvSpPr>
          <p:spPr bwMode="auto">
            <a:xfrm>
              <a:off x="3339" y="1825"/>
              <a:ext cx="641" cy="641"/>
            </a:xfrm>
            <a:custGeom>
              <a:avLst/>
              <a:gdLst>
                <a:gd name="T0" fmla="*/ 59 w 118"/>
                <a:gd name="T1" fmla="*/ 83 h 118"/>
                <a:gd name="T2" fmla="*/ 35 w 118"/>
                <a:gd name="T3" fmla="*/ 59 h 118"/>
                <a:gd name="T4" fmla="*/ 59 w 118"/>
                <a:gd name="T5" fmla="*/ 35 h 118"/>
                <a:gd name="T6" fmla="*/ 83 w 118"/>
                <a:gd name="T7" fmla="*/ 59 h 118"/>
                <a:gd name="T8" fmla="*/ 59 w 118"/>
                <a:gd name="T9" fmla="*/ 83 h 118"/>
                <a:gd name="T10" fmla="*/ 59 w 118"/>
                <a:gd name="T11" fmla="*/ 0 h 118"/>
                <a:gd name="T12" fmla="*/ 0 w 118"/>
                <a:gd name="T13" fmla="*/ 59 h 118"/>
                <a:gd name="T14" fmla="*/ 59 w 118"/>
                <a:gd name="T15" fmla="*/ 118 h 118"/>
                <a:gd name="T16" fmla="*/ 118 w 118"/>
                <a:gd name="T17" fmla="*/ 59 h 118"/>
                <a:gd name="T18" fmla="*/ 59 w 118"/>
                <a:gd name="T19"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8" h="118">
                  <a:moveTo>
                    <a:pt x="59" y="83"/>
                  </a:moveTo>
                  <a:cubicBezTo>
                    <a:pt x="45" y="83"/>
                    <a:pt x="35" y="72"/>
                    <a:pt x="35" y="59"/>
                  </a:cubicBezTo>
                  <a:cubicBezTo>
                    <a:pt x="35" y="45"/>
                    <a:pt x="45" y="35"/>
                    <a:pt x="59" y="35"/>
                  </a:cubicBezTo>
                  <a:cubicBezTo>
                    <a:pt x="72" y="35"/>
                    <a:pt x="83" y="45"/>
                    <a:pt x="83" y="59"/>
                  </a:cubicBezTo>
                  <a:cubicBezTo>
                    <a:pt x="83" y="72"/>
                    <a:pt x="72" y="83"/>
                    <a:pt x="59" y="83"/>
                  </a:cubicBezTo>
                  <a:moveTo>
                    <a:pt x="59" y="0"/>
                  </a:moveTo>
                  <a:cubicBezTo>
                    <a:pt x="26" y="0"/>
                    <a:pt x="0" y="26"/>
                    <a:pt x="0" y="59"/>
                  </a:cubicBezTo>
                  <a:cubicBezTo>
                    <a:pt x="0" y="91"/>
                    <a:pt x="26" y="118"/>
                    <a:pt x="59" y="118"/>
                  </a:cubicBezTo>
                  <a:cubicBezTo>
                    <a:pt x="91" y="118"/>
                    <a:pt x="118" y="91"/>
                    <a:pt x="118" y="59"/>
                  </a:cubicBezTo>
                  <a:cubicBezTo>
                    <a:pt x="118" y="26"/>
                    <a:pt x="91" y="0"/>
                    <a:pt x="59" y="0"/>
                  </a:cubicBezTo>
                </a:path>
              </a:pathLst>
            </a:custGeom>
            <a:solidFill>
              <a:srgbClr val="F4EDE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Oval 16">
              <a:extLst>
                <a:ext uri="{FF2B5EF4-FFF2-40B4-BE49-F238E27FC236}">
                  <a16:creationId xmlns:a16="http://schemas.microsoft.com/office/drawing/2014/main" id="{F6BFAEC8-904D-4CF6-AD60-C49CA6167DFF}"/>
                </a:ext>
              </a:extLst>
            </p:cNvPr>
            <p:cNvSpPr>
              <a:spLocks noChangeArrowheads="1"/>
            </p:cNvSpPr>
            <p:nvPr/>
          </p:nvSpPr>
          <p:spPr bwMode="auto">
            <a:xfrm>
              <a:off x="3529" y="2015"/>
              <a:ext cx="261" cy="261"/>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7">
              <a:extLst>
                <a:ext uri="{FF2B5EF4-FFF2-40B4-BE49-F238E27FC236}">
                  <a16:creationId xmlns:a16="http://schemas.microsoft.com/office/drawing/2014/main" id="{5700EC24-D704-4AAE-9445-FE90EF90B398}"/>
                </a:ext>
              </a:extLst>
            </p:cNvPr>
            <p:cNvSpPr>
              <a:spLocks/>
            </p:cNvSpPr>
            <p:nvPr/>
          </p:nvSpPr>
          <p:spPr bwMode="auto">
            <a:xfrm>
              <a:off x="2465" y="955"/>
              <a:ext cx="1216" cy="1217"/>
            </a:xfrm>
            <a:custGeom>
              <a:avLst/>
              <a:gdLst>
                <a:gd name="T0" fmla="*/ 223 w 224"/>
                <a:gd name="T1" fmla="*/ 217 h 224"/>
                <a:gd name="T2" fmla="*/ 7 w 224"/>
                <a:gd name="T3" fmla="*/ 1 h 224"/>
                <a:gd name="T4" fmla="*/ 1 w 224"/>
                <a:gd name="T5" fmla="*/ 1 h 224"/>
                <a:gd name="T6" fmla="*/ 1 w 224"/>
                <a:gd name="T7" fmla="*/ 7 h 224"/>
                <a:gd name="T8" fmla="*/ 217 w 224"/>
                <a:gd name="T9" fmla="*/ 223 h 224"/>
                <a:gd name="T10" fmla="*/ 223 w 224"/>
                <a:gd name="T11" fmla="*/ 223 h 224"/>
                <a:gd name="T12" fmla="*/ 223 w 224"/>
                <a:gd name="T13" fmla="*/ 217 h 224"/>
              </a:gdLst>
              <a:ahLst/>
              <a:cxnLst>
                <a:cxn ang="0">
                  <a:pos x="T0" y="T1"/>
                </a:cxn>
                <a:cxn ang="0">
                  <a:pos x="T2" y="T3"/>
                </a:cxn>
                <a:cxn ang="0">
                  <a:pos x="T4" y="T5"/>
                </a:cxn>
                <a:cxn ang="0">
                  <a:pos x="T6" y="T7"/>
                </a:cxn>
                <a:cxn ang="0">
                  <a:pos x="T8" y="T9"/>
                </a:cxn>
                <a:cxn ang="0">
                  <a:pos x="T10" y="T11"/>
                </a:cxn>
                <a:cxn ang="0">
                  <a:pos x="T12" y="T13"/>
                </a:cxn>
              </a:cxnLst>
              <a:rect l="0" t="0" r="r" b="b"/>
              <a:pathLst>
                <a:path w="224" h="224">
                  <a:moveTo>
                    <a:pt x="223" y="217"/>
                  </a:moveTo>
                  <a:cubicBezTo>
                    <a:pt x="7" y="1"/>
                    <a:pt x="7" y="1"/>
                    <a:pt x="7" y="1"/>
                  </a:cubicBezTo>
                  <a:cubicBezTo>
                    <a:pt x="5" y="0"/>
                    <a:pt x="3" y="0"/>
                    <a:pt x="1" y="1"/>
                  </a:cubicBezTo>
                  <a:cubicBezTo>
                    <a:pt x="0" y="3"/>
                    <a:pt x="0" y="5"/>
                    <a:pt x="1" y="7"/>
                  </a:cubicBezTo>
                  <a:cubicBezTo>
                    <a:pt x="217" y="223"/>
                    <a:pt x="217" y="223"/>
                    <a:pt x="217" y="223"/>
                  </a:cubicBezTo>
                  <a:cubicBezTo>
                    <a:pt x="219" y="224"/>
                    <a:pt x="221" y="224"/>
                    <a:pt x="223" y="223"/>
                  </a:cubicBezTo>
                  <a:cubicBezTo>
                    <a:pt x="224" y="221"/>
                    <a:pt x="224" y="218"/>
                    <a:pt x="223" y="217"/>
                  </a:cubicBezTo>
                </a:path>
              </a:pathLst>
            </a:custGeom>
            <a:solidFill>
              <a:srgbClr val="2C87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8">
              <a:extLst>
                <a:ext uri="{FF2B5EF4-FFF2-40B4-BE49-F238E27FC236}">
                  <a16:creationId xmlns:a16="http://schemas.microsoft.com/office/drawing/2014/main" id="{324E1A90-611A-4D41-AE98-8A506569A74E}"/>
                </a:ext>
              </a:extLst>
            </p:cNvPr>
            <p:cNvSpPr>
              <a:spLocks/>
            </p:cNvSpPr>
            <p:nvPr/>
          </p:nvSpPr>
          <p:spPr bwMode="auto">
            <a:xfrm>
              <a:off x="2731" y="906"/>
              <a:ext cx="217" cy="527"/>
            </a:xfrm>
            <a:custGeom>
              <a:avLst/>
              <a:gdLst>
                <a:gd name="T0" fmla="*/ 217 w 217"/>
                <a:gd name="T1" fmla="*/ 207 h 527"/>
                <a:gd name="T2" fmla="*/ 5 w 217"/>
                <a:gd name="T3" fmla="*/ 0 h 527"/>
                <a:gd name="T4" fmla="*/ 0 w 217"/>
                <a:gd name="T5" fmla="*/ 316 h 527"/>
                <a:gd name="T6" fmla="*/ 212 w 217"/>
                <a:gd name="T7" fmla="*/ 527 h 527"/>
                <a:gd name="T8" fmla="*/ 217 w 217"/>
                <a:gd name="T9" fmla="*/ 207 h 527"/>
              </a:gdLst>
              <a:ahLst/>
              <a:cxnLst>
                <a:cxn ang="0">
                  <a:pos x="T0" y="T1"/>
                </a:cxn>
                <a:cxn ang="0">
                  <a:pos x="T2" y="T3"/>
                </a:cxn>
                <a:cxn ang="0">
                  <a:pos x="T4" y="T5"/>
                </a:cxn>
                <a:cxn ang="0">
                  <a:pos x="T6" y="T7"/>
                </a:cxn>
                <a:cxn ang="0">
                  <a:pos x="T8" y="T9"/>
                </a:cxn>
              </a:cxnLst>
              <a:rect l="0" t="0" r="r" b="b"/>
              <a:pathLst>
                <a:path w="217" h="527">
                  <a:moveTo>
                    <a:pt x="217" y="207"/>
                  </a:moveTo>
                  <a:lnTo>
                    <a:pt x="5" y="0"/>
                  </a:lnTo>
                  <a:lnTo>
                    <a:pt x="0" y="316"/>
                  </a:lnTo>
                  <a:lnTo>
                    <a:pt x="212" y="527"/>
                  </a:lnTo>
                  <a:lnTo>
                    <a:pt x="217" y="20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19">
              <a:extLst>
                <a:ext uri="{FF2B5EF4-FFF2-40B4-BE49-F238E27FC236}">
                  <a16:creationId xmlns:a16="http://schemas.microsoft.com/office/drawing/2014/main" id="{0B55F016-C869-424D-9FD9-EAB86E72DE18}"/>
                </a:ext>
              </a:extLst>
            </p:cNvPr>
            <p:cNvSpPr>
              <a:spLocks/>
            </p:cNvSpPr>
            <p:nvPr/>
          </p:nvSpPr>
          <p:spPr bwMode="auto">
            <a:xfrm>
              <a:off x="2486" y="656"/>
              <a:ext cx="218" cy="533"/>
            </a:xfrm>
            <a:custGeom>
              <a:avLst/>
              <a:gdLst>
                <a:gd name="T0" fmla="*/ 218 w 218"/>
                <a:gd name="T1" fmla="*/ 212 h 533"/>
                <a:gd name="T2" fmla="*/ 6 w 218"/>
                <a:gd name="T3" fmla="*/ 0 h 533"/>
                <a:gd name="T4" fmla="*/ 0 w 218"/>
                <a:gd name="T5" fmla="*/ 321 h 533"/>
                <a:gd name="T6" fmla="*/ 212 w 218"/>
                <a:gd name="T7" fmla="*/ 533 h 533"/>
                <a:gd name="T8" fmla="*/ 218 w 218"/>
                <a:gd name="T9" fmla="*/ 212 h 533"/>
              </a:gdLst>
              <a:ahLst/>
              <a:cxnLst>
                <a:cxn ang="0">
                  <a:pos x="T0" y="T1"/>
                </a:cxn>
                <a:cxn ang="0">
                  <a:pos x="T2" y="T3"/>
                </a:cxn>
                <a:cxn ang="0">
                  <a:pos x="T4" y="T5"/>
                </a:cxn>
                <a:cxn ang="0">
                  <a:pos x="T6" y="T7"/>
                </a:cxn>
                <a:cxn ang="0">
                  <a:pos x="T8" y="T9"/>
                </a:cxn>
              </a:cxnLst>
              <a:rect l="0" t="0" r="r" b="b"/>
              <a:pathLst>
                <a:path w="218" h="533">
                  <a:moveTo>
                    <a:pt x="218" y="212"/>
                  </a:moveTo>
                  <a:lnTo>
                    <a:pt x="6" y="0"/>
                  </a:lnTo>
                  <a:lnTo>
                    <a:pt x="0" y="321"/>
                  </a:lnTo>
                  <a:lnTo>
                    <a:pt x="212" y="533"/>
                  </a:lnTo>
                  <a:lnTo>
                    <a:pt x="218" y="21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0">
              <a:extLst>
                <a:ext uri="{FF2B5EF4-FFF2-40B4-BE49-F238E27FC236}">
                  <a16:creationId xmlns:a16="http://schemas.microsoft.com/office/drawing/2014/main" id="{3FE96098-108C-4010-B6B3-B39C10BD8A63}"/>
                </a:ext>
              </a:extLst>
            </p:cNvPr>
            <p:cNvSpPr>
              <a:spLocks/>
            </p:cNvSpPr>
            <p:nvPr/>
          </p:nvSpPr>
          <p:spPr bwMode="auto">
            <a:xfrm>
              <a:off x="2166" y="977"/>
              <a:ext cx="532" cy="217"/>
            </a:xfrm>
            <a:custGeom>
              <a:avLst/>
              <a:gdLst>
                <a:gd name="T0" fmla="*/ 320 w 532"/>
                <a:gd name="T1" fmla="*/ 0 h 217"/>
                <a:gd name="T2" fmla="*/ 532 w 532"/>
                <a:gd name="T3" fmla="*/ 212 h 217"/>
                <a:gd name="T4" fmla="*/ 212 w 532"/>
                <a:gd name="T5" fmla="*/ 217 h 217"/>
                <a:gd name="T6" fmla="*/ 0 w 532"/>
                <a:gd name="T7" fmla="*/ 5 h 217"/>
                <a:gd name="T8" fmla="*/ 320 w 532"/>
                <a:gd name="T9" fmla="*/ 0 h 217"/>
              </a:gdLst>
              <a:ahLst/>
              <a:cxnLst>
                <a:cxn ang="0">
                  <a:pos x="T0" y="T1"/>
                </a:cxn>
                <a:cxn ang="0">
                  <a:pos x="T2" y="T3"/>
                </a:cxn>
                <a:cxn ang="0">
                  <a:pos x="T4" y="T5"/>
                </a:cxn>
                <a:cxn ang="0">
                  <a:pos x="T6" y="T7"/>
                </a:cxn>
                <a:cxn ang="0">
                  <a:pos x="T8" y="T9"/>
                </a:cxn>
              </a:cxnLst>
              <a:rect l="0" t="0" r="r" b="b"/>
              <a:pathLst>
                <a:path w="532" h="217">
                  <a:moveTo>
                    <a:pt x="320" y="0"/>
                  </a:moveTo>
                  <a:lnTo>
                    <a:pt x="532" y="212"/>
                  </a:lnTo>
                  <a:lnTo>
                    <a:pt x="212" y="217"/>
                  </a:lnTo>
                  <a:lnTo>
                    <a:pt x="0" y="5"/>
                  </a:lnTo>
                  <a:lnTo>
                    <a:pt x="320" y="0"/>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1">
              <a:extLst>
                <a:ext uri="{FF2B5EF4-FFF2-40B4-BE49-F238E27FC236}">
                  <a16:creationId xmlns:a16="http://schemas.microsoft.com/office/drawing/2014/main" id="{67A32C2B-182E-4AED-8EDA-5002E6B0F3E3}"/>
                </a:ext>
              </a:extLst>
            </p:cNvPr>
            <p:cNvSpPr>
              <a:spLocks/>
            </p:cNvSpPr>
            <p:nvPr/>
          </p:nvSpPr>
          <p:spPr bwMode="auto">
            <a:xfrm>
              <a:off x="2416" y="1222"/>
              <a:ext cx="527" cy="217"/>
            </a:xfrm>
            <a:custGeom>
              <a:avLst/>
              <a:gdLst>
                <a:gd name="T0" fmla="*/ 315 w 527"/>
                <a:gd name="T1" fmla="*/ 0 h 217"/>
                <a:gd name="T2" fmla="*/ 527 w 527"/>
                <a:gd name="T3" fmla="*/ 211 h 217"/>
                <a:gd name="T4" fmla="*/ 206 w 527"/>
                <a:gd name="T5" fmla="*/ 217 h 217"/>
                <a:gd name="T6" fmla="*/ 0 w 527"/>
                <a:gd name="T7" fmla="*/ 5 h 217"/>
                <a:gd name="T8" fmla="*/ 315 w 527"/>
                <a:gd name="T9" fmla="*/ 0 h 217"/>
              </a:gdLst>
              <a:ahLst/>
              <a:cxnLst>
                <a:cxn ang="0">
                  <a:pos x="T0" y="T1"/>
                </a:cxn>
                <a:cxn ang="0">
                  <a:pos x="T2" y="T3"/>
                </a:cxn>
                <a:cxn ang="0">
                  <a:pos x="T4" y="T5"/>
                </a:cxn>
                <a:cxn ang="0">
                  <a:pos x="T6" y="T7"/>
                </a:cxn>
                <a:cxn ang="0">
                  <a:pos x="T8" y="T9"/>
                </a:cxn>
              </a:cxnLst>
              <a:rect l="0" t="0" r="r" b="b"/>
              <a:pathLst>
                <a:path w="527" h="217">
                  <a:moveTo>
                    <a:pt x="315" y="0"/>
                  </a:moveTo>
                  <a:lnTo>
                    <a:pt x="527" y="211"/>
                  </a:lnTo>
                  <a:lnTo>
                    <a:pt x="206" y="217"/>
                  </a:lnTo>
                  <a:lnTo>
                    <a:pt x="0" y="5"/>
                  </a:lnTo>
                  <a:lnTo>
                    <a:pt x="315" y="0"/>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2">
              <a:extLst>
                <a:ext uri="{FF2B5EF4-FFF2-40B4-BE49-F238E27FC236}">
                  <a16:creationId xmlns:a16="http://schemas.microsoft.com/office/drawing/2014/main" id="{1603D84A-3C4F-40C5-B267-3FBFA398CC6D}"/>
                </a:ext>
              </a:extLst>
            </p:cNvPr>
            <p:cNvSpPr>
              <a:spLocks/>
            </p:cNvSpPr>
            <p:nvPr/>
          </p:nvSpPr>
          <p:spPr bwMode="auto">
            <a:xfrm>
              <a:off x="3632" y="955"/>
              <a:ext cx="1222" cy="1217"/>
            </a:xfrm>
            <a:custGeom>
              <a:avLst/>
              <a:gdLst>
                <a:gd name="T0" fmla="*/ 8 w 225"/>
                <a:gd name="T1" fmla="*/ 223 h 224"/>
                <a:gd name="T2" fmla="*/ 223 w 225"/>
                <a:gd name="T3" fmla="*/ 7 h 224"/>
                <a:gd name="T4" fmla="*/ 223 w 225"/>
                <a:gd name="T5" fmla="*/ 1 h 224"/>
                <a:gd name="T6" fmla="*/ 218 w 225"/>
                <a:gd name="T7" fmla="*/ 1 h 224"/>
                <a:gd name="T8" fmla="*/ 2 w 225"/>
                <a:gd name="T9" fmla="*/ 217 h 224"/>
                <a:gd name="T10" fmla="*/ 2 w 225"/>
                <a:gd name="T11" fmla="*/ 223 h 224"/>
                <a:gd name="T12" fmla="*/ 8 w 225"/>
                <a:gd name="T13" fmla="*/ 223 h 224"/>
              </a:gdLst>
              <a:ahLst/>
              <a:cxnLst>
                <a:cxn ang="0">
                  <a:pos x="T0" y="T1"/>
                </a:cxn>
                <a:cxn ang="0">
                  <a:pos x="T2" y="T3"/>
                </a:cxn>
                <a:cxn ang="0">
                  <a:pos x="T4" y="T5"/>
                </a:cxn>
                <a:cxn ang="0">
                  <a:pos x="T6" y="T7"/>
                </a:cxn>
                <a:cxn ang="0">
                  <a:pos x="T8" y="T9"/>
                </a:cxn>
                <a:cxn ang="0">
                  <a:pos x="T10" y="T11"/>
                </a:cxn>
                <a:cxn ang="0">
                  <a:pos x="T12" y="T13"/>
                </a:cxn>
              </a:cxnLst>
              <a:rect l="0" t="0" r="r" b="b"/>
              <a:pathLst>
                <a:path w="225" h="224">
                  <a:moveTo>
                    <a:pt x="8" y="223"/>
                  </a:moveTo>
                  <a:cubicBezTo>
                    <a:pt x="223" y="7"/>
                    <a:pt x="223" y="7"/>
                    <a:pt x="223" y="7"/>
                  </a:cubicBezTo>
                  <a:cubicBezTo>
                    <a:pt x="225" y="5"/>
                    <a:pt x="225" y="3"/>
                    <a:pt x="223" y="1"/>
                  </a:cubicBezTo>
                  <a:cubicBezTo>
                    <a:pt x="222" y="0"/>
                    <a:pt x="219" y="0"/>
                    <a:pt x="218" y="1"/>
                  </a:cubicBezTo>
                  <a:cubicBezTo>
                    <a:pt x="2" y="217"/>
                    <a:pt x="2" y="217"/>
                    <a:pt x="2" y="217"/>
                  </a:cubicBezTo>
                  <a:cubicBezTo>
                    <a:pt x="0" y="218"/>
                    <a:pt x="0" y="221"/>
                    <a:pt x="2" y="223"/>
                  </a:cubicBezTo>
                  <a:cubicBezTo>
                    <a:pt x="4" y="224"/>
                    <a:pt x="6" y="224"/>
                    <a:pt x="8" y="223"/>
                  </a:cubicBezTo>
                </a:path>
              </a:pathLst>
            </a:custGeom>
            <a:solidFill>
              <a:srgbClr val="2C87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3">
              <a:extLst>
                <a:ext uri="{FF2B5EF4-FFF2-40B4-BE49-F238E27FC236}">
                  <a16:creationId xmlns:a16="http://schemas.microsoft.com/office/drawing/2014/main" id="{B238AC68-17ED-4EA1-8BCB-4EC68FE81B50}"/>
                </a:ext>
              </a:extLst>
            </p:cNvPr>
            <p:cNvSpPr>
              <a:spLocks/>
            </p:cNvSpPr>
            <p:nvPr/>
          </p:nvSpPr>
          <p:spPr bwMode="auto">
            <a:xfrm>
              <a:off x="4371" y="1222"/>
              <a:ext cx="532" cy="217"/>
            </a:xfrm>
            <a:custGeom>
              <a:avLst/>
              <a:gdLst>
                <a:gd name="T0" fmla="*/ 320 w 532"/>
                <a:gd name="T1" fmla="*/ 217 h 217"/>
                <a:gd name="T2" fmla="*/ 532 w 532"/>
                <a:gd name="T3" fmla="*/ 5 h 217"/>
                <a:gd name="T4" fmla="*/ 211 w 532"/>
                <a:gd name="T5" fmla="*/ 0 h 217"/>
                <a:gd name="T6" fmla="*/ 0 w 532"/>
                <a:gd name="T7" fmla="*/ 211 h 217"/>
                <a:gd name="T8" fmla="*/ 320 w 532"/>
                <a:gd name="T9" fmla="*/ 217 h 217"/>
              </a:gdLst>
              <a:ahLst/>
              <a:cxnLst>
                <a:cxn ang="0">
                  <a:pos x="T0" y="T1"/>
                </a:cxn>
                <a:cxn ang="0">
                  <a:pos x="T2" y="T3"/>
                </a:cxn>
                <a:cxn ang="0">
                  <a:pos x="T4" y="T5"/>
                </a:cxn>
                <a:cxn ang="0">
                  <a:pos x="T6" y="T7"/>
                </a:cxn>
                <a:cxn ang="0">
                  <a:pos x="T8" y="T9"/>
                </a:cxn>
              </a:cxnLst>
              <a:rect l="0" t="0" r="r" b="b"/>
              <a:pathLst>
                <a:path w="532" h="217">
                  <a:moveTo>
                    <a:pt x="320" y="217"/>
                  </a:moveTo>
                  <a:lnTo>
                    <a:pt x="532" y="5"/>
                  </a:lnTo>
                  <a:lnTo>
                    <a:pt x="211" y="0"/>
                  </a:lnTo>
                  <a:lnTo>
                    <a:pt x="0" y="211"/>
                  </a:lnTo>
                  <a:lnTo>
                    <a:pt x="320" y="217"/>
                  </a:ln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4">
              <a:extLst>
                <a:ext uri="{FF2B5EF4-FFF2-40B4-BE49-F238E27FC236}">
                  <a16:creationId xmlns:a16="http://schemas.microsoft.com/office/drawing/2014/main" id="{C4B33FAA-28AE-44D6-AC20-2FF1DF1DCAFE}"/>
                </a:ext>
              </a:extLst>
            </p:cNvPr>
            <p:cNvSpPr>
              <a:spLocks/>
            </p:cNvSpPr>
            <p:nvPr/>
          </p:nvSpPr>
          <p:spPr bwMode="auto">
            <a:xfrm>
              <a:off x="4620" y="977"/>
              <a:ext cx="527" cy="217"/>
            </a:xfrm>
            <a:custGeom>
              <a:avLst/>
              <a:gdLst>
                <a:gd name="T0" fmla="*/ 315 w 527"/>
                <a:gd name="T1" fmla="*/ 217 h 217"/>
                <a:gd name="T2" fmla="*/ 527 w 527"/>
                <a:gd name="T3" fmla="*/ 5 h 217"/>
                <a:gd name="T4" fmla="*/ 212 w 527"/>
                <a:gd name="T5" fmla="*/ 0 h 217"/>
                <a:gd name="T6" fmla="*/ 0 w 527"/>
                <a:gd name="T7" fmla="*/ 212 h 217"/>
                <a:gd name="T8" fmla="*/ 315 w 527"/>
                <a:gd name="T9" fmla="*/ 217 h 217"/>
              </a:gdLst>
              <a:ahLst/>
              <a:cxnLst>
                <a:cxn ang="0">
                  <a:pos x="T0" y="T1"/>
                </a:cxn>
                <a:cxn ang="0">
                  <a:pos x="T2" y="T3"/>
                </a:cxn>
                <a:cxn ang="0">
                  <a:pos x="T4" y="T5"/>
                </a:cxn>
                <a:cxn ang="0">
                  <a:pos x="T6" y="T7"/>
                </a:cxn>
                <a:cxn ang="0">
                  <a:pos x="T8" y="T9"/>
                </a:cxn>
              </a:cxnLst>
              <a:rect l="0" t="0" r="r" b="b"/>
              <a:pathLst>
                <a:path w="527" h="217">
                  <a:moveTo>
                    <a:pt x="315" y="217"/>
                  </a:moveTo>
                  <a:lnTo>
                    <a:pt x="527" y="5"/>
                  </a:lnTo>
                  <a:lnTo>
                    <a:pt x="212" y="0"/>
                  </a:lnTo>
                  <a:lnTo>
                    <a:pt x="0" y="212"/>
                  </a:lnTo>
                  <a:lnTo>
                    <a:pt x="315" y="217"/>
                  </a:ln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5">
              <a:extLst>
                <a:ext uri="{FF2B5EF4-FFF2-40B4-BE49-F238E27FC236}">
                  <a16:creationId xmlns:a16="http://schemas.microsoft.com/office/drawing/2014/main" id="{895E6384-CD57-4E0F-9BB7-E6016210A367}"/>
                </a:ext>
              </a:extLst>
            </p:cNvPr>
            <p:cNvSpPr>
              <a:spLocks/>
            </p:cNvSpPr>
            <p:nvPr/>
          </p:nvSpPr>
          <p:spPr bwMode="auto">
            <a:xfrm>
              <a:off x="4615" y="656"/>
              <a:ext cx="217" cy="533"/>
            </a:xfrm>
            <a:custGeom>
              <a:avLst/>
              <a:gdLst>
                <a:gd name="T0" fmla="*/ 217 w 217"/>
                <a:gd name="T1" fmla="*/ 321 h 533"/>
                <a:gd name="T2" fmla="*/ 5 w 217"/>
                <a:gd name="T3" fmla="*/ 533 h 533"/>
                <a:gd name="T4" fmla="*/ 0 w 217"/>
                <a:gd name="T5" fmla="*/ 212 h 533"/>
                <a:gd name="T6" fmla="*/ 206 w 217"/>
                <a:gd name="T7" fmla="*/ 0 h 533"/>
                <a:gd name="T8" fmla="*/ 217 w 217"/>
                <a:gd name="T9" fmla="*/ 321 h 533"/>
              </a:gdLst>
              <a:ahLst/>
              <a:cxnLst>
                <a:cxn ang="0">
                  <a:pos x="T0" y="T1"/>
                </a:cxn>
                <a:cxn ang="0">
                  <a:pos x="T2" y="T3"/>
                </a:cxn>
                <a:cxn ang="0">
                  <a:pos x="T4" y="T5"/>
                </a:cxn>
                <a:cxn ang="0">
                  <a:pos x="T6" y="T7"/>
                </a:cxn>
                <a:cxn ang="0">
                  <a:pos x="T8" y="T9"/>
                </a:cxn>
              </a:cxnLst>
              <a:rect l="0" t="0" r="r" b="b"/>
              <a:pathLst>
                <a:path w="217" h="533">
                  <a:moveTo>
                    <a:pt x="217" y="321"/>
                  </a:moveTo>
                  <a:lnTo>
                    <a:pt x="5" y="533"/>
                  </a:lnTo>
                  <a:lnTo>
                    <a:pt x="0" y="212"/>
                  </a:lnTo>
                  <a:lnTo>
                    <a:pt x="206" y="0"/>
                  </a:lnTo>
                  <a:lnTo>
                    <a:pt x="217" y="321"/>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6">
              <a:extLst>
                <a:ext uri="{FF2B5EF4-FFF2-40B4-BE49-F238E27FC236}">
                  <a16:creationId xmlns:a16="http://schemas.microsoft.com/office/drawing/2014/main" id="{99B32D58-2D08-4055-9D07-57C545A63CF6}"/>
                </a:ext>
              </a:extLst>
            </p:cNvPr>
            <p:cNvSpPr>
              <a:spLocks/>
            </p:cNvSpPr>
            <p:nvPr/>
          </p:nvSpPr>
          <p:spPr bwMode="auto">
            <a:xfrm>
              <a:off x="4365" y="906"/>
              <a:ext cx="217" cy="527"/>
            </a:xfrm>
            <a:custGeom>
              <a:avLst/>
              <a:gdLst>
                <a:gd name="T0" fmla="*/ 217 w 217"/>
                <a:gd name="T1" fmla="*/ 316 h 527"/>
                <a:gd name="T2" fmla="*/ 6 w 217"/>
                <a:gd name="T3" fmla="*/ 527 h 527"/>
                <a:gd name="T4" fmla="*/ 0 w 217"/>
                <a:gd name="T5" fmla="*/ 207 h 527"/>
                <a:gd name="T6" fmla="*/ 212 w 217"/>
                <a:gd name="T7" fmla="*/ 0 h 527"/>
                <a:gd name="T8" fmla="*/ 217 w 217"/>
                <a:gd name="T9" fmla="*/ 316 h 527"/>
              </a:gdLst>
              <a:ahLst/>
              <a:cxnLst>
                <a:cxn ang="0">
                  <a:pos x="T0" y="T1"/>
                </a:cxn>
                <a:cxn ang="0">
                  <a:pos x="T2" y="T3"/>
                </a:cxn>
                <a:cxn ang="0">
                  <a:pos x="T4" y="T5"/>
                </a:cxn>
                <a:cxn ang="0">
                  <a:pos x="T6" y="T7"/>
                </a:cxn>
                <a:cxn ang="0">
                  <a:pos x="T8" y="T9"/>
                </a:cxn>
              </a:cxnLst>
              <a:rect l="0" t="0" r="r" b="b"/>
              <a:pathLst>
                <a:path w="217" h="527">
                  <a:moveTo>
                    <a:pt x="217" y="316"/>
                  </a:moveTo>
                  <a:lnTo>
                    <a:pt x="6" y="527"/>
                  </a:lnTo>
                  <a:lnTo>
                    <a:pt x="0" y="207"/>
                  </a:lnTo>
                  <a:lnTo>
                    <a:pt x="212" y="0"/>
                  </a:lnTo>
                  <a:lnTo>
                    <a:pt x="217" y="316"/>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40" name="Freeform 27">
              <a:extLst>
                <a:ext uri="{FF2B5EF4-FFF2-40B4-BE49-F238E27FC236}">
                  <a16:creationId xmlns:a16="http://schemas.microsoft.com/office/drawing/2014/main" id="{EDD38BEC-84A3-4903-AFC8-0863ACFB4CDD}"/>
                </a:ext>
              </a:extLst>
            </p:cNvPr>
            <p:cNvSpPr>
              <a:spLocks/>
            </p:cNvSpPr>
            <p:nvPr/>
          </p:nvSpPr>
          <p:spPr bwMode="auto">
            <a:xfrm>
              <a:off x="3632" y="2124"/>
              <a:ext cx="1222" cy="1222"/>
            </a:xfrm>
            <a:custGeom>
              <a:avLst/>
              <a:gdLst>
                <a:gd name="T0" fmla="*/ 2 w 225"/>
                <a:gd name="T1" fmla="*/ 8 h 225"/>
                <a:gd name="T2" fmla="*/ 218 w 225"/>
                <a:gd name="T3" fmla="*/ 223 h 225"/>
                <a:gd name="T4" fmla="*/ 223 w 225"/>
                <a:gd name="T5" fmla="*/ 223 h 225"/>
                <a:gd name="T6" fmla="*/ 223 w 225"/>
                <a:gd name="T7" fmla="*/ 218 h 225"/>
                <a:gd name="T8" fmla="*/ 8 w 225"/>
                <a:gd name="T9" fmla="*/ 2 h 225"/>
                <a:gd name="T10" fmla="*/ 2 w 225"/>
                <a:gd name="T11" fmla="*/ 2 h 225"/>
                <a:gd name="T12" fmla="*/ 2 w 225"/>
                <a:gd name="T13" fmla="*/ 8 h 225"/>
              </a:gdLst>
              <a:ahLst/>
              <a:cxnLst>
                <a:cxn ang="0">
                  <a:pos x="T0" y="T1"/>
                </a:cxn>
                <a:cxn ang="0">
                  <a:pos x="T2" y="T3"/>
                </a:cxn>
                <a:cxn ang="0">
                  <a:pos x="T4" y="T5"/>
                </a:cxn>
                <a:cxn ang="0">
                  <a:pos x="T6" y="T7"/>
                </a:cxn>
                <a:cxn ang="0">
                  <a:pos x="T8" y="T9"/>
                </a:cxn>
                <a:cxn ang="0">
                  <a:pos x="T10" y="T11"/>
                </a:cxn>
                <a:cxn ang="0">
                  <a:pos x="T12" y="T13"/>
                </a:cxn>
              </a:cxnLst>
              <a:rect l="0" t="0" r="r" b="b"/>
              <a:pathLst>
                <a:path w="225" h="225">
                  <a:moveTo>
                    <a:pt x="2" y="8"/>
                  </a:moveTo>
                  <a:cubicBezTo>
                    <a:pt x="218" y="223"/>
                    <a:pt x="218" y="223"/>
                    <a:pt x="218" y="223"/>
                  </a:cubicBezTo>
                  <a:cubicBezTo>
                    <a:pt x="219" y="225"/>
                    <a:pt x="222" y="225"/>
                    <a:pt x="223" y="223"/>
                  </a:cubicBezTo>
                  <a:cubicBezTo>
                    <a:pt x="225" y="222"/>
                    <a:pt x="225" y="219"/>
                    <a:pt x="223" y="218"/>
                  </a:cubicBezTo>
                  <a:cubicBezTo>
                    <a:pt x="8" y="2"/>
                    <a:pt x="8" y="2"/>
                    <a:pt x="8" y="2"/>
                  </a:cubicBezTo>
                  <a:cubicBezTo>
                    <a:pt x="6" y="0"/>
                    <a:pt x="4" y="0"/>
                    <a:pt x="2" y="2"/>
                  </a:cubicBezTo>
                  <a:cubicBezTo>
                    <a:pt x="0" y="3"/>
                    <a:pt x="0" y="6"/>
                    <a:pt x="2" y="8"/>
                  </a:cubicBezTo>
                </a:path>
              </a:pathLst>
            </a:custGeom>
            <a:solidFill>
              <a:srgbClr val="2C87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51" name="Freeform 28">
              <a:extLst>
                <a:ext uri="{FF2B5EF4-FFF2-40B4-BE49-F238E27FC236}">
                  <a16:creationId xmlns:a16="http://schemas.microsoft.com/office/drawing/2014/main" id="{F284AD6F-B8F3-42F4-B71D-8C89A0094A04}"/>
                </a:ext>
              </a:extLst>
            </p:cNvPr>
            <p:cNvSpPr>
              <a:spLocks/>
            </p:cNvSpPr>
            <p:nvPr/>
          </p:nvSpPr>
          <p:spPr bwMode="auto">
            <a:xfrm>
              <a:off x="4365" y="2862"/>
              <a:ext cx="217" cy="533"/>
            </a:xfrm>
            <a:custGeom>
              <a:avLst/>
              <a:gdLst>
                <a:gd name="T0" fmla="*/ 0 w 217"/>
                <a:gd name="T1" fmla="*/ 321 h 533"/>
                <a:gd name="T2" fmla="*/ 212 w 217"/>
                <a:gd name="T3" fmla="*/ 533 h 533"/>
                <a:gd name="T4" fmla="*/ 217 w 217"/>
                <a:gd name="T5" fmla="*/ 212 h 533"/>
                <a:gd name="T6" fmla="*/ 6 w 217"/>
                <a:gd name="T7" fmla="*/ 0 h 533"/>
                <a:gd name="T8" fmla="*/ 0 w 217"/>
                <a:gd name="T9" fmla="*/ 321 h 533"/>
              </a:gdLst>
              <a:ahLst/>
              <a:cxnLst>
                <a:cxn ang="0">
                  <a:pos x="T0" y="T1"/>
                </a:cxn>
                <a:cxn ang="0">
                  <a:pos x="T2" y="T3"/>
                </a:cxn>
                <a:cxn ang="0">
                  <a:pos x="T4" y="T5"/>
                </a:cxn>
                <a:cxn ang="0">
                  <a:pos x="T6" y="T7"/>
                </a:cxn>
                <a:cxn ang="0">
                  <a:pos x="T8" y="T9"/>
                </a:cxn>
              </a:cxnLst>
              <a:rect l="0" t="0" r="r" b="b"/>
              <a:pathLst>
                <a:path w="217" h="533">
                  <a:moveTo>
                    <a:pt x="0" y="321"/>
                  </a:moveTo>
                  <a:lnTo>
                    <a:pt x="212" y="533"/>
                  </a:lnTo>
                  <a:lnTo>
                    <a:pt x="217" y="212"/>
                  </a:lnTo>
                  <a:lnTo>
                    <a:pt x="6" y="0"/>
                  </a:lnTo>
                  <a:lnTo>
                    <a:pt x="0" y="32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52" name="Freeform 29">
              <a:extLst>
                <a:ext uri="{FF2B5EF4-FFF2-40B4-BE49-F238E27FC236}">
                  <a16:creationId xmlns:a16="http://schemas.microsoft.com/office/drawing/2014/main" id="{F984B30C-C4BD-4330-8B6D-84A8F07CD838}"/>
                </a:ext>
              </a:extLst>
            </p:cNvPr>
            <p:cNvSpPr>
              <a:spLocks/>
            </p:cNvSpPr>
            <p:nvPr/>
          </p:nvSpPr>
          <p:spPr bwMode="auto">
            <a:xfrm>
              <a:off x="4615" y="3112"/>
              <a:ext cx="217" cy="527"/>
            </a:xfrm>
            <a:custGeom>
              <a:avLst/>
              <a:gdLst>
                <a:gd name="T0" fmla="*/ 0 w 217"/>
                <a:gd name="T1" fmla="*/ 316 h 527"/>
                <a:gd name="T2" fmla="*/ 206 w 217"/>
                <a:gd name="T3" fmla="*/ 527 h 527"/>
                <a:gd name="T4" fmla="*/ 217 w 217"/>
                <a:gd name="T5" fmla="*/ 207 h 527"/>
                <a:gd name="T6" fmla="*/ 5 w 217"/>
                <a:gd name="T7" fmla="*/ 0 h 527"/>
                <a:gd name="T8" fmla="*/ 0 w 217"/>
                <a:gd name="T9" fmla="*/ 316 h 527"/>
              </a:gdLst>
              <a:ahLst/>
              <a:cxnLst>
                <a:cxn ang="0">
                  <a:pos x="T0" y="T1"/>
                </a:cxn>
                <a:cxn ang="0">
                  <a:pos x="T2" y="T3"/>
                </a:cxn>
                <a:cxn ang="0">
                  <a:pos x="T4" y="T5"/>
                </a:cxn>
                <a:cxn ang="0">
                  <a:pos x="T6" y="T7"/>
                </a:cxn>
                <a:cxn ang="0">
                  <a:pos x="T8" y="T9"/>
                </a:cxn>
              </a:cxnLst>
              <a:rect l="0" t="0" r="r" b="b"/>
              <a:pathLst>
                <a:path w="217" h="527">
                  <a:moveTo>
                    <a:pt x="0" y="316"/>
                  </a:moveTo>
                  <a:lnTo>
                    <a:pt x="206" y="527"/>
                  </a:lnTo>
                  <a:lnTo>
                    <a:pt x="217" y="207"/>
                  </a:lnTo>
                  <a:lnTo>
                    <a:pt x="5" y="0"/>
                  </a:lnTo>
                  <a:lnTo>
                    <a:pt x="0" y="3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57" name="Freeform 30">
              <a:extLst>
                <a:ext uri="{FF2B5EF4-FFF2-40B4-BE49-F238E27FC236}">
                  <a16:creationId xmlns:a16="http://schemas.microsoft.com/office/drawing/2014/main" id="{AF5596D3-E2A3-4D56-A749-F98CDFE4C128}"/>
                </a:ext>
              </a:extLst>
            </p:cNvPr>
            <p:cNvSpPr>
              <a:spLocks/>
            </p:cNvSpPr>
            <p:nvPr/>
          </p:nvSpPr>
          <p:spPr bwMode="auto">
            <a:xfrm>
              <a:off x="4620" y="3107"/>
              <a:ext cx="527" cy="212"/>
            </a:xfrm>
            <a:custGeom>
              <a:avLst/>
              <a:gdLst>
                <a:gd name="T0" fmla="*/ 212 w 527"/>
                <a:gd name="T1" fmla="*/ 212 h 212"/>
                <a:gd name="T2" fmla="*/ 0 w 527"/>
                <a:gd name="T3" fmla="*/ 5 h 212"/>
                <a:gd name="T4" fmla="*/ 315 w 527"/>
                <a:gd name="T5" fmla="*/ 0 h 212"/>
                <a:gd name="T6" fmla="*/ 527 w 527"/>
                <a:gd name="T7" fmla="*/ 206 h 212"/>
                <a:gd name="T8" fmla="*/ 212 w 527"/>
                <a:gd name="T9" fmla="*/ 212 h 212"/>
              </a:gdLst>
              <a:ahLst/>
              <a:cxnLst>
                <a:cxn ang="0">
                  <a:pos x="T0" y="T1"/>
                </a:cxn>
                <a:cxn ang="0">
                  <a:pos x="T2" y="T3"/>
                </a:cxn>
                <a:cxn ang="0">
                  <a:pos x="T4" y="T5"/>
                </a:cxn>
                <a:cxn ang="0">
                  <a:pos x="T6" y="T7"/>
                </a:cxn>
                <a:cxn ang="0">
                  <a:pos x="T8" y="T9"/>
                </a:cxn>
              </a:cxnLst>
              <a:rect l="0" t="0" r="r" b="b"/>
              <a:pathLst>
                <a:path w="527" h="212">
                  <a:moveTo>
                    <a:pt x="212" y="212"/>
                  </a:moveTo>
                  <a:lnTo>
                    <a:pt x="0" y="5"/>
                  </a:lnTo>
                  <a:lnTo>
                    <a:pt x="315" y="0"/>
                  </a:lnTo>
                  <a:lnTo>
                    <a:pt x="527" y="206"/>
                  </a:lnTo>
                  <a:lnTo>
                    <a:pt x="212" y="212"/>
                  </a:ln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58" name="Freeform 31">
              <a:extLst>
                <a:ext uri="{FF2B5EF4-FFF2-40B4-BE49-F238E27FC236}">
                  <a16:creationId xmlns:a16="http://schemas.microsoft.com/office/drawing/2014/main" id="{A6843F54-A872-4DC4-BFD0-B6236FB19AF0}"/>
                </a:ext>
              </a:extLst>
            </p:cNvPr>
            <p:cNvSpPr>
              <a:spLocks/>
            </p:cNvSpPr>
            <p:nvPr/>
          </p:nvSpPr>
          <p:spPr bwMode="auto">
            <a:xfrm>
              <a:off x="4371" y="2857"/>
              <a:ext cx="532" cy="217"/>
            </a:xfrm>
            <a:custGeom>
              <a:avLst/>
              <a:gdLst>
                <a:gd name="T0" fmla="*/ 211 w 532"/>
                <a:gd name="T1" fmla="*/ 217 h 217"/>
                <a:gd name="T2" fmla="*/ 0 w 532"/>
                <a:gd name="T3" fmla="*/ 5 h 217"/>
                <a:gd name="T4" fmla="*/ 320 w 532"/>
                <a:gd name="T5" fmla="*/ 0 h 217"/>
                <a:gd name="T6" fmla="*/ 532 w 532"/>
                <a:gd name="T7" fmla="*/ 212 h 217"/>
                <a:gd name="T8" fmla="*/ 211 w 532"/>
                <a:gd name="T9" fmla="*/ 217 h 217"/>
              </a:gdLst>
              <a:ahLst/>
              <a:cxnLst>
                <a:cxn ang="0">
                  <a:pos x="T0" y="T1"/>
                </a:cxn>
                <a:cxn ang="0">
                  <a:pos x="T2" y="T3"/>
                </a:cxn>
                <a:cxn ang="0">
                  <a:pos x="T4" y="T5"/>
                </a:cxn>
                <a:cxn ang="0">
                  <a:pos x="T6" y="T7"/>
                </a:cxn>
                <a:cxn ang="0">
                  <a:pos x="T8" y="T9"/>
                </a:cxn>
              </a:cxnLst>
              <a:rect l="0" t="0" r="r" b="b"/>
              <a:pathLst>
                <a:path w="532" h="217">
                  <a:moveTo>
                    <a:pt x="211" y="217"/>
                  </a:moveTo>
                  <a:lnTo>
                    <a:pt x="0" y="5"/>
                  </a:lnTo>
                  <a:lnTo>
                    <a:pt x="320" y="0"/>
                  </a:lnTo>
                  <a:lnTo>
                    <a:pt x="532" y="212"/>
                  </a:lnTo>
                  <a:lnTo>
                    <a:pt x="211" y="217"/>
                  </a:lnTo>
                  <a:close/>
                </a:path>
              </a:pathLst>
            </a:custGeom>
            <a:solidFill>
              <a:schemeClr val="accent2">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0" name="Freeform 32">
              <a:extLst>
                <a:ext uri="{FF2B5EF4-FFF2-40B4-BE49-F238E27FC236}">
                  <a16:creationId xmlns:a16="http://schemas.microsoft.com/office/drawing/2014/main" id="{2B0EE868-4069-4F17-9623-22D70C26B2FB}"/>
                </a:ext>
              </a:extLst>
            </p:cNvPr>
            <p:cNvSpPr>
              <a:spLocks/>
            </p:cNvSpPr>
            <p:nvPr/>
          </p:nvSpPr>
          <p:spPr bwMode="auto">
            <a:xfrm>
              <a:off x="2465" y="2124"/>
              <a:ext cx="1216" cy="1222"/>
            </a:xfrm>
            <a:custGeom>
              <a:avLst/>
              <a:gdLst>
                <a:gd name="T0" fmla="*/ 217 w 224"/>
                <a:gd name="T1" fmla="*/ 2 h 225"/>
                <a:gd name="T2" fmla="*/ 1 w 224"/>
                <a:gd name="T3" fmla="*/ 218 h 225"/>
                <a:gd name="T4" fmla="*/ 1 w 224"/>
                <a:gd name="T5" fmla="*/ 223 h 225"/>
                <a:gd name="T6" fmla="*/ 7 w 224"/>
                <a:gd name="T7" fmla="*/ 223 h 225"/>
                <a:gd name="T8" fmla="*/ 223 w 224"/>
                <a:gd name="T9" fmla="*/ 8 h 225"/>
                <a:gd name="T10" fmla="*/ 223 w 224"/>
                <a:gd name="T11" fmla="*/ 2 h 225"/>
                <a:gd name="T12" fmla="*/ 217 w 224"/>
                <a:gd name="T13" fmla="*/ 2 h 225"/>
              </a:gdLst>
              <a:ahLst/>
              <a:cxnLst>
                <a:cxn ang="0">
                  <a:pos x="T0" y="T1"/>
                </a:cxn>
                <a:cxn ang="0">
                  <a:pos x="T2" y="T3"/>
                </a:cxn>
                <a:cxn ang="0">
                  <a:pos x="T4" y="T5"/>
                </a:cxn>
                <a:cxn ang="0">
                  <a:pos x="T6" y="T7"/>
                </a:cxn>
                <a:cxn ang="0">
                  <a:pos x="T8" y="T9"/>
                </a:cxn>
                <a:cxn ang="0">
                  <a:pos x="T10" y="T11"/>
                </a:cxn>
                <a:cxn ang="0">
                  <a:pos x="T12" y="T13"/>
                </a:cxn>
              </a:cxnLst>
              <a:rect l="0" t="0" r="r" b="b"/>
              <a:pathLst>
                <a:path w="224" h="225">
                  <a:moveTo>
                    <a:pt x="217" y="2"/>
                  </a:moveTo>
                  <a:cubicBezTo>
                    <a:pt x="1" y="218"/>
                    <a:pt x="1" y="218"/>
                    <a:pt x="1" y="218"/>
                  </a:cubicBezTo>
                  <a:cubicBezTo>
                    <a:pt x="0" y="219"/>
                    <a:pt x="0" y="222"/>
                    <a:pt x="1" y="223"/>
                  </a:cubicBezTo>
                  <a:cubicBezTo>
                    <a:pt x="3" y="225"/>
                    <a:pt x="5" y="225"/>
                    <a:pt x="7" y="223"/>
                  </a:cubicBezTo>
                  <a:cubicBezTo>
                    <a:pt x="223" y="8"/>
                    <a:pt x="223" y="8"/>
                    <a:pt x="223" y="8"/>
                  </a:cubicBezTo>
                  <a:cubicBezTo>
                    <a:pt x="224" y="6"/>
                    <a:pt x="224" y="3"/>
                    <a:pt x="223" y="2"/>
                  </a:cubicBezTo>
                  <a:cubicBezTo>
                    <a:pt x="221" y="0"/>
                    <a:pt x="219" y="0"/>
                    <a:pt x="217" y="2"/>
                  </a:cubicBezTo>
                </a:path>
              </a:pathLst>
            </a:custGeom>
            <a:solidFill>
              <a:srgbClr val="2C87A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2" name="Freeform 33">
              <a:extLst>
                <a:ext uri="{FF2B5EF4-FFF2-40B4-BE49-F238E27FC236}">
                  <a16:creationId xmlns:a16="http://schemas.microsoft.com/office/drawing/2014/main" id="{EE0127E8-3739-445C-8979-462AFB3081C4}"/>
                </a:ext>
              </a:extLst>
            </p:cNvPr>
            <p:cNvSpPr>
              <a:spLocks/>
            </p:cNvSpPr>
            <p:nvPr/>
          </p:nvSpPr>
          <p:spPr bwMode="auto">
            <a:xfrm>
              <a:off x="2416" y="2857"/>
              <a:ext cx="527" cy="217"/>
            </a:xfrm>
            <a:custGeom>
              <a:avLst/>
              <a:gdLst>
                <a:gd name="T0" fmla="*/ 206 w 527"/>
                <a:gd name="T1" fmla="*/ 0 h 217"/>
                <a:gd name="T2" fmla="*/ 0 w 527"/>
                <a:gd name="T3" fmla="*/ 212 h 217"/>
                <a:gd name="T4" fmla="*/ 315 w 527"/>
                <a:gd name="T5" fmla="*/ 217 h 217"/>
                <a:gd name="T6" fmla="*/ 527 w 527"/>
                <a:gd name="T7" fmla="*/ 5 h 217"/>
                <a:gd name="T8" fmla="*/ 206 w 527"/>
                <a:gd name="T9" fmla="*/ 0 h 217"/>
              </a:gdLst>
              <a:ahLst/>
              <a:cxnLst>
                <a:cxn ang="0">
                  <a:pos x="T0" y="T1"/>
                </a:cxn>
                <a:cxn ang="0">
                  <a:pos x="T2" y="T3"/>
                </a:cxn>
                <a:cxn ang="0">
                  <a:pos x="T4" y="T5"/>
                </a:cxn>
                <a:cxn ang="0">
                  <a:pos x="T6" y="T7"/>
                </a:cxn>
                <a:cxn ang="0">
                  <a:pos x="T8" y="T9"/>
                </a:cxn>
              </a:cxnLst>
              <a:rect l="0" t="0" r="r" b="b"/>
              <a:pathLst>
                <a:path w="527" h="217">
                  <a:moveTo>
                    <a:pt x="206" y="0"/>
                  </a:moveTo>
                  <a:lnTo>
                    <a:pt x="0" y="212"/>
                  </a:lnTo>
                  <a:lnTo>
                    <a:pt x="315" y="217"/>
                  </a:lnTo>
                  <a:lnTo>
                    <a:pt x="527" y="5"/>
                  </a:lnTo>
                  <a:lnTo>
                    <a:pt x="206"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3" name="Freeform 34">
              <a:extLst>
                <a:ext uri="{FF2B5EF4-FFF2-40B4-BE49-F238E27FC236}">
                  <a16:creationId xmlns:a16="http://schemas.microsoft.com/office/drawing/2014/main" id="{B284163D-94C3-43B4-9763-2AB3892CD5B6}"/>
                </a:ext>
              </a:extLst>
            </p:cNvPr>
            <p:cNvSpPr>
              <a:spLocks/>
            </p:cNvSpPr>
            <p:nvPr/>
          </p:nvSpPr>
          <p:spPr bwMode="auto">
            <a:xfrm>
              <a:off x="2166" y="3107"/>
              <a:ext cx="532" cy="212"/>
            </a:xfrm>
            <a:custGeom>
              <a:avLst/>
              <a:gdLst>
                <a:gd name="T0" fmla="*/ 212 w 532"/>
                <a:gd name="T1" fmla="*/ 0 h 212"/>
                <a:gd name="T2" fmla="*/ 0 w 532"/>
                <a:gd name="T3" fmla="*/ 206 h 212"/>
                <a:gd name="T4" fmla="*/ 320 w 532"/>
                <a:gd name="T5" fmla="*/ 212 h 212"/>
                <a:gd name="T6" fmla="*/ 532 w 532"/>
                <a:gd name="T7" fmla="*/ 5 h 212"/>
                <a:gd name="T8" fmla="*/ 212 w 532"/>
                <a:gd name="T9" fmla="*/ 0 h 212"/>
              </a:gdLst>
              <a:ahLst/>
              <a:cxnLst>
                <a:cxn ang="0">
                  <a:pos x="T0" y="T1"/>
                </a:cxn>
                <a:cxn ang="0">
                  <a:pos x="T2" y="T3"/>
                </a:cxn>
                <a:cxn ang="0">
                  <a:pos x="T4" y="T5"/>
                </a:cxn>
                <a:cxn ang="0">
                  <a:pos x="T6" y="T7"/>
                </a:cxn>
                <a:cxn ang="0">
                  <a:pos x="T8" y="T9"/>
                </a:cxn>
              </a:cxnLst>
              <a:rect l="0" t="0" r="r" b="b"/>
              <a:pathLst>
                <a:path w="532" h="212">
                  <a:moveTo>
                    <a:pt x="212" y="0"/>
                  </a:moveTo>
                  <a:lnTo>
                    <a:pt x="0" y="206"/>
                  </a:lnTo>
                  <a:lnTo>
                    <a:pt x="320" y="212"/>
                  </a:lnTo>
                  <a:lnTo>
                    <a:pt x="532" y="5"/>
                  </a:lnTo>
                  <a:lnTo>
                    <a:pt x="212"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4" name="Freeform 35">
              <a:extLst>
                <a:ext uri="{FF2B5EF4-FFF2-40B4-BE49-F238E27FC236}">
                  <a16:creationId xmlns:a16="http://schemas.microsoft.com/office/drawing/2014/main" id="{04F9A9E9-01E6-4BF6-807E-1FC35685FC6B}"/>
                </a:ext>
              </a:extLst>
            </p:cNvPr>
            <p:cNvSpPr>
              <a:spLocks/>
            </p:cNvSpPr>
            <p:nvPr/>
          </p:nvSpPr>
          <p:spPr bwMode="auto">
            <a:xfrm>
              <a:off x="2486" y="3112"/>
              <a:ext cx="218" cy="527"/>
            </a:xfrm>
            <a:custGeom>
              <a:avLst/>
              <a:gdLst>
                <a:gd name="T0" fmla="*/ 0 w 218"/>
                <a:gd name="T1" fmla="*/ 207 h 527"/>
                <a:gd name="T2" fmla="*/ 212 w 218"/>
                <a:gd name="T3" fmla="*/ 0 h 527"/>
                <a:gd name="T4" fmla="*/ 218 w 218"/>
                <a:gd name="T5" fmla="*/ 316 h 527"/>
                <a:gd name="T6" fmla="*/ 6 w 218"/>
                <a:gd name="T7" fmla="*/ 527 h 527"/>
                <a:gd name="T8" fmla="*/ 0 w 218"/>
                <a:gd name="T9" fmla="*/ 207 h 527"/>
              </a:gdLst>
              <a:ahLst/>
              <a:cxnLst>
                <a:cxn ang="0">
                  <a:pos x="T0" y="T1"/>
                </a:cxn>
                <a:cxn ang="0">
                  <a:pos x="T2" y="T3"/>
                </a:cxn>
                <a:cxn ang="0">
                  <a:pos x="T4" y="T5"/>
                </a:cxn>
                <a:cxn ang="0">
                  <a:pos x="T6" y="T7"/>
                </a:cxn>
                <a:cxn ang="0">
                  <a:pos x="T8" y="T9"/>
                </a:cxn>
              </a:cxnLst>
              <a:rect l="0" t="0" r="r" b="b"/>
              <a:pathLst>
                <a:path w="218" h="527">
                  <a:moveTo>
                    <a:pt x="0" y="207"/>
                  </a:moveTo>
                  <a:lnTo>
                    <a:pt x="212" y="0"/>
                  </a:lnTo>
                  <a:lnTo>
                    <a:pt x="218" y="316"/>
                  </a:lnTo>
                  <a:lnTo>
                    <a:pt x="6" y="527"/>
                  </a:lnTo>
                  <a:lnTo>
                    <a:pt x="0" y="207"/>
                  </a:lnTo>
                  <a:close/>
                </a:path>
              </a:pathLst>
            </a:custGeom>
            <a:solidFill>
              <a:schemeClr val="accent3">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5" name="Freeform 36">
              <a:extLst>
                <a:ext uri="{FF2B5EF4-FFF2-40B4-BE49-F238E27FC236}">
                  <a16:creationId xmlns:a16="http://schemas.microsoft.com/office/drawing/2014/main" id="{98D1245F-946B-4E14-A27B-98BC032EFD17}"/>
                </a:ext>
              </a:extLst>
            </p:cNvPr>
            <p:cNvSpPr>
              <a:spLocks/>
            </p:cNvSpPr>
            <p:nvPr/>
          </p:nvSpPr>
          <p:spPr bwMode="auto">
            <a:xfrm>
              <a:off x="2731" y="2862"/>
              <a:ext cx="217" cy="533"/>
            </a:xfrm>
            <a:custGeom>
              <a:avLst/>
              <a:gdLst>
                <a:gd name="T0" fmla="*/ 0 w 217"/>
                <a:gd name="T1" fmla="*/ 212 h 533"/>
                <a:gd name="T2" fmla="*/ 212 w 217"/>
                <a:gd name="T3" fmla="*/ 0 h 533"/>
                <a:gd name="T4" fmla="*/ 217 w 217"/>
                <a:gd name="T5" fmla="*/ 321 h 533"/>
                <a:gd name="T6" fmla="*/ 5 w 217"/>
                <a:gd name="T7" fmla="*/ 533 h 533"/>
                <a:gd name="T8" fmla="*/ 0 w 217"/>
                <a:gd name="T9" fmla="*/ 212 h 533"/>
              </a:gdLst>
              <a:ahLst/>
              <a:cxnLst>
                <a:cxn ang="0">
                  <a:pos x="T0" y="T1"/>
                </a:cxn>
                <a:cxn ang="0">
                  <a:pos x="T2" y="T3"/>
                </a:cxn>
                <a:cxn ang="0">
                  <a:pos x="T4" y="T5"/>
                </a:cxn>
                <a:cxn ang="0">
                  <a:pos x="T6" y="T7"/>
                </a:cxn>
                <a:cxn ang="0">
                  <a:pos x="T8" y="T9"/>
                </a:cxn>
              </a:cxnLst>
              <a:rect l="0" t="0" r="r" b="b"/>
              <a:pathLst>
                <a:path w="217" h="533">
                  <a:moveTo>
                    <a:pt x="0" y="212"/>
                  </a:moveTo>
                  <a:lnTo>
                    <a:pt x="212" y="0"/>
                  </a:lnTo>
                  <a:lnTo>
                    <a:pt x="217" y="321"/>
                  </a:lnTo>
                  <a:lnTo>
                    <a:pt x="5" y="533"/>
                  </a:lnTo>
                  <a:lnTo>
                    <a:pt x="0" y="212"/>
                  </a:lnTo>
                  <a:close/>
                </a:path>
              </a:pathLst>
            </a:custGeom>
            <a:solidFill>
              <a:schemeClr val="accent3">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468" name="Oval 37">
              <a:extLst>
                <a:ext uri="{FF2B5EF4-FFF2-40B4-BE49-F238E27FC236}">
                  <a16:creationId xmlns:a16="http://schemas.microsoft.com/office/drawing/2014/main" id="{AEBDBAF9-6B78-4224-8B4A-F4F9FA48BAE9}"/>
                </a:ext>
              </a:extLst>
            </p:cNvPr>
            <p:cNvSpPr>
              <a:spLocks noChangeArrowheads="1"/>
            </p:cNvSpPr>
            <p:nvPr/>
          </p:nvSpPr>
          <p:spPr bwMode="auto">
            <a:xfrm>
              <a:off x="3434" y="12"/>
              <a:ext cx="413" cy="419"/>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800" b="1" dirty="0">
                  <a:solidFill>
                    <a:schemeClr val="bg1"/>
                  </a:solidFill>
                </a:rPr>
                <a:t>1</a:t>
              </a:r>
            </a:p>
          </p:txBody>
        </p:sp>
        <p:sp>
          <p:nvSpPr>
            <p:cNvPr id="61469" name="Oval 38">
              <a:extLst>
                <a:ext uri="{FF2B5EF4-FFF2-40B4-BE49-F238E27FC236}">
                  <a16:creationId xmlns:a16="http://schemas.microsoft.com/office/drawing/2014/main" id="{623500C6-153D-484E-8D4E-6AD0A0F02454}"/>
                </a:ext>
              </a:extLst>
            </p:cNvPr>
            <p:cNvSpPr>
              <a:spLocks noChangeArrowheads="1"/>
            </p:cNvSpPr>
            <p:nvPr/>
          </p:nvSpPr>
          <p:spPr bwMode="auto">
            <a:xfrm>
              <a:off x="3453" y="3107"/>
              <a:ext cx="413" cy="413"/>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800" b="1" dirty="0">
                  <a:solidFill>
                    <a:schemeClr val="bg1"/>
                  </a:solidFill>
                </a:rPr>
                <a:t>3</a:t>
              </a:r>
            </a:p>
          </p:txBody>
        </p:sp>
        <p:sp>
          <p:nvSpPr>
            <p:cNvPr id="61475" name="Oval 39">
              <a:extLst>
                <a:ext uri="{FF2B5EF4-FFF2-40B4-BE49-F238E27FC236}">
                  <a16:creationId xmlns:a16="http://schemas.microsoft.com/office/drawing/2014/main" id="{254580D1-953F-4485-B84A-76F5852308EC}"/>
                </a:ext>
              </a:extLst>
            </p:cNvPr>
            <p:cNvSpPr>
              <a:spLocks noChangeArrowheads="1"/>
            </p:cNvSpPr>
            <p:nvPr/>
          </p:nvSpPr>
          <p:spPr bwMode="auto">
            <a:xfrm>
              <a:off x="5033" y="1432"/>
              <a:ext cx="413" cy="413"/>
            </a:xfrm>
            <a:prstGeom prst="ellipse">
              <a:avLst/>
            </a:pr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800" b="1" dirty="0">
                  <a:solidFill>
                    <a:schemeClr val="bg1"/>
                  </a:solidFill>
                </a:rPr>
                <a:t>2</a:t>
              </a:r>
            </a:p>
          </p:txBody>
        </p:sp>
        <p:sp>
          <p:nvSpPr>
            <p:cNvPr id="61477" name="Oval 40">
              <a:extLst>
                <a:ext uri="{FF2B5EF4-FFF2-40B4-BE49-F238E27FC236}">
                  <a16:creationId xmlns:a16="http://schemas.microsoft.com/office/drawing/2014/main" id="{ECB8EEF0-71AB-4670-93A5-F2BF612A0512}"/>
                </a:ext>
              </a:extLst>
            </p:cNvPr>
            <p:cNvSpPr>
              <a:spLocks noChangeArrowheads="1"/>
            </p:cNvSpPr>
            <p:nvPr/>
          </p:nvSpPr>
          <p:spPr bwMode="auto">
            <a:xfrm>
              <a:off x="1867" y="1432"/>
              <a:ext cx="413" cy="413"/>
            </a:xfrm>
            <a:prstGeom prst="ellipse">
              <a:avLst/>
            </a:pr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en-US" sz="2800" b="1" dirty="0">
                  <a:solidFill>
                    <a:schemeClr val="bg1"/>
                  </a:solidFill>
                </a:rPr>
                <a:t>4</a:t>
              </a:r>
            </a:p>
          </p:txBody>
        </p:sp>
      </p:grpSp>
      <p:grpSp>
        <p:nvGrpSpPr>
          <p:cNvPr id="142" name="Group 111">
            <a:extLst>
              <a:ext uri="{FF2B5EF4-FFF2-40B4-BE49-F238E27FC236}">
                <a16:creationId xmlns:a16="http://schemas.microsoft.com/office/drawing/2014/main" id="{5FD8D72E-6C1A-4E12-ADC8-EE3FCA498204}"/>
              </a:ext>
            </a:extLst>
          </p:cNvPr>
          <p:cNvGrpSpPr>
            <a:grpSpLocks/>
          </p:cNvGrpSpPr>
          <p:nvPr/>
        </p:nvGrpSpPr>
        <p:grpSpPr bwMode="auto">
          <a:xfrm>
            <a:off x="6857285" y="688157"/>
            <a:ext cx="2681210" cy="1207317"/>
            <a:chOff x="2854741" y="6666049"/>
            <a:chExt cx="5363118" cy="2414256"/>
          </a:xfrm>
        </p:grpSpPr>
        <p:grpSp>
          <p:nvGrpSpPr>
            <p:cNvPr id="148" name="Group 118">
              <a:extLst>
                <a:ext uri="{FF2B5EF4-FFF2-40B4-BE49-F238E27FC236}">
                  <a16:creationId xmlns:a16="http://schemas.microsoft.com/office/drawing/2014/main" id="{E2227748-931F-42EB-A62D-B20BDD55E4A9}"/>
                </a:ext>
              </a:extLst>
            </p:cNvPr>
            <p:cNvGrpSpPr/>
            <p:nvPr/>
          </p:nvGrpSpPr>
          <p:grpSpPr bwMode="auto">
            <a:xfrm>
              <a:off x="8034853" y="7106786"/>
              <a:ext cx="183006" cy="180070"/>
              <a:chOff x="8633181" y="5620427"/>
              <a:chExt cx="183006" cy="180070"/>
            </a:xfrm>
            <a:solidFill>
              <a:schemeClr val="bg1"/>
            </a:solidFill>
          </p:grpSpPr>
          <p:sp>
            <p:nvSpPr>
              <p:cNvPr id="149" name="Freeform 325">
                <a:extLst>
                  <a:ext uri="{FF2B5EF4-FFF2-40B4-BE49-F238E27FC236}">
                    <a16:creationId xmlns:a16="http://schemas.microsoft.com/office/drawing/2014/main" id="{5703FE9E-6DEA-4C57-ADAD-31D2FBD03B1A}"/>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lgn="ctr" defTabSz="914217">
                  <a:defRPr/>
                </a:pPr>
                <a:endParaRPr lang="en-US" sz="1050" dirty="0">
                  <a:latin typeface="Calibri Light"/>
                </a:endParaRPr>
              </a:p>
            </p:txBody>
          </p:sp>
          <p:sp>
            <p:nvSpPr>
              <p:cNvPr id="150" name="Freeform 326">
                <a:extLst>
                  <a:ext uri="{FF2B5EF4-FFF2-40B4-BE49-F238E27FC236}">
                    <a16:creationId xmlns:a16="http://schemas.microsoft.com/office/drawing/2014/main" id="{DBCACBA2-4B86-49D4-8743-1CD06B726FA2}"/>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lgn="ctr" defTabSz="914217">
                  <a:defRPr/>
                </a:pPr>
                <a:endParaRPr lang="en-US" sz="1050" dirty="0">
                  <a:latin typeface="Calibri Light"/>
                </a:endParaRPr>
              </a:p>
            </p:txBody>
          </p:sp>
        </p:grpSp>
        <p:sp>
          <p:nvSpPr>
            <p:cNvPr id="145" name="TextBox 115">
              <a:extLst>
                <a:ext uri="{FF2B5EF4-FFF2-40B4-BE49-F238E27FC236}">
                  <a16:creationId xmlns:a16="http://schemas.microsoft.com/office/drawing/2014/main" id="{6DBBF046-44EF-4E02-B239-CE0077A32F12}"/>
                </a:ext>
              </a:extLst>
            </p:cNvPr>
            <p:cNvSpPr txBox="1">
              <a:spLocks noChangeArrowheads="1"/>
            </p:cNvSpPr>
            <p:nvPr/>
          </p:nvSpPr>
          <p:spPr bwMode="auto">
            <a:xfrm>
              <a:off x="4064394" y="6666049"/>
              <a:ext cx="2529539" cy="800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000" b="1" dirty="0">
                  <a:latin typeface="Source Sans Pro" panose="020B0503030403020204" pitchFamily="34" charset="0"/>
                </a:rPr>
                <a:t>Objective</a:t>
              </a:r>
              <a:endParaRPr lang="id-ID" altLang="es-MX" sz="2000" b="1" dirty="0">
                <a:latin typeface="Source Sans Pro" panose="020B0503030403020204" pitchFamily="34" charset="0"/>
              </a:endParaRPr>
            </a:p>
          </p:txBody>
        </p:sp>
        <p:sp>
          <p:nvSpPr>
            <p:cNvPr id="146" name="TextBox 116">
              <a:extLst>
                <a:ext uri="{FF2B5EF4-FFF2-40B4-BE49-F238E27FC236}">
                  <a16:creationId xmlns:a16="http://schemas.microsoft.com/office/drawing/2014/main" id="{985860D7-7A34-48BE-A9EE-E68F9DDF39EA}"/>
                </a:ext>
              </a:extLst>
            </p:cNvPr>
            <p:cNvSpPr txBox="1">
              <a:spLocks noChangeArrowheads="1"/>
            </p:cNvSpPr>
            <p:nvPr/>
          </p:nvSpPr>
          <p:spPr bwMode="auto">
            <a:xfrm>
              <a:off x="2854741" y="7261154"/>
              <a:ext cx="4927476" cy="1819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159" name="Group 111">
            <a:extLst>
              <a:ext uri="{FF2B5EF4-FFF2-40B4-BE49-F238E27FC236}">
                <a16:creationId xmlns:a16="http://schemas.microsoft.com/office/drawing/2014/main" id="{48D4AFA2-96F6-4A87-A5EA-0ED75596294E}"/>
              </a:ext>
            </a:extLst>
          </p:cNvPr>
          <p:cNvGrpSpPr>
            <a:grpSpLocks/>
          </p:cNvGrpSpPr>
          <p:nvPr/>
        </p:nvGrpSpPr>
        <p:grpSpPr bwMode="auto">
          <a:xfrm>
            <a:off x="9326563" y="3098777"/>
            <a:ext cx="2681210" cy="1207317"/>
            <a:chOff x="2854741" y="6666049"/>
            <a:chExt cx="5363118" cy="2414256"/>
          </a:xfrm>
        </p:grpSpPr>
        <p:grpSp>
          <p:nvGrpSpPr>
            <p:cNvPr id="160" name="Group 118">
              <a:extLst>
                <a:ext uri="{FF2B5EF4-FFF2-40B4-BE49-F238E27FC236}">
                  <a16:creationId xmlns:a16="http://schemas.microsoft.com/office/drawing/2014/main" id="{9E318F55-EA75-4A1F-94F6-8D428AF33925}"/>
                </a:ext>
              </a:extLst>
            </p:cNvPr>
            <p:cNvGrpSpPr/>
            <p:nvPr/>
          </p:nvGrpSpPr>
          <p:grpSpPr bwMode="auto">
            <a:xfrm>
              <a:off x="8034853" y="7106786"/>
              <a:ext cx="183006" cy="180070"/>
              <a:chOff x="8633181" y="5620427"/>
              <a:chExt cx="183006" cy="180070"/>
            </a:xfrm>
            <a:solidFill>
              <a:schemeClr val="bg1"/>
            </a:solidFill>
          </p:grpSpPr>
          <p:sp>
            <p:nvSpPr>
              <p:cNvPr id="163" name="Freeform 325">
                <a:extLst>
                  <a:ext uri="{FF2B5EF4-FFF2-40B4-BE49-F238E27FC236}">
                    <a16:creationId xmlns:a16="http://schemas.microsoft.com/office/drawing/2014/main" id="{960CBDE9-DA95-46DA-BE2A-E2BE01CBAE38}"/>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lgn="ctr" defTabSz="914217">
                  <a:defRPr/>
                </a:pPr>
                <a:endParaRPr lang="en-US" sz="1050" dirty="0">
                  <a:latin typeface="Calibri Light"/>
                </a:endParaRPr>
              </a:p>
            </p:txBody>
          </p:sp>
          <p:sp>
            <p:nvSpPr>
              <p:cNvPr id="164" name="Freeform 326">
                <a:extLst>
                  <a:ext uri="{FF2B5EF4-FFF2-40B4-BE49-F238E27FC236}">
                    <a16:creationId xmlns:a16="http://schemas.microsoft.com/office/drawing/2014/main" id="{351CD9F4-E383-430A-8C75-A81739499BD6}"/>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lgn="ctr" defTabSz="914217">
                  <a:defRPr/>
                </a:pPr>
                <a:endParaRPr lang="en-US" sz="1050" dirty="0">
                  <a:latin typeface="Calibri Light"/>
                </a:endParaRPr>
              </a:p>
            </p:txBody>
          </p:sp>
        </p:grpSp>
        <p:sp>
          <p:nvSpPr>
            <p:cNvPr id="161" name="TextBox 115">
              <a:extLst>
                <a:ext uri="{FF2B5EF4-FFF2-40B4-BE49-F238E27FC236}">
                  <a16:creationId xmlns:a16="http://schemas.microsoft.com/office/drawing/2014/main" id="{666AB9EF-8ED0-4A26-B487-0D27E16F0227}"/>
                </a:ext>
              </a:extLst>
            </p:cNvPr>
            <p:cNvSpPr txBox="1">
              <a:spLocks noChangeArrowheads="1"/>
            </p:cNvSpPr>
            <p:nvPr/>
          </p:nvSpPr>
          <p:spPr bwMode="auto">
            <a:xfrm>
              <a:off x="4064394" y="6666049"/>
              <a:ext cx="2529539" cy="800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000" b="1" dirty="0">
                  <a:latin typeface="Source Sans Pro" panose="020B0503030403020204" pitchFamily="34" charset="0"/>
                </a:rPr>
                <a:t>Objective</a:t>
              </a:r>
              <a:endParaRPr lang="id-ID" altLang="es-MX" sz="2000" b="1" dirty="0">
                <a:latin typeface="Source Sans Pro" panose="020B0503030403020204" pitchFamily="34" charset="0"/>
              </a:endParaRPr>
            </a:p>
          </p:txBody>
        </p:sp>
        <p:sp>
          <p:nvSpPr>
            <p:cNvPr id="162" name="TextBox 116">
              <a:extLst>
                <a:ext uri="{FF2B5EF4-FFF2-40B4-BE49-F238E27FC236}">
                  <a16:creationId xmlns:a16="http://schemas.microsoft.com/office/drawing/2014/main" id="{25EAA283-F3B5-44B1-9A4B-E122F5B0E788}"/>
                </a:ext>
              </a:extLst>
            </p:cNvPr>
            <p:cNvSpPr txBox="1">
              <a:spLocks noChangeArrowheads="1"/>
            </p:cNvSpPr>
            <p:nvPr/>
          </p:nvSpPr>
          <p:spPr bwMode="auto">
            <a:xfrm>
              <a:off x="2854741" y="7261154"/>
              <a:ext cx="4927476" cy="1819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165" name="Group 111">
            <a:extLst>
              <a:ext uri="{FF2B5EF4-FFF2-40B4-BE49-F238E27FC236}">
                <a16:creationId xmlns:a16="http://schemas.microsoft.com/office/drawing/2014/main" id="{6728CA6B-C132-4949-AB60-BD6B2A8B0561}"/>
              </a:ext>
            </a:extLst>
          </p:cNvPr>
          <p:cNvGrpSpPr>
            <a:grpSpLocks/>
          </p:cNvGrpSpPr>
          <p:nvPr/>
        </p:nvGrpSpPr>
        <p:grpSpPr bwMode="auto">
          <a:xfrm>
            <a:off x="6890840" y="5699126"/>
            <a:ext cx="2681210" cy="1207317"/>
            <a:chOff x="2854741" y="6666049"/>
            <a:chExt cx="5363118" cy="2414256"/>
          </a:xfrm>
        </p:grpSpPr>
        <p:grpSp>
          <p:nvGrpSpPr>
            <p:cNvPr id="166" name="Group 118">
              <a:extLst>
                <a:ext uri="{FF2B5EF4-FFF2-40B4-BE49-F238E27FC236}">
                  <a16:creationId xmlns:a16="http://schemas.microsoft.com/office/drawing/2014/main" id="{4F8103A3-A36A-4FC8-B87E-DF46E165C0A6}"/>
                </a:ext>
              </a:extLst>
            </p:cNvPr>
            <p:cNvGrpSpPr/>
            <p:nvPr/>
          </p:nvGrpSpPr>
          <p:grpSpPr bwMode="auto">
            <a:xfrm>
              <a:off x="8034853" y="7106786"/>
              <a:ext cx="183006" cy="180070"/>
              <a:chOff x="8633181" y="5620427"/>
              <a:chExt cx="183006" cy="180070"/>
            </a:xfrm>
            <a:solidFill>
              <a:schemeClr val="bg1"/>
            </a:solidFill>
          </p:grpSpPr>
          <p:sp>
            <p:nvSpPr>
              <p:cNvPr id="169" name="Freeform 325">
                <a:extLst>
                  <a:ext uri="{FF2B5EF4-FFF2-40B4-BE49-F238E27FC236}">
                    <a16:creationId xmlns:a16="http://schemas.microsoft.com/office/drawing/2014/main" id="{7E04FD29-381D-490B-BC45-300179A5F9D0}"/>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lgn="ctr" defTabSz="914217">
                  <a:defRPr/>
                </a:pPr>
                <a:endParaRPr lang="en-US" sz="1050" dirty="0">
                  <a:latin typeface="Calibri Light"/>
                </a:endParaRPr>
              </a:p>
            </p:txBody>
          </p:sp>
          <p:sp>
            <p:nvSpPr>
              <p:cNvPr id="170" name="Freeform 326">
                <a:extLst>
                  <a:ext uri="{FF2B5EF4-FFF2-40B4-BE49-F238E27FC236}">
                    <a16:creationId xmlns:a16="http://schemas.microsoft.com/office/drawing/2014/main" id="{7BBB0751-A946-4EFA-AE94-FDF70DA26F76}"/>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lgn="ctr" defTabSz="914217">
                  <a:defRPr/>
                </a:pPr>
                <a:endParaRPr lang="en-US" sz="1050" dirty="0">
                  <a:latin typeface="Calibri Light"/>
                </a:endParaRPr>
              </a:p>
            </p:txBody>
          </p:sp>
        </p:grpSp>
        <p:sp>
          <p:nvSpPr>
            <p:cNvPr id="167" name="TextBox 115">
              <a:extLst>
                <a:ext uri="{FF2B5EF4-FFF2-40B4-BE49-F238E27FC236}">
                  <a16:creationId xmlns:a16="http://schemas.microsoft.com/office/drawing/2014/main" id="{99BE03F3-BC3C-4E65-BC2D-7D7C0E6B5800}"/>
                </a:ext>
              </a:extLst>
            </p:cNvPr>
            <p:cNvSpPr txBox="1">
              <a:spLocks noChangeArrowheads="1"/>
            </p:cNvSpPr>
            <p:nvPr/>
          </p:nvSpPr>
          <p:spPr bwMode="auto">
            <a:xfrm>
              <a:off x="4064394" y="6666049"/>
              <a:ext cx="2529539" cy="800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000" b="1" dirty="0">
                  <a:latin typeface="Source Sans Pro" panose="020B0503030403020204" pitchFamily="34" charset="0"/>
                </a:rPr>
                <a:t>Objective</a:t>
              </a:r>
              <a:endParaRPr lang="id-ID" altLang="es-MX" sz="2000" b="1" dirty="0">
                <a:latin typeface="Source Sans Pro" panose="020B0503030403020204" pitchFamily="34" charset="0"/>
              </a:endParaRPr>
            </a:p>
          </p:txBody>
        </p:sp>
        <p:sp>
          <p:nvSpPr>
            <p:cNvPr id="168" name="TextBox 116">
              <a:extLst>
                <a:ext uri="{FF2B5EF4-FFF2-40B4-BE49-F238E27FC236}">
                  <a16:creationId xmlns:a16="http://schemas.microsoft.com/office/drawing/2014/main" id="{10BF91A2-B047-48E7-BD27-1B81ACACE0B3}"/>
                </a:ext>
              </a:extLst>
            </p:cNvPr>
            <p:cNvSpPr txBox="1">
              <a:spLocks noChangeArrowheads="1"/>
            </p:cNvSpPr>
            <p:nvPr/>
          </p:nvSpPr>
          <p:spPr bwMode="auto">
            <a:xfrm>
              <a:off x="2854741" y="7261154"/>
              <a:ext cx="4927476" cy="1819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grpSp>
      <p:grpSp>
        <p:nvGrpSpPr>
          <p:cNvPr id="171" name="Group 111">
            <a:extLst>
              <a:ext uri="{FF2B5EF4-FFF2-40B4-BE49-F238E27FC236}">
                <a16:creationId xmlns:a16="http://schemas.microsoft.com/office/drawing/2014/main" id="{CC604C96-B477-44FC-B50F-610930CCAA24}"/>
              </a:ext>
            </a:extLst>
          </p:cNvPr>
          <p:cNvGrpSpPr>
            <a:grpSpLocks/>
          </p:cNvGrpSpPr>
          <p:nvPr/>
        </p:nvGrpSpPr>
        <p:grpSpPr bwMode="auto">
          <a:xfrm>
            <a:off x="4305378" y="3042806"/>
            <a:ext cx="2681210" cy="1207317"/>
            <a:chOff x="2854741" y="6666049"/>
            <a:chExt cx="5363118" cy="2414256"/>
          </a:xfrm>
        </p:grpSpPr>
        <p:grpSp>
          <p:nvGrpSpPr>
            <p:cNvPr id="172" name="Group 118">
              <a:extLst>
                <a:ext uri="{FF2B5EF4-FFF2-40B4-BE49-F238E27FC236}">
                  <a16:creationId xmlns:a16="http://schemas.microsoft.com/office/drawing/2014/main" id="{09E2042B-5F00-41F6-B521-B8FF9F37411A}"/>
                </a:ext>
              </a:extLst>
            </p:cNvPr>
            <p:cNvGrpSpPr/>
            <p:nvPr/>
          </p:nvGrpSpPr>
          <p:grpSpPr bwMode="auto">
            <a:xfrm>
              <a:off x="8034853" y="7106786"/>
              <a:ext cx="183006" cy="180070"/>
              <a:chOff x="8633181" y="5620427"/>
              <a:chExt cx="183006" cy="180070"/>
            </a:xfrm>
            <a:solidFill>
              <a:schemeClr val="bg1"/>
            </a:solidFill>
          </p:grpSpPr>
          <p:sp>
            <p:nvSpPr>
              <p:cNvPr id="175" name="Freeform 325">
                <a:extLst>
                  <a:ext uri="{FF2B5EF4-FFF2-40B4-BE49-F238E27FC236}">
                    <a16:creationId xmlns:a16="http://schemas.microsoft.com/office/drawing/2014/main" id="{7171D3D9-60D7-4090-B0DF-534ABDD757CB}"/>
                  </a:ext>
                </a:extLst>
              </p:cNvPr>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lgn="ctr" defTabSz="914217">
                  <a:defRPr/>
                </a:pPr>
                <a:endParaRPr lang="en-US" sz="1050" dirty="0">
                  <a:latin typeface="Calibri Light"/>
                </a:endParaRPr>
              </a:p>
            </p:txBody>
          </p:sp>
          <p:sp>
            <p:nvSpPr>
              <p:cNvPr id="176" name="Freeform 326">
                <a:extLst>
                  <a:ext uri="{FF2B5EF4-FFF2-40B4-BE49-F238E27FC236}">
                    <a16:creationId xmlns:a16="http://schemas.microsoft.com/office/drawing/2014/main" id="{39850740-8C5B-48FB-A0BD-A80725DF6B00}"/>
                  </a:ext>
                </a:extLst>
              </p:cNvPr>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algn="ctr" defTabSz="914217">
                  <a:defRPr/>
                </a:pPr>
                <a:endParaRPr lang="en-US" sz="1050" dirty="0">
                  <a:latin typeface="Calibri Light"/>
                </a:endParaRPr>
              </a:p>
            </p:txBody>
          </p:sp>
        </p:grpSp>
        <p:sp>
          <p:nvSpPr>
            <p:cNvPr id="173" name="TextBox 115">
              <a:extLst>
                <a:ext uri="{FF2B5EF4-FFF2-40B4-BE49-F238E27FC236}">
                  <a16:creationId xmlns:a16="http://schemas.microsoft.com/office/drawing/2014/main" id="{802F4201-895A-4C73-84FD-B727017DFBD0}"/>
                </a:ext>
              </a:extLst>
            </p:cNvPr>
            <p:cNvSpPr txBox="1">
              <a:spLocks noChangeArrowheads="1"/>
            </p:cNvSpPr>
            <p:nvPr/>
          </p:nvSpPr>
          <p:spPr bwMode="auto">
            <a:xfrm>
              <a:off x="4064394" y="6666049"/>
              <a:ext cx="2529539" cy="800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2000" b="1" dirty="0">
                  <a:latin typeface="Source Sans Pro" panose="020B0503030403020204" pitchFamily="34" charset="0"/>
                </a:rPr>
                <a:t>Objective</a:t>
              </a:r>
              <a:endParaRPr lang="id-ID" altLang="es-MX" sz="2000" b="1" dirty="0">
                <a:latin typeface="Source Sans Pro" panose="020B0503030403020204" pitchFamily="34" charset="0"/>
              </a:endParaRPr>
            </a:p>
          </p:txBody>
        </p:sp>
        <p:sp>
          <p:nvSpPr>
            <p:cNvPr id="174" name="TextBox 116">
              <a:extLst>
                <a:ext uri="{FF2B5EF4-FFF2-40B4-BE49-F238E27FC236}">
                  <a16:creationId xmlns:a16="http://schemas.microsoft.com/office/drawing/2014/main" id="{58759A36-6298-48ED-A8AD-C790E7B740E1}"/>
                </a:ext>
              </a:extLst>
            </p:cNvPr>
            <p:cNvSpPr txBox="1">
              <a:spLocks noChangeArrowheads="1"/>
            </p:cNvSpPr>
            <p:nvPr/>
          </p:nvSpPr>
          <p:spPr bwMode="auto">
            <a:xfrm>
              <a:off x="2854741" y="7261154"/>
              <a:ext cx="4927476" cy="1819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grpSp>
      <p:sp>
        <p:nvSpPr>
          <p:cNvPr id="177" name="TextBox 80">
            <a:extLst>
              <a:ext uri="{FF2B5EF4-FFF2-40B4-BE49-F238E27FC236}">
                <a16:creationId xmlns:a16="http://schemas.microsoft.com/office/drawing/2014/main" id="{51B0C6AD-C14D-4D25-B6B7-DD4A81379BA7}"/>
              </a:ext>
            </a:extLst>
          </p:cNvPr>
          <p:cNvSpPr txBox="1">
            <a:spLocks noChangeArrowheads="1"/>
          </p:cNvSpPr>
          <p:nvPr/>
        </p:nvSpPr>
        <p:spPr bwMode="auto">
          <a:xfrm>
            <a:off x="568212" y="2358122"/>
            <a:ext cx="280532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4400" b="1" dirty="0">
                <a:solidFill>
                  <a:schemeClr val="bg1"/>
                </a:solidFill>
                <a:latin typeface="Calibri Light" panose="020F0302020204030204" pitchFamily="34" charset="0"/>
                <a:cs typeface="Calibri Light" panose="020F0302020204030204" pitchFamily="34" charset="0"/>
              </a:rPr>
              <a:t>OBJECTIVES</a:t>
            </a:r>
          </a:p>
        </p:txBody>
      </p:sp>
      <p:sp>
        <p:nvSpPr>
          <p:cNvPr id="61495" name="Marcador de posición de imagen 61494">
            <a:extLst>
              <a:ext uri="{FF2B5EF4-FFF2-40B4-BE49-F238E27FC236}">
                <a16:creationId xmlns:a16="http://schemas.microsoft.com/office/drawing/2014/main" id="{D6134D6C-6859-4123-BC9F-E8D66C927391}"/>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1" name="Rectángulo 970">
            <a:extLst>
              <a:ext uri="{FF2B5EF4-FFF2-40B4-BE49-F238E27FC236}">
                <a16:creationId xmlns:a16="http://schemas.microsoft.com/office/drawing/2014/main" id="{30E82BD8-1B26-4486-BBF4-2354B1D6FD0F}"/>
              </a:ext>
            </a:extLst>
          </p:cNvPr>
          <p:cNvSpPr/>
          <p:nvPr/>
        </p:nvSpPr>
        <p:spPr>
          <a:xfrm>
            <a:off x="0" y="0"/>
            <a:ext cx="12192000" cy="6858000"/>
          </a:xfrm>
          <a:prstGeom prst="rect">
            <a:avLst/>
          </a:prstGeom>
          <a:gradFill flip="none" rotWithShape="1">
            <a:gsLst>
              <a:gs pos="0">
                <a:schemeClr val="tx1"/>
              </a:gs>
              <a:gs pos="53000">
                <a:schemeClr val="accent1">
                  <a:shade val="67500"/>
                  <a:satMod val="115000"/>
                  <a:alpha val="62000"/>
                  <a:lumMod val="100000"/>
                </a:schemeClr>
              </a:gs>
              <a:gs pos="100000">
                <a:schemeClr val="bg1">
                  <a:alpha val="0"/>
                  <a:lumMod val="0"/>
                </a:schemeClr>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2" name="TextBox 80">
            <a:extLst>
              <a:ext uri="{FF2B5EF4-FFF2-40B4-BE49-F238E27FC236}">
                <a16:creationId xmlns:a16="http://schemas.microsoft.com/office/drawing/2014/main" id="{FE6E9581-32A7-485E-8669-82046A18D0E8}"/>
              </a:ext>
            </a:extLst>
          </p:cNvPr>
          <p:cNvSpPr txBox="1">
            <a:spLocks noChangeArrowheads="1"/>
          </p:cNvSpPr>
          <p:nvPr/>
        </p:nvSpPr>
        <p:spPr bwMode="auto">
          <a:xfrm>
            <a:off x="4586702" y="3231612"/>
            <a:ext cx="28169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b="1" dirty="0">
                <a:solidFill>
                  <a:schemeClr val="bg1"/>
                </a:solidFill>
                <a:latin typeface="Calibri Light" panose="020F0302020204030204" pitchFamily="34" charset="0"/>
                <a:cs typeface="Calibri Light" panose="020F0302020204030204" pitchFamily="34" charset="0"/>
              </a:rPr>
              <a:t>THE STRATEGY</a:t>
            </a:r>
          </a:p>
        </p:txBody>
      </p:sp>
      <p:grpSp>
        <p:nvGrpSpPr>
          <p:cNvPr id="6" name="Grupo 5">
            <a:extLst>
              <a:ext uri="{FF2B5EF4-FFF2-40B4-BE49-F238E27FC236}">
                <a16:creationId xmlns:a16="http://schemas.microsoft.com/office/drawing/2014/main" id="{33B54994-1264-42E7-A203-202560ADA541}"/>
              </a:ext>
            </a:extLst>
          </p:cNvPr>
          <p:cNvGrpSpPr/>
          <p:nvPr/>
        </p:nvGrpSpPr>
        <p:grpSpPr>
          <a:xfrm>
            <a:off x="907368" y="4137416"/>
            <a:ext cx="1894406" cy="1894406"/>
            <a:chOff x="1144835" y="4137416"/>
            <a:chExt cx="1894406" cy="1894406"/>
          </a:xfrm>
        </p:grpSpPr>
        <p:sp>
          <p:nvSpPr>
            <p:cNvPr id="5" name="Elipse 4">
              <a:extLst>
                <a:ext uri="{FF2B5EF4-FFF2-40B4-BE49-F238E27FC236}">
                  <a16:creationId xmlns:a16="http://schemas.microsoft.com/office/drawing/2014/main" id="{DB6B5261-609C-4A33-8294-0491D3FA8C55}"/>
                </a:ext>
              </a:extLst>
            </p:cNvPr>
            <p:cNvSpPr/>
            <p:nvPr/>
          </p:nvSpPr>
          <p:spPr>
            <a:xfrm>
              <a:off x="1302329" y="4294910"/>
              <a:ext cx="1579418" cy="157941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7" name="Elipse 976">
              <a:extLst>
                <a:ext uri="{FF2B5EF4-FFF2-40B4-BE49-F238E27FC236}">
                  <a16:creationId xmlns:a16="http://schemas.microsoft.com/office/drawing/2014/main" id="{A2019B7C-354D-4B6F-A821-1C063DB2E8AF}"/>
                </a:ext>
              </a:extLst>
            </p:cNvPr>
            <p:cNvSpPr/>
            <p:nvPr/>
          </p:nvSpPr>
          <p:spPr>
            <a:xfrm>
              <a:off x="1144835" y="4137416"/>
              <a:ext cx="1894406" cy="1894406"/>
            </a:xfrm>
            <a:prstGeom prst="ellipse">
              <a:avLst/>
            </a:prstGeom>
            <a:noFill/>
            <a:ln w="762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78" name="Grupo 977">
            <a:extLst>
              <a:ext uri="{FF2B5EF4-FFF2-40B4-BE49-F238E27FC236}">
                <a16:creationId xmlns:a16="http://schemas.microsoft.com/office/drawing/2014/main" id="{0C633CF1-158B-49CC-9108-D005E532497A}"/>
              </a:ext>
            </a:extLst>
          </p:cNvPr>
          <p:cNvGrpSpPr/>
          <p:nvPr/>
        </p:nvGrpSpPr>
        <p:grpSpPr>
          <a:xfrm>
            <a:off x="3143452" y="4137416"/>
            <a:ext cx="1894406" cy="1894406"/>
            <a:chOff x="1144835" y="4137416"/>
            <a:chExt cx="1894406" cy="1894406"/>
          </a:xfrm>
        </p:grpSpPr>
        <p:sp>
          <p:nvSpPr>
            <p:cNvPr id="979" name="Elipse 978">
              <a:extLst>
                <a:ext uri="{FF2B5EF4-FFF2-40B4-BE49-F238E27FC236}">
                  <a16:creationId xmlns:a16="http://schemas.microsoft.com/office/drawing/2014/main" id="{FE494F7E-9EC4-42A0-A59A-C2A383175C31}"/>
                </a:ext>
              </a:extLst>
            </p:cNvPr>
            <p:cNvSpPr/>
            <p:nvPr/>
          </p:nvSpPr>
          <p:spPr>
            <a:xfrm>
              <a:off x="1302329" y="4294910"/>
              <a:ext cx="1579418" cy="157941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0" name="Elipse 979">
              <a:extLst>
                <a:ext uri="{FF2B5EF4-FFF2-40B4-BE49-F238E27FC236}">
                  <a16:creationId xmlns:a16="http://schemas.microsoft.com/office/drawing/2014/main" id="{E747A7E8-E023-447A-9298-0BFF4C7E3170}"/>
                </a:ext>
              </a:extLst>
            </p:cNvPr>
            <p:cNvSpPr/>
            <p:nvPr/>
          </p:nvSpPr>
          <p:spPr>
            <a:xfrm>
              <a:off x="1144835" y="4137416"/>
              <a:ext cx="1894406" cy="1894406"/>
            </a:xfrm>
            <a:prstGeom prst="ellipse">
              <a:avLst/>
            </a:prstGeom>
            <a:noFill/>
            <a:ln w="762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81" name="Grupo 980">
            <a:extLst>
              <a:ext uri="{FF2B5EF4-FFF2-40B4-BE49-F238E27FC236}">
                <a16:creationId xmlns:a16="http://schemas.microsoft.com/office/drawing/2014/main" id="{140E9EF9-69D7-44A3-B30A-0B3C1B2D6488}"/>
              </a:ext>
            </a:extLst>
          </p:cNvPr>
          <p:cNvGrpSpPr/>
          <p:nvPr/>
        </p:nvGrpSpPr>
        <p:grpSpPr>
          <a:xfrm>
            <a:off x="9900384" y="3979922"/>
            <a:ext cx="1894406" cy="1894406"/>
            <a:chOff x="1144835" y="4137416"/>
            <a:chExt cx="1894406" cy="1894406"/>
          </a:xfrm>
        </p:grpSpPr>
        <p:sp>
          <p:nvSpPr>
            <p:cNvPr id="982" name="Elipse 981">
              <a:extLst>
                <a:ext uri="{FF2B5EF4-FFF2-40B4-BE49-F238E27FC236}">
                  <a16:creationId xmlns:a16="http://schemas.microsoft.com/office/drawing/2014/main" id="{63D75523-EE14-4A84-8D04-86A7EE5D4EBE}"/>
                </a:ext>
              </a:extLst>
            </p:cNvPr>
            <p:cNvSpPr/>
            <p:nvPr/>
          </p:nvSpPr>
          <p:spPr>
            <a:xfrm>
              <a:off x="1302329" y="4294910"/>
              <a:ext cx="1579418" cy="157941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3" name="Elipse 982">
              <a:extLst>
                <a:ext uri="{FF2B5EF4-FFF2-40B4-BE49-F238E27FC236}">
                  <a16:creationId xmlns:a16="http://schemas.microsoft.com/office/drawing/2014/main" id="{C04960C3-0816-4A78-9B54-0454A4F894F8}"/>
                </a:ext>
              </a:extLst>
            </p:cNvPr>
            <p:cNvSpPr/>
            <p:nvPr/>
          </p:nvSpPr>
          <p:spPr>
            <a:xfrm>
              <a:off x="1144835" y="4137416"/>
              <a:ext cx="1894406" cy="1894406"/>
            </a:xfrm>
            <a:prstGeom prst="ellipse">
              <a:avLst/>
            </a:prstGeom>
            <a:noFill/>
            <a:ln w="762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84" name="Grupo 983">
            <a:extLst>
              <a:ext uri="{FF2B5EF4-FFF2-40B4-BE49-F238E27FC236}">
                <a16:creationId xmlns:a16="http://schemas.microsoft.com/office/drawing/2014/main" id="{0A83A72C-9FCE-40EE-B79A-73869F8555B3}"/>
              </a:ext>
            </a:extLst>
          </p:cNvPr>
          <p:cNvGrpSpPr/>
          <p:nvPr/>
        </p:nvGrpSpPr>
        <p:grpSpPr>
          <a:xfrm>
            <a:off x="5403876" y="4035341"/>
            <a:ext cx="1894406" cy="1894406"/>
            <a:chOff x="1144835" y="4137416"/>
            <a:chExt cx="1894406" cy="1894406"/>
          </a:xfrm>
        </p:grpSpPr>
        <p:sp>
          <p:nvSpPr>
            <p:cNvPr id="985" name="Elipse 984">
              <a:extLst>
                <a:ext uri="{FF2B5EF4-FFF2-40B4-BE49-F238E27FC236}">
                  <a16:creationId xmlns:a16="http://schemas.microsoft.com/office/drawing/2014/main" id="{62C32C95-4B73-48D2-BEC8-D2DDCB81772C}"/>
                </a:ext>
              </a:extLst>
            </p:cNvPr>
            <p:cNvSpPr/>
            <p:nvPr/>
          </p:nvSpPr>
          <p:spPr>
            <a:xfrm>
              <a:off x="1302329" y="4294910"/>
              <a:ext cx="1579418" cy="157941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6" name="Elipse 985">
              <a:extLst>
                <a:ext uri="{FF2B5EF4-FFF2-40B4-BE49-F238E27FC236}">
                  <a16:creationId xmlns:a16="http://schemas.microsoft.com/office/drawing/2014/main" id="{FDC828D0-5094-4685-A53B-38C9C49534C6}"/>
                </a:ext>
              </a:extLst>
            </p:cNvPr>
            <p:cNvSpPr/>
            <p:nvPr/>
          </p:nvSpPr>
          <p:spPr>
            <a:xfrm>
              <a:off x="1144835" y="4137416"/>
              <a:ext cx="1894406" cy="1894406"/>
            </a:xfrm>
            <a:prstGeom prst="ellipse">
              <a:avLst/>
            </a:prstGeom>
            <a:noFill/>
            <a:ln w="762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87" name="Grupo 986">
            <a:extLst>
              <a:ext uri="{FF2B5EF4-FFF2-40B4-BE49-F238E27FC236}">
                <a16:creationId xmlns:a16="http://schemas.microsoft.com/office/drawing/2014/main" id="{9CC04D1F-7EF6-4224-9C5A-937E84471C53}"/>
              </a:ext>
            </a:extLst>
          </p:cNvPr>
          <p:cNvGrpSpPr/>
          <p:nvPr/>
        </p:nvGrpSpPr>
        <p:grpSpPr>
          <a:xfrm>
            <a:off x="7664300" y="3979922"/>
            <a:ext cx="1894406" cy="1894406"/>
            <a:chOff x="1144835" y="4137416"/>
            <a:chExt cx="1894406" cy="1894406"/>
          </a:xfrm>
        </p:grpSpPr>
        <p:sp>
          <p:nvSpPr>
            <p:cNvPr id="988" name="Elipse 987">
              <a:extLst>
                <a:ext uri="{FF2B5EF4-FFF2-40B4-BE49-F238E27FC236}">
                  <a16:creationId xmlns:a16="http://schemas.microsoft.com/office/drawing/2014/main" id="{EE32C818-4ED0-455C-A66A-466D576B17B0}"/>
                </a:ext>
              </a:extLst>
            </p:cNvPr>
            <p:cNvSpPr/>
            <p:nvPr/>
          </p:nvSpPr>
          <p:spPr>
            <a:xfrm>
              <a:off x="1302329" y="4294910"/>
              <a:ext cx="1579418" cy="1579418"/>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9" name="Elipse 988">
              <a:extLst>
                <a:ext uri="{FF2B5EF4-FFF2-40B4-BE49-F238E27FC236}">
                  <a16:creationId xmlns:a16="http://schemas.microsoft.com/office/drawing/2014/main" id="{6FF17422-E05F-4656-BEB6-E1EA78F686E2}"/>
                </a:ext>
              </a:extLst>
            </p:cNvPr>
            <p:cNvSpPr/>
            <p:nvPr/>
          </p:nvSpPr>
          <p:spPr>
            <a:xfrm>
              <a:off x="1144835" y="4137416"/>
              <a:ext cx="1894406" cy="1894406"/>
            </a:xfrm>
            <a:prstGeom prst="ellipse">
              <a:avLst/>
            </a:prstGeom>
            <a:noFill/>
            <a:ln w="762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4">
            <a:extLst>
              <a:ext uri="{FF2B5EF4-FFF2-40B4-BE49-F238E27FC236}">
                <a16:creationId xmlns:a16="http://schemas.microsoft.com/office/drawing/2014/main" id="{71B4C02A-D1E6-4DB6-AA60-23AC58C20868}"/>
              </a:ext>
            </a:extLst>
          </p:cNvPr>
          <p:cNvGrpSpPr>
            <a:grpSpLocks noChangeAspect="1"/>
          </p:cNvGrpSpPr>
          <p:nvPr/>
        </p:nvGrpSpPr>
        <p:grpSpPr bwMode="auto">
          <a:xfrm>
            <a:off x="1387924" y="4588249"/>
            <a:ext cx="908955" cy="909884"/>
            <a:chOff x="-1" y="1"/>
            <a:chExt cx="978" cy="979"/>
          </a:xfrm>
          <a:solidFill>
            <a:schemeClr val="bg1"/>
          </a:solidFill>
        </p:grpSpPr>
        <p:sp>
          <p:nvSpPr>
            <p:cNvPr id="11" name="Freeform 5">
              <a:extLst>
                <a:ext uri="{FF2B5EF4-FFF2-40B4-BE49-F238E27FC236}">
                  <a16:creationId xmlns:a16="http://schemas.microsoft.com/office/drawing/2014/main" id="{ECC91E7E-5EF5-4C5D-AC32-F093A896CB0F}"/>
                </a:ext>
              </a:extLst>
            </p:cNvPr>
            <p:cNvSpPr>
              <a:spLocks noEditPoints="1"/>
            </p:cNvSpPr>
            <p:nvPr/>
          </p:nvSpPr>
          <p:spPr bwMode="auto">
            <a:xfrm>
              <a:off x="335" y="337"/>
              <a:ext cx="306" cy="306"/>
            </a:xfrm>
            <a:custGeom>
              <a:avLst/>
              <a:gdLst>
                <a:gd name="T0" fmla="*/ 64 w 128"/>
                <a:gd name="T1" fmla="*/ 116 h 128"/>
                <a:gd name="T2" fmla="*/ 70 w 128"/>
                <a:gd name="T3" fmla="*/ 122 h 128"/>
                <a:gd name="T4" fmla="*/ 64 w 128"/>
                <a:gd name="T5" fmla="*/ 128 h 128"/>
                <a:gd name="T6" fmla="*/ 58 w 128"/>
                <a:gd name="T7" fmla="*/ 122 h 128"/>
                <a:gd name="T8" fmla="*/ 19 w 128"/>
                <a:gd name="T9" fmla="*/ 101 h 128"/>
                <a:gd name="T10" fmla="*/ 27 w 128"/>
                <a:gd name="T11" fmla="*/ 101 h 128"/>
                <a:gd name="T12" fmla="*/ 27 w 128"/>
                <a:gd name="T13" fmla="*/ 110 h 128"/>
                <a:gd name="T14" fmla="*/ 23 w 128"/>
                <a:gd name="T15" fmla="*/ 111 h 128"/>
                <a:gd name="T16" fmla="*/ 19 w 128"/>
                <a:gd name="T17" fmla="*/ 110 h 128"/>
                <a:gd name="T18" fmla="*/ 101 w 128"/>
                <a:gd name="T19" fmla="*/ 101 h 128"/>
                <a:gd name="T20" fmla="*/ 109 w 128"/>
                <a:gd name="T21" fmla="*/ 101 h 128"/>
                <a:gd name="T22" fmla="*/ 109 w 128"/>
                <a:gd name="T23" fmla="*/ 110 h 128"/>
                <a:gd name="T24" fmla="*/ 105 w 128"/>
                <a:gd name="T25" fmla="*/ 111 h 128"/>
                <a:gd name="T26" fmla="*/ 101 w 128"/>
                <a:gd name="T27" fmla="*/ 110 h 128"/>
                <a:gd name="T28" fmla="*/ 6 w 128"/>
                <a:gd name="T29" fmla="*/ 58 h 128"/>
                <a:gd name="T30" fmla="*/ 12 w 128"/>
                <a:gd name="T31" fmla="*/ 64 h 128"/>
                <a:gd name="T32" fmla="*/ 6 w 128"/>
                <a:gd name="T33" fmla="*/ 70 h 128"/>
                <a:gd name="T34" fmla="*/ 0 w 128"/>
                <a:gd name="T35" fmla="*/ 64 h 128"/>
                <a:gd name="T36" fmla="*/ 116 w 128"/>
                <a:gd name="T37" fmla="*/ 64 h 128"/>
                <a:gd name="T38" fmla="*/ 122 w 128"/>
                <a:gd name="T39" fmla="*/ 58 h 128"/>
                <a:gd name="T40" fmla="*/ 128 w 128"/>
                <a:gd name="T41" fmla="*/ 64 h 128"/>
                <a:gd name="T42" fmla="*/ 128 w 128"/>
                <a:gd name="T43" fmla="*/ 64 h 128"/>
                <a:gd name="T44" fmla="*/ 128 w 128"/>
                <a:gd name="T45" fmla="*/ 64 h 128"/>
                <a:gd name="T46" fmla="*/ 122 w 128"/>
                <a:gd name="T47" fmla="*/ 70 h 128"/>
                <a:gd name="T48" fmla="*/ 116 w 128"/>
                <a:gd name="T49" fmla="*/ 64 h 128"/>
                <a:gd name="T50" fmla="*/ 18 w 128"/>
                <a:gd name="T51" fmla="*/ 19 h 128"/>
                <a:gd name="T52" fmla="*/ 27 w 128"/>
                <a:gd name="T53" fmla="*/ 19 h 128"/>
                <a:gd name="T54" fmla="*/ 27 w 128"/>
                <a:gd name="T55" fmla="*/ 27 h 128"/>
                <a:gd name="T56" fmla="*/ 23 w 128"/>
                <a:gd name="T57" fmla="*/ 29 h 128"/>
                <a:gd name="T58" fmla="*/ 18 w 128"/>
                <a:gd name="T59" fmla="*/ 27 h 128"/>
                <a:gd name="T60" fmla="*/ 101 w 128"/>
                <a:gd name="T61" fmla="*/ 18 h 128"/>
                <a:gd name="T62" fmla="*/ 109 w 128"/>
                <a:gd name="T63" fmla="*/ 18 h 128"/>
                <a:gd name="T64" fmla="*/ 109 w 128"/>
                <a:gd name="T65" fmla="*/ 27 h 128"/>
                <a:gd name="T66" fmla="*/ 105 w 128"/>
                <a:gd name="T67" fmla="*/ 29 h 128"/>
                <a:gd name="T68" fmla="*/ 101 w 128"/>
                <a:gd name="T69" fmla="*/ 27 h 128"/>
                <a:gd name="T70" fmla="*/ 64 w 128"/>
                <a:gd name="T71" fmla="*/ 0 h 128"/>
                <a:gd name="T72" fmla="*/ 70 w 128"/>
                <a:gd name="T73" fmla="*/ 6 h 128"/>
                <a:gd name="T74" fmla="*/ 64 w 128"/>
                <a:gd name="T75" fmla="*/ 12 h 128"/>
                <a:gd name="T76" fmla="*/ 58 w 128"/>
                <a:gd name="T77" fmla="*/ 6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8" h="128">
                  <a:moveTo>
                    <a:pt x="58" y="122"/>
                  </a:moveTo>
                  <a:cubicBezTo>
                    <a:pt x="58" y="119"/>
                    <a:pt x="61" y="116"/>
                    <a:pt x="64" y="116"/>
                  </a:cubicBezTo>
                  <a:cubicBezTo>
                    <a:pt x="64" y="116"/>
                    <a:pt x="64" y="116"/>
                    <a:pt x="64" y="116"/>
                  </a:cubicBezTo>
                  <a:cubicBezTo>
                    <a:pt x="67" y="116"/>
                    <a:pt x="70" y="119"/>
                    <a:pt x="70" y="122"/>
                  </a:cubicBezTo>
                  <a:cubicBezTo>
                    <a:pt x="70" y="122"/>
                    <a:pt x="70" y="122"/>
                    <a:pt x="70" y="122"/>
                  </a:cubicBezTo>
                  <a:cubicBezTo>
                    <a:pt x="70" y="126"/>
                    <a:pt x="67" y="128"/>
                    <a:pt x="64" y="128"/>
                  </a:cubicBezTo>
                  <a:cubicBezTo>
                    <a:pt x="64" y="128"/>
                    <a:pt x="64" y="128"/>
                    <a:pt x="64" y="128"/>
                  </a:cubicBezTo>
                  <a:cubicBezTo>
                    <a:pt x="61" y="128"/>
                    <a:pt x="58" y="126"/>
                    <a:pt x="58" y="122"/>
                  </a:cubicBezTo>
                  <a:close/>
                  <a:moveTo>
                    <a:pt x="19" y="110"/>
                  </a:moveTo>
                  <a:cubicBezTo>
                    <a:pt x="16" y="107"/>
                    <a:pt x="16" y="103"/>
                    <a:pt x="19" y="101"/>
                  </a:cubicBezTo>
                  <a:cubicBezTo>
                    <a:pt x="19" y="101"/>
                    <a:pt x="19" y="101"/>
                    <a:pt x="19" y="101"/>
                  </a:cubicBezTo>
                  <a:cubicBezTo>
                    <a:pt x="21" y="99"/>
                    <a:pt x="25" y="99"/>
                    <a:pt x="27" y="101"/>
                  </a:cubicBezTo>
                  <a:cubicBezTo>
                    <a:pt x="27" y="101"/>
                    <a:pt x="27" y="101"/>
                    <a:pt x="27" y="101"/>
                  </a:cubicBezTo>
                  <a:cubicBezTo>
                    <a:pt x="29" y="103"/>
                    <a:pt x="29" y="107"/>
                    <a:pt x="27" y="110"/>
                  </a:cubicBezTo>
                  <a:cubicBezTo>
                    <a:pt x="27" y="110"/>
                    <a:pt x="27" y="110"/>
                    <a:pt x="27" y="110"/>
                  </a:cubicBezTo>
                  <a:cubicBezTo>
                    <a:pt x="26" y="111"/>
                    <a:pt x="24" y="111"/>
                    <a:pt x="23" y="111"/>
                  </a:cubicBezTo>
                  <a:cubicBezTo>
                    <a:pt x="23" y="111"/>
                    <a:pt x="23" y="111"/>
                    <a:pt x="23" y="111"/>
                  </a:cubicBezTo>
                  <a:cubicBezTo>
                    <a:pt x="21" y="111"/>
                    <a:pt x="20" y="111"/>
                    <a:pt x="19" y="110"/>
                  </a:cubicBezTo>
                  <a:close/>
                  <a:moveTo>
                    <a:pt x="101" y="110"/>
                  </a:moveTo>
                  <a:cubicBezTo>
                    <a:pt x="99" y="107"/>
                    <a:pt x="99" y="103"/>
                    <a:pt x="101" y="101"/>
                  </a:cubicBezTo>
                  <a:cubicBezTo>
                    <a:pt x="101" y="101"/>
                    <a:pt x="101" y="101"/>
                    <a:pt x="101" y="101"/>
                  </a:cubicBezTo>
                  <a:cubicBezTo>
                    <a:pt x="103" y="99"/>
                    <a:pt x="107" y="99"/>
                    <a:pt x="109" y="101"/>
                  </a:cubicBezTo>
                  <a:cubicBezTo>
                    <a:pt x="109" y="101"/>
                    <a:pt x="109" y="101"/>
                    <a:pt x="109" y="101"/>
                  </a:cubicBezTo>
                  <a:cubicBezTo>
                    <a:pt x="112" y="103"/>
                    <a:pt x="112" y="107"/>
                    <a:pt x="109" y="110"/>
                  </a:cubicBezTo>
                  <a:cubicBezTo>
                    <a:pt x="109" y="110"/>
                    <a:pt x="109" y="110"/>
                    <a:pt x="109" y="110"/>
                  </a:cubicBezTo>
                  <a:cubicBezTo>
                    <a:pt x="108" y="111"/>
                    <a:pt x="107" y="111"/>
                    <a:pt x="105" y="111"/>
                  </a:cubicBezTo>
                  <a:cubicBezTo>
                    <a:pt x="105" y="111"/>
                    <a:pt x="105" y="111"/>
                    <a:pt x="105" y="111"/>
                  </a:cubicBezTo>
                  <a:cubicBezTo>
                    <a:pt x="104" y="111"/>
                    <a:pt x="102" y="111"/>
                    <a:pt x="101" y="110"/>
                  </a:cubicBezTo>
                  <a:close/>
                  <a:moveTo>
                    <a:pt x="0" y="64"/>
                  </a:moveTo>
                  <a:cubicBezTo>
                    <a:pt x="0" y="61"/>
                    <a:pt x="2" y="58"/>
                    <a:pt x="6" y="58"/>
                  </a:cubicBezTo>
                  <a:cubicBezTo>
                    <a:pt x="6" y="58"/>
                    <a:pt x="6" y="58"/>
                    <a:pt x="6" y="58"/>
                  </a:cubicBezTo>
                  <a:cubicBezTo>
                    <a:pt x="9" y="58"/>
                    <a:pt x="12" y="61"/>
                    <a:pt x="12" y="64"/>
                  </a:cubicBezTo>
                  <a:cubicBezTo>
                    <a:pt x="12" y="64"/>
                    <a:pt x="12" y="64"/>
                    <a:pt x="12" y="64"/>
                  </a:cubicBezTo>
                  <a:cubicBezTo>
                    <a:pt x="12" y="68"/>
                    <a:pt x="9" y="70"/>
                    <a:pt x="6" y="70"/>
                  </a:cubicBezTo>
                  <a:cubicBezTo>
                    <a:pt x="6" y="70"/>
                    <a:pt x="6" y="70"/>
                    <a:pt x="6" y="70"/>
                  </a:cubicBezTo>
                  <a:cubicBezTo>
                    <a:pt x="2" y="70"/>
                    <a:pt x="0" y="68"/>
                    <a:pt x="0" y="64"/>
                  </a:cubicBezTo>
                  <a:close/>
                  <a:moveTo>
                    <a:pt x="116" y="64"/>
                  </a:moveTo>
                  <a:cubicBezTo>
                    <a:pt x="116" y="64"/>
                    <a:pt x="116" y="64"/>
                    <a:pt x="116" y="64"/>
                  </a:cubicBezTo>
                  <a:cubicBezTo>
                    <a:pt x="116" y="64"/>
                    <a:pt x="116" y="64"/>
                    <a:pt x="116" y="64"/>
                  </a:cubicBezTo>
                  <a:cubicBezTo>
                    <a:pt x="116" y="61"/>
                    <a:pt x="119" y="58"/>
                    <a:pt x="122" y="58"/>
                  </a:cubicBezTo>
                  <a:cubicBezTo>
                    <a:pt x="122" y="58"/>
                    <a:pt x="122" y="58"/>
                    <a:pt x="122" y="58"/>
                  </a:cubicBezTo>
                  <a:cubicBezTo>
                    <a:pt x="126" y="58"/>
                    <a:pt x="128" y="61"/>
                    <a:pt x="128" y="64"/>
                  </a:cubicBezTo>
                  <a:cubicBezTo>
                    <a:pt x="128" y="64"/>
                    <a:pt x="128" y="64"/>
                    <a:pt x="128" y="64"/>
                  </a:cubicBezTo>
                  <a:cubicBezTo>
                    <a:pt x="128" y="64"/>
                    <a:pt x="128" y="64"/>
                    <a:pt x="128" y="64"/>
                  </a:cubicBezTo>
                  <a:cubicBezTo>
                    <a:pt x="128" y="64"/>
                    <a:pt x="128" y="64"/>
                    <a:pt x="128" y="64"/>
                  </a:cubicBezTo>
                  <a:cubicBezTo>
                    <a:pt x="128" y="64"/>
                    <a:pt x="128" y="64"/>
                    <a:pt x="128" y="64"/>
                  </a:cubicBezTo>
                  <a:cubicBezTo>
                    <a:pt x="128" y="64"/>
                    <a:pt x="128" y="64"/>
                    <a:pt x="128" y="64"/>
                  </a:cubicBezTo>
                  <a:cubicBezTo>
                    <a:pt x="128" y="67"/>
                    <a:pt x="126" y="70"/>
                    <a:pt x="122" y="70"/>
                  </a:cubicBezTo>
                  <a:cubicBezTo>
                    <a:pt x="122" y="70"/>
                    <a:pt x="122" y="70"/>
                    <a:pt x="122" y="70"/>
                  </a:cubicBezTo>
                  <a:cubicBezTo>
                    <a:pt x="119" y="70"/>
                    <a:pt x="116" y="67"/>
                    <a:pt x="116" y="64"/>
                  </a:cubicBezTo>
                  <a:close/>
                  <a:moveTo>
                    <a:pt x="18" y="27"/>
                  </a:moveTo>
                  <a:cubicBezTo>
                    <a:pt x="16" y="25"/>
                    <a:pt x="16" y="21"/>
                    <a:pt x="18" y="19"/>
                  </a:cubicBezTo>
                  <a:cubicBezTo>
                    <a:pt x="18" y="19"/>
                    <a:pt x="18" y="19"/>
                    <a:pt x="18" y="19"/>
                  </a:cubicBezTo>
                  <a:cubicBezTo>
                    <a:pt x="21" y="16"/>
                    <a:pt x="24" y="16"/>
                    <a:pt x="27" y="19"/>
                  </a:cubicBezTo>
                  <a:cubicBezTo>
                    <a:pt x="27" y="19"/>
                    <a:pt x="27" y="19"/>
                    <a:pt x="27" y="19"/>
                  </a:cubicBezTo>
                  <a:cubicBezTo>
                    <a:pt x="29" y="21"/>
                    <a:pt x="29" y="25"/>
                    <a:pt x="27" y="27"/>
                  </a:cubicBezTo>
                  <a:cubicBezTo>
                    <a:pt x="27" y="27"/>
                    <a:pt x="27" y="27"/>
                    <a:pt x="27" y="27"/>
                  </a:cubicBezTo>
                  <a:cubicBezTo>
                    <a:pt x="26" y="28"/>
                    <a:pt x="24" y="29"/>
                    <a:pt x="23" y="29"/>
                  </a:cubicBezTo>
                  <a:cubicBezTo>
                    <a:pt x="23" y="29"/>
                    <a:pt x="23" y="29"/>
                    <a:pt x="23" y="29"/>
                  </a:cubicBezTo>
                  <a:cubicBezTo>
                    <a:pt x="21" y="29"/>
                    <a:pt x="20" y="28"/>
                    <a:pt x="18" y="27"/>
                  </a:cubicBezTo>
                  <a:close/>
                  <a:moveTo>
                    <a:pt x="101" y="27"/>
                  </a:moveTo>
                  <a:cubicBezTo>
                    <a:pt x="98" y="25"/>
                    <a:pt x="98" y="21"/>
                    <a:pt x="101" y="18"/>
                  </a:cubicBezTo>
                  <a:cubicBezTo>
                    <a:pt x="101" y="18"/>
                    <a:pt x="101" y="18"/>
                    <a:pt x="101" y="18"/>
                  </a:cubicBezTo>
                  <a:cubicBezTo>
                    <a:pt x="103" y="16"/>
                    <a:pt x="107" y="16"/>
                    <a:pt x="109" y="18"/>
                  </a:cubicBezTo>
                  <a:cubicBezTo>
                    <a:pt x="109" y="18"/>
                    <a:pt x="109" y="18"/>
                    <a:pt x="109" y="18"/>
                  </a:cubicBezTo>
                  <a:cubicBezTo>
                    <a:pt x="112" y="21"/>
                    <a:pt x="112" y="25"/>
                    <a:pt x="109" y="27"/>
                  </a:cubicBezTo>
                  <a:cubicBezTo>
                    <a:pt x="109" y="27"/>
                    <a:pt x="109" y="27"/>
                    <a:pt x="109" y="27"/>
                  </a:cubicBezTo>
                  <a:cubicBezTo>
                    <a:pt x="108" y="28"/>
                    <a:pt x="107" y="29"/>
                    <a:pt x="105" y="29"/>
                  </a:cubicBezTo>
                  <a:cubicBezTo>
                    <a:pt x="105" y="29"/>
                    <a:pt x="105" y="29"/>
                    <a:pt x="105" y="29"/>
                  </a:cubicBezTo>
                  <a:cubicBezTo>
                    <a:pt x="103" y="29"/>
                    <a:pt x="102" y="28"/>
                    <a:pt x="101" y="27"/>
                  </a:cubicBezTo>
                  <a:close/>
                  <a:moveTo>
                    <a:pt x="58" y="6"/>
                  </a:moveTo>
                  <a:cubicBezTo>
                    <a:pt x="58" y="2"/>
                    <a:pt x="60" y="0"/>
                    <a:pt x="64" y="0"/>
                  </a:cubicBezTo>
                  <a:cubicBezTo>
                    <a:pt x="64" y="0"/>
                    <a:pt x="64" y="0"/>
                    <a:pt x="64" y="0"/>
                  </a:cubicBezTo>
                  <a:cubicBezTo>
                    <a:pt x="67" y="0"/>
                    <a:pt x="70" y="2"/>
                    <a:pt x="70" y="6"/>
                  </a:cubicBezTo>
                  <a:cubicBezTo>
                    <a:pt x="70" y="6"/>
                    <a:pt x="70" y="6"/>
                    <a:pt x="70" y="6"/>
                  </a:cubicBezTo>
                  <a:cubicBezTo>
                    <a:pt x="70" y="9"/>
                    <a:pt x="67" y="12"/>
                    <a:pt x="64" y="12"/>
                  </a:cubicBezTo>
                  <a:cubicBezTo>
                    <a:pt x="64" y="12"/>
                    <a:pt x="64" y="12"/>
                    <a:pt x="64" y="12"/>
                  </a:cubicBezTo>
                  <a:cubicBezTo>
                    <a:pt x="60" y="12"/>
                    <a:pt x="58" y="9"/>
                    <a:pt x="58"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6">
              <a:extLst>
                <a:ext uri="{FF2B5EF4-FFF2-40B4-BE49-F238E27FC236}">
                  <a16:creationId xmlns:a16="http://schemas.microsoft.com/office/drawing/2014/main" id="{D6C324D5-7305-4F51-A1C4-34C39D783064}"/>
                </a:ext>
              </a:extLst>
            </p:cNvPr>
            <p:cNvSpPr>
              <a:spLocks noEditPoints="1"/>
            </p:cNvSpPr>
            <p:nvPr/>
          </p:nvSpPr>
          <p:spPr bwMode="auto">
            <a:xfrm>
              <a:off x="216" y="216"/>
              <a:ext cx="544" cy="546"/>
            </a:xfrm>
            <a:custGeom>
              <a:avLst/>
              <a:gdLst>
                <a:gd name="T0" fmla="*/ 114 w 228"/>
                <a:gd name="T1" fmla="*/ 229 h 229"/>
                <a:gd name="T2" fmla="*/ 0 w 228"/>
                <a:gd name="T3" fmla="*/ 114 h 229"/>
                <a:gd name="T4" fmla="*/ 114 w 228"/>
                <a:gd name="T5" fmla="*/ 0 h 229"/>
                <a:gd name="T6" fmla="*/ 228 w 228"/>
                <a:gd name="T7" fmla="*/ 114 h 229"/>
                <a:gd name="T8" fmla="*/ 114 w 228"/>
                <a:gd name="T9" fmla="*/ 229 h 229"/>
                <a:gd name="T10" fmla="*/ 114 w 228"/>
                <a:gd name="T11" fmla="*/ 12 h 229"/>
                <a:gd name="T12" fmla="*/ 12 w 228"/>
                <a:gd name="T13" fmla="*/ 114 h 229"/>
                <a:gd name="T14" fmla="*/ 114 w 228"/>
                <a:gd name="T15" fmla="*/ 217 h 229"/>
                <a:gd name="T16" fmla="*/ 216 w 228"/>
                <a:gd name="T17" fmla="*/ 114 h 229"/>
                <a:gd name="T18" fmla="*/ 114 w 228"/>
                <a:gd name="T19" fmla="*/ 12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8" h="229">
                  <a:moveTo>
                    <a:pt x="114" y="229"/>
                  </a:moveTo>
                  <a:cubicBezTo>
                    <a:pt x="51" y="229"/>
                    <a:pt x="0" y="177"/>
                    <a:pt x="0" y="114"/>
                  </a:cubicBezTo>
                  <a:cubicBezTo>
                    <a:pt x="0" y="51"/>
                    <a:pt x="51" y="0"/>
                    <a:pt x="114" y="0"/>
                  </a:cubicBezTo>
                  <a:cubicBezTo>
                    <a:pt x="177" y="0"/>
                    <a:pt x="228" y="51"/>
                    <a:pt x="228" y="114"/>
                  </a:cubicBezTo>
                  <a:cubicBezTo>
                    <a:pt x="228" y="177"/>
                    <a:pt x="177" y="229"/>
                    <a:pt x="114" y="229"/>
                  </a:cubicBezTo>
                  <a:close/>
                  <a:moveTo>
                    <a:pt x="114" y="12"/>
                  </a:moveTo>
                  <a:cubicBezTo>
                    <a:pt x="58" y="12"/>
                    <a:pt x="12" y="58"/>
                    <a:pt x="12" y="114"/>
                  </a:cubicBezTo>
                  <a:cubicBezTo>
                    <a:pt x="12" y="171"/>
                    <a:pt x="58" y="217"/>
                    <a:pt x="114" y="217"/>
                  </a:cubicBezTo>
                  <a:cubicBezTo>
                    <a:pt x="170" y="217"/>
                    <a:pt x="216" y="171"/>
                    <a:pt x="216" y="114"/>
                  </a:cubicBezTo>
                  <a:cubicBezTo>
                    <a:pt x="216" y="58"/>
                    <a:pt x="170" y="12"/>
                    <a:pt x="114"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7">
              <a:extLst>
                <a:ext uri="{FF2B5EF4-FFF2-40B4-BE49-F238E27FC236}">
                  <a16:creationId xmlns:a16="http://schemas.microsoft.com/office/drawing/2014/main" id="{86266872-9488-41C7-AFA9-A4E4E9E505F6}"/>
                </a:ext>
              </a:extLst>
            </p:cNvPr>
            <p:cNvSpPr>
              <a:spLocks noEditPoints="1"/>
            </p:cNvSpPr>
            <p:nvPr/>
          </p:nvSpPr>
          <p:spPr bwMode="auto">
            <a:xfrm>
              <a:off x="104" y="106"/>
              <a:ext cx="766" cy="766"/>
            </a:xfrm>
            <a:custGeom>
              <a:avLst/>
              <a:gdLst>
                <a:gd name="T0" fmla="*/ 161 w 321"/>
                <a:gd name="T1" fmla="*/ 321 h 321"/>
                <a:gd name="T2" fmla="*/ 0 w 321"/>
                <a:gd name="T3" fmla="*/ 160 h 321"/>
                <a:gd name="T4" fmla="*/ 161 w 321"/>
                <a:gd name="T5" fmla="*/ 0 h 321"/>
                <a:gd name="T6" fmla="*/ 321 w 321"/>
                <a:gd name="T7" fmla="*/ 160 h 321"/>
                <a:gd name="T8" fmla="*/ 161 w 321"/>
                <a:gd name="T9" fmla="*/ 321 h 321"/>
                <a:gd name="T10" fmla="*/ 161 w 321"/>
                <a:gd name="T11" fmla="*/ 12 h 321"/>
                <a:gd name="T12" fmla="*/ 12 w 321"/>
                <a:gd name="T13" fmla="*/ 160 h 321"/>
                <a:gd name="T14" fmla="*/ 161 w 321"/>
                <a:gd name="T15" fmla="*/ 309 h 321"/>
                <a:gd name="T16" fmla="*/ 309 w 321"/>
                <a:gd name="T17" fmla="*/ 160 h 321"/>
                <a:gd name="T18" fmla="*/ 161 w 321"/>
                <a:gd name="T19" fmla="*/ 1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1" h="321">
                  <a:moveTo>
                    <a:pt x="161" y="321"/>
                  </a:moveTo>
                  <a:cubicBezTo>
                    <a:pt x="72" y="321"/>
                    <a:pt x="0" y="249"/>
                    <a:pt x="0" y="160"/>
                  </a:cubicBezTo>
                  <a:cubicBezTo>
                    <a:pt x="0" y="72"/>
                    <a:pt x="72" y="0"/>
                    <a:pt x="161" y="0"/>
                  </a:cubicBezTo>
                  <a:cubicBezTo>
                    <a:pt x="249" y="0"/>
                    <a:pt x="321" y="72"/>
                    <a:pt x="321" y="160"/>
                  </a:cubicBezTo>
                  <a:cubicBezTo>
                    <a:pt x="321" y="249"/>
                    <a:pt x="249" y="321"/>
                    <a:pt x="161" y="321"/>
                  </a:cubicBezTo>
                  <a:close/>
                  <a:moveTo>
                    <a:pt x="161" y="12"/>
                  </a:moveTo>
                  <a:cubicBezTo>
                    <a:pt x="79" y="12"/>
                    <a:pt x="12" y="78"/>
                    <a:pt x="12" y="160"/>
                  </a:cubicBezTo>
                  <a:cubicBezTo>
                    <a:pt x="12" y="242"/>
                    <a:pt x="79" y="309"/>
                    <a:pt x="161" y="309"/>
                  </a:cubicBezTo>
                  <a:cubicBezTo>
                    <a:pt x="243" y="309"/>
                    <a:pt x="309" y="242"/>
                    <a:pt x="309" y="160"/>
                  </a:cubicBezTo>
                  <a:cubicBezTo>
                    <a:pt x="309" y="78"/>
                    <a:pt x="243" y="12"/>
                    <a:pt x="16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8">
              <a:extLst>
                <a:ext uri="{FF2B5EF4-FFF2-40B4-BE49-F238E27FC236}">
                  <a16:creationId xmlns:a16="http://schemas.microsoft.com/office/drawing/2014/main" id="{AF14EF8A-ADBB-436D-B731-4930748A4D79}"/>
                </a:ext>
              </a:extLst>
            </p:cNvPr>
            <p:cNvSpPr>
              <a:spLocks noEditPoints="1"/>
            </p:cNvSpPr>
            <p:nvPr/>
          </p:nvSpPr>
          <p:spPr bwMode="auto">
            <a:xfrm>
              <a:off x="-1" y="1"/>
              <a:ext cx="976" cy="976"/>
            </a:xfrm>
            <a:custGeom>
              <a:avLst/>
              <a:gdLst>
                <a:gd name="T0" fmla="*/ 205 w 409"/>
                <a:gd name="T1" fmla="*/ 409 h 409"/>
                <a:gd name="T2" fmla="*/ 0 w 409"/>
                <a:gd name="T3" fmla="*/ 204 h 409"/>
                <a:gd name="T4" fmla="*/ 205 w 409"/>
                <a:gd name="T5" fmla="*/ 0 h 409"/>
                <a:gd name="T6" fmla="*/ 409 w 409"/>
                <a:gd name="T7" fmla="*/ 204 h 409"/>
                <a:gd name="T8" fmla="*/ 205 w 409"/>
                <a:gd name="T9" fmla="*/ 409 h 409"/>
                <a:gd name="T10" fmla="*/ 205 w 409"/>
                <a:gd name="T11" fmla="*/ 12 h 409"/>
                <a:gd name="T12" fmla="*/ 12 w 409"/>
                <a:gd name="T13" fmla="*/ 204 h 409"/>
                <a:gd name="T14" fmla="*/ 205 w 409"/>
                <a:gd name="T15" fmla="*/ 397 h 409"/>
                <a:gd name="T16" fmla="*/ 397 w 409"/>
                <a:gd name="T17" fmla="*/ 204 h 409"/>
                <a:gd name="T18" fmla="*/ 205 w 409"/>
                <a:gd name="T19" fmla="*/ 12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9" h="409">
                  <a:moveTo>
                    <a:pt x="205" y="409"/>
                  </a:moveTo>
                  <a:cubicBezTo>
                    <a:pt x="92" y="409"/>
                    <a:pt x="0" y="317"/>
                    <a:pt x="0" y="204"/>
                  </a:cubicBezTo>
                  <a:cubicBezTo>
                    <a:pt x="0" y="91"/>
                    <a:pt x="92" y="0"/>
                    <a:pt x="205" y="0"/>
                  </a:cubicBezTo>
                  <a:cubicBezTo>
                    <a:pt x="318" y="0"/>
                    <a:pt x="409" y="91"/>
                    <a:pt x="409" y="204"/>
                  </a:cubicBezTo>
                  <a:cubicBezTo>
                    <a:pt x="409" y="317"/>
                    <a:pt x="318" y="409"/>
                    <a:pt x="205" y="409"/>
                  </a:cubicBezTo>
                  <a:close/>
                  <a:moveTo>
                    <a:pt x="205" y="12"/>
                  </a:moveTo>
                  <a:cubicBezTo>
                    <a:pt x="99" y="12"/>
                    <a:pt x="12" y="98"/>
                    <a:pt x="12" y="204"/>
                  </a:cubicBezTo>
                  <a:cubicBezTo>
                    <a:pt x="12" y="311"/>
                    <a:pt x="99" y="397"/>
                    <a:pt x="205" y="397"/>
                  </a:cubicBezTo>
                  <a:cubicBezTo>
                    <a:pt x="311" y="397"/>
                    <a:pt x="397" y="311"/>
                    <a:pt x="397" y="204"/>
                  </a:cubicBezTo>
                  <a:cubicBezTo>
                    <a:pt x="397" y="98"/>
                    <a:pt x="311" y="12"/>
                    <a:pt x="205"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9">
              <a:extLst>
                <a:ext uri="{FF2B5EF4-FFF2-40B4-BE49-F238E27FC236}">
                  <a16:creationId xmlns:a16="http://schemas.microsoft.com/office/drawing/2014/main" id="{C0B3076C-F530-401D-AB28-1EF153E0D405}"/>
                </a:ext>
              </a:extLst>
            </p:cNvPr>
            <p:cNvSpPr>
              <a:spLocks/>
            </p:cNvSpPr>
            <p:nvPr/>
          </p:nvSpPr>
          <p:spPr bwMode="auto">
            <a:xfrm>
              <a:off x="493" y="495"/>
              <a:ext cx="484" cy="485"/>
            </a:xfrm>
            <a:custGeom>
              <a:avLst/>
              <a:gdLst>
                <a:gd name="T0" fmla="*/ 196 w 203"/>
                <a:gd name="T1" fmla="*/ 203 h 203"/>
                <a:gd name="T2" fmla="*/ 192 w 203"/>
                <a:gd name="T3" fmla="*/ 201 h 203"/>
                <a:gd name="T4" fmla="*/ 3 w 203"/>
                <a:gd name="T5" fmla="*/ 11 h 203"/>
                <a:gd name="T6" fmla="*/ 3 w 203"/>
                <a:gd name="T7" fmla="*/ 3 h 203"/>
                <a:gd name="T8" fmla="*/ 11 w 203"/>
                <a:gd name="T9" fmla="*/ 3 h 203"/>
                <a:gd name="T10" fmla="*/ 201 w 203"/>
                <a:gd name="T11" fmla="*/ 192 h 203"/>
                <a:gd name="T12" fmla="*/ 201 w 203"/>
                <a:gd name="T13" fmla="*/ 201 h 203"/>
                <a:gd name="T14" fmla="*/ 196 w 203"/>
                <a:gd name="T15" fmla="*/ 203 h 2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3" h="203">
                  <a:moveTo>
                    <a:pt x="196" y="203"/>
                  </a:moveTo>
                  <a:cubicBezTo>
                    <a:pt x="195" y="203"/>
                    <a:pt x="193" y="202"/>
                    <a:pt x="192" y="201"/>
                  </a:cubicBezTo>
                  <a:cubicBezTo>
                    <a:pt x="3" y="11"/>
                    <a:pt x="3" y="11"/>
                    <a:pt x="3" y="11"/>
                  </a:cubicBezTo>
                  <a:cubicBezTo>
                    <a:pt x="0" y="9"/>
                    <a:pt x="0" y="5"/>
                    <a:pt x="3" y="3"/>
                  </a:cubicBezTo>
                  <a:cubicBezTo>
                    <a:pt x="5" y="0"/>
                    <a:pt x="9" y="0"/>
                    <a:pt x="11" y="3"/>
                  </a:cubicBezTo>
                  <a:cubicBezTo>
                    <a:pt x="201" y="192"/>
                    <a:pt x="201" y="192"/>
                    <a:pt x="201" y="192"/>
                  </a:cubicBezTo>
                  <a:cubicBezTo>
                    <a:pt x="203" y="195"/>
                    <a:pt x="203" y="198"/>
                    <a:pt x="201" y="201"/>
                  </a:cubicBezTo>
                  <a:cubicBezTo>
                    <a:pt x="200" y="202"/>
                    <a:pt x="198" y="203"/>
                    <a:pt x="196" y="20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0">
              <a:extLst>
                <a:ext uri="{FF2B5EF4-FFF2-40B4-BE49-F238E27FC236}">
                  <a16:creationId xmlns:a16="http://schemas.microsoft.com/office/drawing/2014/main" id="{C596EDA5-2077-400E-BF21-2B1F32E709A4}"/>
                </a:ext>
              </a:extLst>
            </p:cNvPr>
            <p:cNvSpPr>
              <a:spLocks/>
            </p:cNvSpPr>
            <p:nvPr/>
          </p:nvSpPr>
          <p:spPr bwMode="auto">
            <a:xfrm>
              <a:off x="486" y="488"/>
              <a:ext cx="97" cy="98"/>
            </a:xfrm>
            <a:custGeom>
              <a:avLst/>
              <a:gdLst>
                <a:gd name="T0" fmla="*/ 28 w 97"/>
                <a:gd name="T1" fmla="*/ 98 h 98"/>
                <a:gd name="T2" fmla="*/ 28 w 97"/>
                <a:gd name="T3" fmla="*/ 31 h 98"/>
                <a:gd name="T4" fmla="*/ 97 w 97"/>
                <a:gd name="T5" fmla="*/ 31 h 98"/>
                <a:gd name="T6" fmla="*/ 69 w 97"/>
                <a:gd name="T7" fmla="*/ 0 h 98"/>
                <a:gd name="T8" fmla="*/ 0 w 97"/>
                <a:gd name="T9" fmla="*/ 0 h 98"/>
                <a:gd name="T10" fmla="*/ 0 w 97"/>
                <a:gd name="T11" fmla="*/ 69 h 98"/>
                <a:gd name="T12" fmla="*/ 28 w 97"/>
                <a:gd name="T13" fmla="*/ 98 h 98"/>
              </a:gdLst>
              <a:ahLst/>
              <a:cxnLst>
                <a:cxn ang="0">
                  <a:pos x="T0" y="T1"/>
                </a:cxn>
                <a:cxn ang="0">
                  <a:pos x="T2" y="T3"/>
                </a:cxn>
                <a:cxn ang="0">
                  <a:pos x="T4" y="T5"/>
                </a:cxn>
                <a:cxn ang="0">
                  <a:pos x="T6" y="T7"/>
                </a:cxn>
                <a:cxn ang="0">
                  <a:pos x="T8" y="T9"/>
                </a:cxn>
                <a:cxn ang="0">
                  <a:pos x="T10" y="T11"/>
                </a:cxn>
                <a:cxn ang="0">
                  <a:pos x="T12" y="T13"/>
                </a:cxn>
              </a:cxnLst>
              <a:rect l="0" t="0" r="r" b="b"/>
              <a:pathLst>
                <a:path w="97" h="98">
                  <a:moveTo>
                    <a:pt x="28" y="98"/>
                  </a:moveTo>
                  <a:lnTo>
                    <a:pt x="28" y="31"/>
                  </a:lnTo>
                  <a:lnTo>
                    <a:pt x="97" y="31"/>
                  </a:lnTo>
                  <a:lnTo>
                    <a:pt x="69" y="0"/>
                  </a:lnTo>
                  <a:lnTo>
                    <a:pt x="0" y="0"/>
                  </a:lnTo>
                  <a:lnTo>
                    <a:pt x="0" y="69"/>
                  </a:lnTo>
                  <a:lnTo>
                    <a:pt x="28" y="9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1">
              <a:extLst>
                <a:ext uri="{FF2B5EF4-FFF2-40B4-BE49-F238E27FC236}">
                  <a16:creationId xmlns:a16="http://schemas.microsoft.com/office/drawing/2014/main" id="{EA497815-4732-438D-93A7-AC7253BD2F51}"/>
                </a:ext>
              </a:extLst>
            </p:cNvPr>
            <p:cNvSpPr>
              <a:spLocks/>
            </p:cNvSpPr>
            <p:nvPr/>
          </p:nvSpPr>
          <p:spPr bwMode="auto">
            <a:xfrm>
              <a:off x="829" y="832"/>
              <a:ext cx="146" cy="145"/>
            </a:xfrm>
            <a:custGeom>
              <a:avLst/>
              <a:gdLst>
                <a:gd name="T0" fmla="*/ 6 w 61"/>
                <a:gd name="T1" fmla="*/ 61 h 61"/>
                <a:gd name="T2" fmla="*/ 0 w 61"/>
                <a:gd name="T3" fmla="*/ 55 h 61"/>
                <a:gd name="T4" fmla="*/ 0 w 61"/>
                <a:gd name="T5" fmla="*/ 6 h 61"/>
                <a:gd name="T6" fmla="*/ 6 w 61"/>
                <a:gd name="T7" fmla="*/ 0 h 61"/>
                <a:gd name="T8" fmla="*/ 55 w 61"/>
                <a:gd name="T9" fmla="*/ 0 h 61"/>
                <a:gd name="T10" fmla="*/ 61 w 61"/>
                <a:gd name="T11" fmla="*/ 6 h 61"/>
                <a:gd name="T12" fmla="*/ 55 w 61"/>
                <a:gd name="T13" fmla="*/ 12 h 61"/>
                <a:gd name="T14" fmla="*/ 12 w 61"/>
                <a:gd name="T15" fmla="*/ 12 h 61"/>
                <a:gd name="T16" fmla="*/ 12 w 61"/>
                <a:gd name="T17" fmla="*/ 55 h 61"/>
                <a:gd name="T18" fmla="*/ 6 w 61"/>
                <a:gd name="T19" fmla="*/ 6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1" h="61">
                  <a:moveTo>
                    <a:pt x="6" y="61"/>
                  </a:moveTo>
                  <a:cubicBezTo>
                    <a:pt x="3" y="61"/>
                    <a:pt x="0" y="58"/>
                    <a:pt x="0" y="55"/>
                  </a:cubicBezTo>
                  <a:cubicBezTo>
                    <a:pt x="0" y="6"/>
                    <a:pt x="0" y="6"/>
                    <a:pt x="0" y="6"/>
                  </a:cubicBezTo>
                  <a:cubicBezTo>
                    <a:pt x="0" y="3"/>
                    <a:pt x="3" y="0"/>
                    <a:pt x="6" y="0"/>
                  </a:cubicBezTo>
                  <a:cubicBezTo>
                    <a:pt x="55" y="0"/>
                    <a:pt x="55" y="0"/>
                    <a:pt x="55" y="0"/>
                  </a:cubicBezTo>
                  <a:cubicBezTo>
                    <a:pt x="58" y="0"/>
                    <a:pt x="61" y="3"/>
                    <a:pt x="61" y="6"/>
                  </a:cubicBezTo>
                  <a:cubicBezTo>
                    <a:pt x="61" y="10"/>
                    <a:pt x="58" y="12"/>
                    <a:pt x="55" y="12"/>
                  </a:cubicBezTo>
                  <a:cubicBezTo>
                    <a:pt x="12" y="12"/>
                    <a:pt x="12" y="12"/>
                    <a:pt x="12" y="12"/>
                  </a:cubicBezTo>
                  <a:cubicBezTo>
                    <a:pt x="12" y="55"/>
                    <a:pt x="12" y="55"/>
                    <a:pt x="12" y="55"/>
                  </a:cubicBezTo>
                  <a:cubicBezTo>
                    <a:pt x="12" y="58"/>
                    <a:pt x="9" y="61"/>
                    <a:pt x="6"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8" name="CuadroTexto 17">
            <a:extLst>
              <a:ext uri="{FF2B5EF4-FFF2-40B4-BE49-F238E27FC236}">
                <a16:creationId xmlns:a16="http://schemas.microsoft.com/office/drawing/2014/main" id="{B0AB05F5-E628-4D82-BE08-FE497BFABE73}"/>
              </a:ext>
            </a:extLst>
          </p:cNvPr>
          <p:cNvSpPr txBox="1"/>
          <p:nvPr/>
        </p:nvSpPr>
        <p:spPr>
          <a:xfrm>
            <a:off x="986115" y="6047082"/>
            <a:ext cx="1736912" cy="461665"/>
          </a:xfrm>
          <a:prstGeom prst="rect">
            <a:avLst/>
          </a:prstGeom>
          <a:noFill/>
        </p:spPr>
        <p:txBody>
          <a:bodyPr wrap="square" rtlCol="0">
            <a:spAutoFit/>
          </a:bodyPr>
          <a:lstStyle/>
          <a:p>
            <a:pPr algn="ctr"/>
            <a:r>
              <a:rPr lang="en-US" sz="2400" dirty="0">
                <a:solidFill>
                  <a:schemeClr val="bg1"/>
                </a:solidFill>
              </a:rPr>
              <a:t>strategy</a:t>
            </a:r>
          </a:p>
        </p:txBody>
      </p:sp>
      <p:sp>
        <p:nvSpPr>
          <p:cNvPr id="998" name="CuadroTexto 997">
            <a:extLst>
              <a:ext uri="{FF2B5EF4-FFF2-40B4-BE49-F238E27FC236}">
                <a16:creationId xmlns:a16="http://schemas.microsoft.com/office/drawing/2014/main" id="{75D46DE1-B64A-40F5-8570-7F14C5F459BB}"/>
              </a:ext>
            </a:extLst>
          </p:cNvPr>
          <p:cNvSpPr txBox="1"/>
          <p:nvPr/>
        </p:nvSpPr>
        <p:spPr>
          <a:xfrm>
            <a:off x="3143452" y="6132634"/>
            <a:ext cx="1736912" cy="461665"/>
          </a:xfrm>
          <a:prstGeom prst="rect">
            <a:avLst/>
          </a:prstGeom>
          <a:noFill/>
        </p:spPr>
        <p:txBody>
          <a:bodyPr wrap="square" rtlCol="0">
            <a:spAutoFit/>
          </a:bodyPr>
          <a:lstStyle/>
          <a:p>
            <a:pPr algn="ctr"/>
            <a:r>
              <a:rPr lang="en-US" sz="2400" dirty="0">
                <a:solidFill>
                  <a:schemeClr val="bg1"/>
                </a:solidFill>
              </a:rPr>
              <a:t>Visitors</a:t>
            </a:r>
          </a:p>
        </p:txBody>
      </p:sp>
      <p:sp>
        <p:nvSpPr>
          <p:cNvPr id="999" name="CuadroTexto 998">
            <a:extLst>
              <a:ext uri="{FF2B5EF4-FFF2-40B4-BE49-F238E27FC236}">
                <a16:creationId xmlns:a16="http://schemas.microsoft.com/office/drawing/2014/main" id="{966F7FF0-6A3E-49C1-8B8E-A4F46CEB9E31}"/>
              </a:ext>
            </a:extLst>
          </p:cNvPr>
          <p:cNvSpPr txBox="1"/>
          <p:nvPr/>
        </p:nvSpPr>
        <p:spPr>
          <a:xfrm>
            <a:off x="5510389" y="6132634"/>
            <a:ext cx="1736912" cy="461665"/>
          </a:xfrm>
          <a:prstGeom prst="rect">
            <a:avLst/>
          </a:prstGeom>
          <a:noFill/>
        </p:spPr>
        <p:txBody>
          <a:bodyPr wrap="square" rtlCol="0">
            <a:spAutoFit/>
          </a:bodyPr>
          <a:lstStyle/>
          <a:p>
            <a:pPr algn="ctr"/>
            <a:r>
              <a:rPr lang="en-US" sz="2400" dirty="0">
                <a:solidFill>
                  <a:schemeClr val="bg1"/>
                </a:solidFill>
              </a:rPr>
              <a:t>Leads</a:t>
            </a:r>
          </a:p>
        </p:txBody>
      </p:sp>
      <p:sp>
        <p:nvSpPr>
          <p:cNvPr id="1000" name="CuadroTexto 999">
            <a:extLst>
              <a:ext uri="{FF2B5EF4-FFF2-40B4-BE49-F238E27FC236}">
                <a16:creationId xmlns:a16="http://schemas.microsoft.com/office/drawing/2014/main" id="{DADCBB7D-958C-46C0-8E17-25DC5623DBDF}"/>
              </a:ext>
            </a:extLst>
          </p:cNvPr>
          <p:cNvSpPr txBox="1"/>
          <p:nvPr/>
        </p:nvSpPr>
        <p:spPr>
          <a:xfrm>
            <a:off x="7743047" y="6047082"/>
            <a:ext cx="1736912" cy="461665"/>
          </a:xfrm>
          <a:prstGeom prst="rect">
            <a:avLst/>
          </a:prstGeom>
          <a:noFill/>
        </p:spPr>
        <p:txBody>
          <a:bodyPr wrap="square" rtlCol="0">
            <a:spAutoFit/>
          </a:bodyPr>
          <a:lstStyle/>
          <a:p>
            <a:pPr algn="ctr"/>
            <a:r>
              <a:rPr lang="en-US" sz="2400" dirty="0">
                <a:solidFill>
                  <a:schemeClr val="bg1"/>
                </a:solidFill>
              </a:rPr>
              <a:t>Customers</a:t>
            </a:r>
          </a:p>
        </p:txBody>
      </p:sp>
      <p:sp>
        <p:nvSpPr>
          <p:cNvPr id="1001" name="CuadroTexto 1000">
            <a:extLst>
              <a:ext uri="{FF2B5EF4-FFF2-40B4-BE49-F238E27FC236}">
                <a16:creationId xmlns:a16="http://schemas.microsoft.com/office/drawing/2014/main" id="{E474C984-F190-4CBC-AB8F-EE6314BDBD32}"/>
              </a:ext>
            </a:extLst>
          </p:cNvPr>
          <p:cNvSpPr txBox="1"/>
          <p:nvPr/>
        </p:nvSpPr>
        <p:spPr>
          <a:xfrm>
            <a:off x="9875746" y="6031822"/>
            <a:ext cx="1736912" cy="461665"/>
          </a:xfrm>
          <a:prstGeom prst="rect">
            <a:avLst/>
          </a:prstGeom>
          <a:noFill/>
        </p:spPr>
        <p:txBody>
          <a:bodyPr wrap="square" rtlCol="0">
            <a:spAutoFit/>
          </a:bodyPr>
          <a:lstStyle/>
          <a:p>
            <a:pPr algn="ctr"/>
            <a:r>
              <a:rPr lang="en-US" sz="2400" dirty="0">
                <a:solidFill>
                  <a:schemeClr val="bg1"/>
                </a:solidFill>
              </a:rPr>
              <a:t>Promoters</a:t>
            </a:r>
          </a:p>
        </p:txBody>
      </p:sp>
      <p:grpSp>
        <p:nvGrpSpPr>
          <p:cNvPr id="20" name="Group 14">
            <a:extLst>
              <a:ext uri="{FF2B5EF4-FFF2-40B4-BE49-F238E27FC236}">
                <a16:creationId xmlns:a16="http://schemas.microsoft.com/office/drawing/2014/main" id="{3AD39E06-E5A4-42B2-B76A-C2C4B398B2BA}"/>
              </a:ext>
            </a:extLst>
          </p:cNvPr>
          <p:cNvGrpSpPr>
            <a:grpSpLocks noChangeAspect="1"/>
          </p:cNvGrpSpPr>
          <p:nvPr/>
        </p:nvGrpSpPr>
        <p:grpSpPr bwMode="auto">
          <a:xfrm>
            <a:off x="5926748" y="4553235"/>
            <a:ext cx="904193" cy="900579"/>
            <a:chOff x="2" y="-1"/>
            <a:chExt cx="1001" cy="997"/>
          </a:xfrm>
          <a:solidFill>
            <a:schemeClr val="bg1"/>
          </a:solidFill>
        </p:grpSpPr>
        <p:sp>
          <p:nvSpPr>
            <p:cNvPr id="22" name="Freeform 15">
              <a:extLst>
                <a:ext uri="{FF2B5EF4-FFF2-40B4-BE49-F238E27FC236}">
                  <a16:creationId xmlns:a16="http://schemas.microsoft.com/office/drawing/2014/main" id="{2E1CBD78-2DC2-4715-9816-D7043293D60C}"/>
                </a:ext>
              </a:extLst>
            </p:cNvPr>
            <p:cNvSpPr>
              <a:spLocks noEditPoints="1"/>
            </p:cNvSpPr>
            <p:nvPr/>
          </p:nvSpPr>
          <p:spPr bwMode="auto">
            <a:xfrm>
              <a:off x="506" y="89"/>
              <a:ext cx="327" cy="351"/>
            </a:xfrm>
            <a:custGeom>
              <a:avLst/>
              <a:gdLst>
                <a:gd name="T0" fmla="*/ 131 w 137"/>
                <a:gd name="T1" fmla="*/ 147 h 147"/>
                <a:gd name="T2" fmla="*/ 6 w 137"/>
                <a:gd name="T3" fmla="*/ 147 h 147"/>
                <a:gd name="T4" fmla="*/ 1 w 137"/>
                <a:gd name="T5" fmla="*/ 146 h 147"/>
                <a:gd name="T6" fmla="*/ 0 w 137"/>
                <a:gd name="T7" fmla="*/ 141 h 147"/>
                <a:gd name="T8" fmla="*/ 3 w 137"/>
                <a:gd name="T9" fmla="*/ 116 h 147"/>
                <a:gd name="T10" fmla="*/ 23 w 137"/>
                <a:gd name="T11" fmla="*/ 96 h 147"/>
                <a:gd name="T12" fmla="*/ 51 w 137"/>
                <a:gd name="T13" fmla="*/ 96 h 147"/>
                <a:gd name="T14" fmla="*/ 51 w 137"/>
                <a:gd name="T15" fmla="*/ 88 h 147"/>
                <a:gd name="T16" fmla="*/ 32 w 137"/>
                <a:gd name="T17" fmla="*/ 47 h 147"/>
                <a:gd name="T18" fmla="*/ 32 w 137"/>
                <a:gd name="T19" fmla="*/ 43 h 147"/>
                <a:gd name="T20" fmla="*/ 35 w 137"/>
                <a:gd name="T21" fmla="*/ 28 h 147"/>
                <a:gd name="T22" fmla="*/ 68 w 137"/>
                <a:gd name="T23" fmla="*/ 0 h 147"/>
                <a:gd name="T24" fmla="*/ 101 w 137"/>
                <a:gd name="T25" fmla="*/ 28 h 147"/>
                <a:gd name="T26" fmla="*/ 104 w 137"/>
                <a:gd name="T27" fmla="*/ 39 h 147"/>
                <a:gd name="T28" fmla="*/ 104 w 137"/>
                <a:gd name="T29" fmla="*/ 47 h 147"/>
                <a:gd name="T30" fmla="*/ 86 w 137"/>
                <a:gd name="T31" fmla="*/ 88 h 147"/>
                <a:gd name="T32" fmla="*/ 86 w 137"/>
                <a:gd name="T33" fmla="*/ 96 h 147"/>
                <a:gd name="T34" fmla="*/ 114 w 137"/>
                <a:gd name="T35" fmla="*/ 96 h 147"/>
                <a:gd name="T36" fmla="*/ 134 w 137"/>
                <a:gd name="T37" fmla="*/ 116 h 147"/>
                <a:gd name="T38" fmla="*/ 137 w 137"/>
                <a:gd name="T39" fmla="*/ 141 h 147"/>
                <a:gd name="T40" fmla="*/ 136 w 137"/>
                <a:gd name="T41" fmla="*/ 146 h 147"/>
                <a:gd name="T42" fmla="*/ 131 w 137"/>
                <a:gd name="T43" fmla="*/ 147 h 147"/>
                <a:gd name="T44" fmla="*/ 13 w 137"/>
                <a:gd name="T45" fmla="*/ 135 h 147"/>
                <a:gd name="T46" fmla="*/ 124 w 137"/>
                <a:gd name="T47" fmla="*/ 135 h 147"/>
                <a:gd name="T48" fmla="*/ 122 w 137"/>
                <a:gd name="T49" fmla="*/ 117 h 147"/>
                <a:gd name="T50" fmla="*/ 122 w 137"/>
                <a:gd name="T51" fmla="*/ 116 h 147"/>
                <a:gd name="T52" fmla="*/ 114 w 137"/>
                <a:gd name="T53" fmla="*/ 108 h 147"/>
                <a:gd name="T54" fmla="*/ 80 w 137"/>
                <a:gd name="T55" fmla="*/ 108 h 147"/>
                <a:gd name="T56" fmla="*/ 74 w 137"/>
                <a:gd name="T57" fmla="*/ 102 h 147"/>
                <a:gd name="T58" fmla="*/ 74 w 137"/>
                <a:gd name="T59" fmla="*/ 85 h 147"/>
                <a:gd name="T60" fmla="*/ 77 w 137"/>
                <a:gd name="T61" fmla="*/ 80 h 147"/>
                <a:gd name="T62" fmla="*/ 92 w 137"/>
                <a:gd name="T63" fmla="*/ 47 h 147"/>
                <a:gd name="T64" fmla="*/ 92 w 137"/>
                <a:gd name="T65" fmla="*/ 41 h 147"/>
                <a:gd name="T66" fmla="*/ 90 w 137"/>
                <a:gd name="T67" fmla="*/ 32 h 147"/>
                <a:gd name="T68" fmla="*/ 68 w 137"/>
                <a:gd name="T69" fmla="*/ 12 h 147"/>
                <a:gd name="T70" fmla="*/ 47 w 137"/>
                <a:gd name="T71" fmla="*/ 32 h 147"/>
                <a:gd name="T72" fmla="*/ 44 w 137"/>
                <a:gd name="T73" fmla="*/ 44 h 147"/>
                <a:gd name="T74" fmla="*/ 44 w 137"/>
                <a:gd name="T75" fmla="*/ 47 h 147"/>
                <a:gd name="T76" fmla="*/ 60 w 137"/>
                <a:gd name="T77" fmla="*/ 80 h 147"/>
                <a:gd name="T78" fmla="*/ 63 w 137"/>
                <a:gd name="T79" fmla="*/ 85 h 147"/>
                <a:gd name="T80" fmla="*/ 63 w 137"/>
                <a:gd name="T81" fmla="*/ 102 h 147"/>
                <a:gd name="T82" fmla="*/ 57 w 137"/>
                <a:gd name="T83" fmla="*/ 108 h 147"/>
                <a:gd name="T84" fmla="*/ 23 w 137"/>
                <a:gd name="T85" fmla="*/ 108 h 147"/>
                <a:gd name="T86" fmla="*/ 15 w 137"/>
                <a:gd name="T87" fmla="*/ 116 h 147"/>
                <a:gd name="T88" fmla="*/ 15 w 137"/>
                <a:gd name="T89" fmla="*/ 117 h 147"/>
                <a:gd name="T90" fmla="*/ 13 w 137"/>
                <a:gd name="T91" fmla="*/ 135 h 147"/>
                <a:gd name="T92" fmla="*/ 134 w 137"/>
                <a:gd name="T93" fmla="*/ 116 h 147"/>
                <a:gd name="T94" fmla="*/ 134 w 137"/>
                <a:gd name="T95" fmla="*/ 116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37" h="147">
                  <a:moveTo>
                    <a:pt x="131" y="147"/>
                  </a:moveTo>
                  <a:cubicBezTo>
                    <a:pt x="6" y="147"/>
                    <a:pt x="6" y="147"/>
                    <a:pt x="6" y="147"/>
                  </a:cubicBezTo>
                  <a:cubicBezTo>
                    <a:pt x="4" y="147"/>
                    <a:pt x="3" y="147"/>
                    <a:pt x="1" y="146"/>
                  </a:cubicBezTo>
                  <a:cubicBezTo>
                    <a:pt x="0" y="144"/>
                    <a:pt x="0" y="143"/>
                    <a:pt x="0" y="141"/>
                  </a:cubicBezTo>
                  <a:cubicBezTo>
                    <a:pt x="3" y="116"/>
                    <a:pt x="3" y="116"/>
                    <a:pt x="3" y="116"/>
                  </a:cubicBezTo>
                  <a:cubicBezTo>
                    <a:pt x="3" y="105"/>
                    <a:pt x="12" y="96"/>
                    <a:pt x="23" y="96"/>
                  </a:cubicBezTo>
                  <a:cubicBezTo>
                    <a:pt x="51" y="96"/>
                    <a:pt x="51" y="96"/>
                    <a:pt x="51" y="96"/>
                  </a:cubicBezTo>
                  <a:cubicBezTo>
                    <a:pt x="51" y="88"/>
                    <a:pt x="51" y="88"/>
                    <a:pt x="51" y="88"/>
                  </a:cubicBezTo>
                  <a:cubicBezTo>
                    <a:pt x="39" y="80"/>
                    <a:pt x="32" y="64"/>
                    <a:pt x="32" y="47"/>
                  </a:cubicBezTo>
                  <a:cubicBezTo>
                    <a:pt x="32" y="46"/>
                    <a:pt x="32" y="44"/>
                    <a:pt x="32" y="43"/>
                  </a:cubicBezTo>
                  <a:cubicBezTo>
                    <a:pt x="33" y="38"/>
                    <a:pt x="34" y="32"/>
                    <a:pt x="35" y="28"/>
                  </a:cubicBezTo>
                  <a:cubicBezTo>
                    <a:pt x="41" y="11"/>
                    <a:pt x="54" y="0"/>
                    <a:pt x="68" y="0"/>
                  </a:cubicBezTo>
                  <a:cubicBezTo>
                    <a:pt x="82" y="0"/>
                    <a:pt x="95" y="11"/>
                    <a:pt x="101" y="28"/>
                  </a:cubicBezTo>
                  <a:cubicBezTo>
                    <a:pt x="102" y="31"/>
                    <a:pt x="103" y="35"/>
                    <a:pt x="104" y="39"/>
                  </a:cubicBezTo>
                  <a:cubicBezTo>
                    <a:pt x="104" y="42"/>
                    <a:pt x="104" y="45"/>
                    <a:pt x="104" y="47"/>
                  </a:cubicBezTo>
                  <a:cubicBezTo>
                    <a:pt x="104" y="64"/>
                    <a:pt x="97" y="79"/>
                    <a:pt x="86" y="88"/>
                  </a:cubicBezTo>
                  <a:cubicBezTo>
                    <a:pt x="86" y="96"/>
                    <a:pt x="86" y="96"/>
                    <a:pt x="86" y="96"/>
                  </a:cubicBezTo>
                  <a:cubicBezTo>
                    <a:pt x="114" y="96"/>
                    <a:pt x="114" y="96"/>
                    <a:pt x="114" y="96"/>
                  </a:cubicBezTo>
                  <a:cubicBezTo>
                    <a:pt x="125" y="96"/>
                    <a:pt x="134" y="105"/>
                    <a:pt x="134" y="116"/>
                  </a:cubicBezTo>
                  <a:cubicBezTo>
                    <a:pt x="137" y="141"/>
                    <a:pt x="137" y="141"/>
                    <a:pt x="137" y="141"/>
                  </a:cubicBezTo>
                  <a:cubicBezTo>
                    <a:pt x="137" y="143"/>
                    <a:pt x="137" y="144"/>
                    <a:pt x="136" y="146"/>
                  </a:cubicBezTo>
                  <a:cubicBezTo>
                    <a:pt x="134" y="147"/>
                    <a:pt x="133" y="147"/>
                    <a:pt x="131" y="147"/>
                  </a:cubicBezTo>
                  <a:close/>
                  <a:moveTo>
                    <a:pt x="13" y="135"/>
                  </a:moveTo>
                  <a:cubicBezTo>
                    <a:pt x="124" y="135"/>
                    <a:pt x="124" y="135"/>
                    <a:pt x="124" y="135"/>
                  </a:cubicBezTo>
                  <a:cubicBezTo>
                    <a:pt x="122" y="117"/>
                    <a:pt x="122" y="117"/>
                    <a:pt x="122" y="117"/>
                  </a:cubicBezTo>
                  <a:cubicBezTo>
                    <a:pt x="122" y="116"/>
                    <a:pt x="122" y="116"/>
                    <a:pt x="122" y="116"/>
                  </a:cubicBezTo>
                  <a:cubicBezTo>
                    <a:pt x="122" y="111"/>
                    <a:pt x="119" y="108"/>
                    <a:pt x="114" y="108"/>
                  </a:cubicBezTo>
                  <a:cubicBezTo>
                    <a:pt x="80" y="108"/>
                    <a:pt x="80" y="108"/>
                    <a:pt x="80" y="108"/>
                  </a:cubicBezTo>
                  <a:cubicBezTo>
                    <a:pt x="77" y="108"/>
                    <a:pt x="74" y="105"/>
                    <a:pt x="74" y="102"/>
                  </a:cubicBezTo>
                  <a:cubicBezTo>
                    <a:pt x="74" y="85"/>
                    <a:pt x="74" y="85"/>
                    <a:pt x="74" y="85"/>
                  </a:cubicBezTo>
                  <a:cubicBezTo>
                    <a:pt x="74" y="83"/>
                    <a:pt x="76" y="81"/>
                    <a:pt x="77" y="80"/>
                  </a:cubicBezTo>
                  <a:cubicBezTo>
                    <a:pt x="86" y="74"/>
                    <a:pt x="92" y="61"/>
                    <a:pt x="92" y="47"/>
                  </a:cubicBezTo>
                  <a:cubicBezTo>
                    <a:pt x="92" y="45"/>
                    <a:pt x="92" y="43"/>
                    <a:pt x="92" y="41"/>
                  </a:cubicBezTo>
                  <a:cubicBezTo>
                    <a:pt x="91" y="38"/>
                    <a:pt x="91" y="34"/>
                    <a:pt x="90" y="32"/>
                  </a:cubicBezTo>
                  <a:cubicBezTo>
                    <a:pt x="86" y="20"/>
                    <a:pt x="77" y="12"/>
                    <a:pt x="68" y="12"/>
                  </a:cubicBezTo>
                  <a:cubicBezTo>
                    <a:pt x="59" y="12"/>
                    <a:pt x="51" y="20"/>
                    <a:pt x="47" y="32"/>
                  </a:cubicBezTo>
                  <a:cubicBezTo>
                    <a:pt x="45" y="35"/>
                    <a:pt x="44" y="39"/>
                    <a:pt x="44" y="44"/>
                  </a:cubicBezTo>
                  <a:cubicBezTo>
                    <a:pt x="44" y="45"/>
                    <a:pt x="44" y="46"/>
                    <a:pt x="44" y="47"/>
                  </a:cubicBezTo>
                  <a:cubicBezTo>
                    <a:pt x="44" y="61"/>
                    <a:pt x="50" y="75"/>
                    <a:pt x="60" y="80"/>
                  </a:cubicBezTo>
                  <a:cubicBezTo>
                    <a:pt x="61" y="81"/>
                    <a:pt x="63" y="83"/>
                    <a:pt x="63" y="85"/>
                  </a:cubicBezTo>
                  <a:cubicBezTo>
                    <a:pt x="63" y="102"/>
                    <a:pt x="63" y="102"/>
                    <a:pt x="63" y="102"/>
                  </a:cubicBezTo>
                  <a:cubicBezTo>
                    <a:pt x="63" y="105"/>
                    <a:pt x="60" y="108"/>
                    <a:pt x="57" y="108"/>
                  </a:cubicBezTo>
                  <a:cubicBezTo>
                    <a:pt x="23" y="108"/>
                    <a:pt x="23" y="108"/>
                    <a:pt x="23" y="108"/>
                  </a:cubicBezTo>
                  <a:cubicBezTo>
                    <a:pt x="18" y="108"/>
                    <a:pt x="15" y="111"/>
                    <a:pt x="15" y="116"/>
                  </a:cubicBezTo>
                  <a:cubicBezTo>
                    <a:pt x="15" y="116"/>
                    <a:pt x="15" y="116"/>
                    <a:pt x="15" y="117"/>
                  </a:cubicBezTo>
                  <a:lnTo>
                    <a:pt x="13" y="135"/>
                  </a:lnTo>
                  <a:close/>
                  <a:moveTo>
                    <a:pt x="134" y="116"/>
                  </a:moveTo>
                  <a:cubicBezTo>
                    <a:pt x="134" y="116"/>
                    <a:pt x="134" y="116"/>
                    <a:pt x="134" y="1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6">
              <a:extLst>
                <a:ext uri="{FF2B5EF4-FFF2-40B4-BE49-F238E27FC236}">
                  <a16:creationId xmlns:a16="http://schemas.microsoft.com/office/drawing/2014/main" id="{995D19F2-F3AB-4EC0-8032-DC3C00EE2716}"/>
                </a:ext>
              </a:extLst>
            </p:cNvPr>
            <p:cNvSpPr>
              <a:spLocks noEditPoints="1"/>
            </p:cNvSpPr>
            <p:nvPr/>
          </p:nvSpPr>
          <p:spPr bwMode="auto">
            <a:xfrm>
              <a:off x="2" y="-1"/>
              <a:ext cx="1001" cy="997"/>
            </a:xfrm>
            <a:custGeom>
              <a:avLst/>
              <a:gdLst>
                <a:gd name="T0" fmla="*/ 345 w 419"/>
                <a:gd name="T1" fmla="*/ 418 h 418"/>
                <a:gd name="T2" fmla="*/ 6 w 419"/>
                <a:gd name="T3" fmla="*/ 418 h 418"/>
                <a:gd name="T4" fmla="*/ 0 w 419"/>
                <a:gd name="T5" fmla="*/ 412 h 418"/>
                <a:gd name="T6" fmla="*/ 0 w 419"/>
                <a:gd name="T7" fmla="*/ 6 h 418"/>
                <a:gd name="T8" fmla="*/ 6 w 419"/>
                <a:gd name="T9" fmla="*/ 0 h 418"/>
                <a:gd name="T10" fmla="*/ 413 w 419"/>
                <a:gd name="T11" fmla="*/ 0 h 418"/>
                <a:gd name="T12" fmla="*/ 419 w 419"/>
                <a:gd name="T13" fmla="*/ 6 h 418"/>
                <a:gd name="T14" fmla="*/ 419 w 419"/>
                <a:gd name="T15" fmla="*/ 344 h 418"/>
                <a:gd name="T16" fmla="*/ 413 w 419"/>
                <a:gd name="T17" fmla="*/ 350 h 418"/>
                <a:gd name="T18" fmla="*/ 351 w 419"/>
                <a:gd name="T19" fmla="*/ 350 h 418"/>
                <a:gd name="T20" fmla="*/ 351 w 419"/>
                <a:gd name="T21" fmla="*/ 412 h 418"/>
                <a:gd name="T22" fmla="*/ 345 w 419"/>
                <a:gd name="T23" fmla="*/ 418 h 418"/>
                <a:gd name="T24" fmla="*/ 12 w 419"/>
                <a:gd name="T25" fmla="*/ 406 h 418"/>
                <a:gd name="T26" fmla="*/ 339 w 419"/>
                <a:gd name="T27" fmla="*/ 406 h 418"/>
                <a:gd name="T28" fmla="*/ 339 w 419"/>
                <a:gd name="T29" fmla="*/ 344 h 418"/>
                <a:gd name="T30" fmla="*/ 345 w 419"/>
                <a:gd name="T31" fmla="*/ 338 h 418"/>
                <a:gd name="T32" fmla="*/ 407 w 419"/>
                <a:gd name="T33" fmla="*/ 338 h 418"/>
                <a:gd name="T34" fmla="*/ 407 w 419"/>
                <a:gd name="T35" fmla="*/ 12 h 418"/>
                <a:gd name="T36" fmla="*/ 12 w 419"/>
                <a:gd name="T37" fmla="*/ 12 h 418"/>
                <a:gd name="T38" fmla="*/ 12 w 419"/>
                <a:gd name="T39" fmla="*/ 406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9" h="418">
                  <a:moveTo>
                    <a:pt x="345" y="418"/>
                  </a:moveTo>
                  <a:cubicBezTo>
                    <a:pt x="6" y="418"/>
                    <a:pt x="6" y="418"/>
                    <a:pt x="6" y="418"/>
                  </a:cubicBezTo>
                  <a:cubicBezTo>
                    <a:pt x="3" y="418"/>
                    <a:pt x="0" y="415"/>
                    <a:pt x="0" y="412"/>
                  </a:cubicBezTo>
                  <a:cubicBezTo>
                    <a:pt x="0" y="6"/>
                    <a:pt x="0" y="6"/>
                    <a:pt x="0" y="6"/>
                  </a:cubicBezTo>
                  <a:cubicBezTo>
                    <a:pt x="0" y="2"/>
                    <a:pt x="3" y="0"/>
                    <a:pt x="6" y="0"/>
                  </a:cubicBezTo>
                  <a:cubicBezTo>
                    <a:pt x="413" y="0"/>
                    <a:pt x="413" y="0"/>
                    <a:pt x="413" y="0"/>
                  </a:cubicBezTo>
                  <a:cubicBezTo>
                    <a:pt x="416" y="0"/>
                    <a:pt x="419" y="2"/>
                    <a:pt x="419" y="6"/>
                  </a:cubicBezTo>
                  <a:cubicBezTo>
                    <a:pt x="419" y="344"/>
                    <a:pt x="419" y="344"/>
                    <a:pt x="419" y="344"/>
                  </a:cubicBezTo>
                  <a:cubicBezTo>
                    <a:pt x="419" y="347"/>
                    <a:pt x="416" y="350"/>
                    <a:pt x="413" y="350"/>
                  </a:cubicBezTo>
                  <a:cubicBezTo>
                    <a:pt x="351" y="350"/>
                    <a:pt x="351" y="350"/>
                    <a:pt x="351" y="350"/>
                  </a:cubicBezTo>
                  <a:cubicBezTo>
                    <a:pt x="351" y="412"/>
                    <a:pt x="351" y="412"/>
                    <a:pt x="351" y="412"/>
                  </a:cubicBezTo>
                  <a:cubicBezTo>
                    <a:pt x="351" y="415"/>
                    <a:pt x="348" y="418"/>
                    <a:pt x="345" y="418"/>
                  </a:cubicBezTo>
                  <a:close/>
                  <a:moveTo>
                    <a:pt x="12" y="406"/>
                  </a:moveTo>
                  <a:cubicBezTo>
                    <a:pt x="339" y="406"/>
                    <a:pt x="339" y="406"/>
                    <a:pt x="339" y="406"/>
                  </a:cubicBezTo>
                  <a:cubicBezTo>
                    <a:pt x="339" y="344"/>
                    <a:pt x="339" y="344"/>
                    <a:pt x="339" y="344"/>
                  </a:cubicBezTo>
                  <a:cubicBezTo>
                    <a:pt x="339" y="341"/>
                    <a:pt x="342" y="338"/>
                    <a:pt x="345" y="338"/>
                  </a:cubicBezTo>
                  <a:cubicBezTo>
                    <a:pt x="407" y="338"/>
                    <a:pt x="407" y="338"/>
                    <a:pt x="407" y="338"/>
                  </a:cubicBezTo>
                  <a:cubicBezTo>
                    <a:pt x="407" y="12"/>
                    <a:pt x="407" y="12"/>
                    <a:pt x="407" y="12"/>
                  </a:cubicBezTo>
                  <a:cubicBezTo>
                    <a:pt x="12" y="12"/>
                    <a:pt x="12" y="12"/>
                    <a:pt x="12" y="12"/>
                  </a:cubicBezTo>
                  <a:lnTo>
                    <a:pt x="12" y="40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7">
              <a:extLst>
                <a:ext uri="{FF2B5EF4-FFF2-40B4-BE49-F238E27FC236}">
                  <a16:creationId xmlns:a16="http://schemas.microsoft.com/office/drawing/2014/main" id="{4C82FB44-DD4A-466A-9BE7-473A1958A41A}"/>
                </a:ext>
              </a:extLst>
            </p:cNvPr>
            <p:cNvSpPr>
              <a:spLocks noEditPoints="1"/>
            </p:cNvSpPr>
            <p:nvPr/>
          </p:nvSpPr>
          <p:spPr bwMode="auto">
            <a:xfrm>
              <a:off x="812" y="805"/>
              <a:ext cx="191" cy="191"/>
            </a:xfrm>
            <a:custGeom>
              <a:avLst/>
              <a:gdLst>
                <a:gd name="T0" fmla="*/ 6 w 80"/>
                <a:gd name="T1" fmla="*/ 80 h 80"/>
                <a:gd name="T2" fmla="*/ 4 w 80"/>
                <a:gd name="T3" fmla="*/ 79 h 80"/>
                <a:gd name="T4" fmla="*/ 0 w 80"/>
                <a:gd name="T5" fmla="*/ 74 h 80"/>
                <a:gd name="T6" fmla="*/ 0 w 80"/>
                <a:gd name="T7" fmla="*/ 6 h 80"/>
                <a:gd name="T8" fmla="*/ 6 w 80"/>
                <a:gd name="T9" fmla="*/ 0 h 80"/>
                <a:gd name="T10" fmla="*/ 74 w 80"/>
                <a:gd name="T11" fmla="*/ 0 h 80"/>
                <a:gd name="T12" fmla="*/ 79 w 80"/>
                <a:gd name="T13" fmla="*/ 4 h 80"/>
                <a:gd name="T14" fmla="*/ 78 w 80"/>
                <a:gd name="T15" fmla="*/ 10 h 80"/>
                <a:gd name="T16" fmla="*/ 10 w 80"/>
                <a:gd name="T17" fmla="*/ 78 h 80"/>
                <a:gd name="T18" fmla="*/ 6 w 80"/>
                <a:gd name="T19" fmla="*/ 80 h 80"/>
                <a:gd name="T20" fmla="*/ 12 w 80"/>
                <a:gd name="T21" fmla="*/ 12 h 80"/>
                <a:gd name="T22" fmla="*/ 12 w 80"/>
                <a:gd name="T23" fmla="*/ 59 h 80"/>
                <a:gd name="T24" fmla="*/ 59 w 80"/>
                <a:gd name="T25" fmla="*/ 12 h 80"/>
                <a:gd name="T26" fmla="*/ 12 w 80"/>
                <a:gd name="T27" fmla="*/ 12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 h="80">
                  <a:moveTo>
                    <a:pt x="6" y="80"/>
                  </a:moveTo>
                  <a:cubicBezTo>
                    <a:pt x="5" y="80"/>
                    <a:pt x="4" y="80"/>
                    <a:pt x="4" y="79"/>
                  </a:cubicBezTo>
                  <a:cubicBezTo>
                    <a:pt x="1" y="78"/>
                    <a:pt x="0" y="76"/>
                    <a:pt x="0" y="74"/>
                  </a:cubicBezTo>
                  <a:cubicBezTo>
                    <a:pt x="0" y="6"/>
                    <a:pt x="0" y="6"/>
                    <a:pt x="0" y="6"/>
                  </a:cubicBezTo>
                  <a:cubicBezTo>
                    <a:pt x="0" y="3"/>
                    <a:pt x="3" y="0"/>
                    <a:pt x="6" y="0"/>
                  </a:cubicBezTo>
                  <a:cubicBezTo>
                    <a:pt x="74" y="0"/>
                    <a:pt x="74" y="0"/>
                    <a:pt x="74" y="0"/>
                  </a:cubicBezTo>
                  <a:cubicBezTo>
                    <a:pt x="76" y="0"/>
                    <a:pt x="78" y="2"/>
                    <a:pt x="79" y="4"/>
                  </a:cubicBezTo>
                  <a:cubicBezTo>
                    <a:pt x="80" y="6"/>
                    <a:pt x="80" y="9"/>
                    <a:pt x="78" y="10"/>
                  </a:cubicBezTo>
                  <a:cubicBezTo>
                    <a:pt x="10" y="78"/>
                    <a:pt x="10" y="78"/>
                    <a:pt x="10" y="78"/>
                  </a:cubicBezTo>
                  <a:cubicBezTo>
                    <a:pt x="9" y="79"/>
                    <a:pt x="8" y="80"/>
                    <a:pt x="6" y="80"/>
                  </a:cubicBezTo>
                  <a:close/>
                  <a:moveTo>
                    <a:pt x="12" y="12"/>
                  </a:moveTo>
                  <a:cubicBezTo>
                    <a:pt x="12" y="59"/>
                    <a:pt x="12" y="59"/>
                    <a:pt x="12" y="59"/>
                  </a:cubicBezTo>
                  <a:cubicBezTo>
                    <a:pt x="59" y="12"/>
                    <a:pt x="59" y="12"/>
                    <a:pt x="59"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8">
              <a:extLst>
                <a:ext uri="{FF2B5EF4-FFF2-40B4-BE49-F238E27FC236}">
                  <a16:creationId xmlns:a16="http://schemas.microsoft.com/office/drawing/2014/main" id="{C8716574-FCBD-485F-A34D-E425B1A45910}"/>
                </a:ext>
              </a:extLst>
            </p:cNvPr>
            <p:cNvSpPr>
              <a:spLocks noEditPoints="1"/>
            </p:cNvSpPr>
            <p:nvPr/>
          </p:nvSpPr>
          <p:spPr bwMode="auto">
            <a:xfrm>
              <a:off x="167" y="149"/>
              <a:ext cx="315" cy="274"/>
            </a:xfrm>
            <a:custGeom>
              <a:avLst/>
              <a:gdLst>
                <a:gd name="T0" fmla="*/ 96 w 132"/>
                <a:gd name="T1" fmla="*/ 115 h 115"/>
                <a:gd name="T2" fmla="*/ 36 w 132"/>
                <a:gd name="T3" fmla="*/ 115 h 115"/>
                <a:gd name="T4" fmla="*/ 31 w 132"/>
                <a:gd name="T5" fmla="*/ 112 h 115"/>
                <a:gd name="T6" fmla="*/ 1 w 132"/>
                <a:gd name="T7" fmla="*/ 60 h 115"/>
                <a:gd name="T8" fmla="*/ 1 w 132"/>
                <a:gd name="T9" fmla="*/ 54 h 115"/>
                <a:gd name="T10" fmla="*/ 31 w 132"/>
                <a:gd name="T11" fmla="*/ 3 h 115"/>
                <a:gd name="T12" fmla="*/ 36 w 132"/>
                <a:gd name="T13" fmla="*/ 0 h 115"/>
                <a:gd name="T14" fmla="*/ 96 w 132"/>
                <a:gd name="T15" fmla="*/ 0 h 115"/>
                <a:gd name="T16" fmla="*/ 101 w 132"/>
                <a:gd name="T17" fmla="*/ 3 h 115"/>
                <a:gd name="T18" fmla="*/ 131 w 132"/>
                <a:gd name="T19" fmla="*/ 54 h 115"/>
                <a:gd name="T20" fmla="*/ 131 w 132"/>
                <a:gd name="T21" fmla="*/ 60 h 115"/>
                <a:gd name="T22" fmla="*/ 101 w 132"/>
                <a:gd name="T23" fmla="*/ 112 h 115"/>
                <a:gd name="T24" fmla="*/ 96 w 132"/>
                <a:gd name="T25" fmla="*/ 115 h 115"/>
                <a:gd name="T26" fmla="*/ 40 w 132"/>
                <a:gd name="T27" fmla="*/ 103 h 115"/>
                <a:gd name="T28" fmla="*/ 93 w 132"/>
                <a:gd name="T29" fmla="*/ 103 h 115"/>
                <a:gd name="T30" fmla="*/ 119 w 132"/>
                <a:gd name="T31" fmla="*/ 57 h 115"/>
                <a:gd name="T32" fmla="*/ 93 w 132"/>
                <a:gd name="T33" fmla="*/ 12 h 115"/>
                <a:gd name="T34" fmla="*/ 40 w 132"/>
                <a:gd name="T35" fmla="*/ 12 h 115"/>
                <a:gd name="T36" fmla="*/ 14 w 132"/>
                <a:gd name="T37" fmla="*/ 57 h 115"/>
                <a:gd name="T38" fmla="*/ 40 w 132"/>
                <a:gd name="T39" fmla="*/ 103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2" h="115">
                  <a:moveTo>
                    <a:pt x="96" y="115"/>
                  </a:moveTo>
                  <a:cubicBezTo>
                    <a:pt x="36" y="115"/>
                    <a:pt x="36" y="115"/>
                    <a:pt x="36" y="115"/>
                  </a:cubicBezTo>
                  <a:cubicBezTo>
                    <a:pt x="34" y="115"/>
                    <a:pt x="32" y="114"/>
                    <a:pt x="31" y="112"/>
                  </a:cubicBezTo>
                  <a:cubicBezTo>
                    <a:pt x="1" y="60"/>
                    <a:pt x="1" y="60"/>
                    <a:pt x="1" y="60"/>
                  </a:cubicBezTo>
                  <a:cubicBezTo>
                    <a:pt x="0" y="58"/>
                    <a:pt x="0" y="56"/>
                    <a:pt x="1" y="54"/>
                  </a:cubicBezTo>
                  <a:cubicBezTo>
                    <a:pt x="31" y="3"/>
                    <a:pt x="31" y="3"/>
                    <a:pt x="31" y="3"/>
                  </a:cubicBezTo>
                  <a:cubicBezTo>
                    <a:pt x="32" y="1"/>
                    <a:pt x="34" y="0"/>
                    <a:pt x="36" y="0"/>
                  </a:cubicBezTo>
                  <a:cubicBezTo>
                    <a:pt x="96" y="0"/>
                    <a:pt x="96" y="0"/>
                    <a:pt x="96" y="0"/>
                  </a:cubicBezTo>
                  <a:cubicBezTo>
                    <a:pt x="98" y="0"/>
                    <a:pt x="100" y="1"/>
                    <a:pt x="101" y="3"/>
                  </a:cubicBezTo>
                  <a:cubicBezTo>
                    <a:pt x="131" y="54"/>
                    <a:pt x="131" y="54"/>
                    <a:pt x="131" y="54"/>
                  </a:cubicBezTo>
                  <a:cubicBezTo>
                    <a:pt x="132" y="56"/>
                    <a:pt x="132" y="58"/>
                    <a:pt x="131" y="60"/>
                  </a:cubicBezTo>
                  <a:cubicBezTo>
                    <a:pt x="101" y="112"/>
                    <a:pt x="101" y="112"/>
                    <a:pt x="101" y="112"/>
                  </a:cubicBezTo>
                  <a:cubicBezTo>
                    <a:pt x="100" y="114"/>
                    <a:pt x="98" y="115"/>
                    <a:pt x="96" y="115"/>
                  </a:cubicBezTo>
                  <a:close/>
                  <a:moveTo>
                    <a:pt x="40" y="103"/>
                  </a:moveTo>
                  <a:cubicBezTo>
                    <a:pt x="93" y="103"/>
                    <a:pt x="93" y="103"/>
                    <a:pt x="93" y="103"/>
                  </a:cubicBezTo>
                  <a:cubicBezTo>
                    <a:pt x="119" y="57"/>
                    <a:pt x="119" y="57"/>
                    <a:pt x="119" y="57"/>
                  </a:cubicBezTo>
                  <a:cubicBezTo>
                    <a:pt x="93" y="12"/>
                    <a:pt x="93" y="12"/>
                    <a:pt x="93" y="12"/>
                  </a:cubicBezTo>
                  <a:cubicBezTo>
                    <a:pt x="40" y="12"/>
                    <a:pt x="40" y="12"/>
                    <a:pt x="40" y="12"/>
                  </a:cubicBezTo>
                  <a:cubicBezTo>
                    <a:pt x="14" y="57"/>
                    <a:pt x="14" y="57"/>
                    <a:pt x="14" y="57"/>
                  </a:cubicBezTo>
                  <a:lnTo>
                    <a:pt x="40" y="1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9">
              <a:extLst>
                <a:ext uri="{FF2B5EF4-FFF2-40B4-BE49-F238E27FC236}">
                  <a16:creationId xmlns:a16="http://schemas.microsoft.com/office/drawing/2014/main" id="{11ABDCCE-FD9F-4E52-97E3-2F6290A6A53B}"/>
                </a:ext>
              </a:extLst>
            </p:cNvPr>
            <p:cNvSpPr>
              <a:spLocks noEditPoints="1"/>
            </p:cNvSpPr>
            <p:nvPr/>
          </p:nvSpPr>
          <p:spPr bwMode="auto">
            <a:xfrm>
              <a:off x="263" y="218"/>
              <a:ext cx="133" cy="134"/>
            </a:xfrm>
            <a:custGeom>
              <a:avLst/>
              <a:gdLst>
                <a:gd name="T0" fmla="*/ 28 w 56"/>
                <a:gd name="T1" fmla="*/ 56 h 56"/>
                <a:gd name="T2" fmla="*/ 0 w 56"/>
                <a:gd name="T3" fmla="*/ 28 h 56"/>
                <a:gd name="T4" fmla="*/ 28 w 56"/>
                <a:gd name="T5" fmla="*/ 0 h 56"/>
                <a:gd name="T6" fmla="*/ 56 w 56"/>
                <a:gd name="T7" fmla="*/ 28 h 56"/>
                <a:gd name="T8" fmla="*/ 28 w 56"/>
                <a:gd name="T9" fmla="*/ 56 h 56"/>
                <a:gd name="T10" fmla="*/ 28 w 56"/>
                <a:gd name="T11" fmla="*/ 12 h 56"/>
                <a:gd name="T12" fmla="*/ 12 w 56"/>
                <a:gd name="T13" fmla="*/ 28 h 56"/>
                <a:gd name="T14" fmla="*/ 28 w 56"/>
                <a:gd name="T15" fmla="*/ 44 h 56"/>
                <a:gd name="T16" fmla="*/ 44 w 56"/>
                <a:gd name="T17" fmla="*/ 28 h 56"/>
                <a:gd name="T18" fmla="*/ 28 w 56"/>
                <a:gd name="T19" fmla="*/ 12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 h="56">
                  <a:moveTo>
                    <a:pt x="28" y="56"/>
                  </a:moveTo>
                  <a:cubicBezTo>
                    <a:pt x="13" y="56"/>
                    <a:pt x="0" y="44"/>
                    <a:pt x="0" y="28"/>
                  </a:cubicBezTo>
                  <a:cubicBezTo>
                    <a:pt x="0" y="13"/>
                    <a:pt x="13" y="0"/>
                    <a:pt x="28" y="0"/>
                  </a:cubicBezTo>
                  <a:cubicBezTo>
                    <a:pt x="43" y="0"/>
                    <a:pt x="56" y="13"/>
                    <a:pt x="56" y="28"/>
                  </a:cubicBezTo>
                  <a:cubicBezTo>
                    <a:pt x="56" y="44"/>
                    <a:pt x="43" y="56"/>
                    <a:pt x="28" y="56"/>
                  </a:cubicBezTo>
                  <a:close/>
                  <a:moveTo>
                    <a:pt x="28" y="12"/>
                  </a:moveTo>
                  <a:cubicBezTo>
                    <a:pt x="19" y="12"/>
                    <a:pt x="12" y="19"/>
                    <a:pt x="12" y="28"/>
                  </a:cubicBezTo>
                  <a:cubicBezTo>
                    <a:pt x="12" y="37"/>
                    <a:pt x="19" y="44"/>
                    <a:pt x="28" y="44"/>
                  </a:cubicBezTo>
                  <a:cubicBezTo>
                    <a:pt x="37" y="44"/>
                    <a:pt x="44" y="37"/>
                    <a:pt x="44" y="28"/>
                  </a:cubicBezTo>
                  <a:cubicBezTo>
                    <a:pt x="44" y="19"/>
                    <a:pt x="37" y="12"/>
                    <a:pt x="2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0">
              <a:extLst>
                <a:ext uri="{FF2B5EF4-FFF2-40B4-BE49-F238E27FC236}">
                  <a16:creationId xmlns:a16="http://schemas.microsoft.com/office/drawing/2014/main" id="{26DA468E-48EC-44FD-A902-1270D785BD3C}"/>
                </a:ext>
              </a:extLst>
            </p:cNvPr>
            <p:cNvSpPr>
              <a:spLocks noEditPoints="1"/>
            </p:cNvSpPr>
            <p:nvPr/>
          </p:nvSpPr>
          <p:spPr bwMode="auto">
            <a:xfrm>
              <a:off x="186" y="502"/>
              <a:ext cx="643" cy="107"/>
            </a:xfrm>
            <a:custGeom>
              <a:avLst/>
              <a:gdLst>
                <a:gd name="T0" fmla="*/ 263 w 269"/>
                <a:gd name="T1" fmla="*/ 45 h 45"/>
                <a:gd name="T2" fmla="*/ 6 w 269"/>
                <a:gd name="T3" fmla="*/ 45 h 45"/>
                <a:gd name="T4" fmla="*/ 0 w 269"/>
                <a:gd name="T5" fmla="*/ 39 h 45"/>
                <a:gd name="T6" fmla="*/ 0 w 269"/>
                <a:gd name="T7" fmla="*/ 6 h 45"/>
                <a:gd name="T8" fmla="*/ 6 w 269"/>
                <a:gd name="T9" fmla="*/ 0 h 45"/>
                <a:gd name="T10" fmla="*/ 263 w 269"/>
                <a:gd name="T11" fmla="*/ 0 h 45"/>
                <a:gd name="T12" fmla="*/ 269 w 269"/>
                <a:gd name="T13" fmla="*/ 6 h 45"/>
                <a:gd name="T14" fmla="*/ 269 w 269"/>
                <a:gd name="T15" fmla="*/ 39 h 45"/>
                <a:gd name="T16" fmla="*/ 263 w 269"/>
                <a:gd name="T17" fmla="*/ 45 h 45"/>
                <a:gd name="T18" fmla="*/ 12 w 269"/>
                <a:gd name="T19" fmla="*/ 33 h 45"/>
                <a:gd name="T20" fmla="*/ 257 w 269"/>
                <a:gd name="T21" fmla="*/ 33 h 45"/>
                <a:gd name="T22" fmla="*/ 257 w 269"/>
                <a:gd name="T23" fmla="*/ 12 h 45"/>
                <a:gd name="T24" fmla="*/ 12 w 269"/>
                <a:gd name="T25" fmla="*/ 12 h 45"/>
                <a:gd name="T26" fmla="*/ 12 w 269"/>
                <a:gd name="T27" fmla="*/ 33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9" h="45">
                  <a:moveTo>
                    <a:pt x="263" y="45"/>
                  </a:moveTo>
                  <a:cubicBezTo>
                    <a:pt x="6" y="45"/>
                    <a:pt x="6" y="45"/>
                    <a:pt x="6" y="45"/>
                  </a:cubicBezTo>
                  <a:cubicBezTo>
                    <a:pt x="3" y="45"/>
                    <a:pt x="0" y="43"/>
                    <a:pt x="0" y="39"/>
                  </a:cubicBezTo>
                  <a:cubicBezTo>
                    <a:pt x="0" y="6"/>
                    <a:pt x="0" y="6"/>
                    <a:pt x="0" y="6"/>
                  </a:cubicBezTo>
                  <a:cubicBezTo>
                    <a:pt x="0" y="2"/>
                    <a:pt x="3" y="0"/>
                    <a:pt x="6" y="0"/>
                  </a:cubicBezTo>
                  <a:cubicBezTo>
                    <a:pt x="263" y="0"/>
                    <a:pt x="263" y="0"/>
                    <a:pt x="263" y="0"/>
                  </a:cubicBezTo>
                  <a:cubicBezTo>
                    <a:pt x="267" y="0"/>
                    <a:pt x="269" y="2"/>
                    <a:pt x="269" y="6"/>
                  </a:cubicBezTo>
                  <a:cubicBezTo>
                    <a:pt x="269" y="39"/>
                    <a:pt x="269" y="39"/>
                    <a:pt x="269" y="39"/>
                  </a:cubicBezTo>
                  <a:cubicBezTo>
                    <a:pt x="269" y="43"/>
                    <a:pt x="267" y="45"/>
                    <a:pt x="263" y="45"/>
                  </a:cubicBezTo>
                  <a:close/>
                  <a:moveTo>
                    <a:pt x="12" y="33"/>
                  </a:moveTo>
                  <a:cubicBezTo>
                    <a:pt x="257" y="33"/>
                    <a:pt x="257" y="33"/>
                    <a:pt x="257" y="33"/>
                  </a:cubicBezTo>
                  <a:cubicBezTo>
                    <a:pt x="257" y="12"/>
                    <a:pt x="257" y="12"/>
                    <a:pt x="257" y="12"/>
                  </a:cubicBezTo>
                  <a:cubicBezTo>
                    <a:pt x="12" y="12"/>
                    <a:pt x="12" y="12"/>
                    <a:pt x="12" y="12"/>
                  </a:cubicBezTo>
                  <a:lnTo>
                    <a:pt x="12" y="3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1">
              <a:extLst>
                <a:ext uri="{FF2B5EF4-FFF2-40B4-BE49-F238E27FC236}">
                  <a16:creationId xmlns:a16="http://schemas.microsoft.com/office/drawing/2014/main" id="{890F54F6-CBF9-4EDB-8437-55A85C4A1769}"/>
                </a:ext>
              </a:extLst>
            </p:cNvPr>
            <p:cNvSpPr>
              <a:spLocks noEditPoints="1"/>
            </p:cNvSpPr>
            <p:nvPr/>
          </p:nvSpPr>
          <p:spPr bwMode="auto">
            <a:xfrm>
              <a:off x="186" y="664"/>
              <a:ext cx="643" cy="110"/>
            </a:xfrm>
            <a:custGeom>
              <a:avLst/>
              <a:gdLst>
                <a:gd name="T0" fmla="*/ 263 w 269"/>
                <a:gd name="T1" fmla="*/ 46 h 46"/>
                <a:gd name="T2" fmla="*/ 6 w 269"/>
                <a:gd name="T3" fmla="*/ 46 h 46"/>
                <a:gd name="T4" fmla="*/ 0 w 269"/>
                <a:gd name="T5" fmla="*/ 40 h 46"/>
                <a:gd name="T6" fmla="*/ 0 w 269"/>
                <a:gd name="T7" fmla="*/ 6 h 46"/>
                <a:gd name="T8" fmla="*/ 6 w 269"/>
                <a:gd name="T9" fmla="*/ 0 h 46"/>
                <a:gd name="T10" fmla="*/ 263 w 269"/>
                <a:gd name="T11" fmla="*/ 0 h 46"/>
                <a:gd name="T12" fmla="*/ 269 w 269"/>
                <a:gd name="T13" fmla="*/ 6 h 46"/>
                <a:gd name="T14" fmla="*/ 269 w 269"/>
                <a:gd name="T15" fmla="*/ 40 h 46"/>
                <a:gd name="T16" fmla="*/ 263 w 269"/>
                <a:gd name="T17" fmla="*/ 46 h 46"/>
                <a:gd name="T18" fmla="*/ 12 w 269"/>
                <a:gd name="T19" fmla="*/ 34 h 46"/>
                <a:gd name="T20" fmla="*/ 257 w 269"/>
                <a:gd name="T21" fmla="*/ 34 h 46"/>
                <a:gd name="T22" fmla="*/ 257 w 269"/>
                <a:gd name="T23" fmla="*/ 12 h 46"/>
                <a:gd name="T24" fmla="*/ 12 w 269"/>
                <a:gd name="T25" fmla="*/ 12 h 46"/>
                <a:gd name="T26" fmla="*/ 12 w 269"/>
                <a:gd name="T27" fmla="*/ 3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69" h="46">
                  <a:moveTo>
                    <a:pt x="263" y="46"/>
                  </a:moveTo>
                  <a:cubicBezTo>
                    <a:pt x="6" y="46"/>
                    <a:pt x="6" y="46"/>
                    <a:pt x="6" y="46"/>
                  </a:cubicBezTo>
                  <a:cubicBezTo>
                    <a:pt x="3" y="46"/>
                    <a:pt x="0" y="43"/>
                    <a:pt x="0" y="40"/>
                  </a:cubicBezTo>
                  <a:cubicBezTo>
                    <a:pt x="0" y="6"/>
                    <a:pt x="0" y="6"/>
                    <a:pt x="0" y="6"/>
                  </a:cubicBezTo>
                  <a:cubicBezTo>
                    <a:pt x="0" y="3"/>
                    <a:pt x="3" y="0"/>
                    <a:pt x="6" y="0"/>
                  </a:cubicBezTo>
                  <a:cubicBezTo>
                    <a:pt x="263" y="0"/>
                    <a:pt x="263" y="0"/>
                    <a:pt x="263" y="0"/>
                  </a:cubicBezTo>
                  <a:cubicBezTo>
                    <a:pt x="267" y="0"/>
                    <a:pt x="269" y="3"/>
                    <a:pt x="269" y="6"/>
                  </a:cubicBezTo>
                  <a:cubicBezTo>
                    <a:pt x="269" y="40"/>
                    <a:pt x="269" y="40"/>
                    <a:pt x="269" y="40"/>
                  </a:cubicBezTo>
                  <a:cubicBezTo>
                    <a:pt x="269" y="43"/>
                    <a:pt x="267" y="46"/>
                    <a:pt x="263" y="46"/>
                  </a:cubicBezTo>
                  <a:close/>
                  <a:moveTo>
                    <a:pt x="12" y="34"/>
                  </a:moveTo>
                  <a:cubicBezTo>
                    <a:pt x="257" y="34"/>
                    <a:pt x="257" y="34"/>
                    <a:pt x="257" y="34"/>
                  </a:cubicBezTo>
                  <a:cubicBezTo>
                    <a:pt x="257" y="12"/>
                    <a:pt x="257" y="12"/>
                    <a:pt x="257" y="12"/>
                  </a:cubicBezTo>
                  <a:cubicBezTo>
                    <a:pt x="12" y="12"/>
                    <a:pt x="12" y="12"/>
                    <a:pt x="12" y="12"/>
                  </a:cubicBezTo>
                  <a:lnTo>
                    <a:pt x="12" y="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1" name="Group 24">
            <a:extLst>
              <a:ext uri="{FF2B5EF4-FFF2-40B4-BE49-F238E27FC236}">
                <a16:creationId xmlns:a16="http://schemas.microsoft.com/office/drawing/2014/main" id="{BEF1CE14-18DA-465B-9C49-799B03184272}"/>
              </a:ext>
            </a:extLst>
          </p:cNvPr>
          <p:cNvGrpSpPr>
            <a:grpSpLocks noChangeAspect="1"/>
          </p:cNvGrpSpPr>
          <p:nvPr/>
        </p:nvGrpSpPr>
        <p:grpSpPr bwMode="auto">
          <a:xfrm>
            <a:off x="3680191" y="4553235"/>
            <a:ext cx="906511" cy="942733"/>
            <a:chOff x="2" y="-2"/>
            <a:chExt cx="951" cy="989"/>
          </a:xfrm>
          <a:solidFill>
            <a:schemeClr val="bg1"/>
          </a:solidFill>
        </p:grpSpPr>
        <p:sp>
          <p:nvSpPr>
            <p:cNvPr id="33" name="Freeform 25">
              <a:extLst>
                <a:ext uri="{FF2B5EF4-FFF2-40B4-BE49-F238E27FC236}">
                  <a16:creationId xmlns:a16="http://schemas.microsoft.com/office/drawing/2014/main" id="{B6BC6AA7-491F-4207-A260-1CD90920E450}"/>
                </a:ext>
              </a:extLst>
            </p:cNvPr>
            <p:cNvSpPr>
              <a:spLocks/>
            </p:cNvSpPr>
            <p:nvPr/>
          </p:nvSpPr>
          <p:spPr bwMode="auto">
            <a:xfrm>
              <a:off x="470" y="315"/>
              <a:ext cx="196" cy="263"/>
            </a:xfrm>
            <a:custGeom>
              <a:avLst/>
              <a:gdLst>
                <a:gd name="T0" fmla="*/ 44 w 82"/>
                <a:gd name="T1" fmla="*/ 110 h 110"/>
                <a:gd name="T2" fmla="*/ 39 w 82"/>
                <a:gd name="T3" fmla="*/ 106 h 110"/>
                <a:gd name="T4" fmla="*/ 5 w 82"/>
                <a:gd name="T5" fmla="*/ 31 h 110"/>
                <a:gd name="T6" fmla="*/ 17 w 82"/>
                <a:gd name="T7" fmla="*/ 2 h 110"/>
                <a:gd name="T8" fmla="*/ 34 w 82"/>
                <a:gd name="T9" fmla="*/ 2 h 110"/>
                <a:gd name="T10" fmla="*/ 47 w 82"/>
                <a:gd name="T11" fmla="*/ 13 h 110"/>
                <a:gd name="T12" fmla="*/ 80 w 82"/>
                <a:gd name="T13" fmla="*/ 88 h 110"/>
                <a:gd name="T14" fmla="*/ 77 w 82"/>
                <a:gd name="T15" fmla="*/ 96 h 110"/>
                <a:gd name="T16" fmla="*/ 69 w 82"/>
                <a:gd name="T17" fmla="*/ 93 h 110"/>
                <a:gd name="T18" fmla="*/ 36 w 82"/>
                <a:gd name="T19" fmla="*/ 18 h 110"/>
                <a:gd name="T20" fmla="*/ 30 w 82"/>
                <a:gd name="T21" fmla="*/ 13 h 110"/>
                <a:gd name="T22" fmla="*/ 22 w 82"/>
                <a:gd name="T23" fmla="*/ 13 h 110"/>
                <a:gd name="T24" fmla="*/ 16 w 82"/>
                <a:gd name="T25" fmla="*/ 27 h 110"/>
                <a:gd name="T26" fmla="*/ 50 w 82"/>
                <a:gd name="T27" fmla="*/ 102 h 110"/>
                <a:gd name="T28" fmla="*/ 47 w 82"/>
                <a:gd name="T29" fmla="*/ 109 h 110"/>
                <a:gd name="T30" fmla="*/ 44 w 82"/>
                <a:gd name="T31" fmla="*/ 11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2" h="110">
                  <a:moveTo>
                    <a:pt x="44" y="110"/>
                  </a:moveTo>
                  <a:cubicBezTo>
                    <a:pt x="42" y="110"/>
                    <a:pt x="40" y="109"/>
                    <a:pt x="39" y="106"/>
                  </a:cubicBezTo>
                  <a:cubicBezTo>
                    <a:pt x="5" y="31"/>
                    <a:pt x="5" y="31"/>
                    <a:pt x="5" y="31"/>
                  </a:cubicBezTo>
                  <a:cubicBezTo>
                    <a:pt x="0" y="21"/>
                    <a:pt x="6" y="8"/>
                    <a:pt x="17" y="2"/>
                  </a:cubicBezTo>
                  <a:cubicBezTo>
                    <a:pt x="23" y="0"/>
                    <a:pt x="29" y="0"/>
                    <a:pt x="34" y="2"/>
                  </a:cubicBezTo>
                  <a:cubicBezTo>
                    <a:pt x="40" y="4"/>
                    <a:pt x="44" y="8"/>
                    <a:pt x="47" y="13"/>
                  </a:cubicBezTo>
                  <a:cubicBezTo>
                    <a:pt x="80" y="88"/>
                    <a:pt x="80" y="88"/>
                    <a:pt x="80" y="88"/>
                  </a:cubicBezTo>
                  <a:cubicBezTo>
                    <a:pt x="82" y="91"/>
                    <a:pt x="80" y="94"/>
                    <a:pt x="77" y="96"/>
                  </a:cubicBezTo>
                  <a:cubicBezTo>
                    <a:pt x="74" y="97"/>
                    <a:pt x="71" y="96"/>
                    <a:pt x="69" y="93"/>
                  </a:cubicBezTo>
                  <a:cubicBezTo>
                    <a:pt x="36" y="18"/>
                    <a:pt x="36" y="18"/>
                    <a:pt x="36" y="18"/>
                  </a:cubicBezTo>
                  <a:cubicBezTo>
                    <a:pt x="35" y="16"/>
                    <a:pt x="33" y="14"/>
                    <a:pt x="30" y="13"/>
                  </a:cubicBezTo>
                  <a:cubicBezTo>
                    <a:pt x="28" y="12"/>
                    <a:pt x="25" y="12"/>
                    <a:pt x="22" y="13"/>
                  </a:cubicBezTo>
                  <a:cubicBezTo>
                    <a:pt x="17" y="16"/>
                    <a:pt x="14" y="22"/>
                    <a:pt x="16" y="27"/>
                  </a:cubicBezTo>
                  <a:cubicBezTo>
                    <a:pt x="50" y="102"/>
                    <a:pt x="50" y="102"/>
                    <a:pt x="50" y="102"/>
                  </a:cubicBezTo>
                  <a:cubicBezTo>
                    <a:pt x="51" y="105"/>
                    <a:pt x="50" y="108"/>
                    <a:pt x="47" y="109"/>
                  </a:cubicBezTo>
                  <a:cubicBezTo>
                    <a:pt x="46" y="110"/>
                    <a:pt x="45" y="110"/>
                    <a:pt x="44" y="1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6">
              <a:extLst>
                <a:ext uri="{FF2B5EF4-FFF2-40B4-BE49-F238E27FC236}">
                  <a16:creationId xmlns:a16="http://schemas.microsoft.com/office/drawing/2014/main" id="{C44BB826-68E9-45B5-81BD-D5A78BE3DB95}"/>
                </a:ext>
              </a:extLst>
            </p:cNvPr>
            <p:cNvSpPr>
              <a:spLocks/>
            </p:cNvSpPr>
            <p:nvPr/>
          </p:nvSpPr>
          <p:spPr bwMode="auto">
            <a:xfrm>
              <a:off x="561" y="320"/>
              <a:ext cx="177" cy="222"/>
            </a:xfrm>
            <a:custGeom>
              <a:avLst/>
              <a:gdLst>
                <a:gd name="T0" fmla="*/ 36 w 74"/>
                <a:gd name="T1" fmla="*/ 93 h 93"/>
                <a:gd name="T2" fmla="*/ 31 w 74"/>
                <a:gd name="T3" fmla="*/ 89 h 93"/>
                <a:gd name="T4" fmla="*/ 5 w 74"/>
                <a:gd name="T5" fmla="*/ 32 h 93"/>
                <a:gd name="T6" fmla="*/ 17 w 74"/>
                <a:gd name="T7" fmla="*/ 3 h 93"/>
                <a:gd name="T8" fmla="*/ 34 w 74"/>
                <a:gd name="T9" fmla="*/ 2 h 93"/>
                <a:gd name="T10" fmla="*/ 47 w 74"/>
                <a:gd name="T11" fmla="*/ 14 h 93"/>
                <a:gd name="T12" fmla="*/ 73 w 74"/>
                <a:gd name="T13" fmla="*/ 72 h 93"/>
                <a:gd name="T14" fmla="*/ 70 w 74"/>
                <a:gd name="T15" fmla="*/ 80 h 93"/>
                <a:gd name="T16" fmla="*/ 62 w 74"/>
                <a:gd name="T17" fmla="*/ 77 h 93"/>
                <a:gd name="T18" fmla="*/ 36 w 74"/>
                <a:gd name="T19" fmla="*/ 18 h 93"/>
                <a:gd name="T20" fmla="*/ 30 w 74"/>
                <a:gd name="T21" fmla="*/ 14 h 93"/>
                <a:gd name="T22" fmla="*/ 22 w 74"/>
                <a:gd name="T23" fmla="*/ 14 h 93"/>
                <a:gd name="T24" fmla="*/ 16 w 74"/>
                <a:gd name="T25" fmla="*/ 27 h 93"/>
                <a:gd name="T26" fmla="*/ 42 w 74"/>
                <a:gd name="T27" fmla="*/ 85 h 93"/>
                <a:gd name="T28" fmla="*/ 39 w 74"/>
                <a:gd name="T29" fmla="*/ 92 h 93"/>
                <a:gd name="T30" fmla="*/ 36 w 74"/>
                <a:gd name="T31"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4" h="93">
                  <a:moveTo>
                    <a:pt x="36" y="93"/>
                  </a:moveTo>
                  <a:cubicBezTo>
                    <a:pt x="34" y="93"/>
                    <a:pt x="32" y="92"/>
                    <a:pt x="31" y="89"/>
                  </a:cubicBezTo>
                  <a:cubicBezTo>
                    <a:pt x="5" y="32"/>
                    <a:pt x="5" y="32"/>
                    <a:pt x="5" y="32"/>
                  </a:cubicBezTo>
                  <a:cubicBezTo>
                    <a:pt x="0" y="21"/>
                    <a:pt x="6" y="8"/>
                    <a:pt x="17" y="3"/>
                  </a:cubicBezTo>
                  <a:cubicBezTo>
                    <a:pt x="23" y="1"/>
                    <a:pt x="29" y="0"/>
                    <a:pt x="34" y="2"/>
                  </a:cubicBezTo>
                  <a:cubicBezTo>
                    <a:pt x="40" y="4"/>
                    <a:pt x="44" y="8"/>
                    <a:pt x="47" y="14"/>
                  </a:cubicBezTo>
                  <a:cubicBezTo>
                    <a:pt x="73" y="72"/>
                    <a:pt x="73" y="72"/>
                    <a:pt x="73" y="72"/>
                  </a:cubicBezTo>
                  <a:cubicBezTo>
                    <a:pt x="74" y="75"/>
                    <a:pt x="73" y="79"/>
                    <a:pt x="70" y="80"/>
                  </a:cubicBezTo>
                  <a:cubicBezTo>
                    <a:pt x="67" y="82"/>
                    <a:pt x="63" y="80"/>
                    <a:pt x="62" y="77"/>
                  </a:cubicBezTo>
                  <a:cubicBezTo>
                    <a:pt x="36" y="18"/>
                    <a:pt x="36" y="18"/>
                    <a:pt x="36" y="18"/>
                  </a:cubicBezTo>
                  <a:cubicBezTo>
                    <a:pt x="35" y="16"/>
                    <a:pt x="33" y="15"/>
                    <a:pt x="30" y="14"/>
                  </a:cubicBezTo>
                  <a:cubicBezTo>
                    <a:pt x="28" y="13"/>
                    <a:pt x="25" y="13"/>
                    <a:pt x="22" y="14"/>
                  </a:cubicBezTo>
                  <a:cubicBezTo>
                    <a:pt x="17" y="17"/>
                    <a:pt x="14" y="23"/>
                    <a:pt x="16" y="27"/>
                  </a:cubicBezTo>
                  <a:cubicBezTo>
                    <a:pt x="42" y="85"/>
                    <a:pt x="42" y="85"/>
                    <a:pt x="42" y="85"/>
                  </a:cubicBezTo>
                  <a:cubicBezTo>
                    <a:pt x="43" y="88"/>
                    <a:pt x="42" y="91"/>
                    <a:pt x="39" y="92"/>
                  </a:cubicBezTo>
                  <a:cubicBezTo>
                    <a:pt x="38" y="93"/>
                    <a:pt x="37" y="93"/>
                    <a:pt x="36" y="9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7">
              <a:extLst>
                <a:ext uri="{FF2B5EF4-FFF2-40B4-BE49-F238E27FC236}">
                  <a16:creationId xmlns:a16="http://schemas.microsoft.com/office/drawing/2014/main" id="{573CA896-1CB6-47C9-B0C2-06BE5C2E79B4}"/>
                </a:ext>
              </a:extLst>
            </p:cNvPr>
            <p:cNvSpPr>
              <a:spLocks/>
            </p:cNvSpPr>
            <p:nvPr/>
          </p:nvSpPr>
          <p:spPr bwMode="auto">
            <a:xfrm>
              <a:off x="301" y="205"/>
              <a:ext cx="573" cy="669"/>
            </a:xfrm>
            <a:custGeom>
              <a:avLst/>
              <a:gdLst>
                <a:gd name="T0" fmla="*/ 122 w 240"/>
                <a:gd name="T1" fmla="*/ 280 h 280"/>
                <a:gd name="T2" fmla="*/ 116 w 240"/>
                <a:gd name="T3" fmla="*/ 276 h 280"/>
                <a:gd name="T4" fmla="*/ 116 w 240"/>
                <a:gd name="T5" fmla="*/ 276 h 280"/>
                <a:gd name="T6" fmla="*/ 99 w 240"/>
                <a:gd name="T7" fmla="*/ 259 h 280"/>
                <a:gd name="T8" fmla="*/ 39 w 240"/>
                <a:gd name="T9" fmla="*/ 196 h 280"/>
                <a:gd name="T10" fmla="*/ 4 w 240"/>
                <a:gd name="T11" fmla="*/ 153 h 280"/>
                <a:gd name="T12" fmla="*/ 3 w 240"/>
                <a:gd name="T13" fmla="*/ 152 h 280"/>
                <a:gd name="T14" fmla="*/ 1 w 240"/>
                <a:gd name="T15" fmla="*/ 139 h 280"/>
                <a:gd name="T16" fmla="*/ 9 w 240"/>
                <a:gd name="T17" fmla="*/ 127 h 280"/>
                <a:gd name="T18" fmla="*/ 50 w 240"/>
                <a:gd name="T19" fmla="*/ 140 h 280"/>
                <a:gd name="T20" fmla="*/ 50 w 240"/>
                <a:gd name="T21" fmla="*/ 140 h 280"/>
                <a:gd name="T22" fmla="*/ 69 w 240"/>
                <a:gd name="T23" fmla="*/ 154 h 280"/>
                <a:gd name="T24" fmla="*/ 19 w 240"/>
                <a:gd name="T25" fmla="*/ 31 h 280"/>
                <a:gd name="T26" fmla="*/ 31 w 240"/>
                <a:gd name="T27" fmla="*/ 2 h 280"/>
                <a:gd name="T28" fmla="*/ 48 w 240"/>
                <a:gd name="T29" fmla="*/ 2 h 280"/>
                <a:gd name="T30" fmla="*/ 60 w 240"/>
                <a:gd name="T31" fmla="*/ 13 h 280"/>
                <a:gd name="T32" fmla="*/ 121 w 240"/>
                <a:gd name="T33" fmla="*/ 148 h 280"/>
                <a:gd name="T34" fmla="*/ 118 w 240"/>
                <a:gd name="T35" fmla="*/ 155 h 280"/>
                <a:gd name="T36" fmla="*/ 110 w 240"/>
                <a:gd name="T37" fmla="*/ 152 h 280"/>
                <a:gd name="T38" fmla="*/ 49 w 240"/>
                <a:gd name="T39" fmla="*/ 18 h 280"/>
                <a:gd name="T40" fmla="*/ 44 w 240"/>
                <a:gd name="T41" fmla="*/ 13 h 280"/>
                <a:gd name="T42" fmla="*/ 36 w 240"/>
                <a:gd name="T43" fmla="*/ 13 h 280"/>
                <a:gd name="T44" fmla="*/ 30 w 240"/>
                <a:gd name="T45" fmla="*/ 27 h 280"/>
                <a:gd name="T46" fmla="*/ 82 w 240"/>
                <a:gd name="T47" fmla="*/ 155 h 280"/>
                <a:gd name="T48" fmla="*/ 80 w 240"/>
                <a:gd name="T49" fmla="*/ 166 h 280"/>
                <a:gd name="T50" fmla="*/ 68 w 240"/>
                <a:gd name="T51" fmla="*/ 167 h 280"/>
                <a:gd name="T52" fmla="*/ 42 w 240"/>
                <a:gd name="T53" fmla="*/ 149 h 280"/>
                <a:gd name="T54" fmla="*/ 16 w 240"/>
                <a:gd name="T55" fmla="*/ 137 h 280"/>
                <a:gd name="T56" fmla="*/ 12 w 240"/>
                <a:gd name="T57" fmla="*/ 142 h 280"/>
                <a:gd name="T58" fmla="*/ 13 w 240"/>
                <a:gd name="T59" fmla="*/ 145 h 280"/>
                <a:gd name="T60" fmla="*/ 51 w 240"/>
                <a:gd name="T61" fmla="*/ 193 h 280"/>
                <a:gd name="T62" fmla="*/ 104 w 240"/>
                <a:gd name="T63" fmla="*/ 248 h 280"/>
                <a:gd name="T64" fmla="*/ 124 w 240"/>
                <a:gd name="T65" fmla="*/ 266 h 280"/>
                <a:gd name="T66" fmla="*/ 226 w 240"/>
                <a:gd name="T67" fmla="*/ 221 h 280"/>
                <a:gd name="T68" fmla="*/ 221 w 240"/>
                <a:gd name="T69" fmla="*/ 211 h 280"/>
                <a:gd name="T70" fmla="*/ 219 w 240"/>
                <a:gd name="T71" fmla="*/ 187 h 280"/>
                <a:gd name="T72" fmla="*/ 220 w 240"/>
                <a:gd name="T73" fmla="*/ 153 h 280"/>
                <a:gd name="T74" fmla="*/ 182 w 240"/>
                <a:gd name="T75" fmla="*/ 67 h 280"/>
                <a:gd name="T76" fmla="*/ 171 w 240"/>
                <a:gd name="T77" fmla="*/ 62 h 280"/>
                <a:gd name="T78" fmla="*/ 168 w 240"/>
                <a:gd name="T79" fmla="*/ 63 h 280"/>
                <a:gd name="T80" fmla="*/ 162 w 240"/>
                <a:gd name="T81" fmla="*/ 76 h 280"/>
                <a:gd name="T82" fmla="*/ 182 w 240"/>
                <a:gd name="T83" fmla="*/ 120 h 280"/>
                <a:gd name="T84" fmla="*/ 179 w 240"/>
                <a:gd name="T85" fmla="*/ 128 h 280"/>
                <a:gd name="T86" fmla="*/ 171 w 240"/>
                <a:gd name="T87" fmla="*/ 125 h 280"/>
                <a:gd name="T88" fmla="*/ 151 w 240"/>
                <a:gd name="T89" fmla="*/ 81 h 280"/>
                <a:gd name="T90" fmla="*/ 163 w 240"/>
                <a:gd name="T91" fmla="*/ 52 h 280"/>
                <a:gd name="T92" fmla="*/ 170 w 240"/>
                <a:gd name="T93" fmla="*/ 50 h 280"/>
                <a:gd name="T94" fmla="*/ 193 w 240"/>
                <a:gd name="T95" fmla="*/ 63 h 280"/>
                <a:gd name="T96" fmla="*/ 231 w 240"/>
                <a:gd name="T97" fmla="*/ 148 h 280"/>
                <a:gd name="T98" fmla="*/ 231 w 240"/>
                <a:gd name="T99" fmla="*/ 190 h 280"/>
                <a:gd name="T100" fmla="*/ 232 w 240"/>
                <a:gd name="T101" fmla="*/ 206 h 280"/>
                <a:gd name="T102" fmla="*/ 239 w 240"/>
                <a:gd name="T103" fmla="*/ 222 h 280"/>
                <a:gd name="T104" fmla="*/ 239 w 240"/>
                <a:gd name="T105" fmla="*/ 226 h 280"/>
                <a:gd name="T106" fmla="*/ 236 w 240"/>
                <a:gd name="T107" fmla="*/ 230 h 280"/>
                <a:gd name="T108" fmla="*/ 124 w 240"/>
                <a:gd name="T109" fmla="*/ 279 h 280"/>
                <a:gd name="T110" fmla="*/ 122 w 240"/>
                <a:gd name="T111" fmla="*/ 280 h 2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40" h="280">
                  <a:moveTo>
                    <a:pt x="122" y="280"/>
                  </a:moveTo>
                  <a:cubicBezTo>
                    <a:pt x="119" y="280"/>
                    <a:pt x="117" y="279"/>
                    <a:pt x="116" y="276"/>
                  </a:cubicBezTo>
                  <a:cubicBezTo>
                    <a:pt x="116" y="276"/>
                    <a:pt x="116" y="276"/>
                    <a:pt x="116" y="276"/>
                  </a:cubicBezTo>
                  <a:cubicBezTo>
                    <a:pt x="113" y="269"/>
                    <a:pt x="107" y="263"/>
                    <a:pt x="99" y="259"/>
                  </a:cubicBezTo>
                  <a:cubicBezTo>
                    <a:pt x="80" y="250"/>
                    <a:pt x="47" y="230"/>
                    <a:pt x="39" y="196"/>
                  </a:cubicBezTo>
                  <a:cubicBezTo>
                    <a:pt x="38" y="190"/>
                    <a:pt x="20" y="169"/>
                    <a:pt x="4" y="153"/>
                  </a:cubicBezTo>
                  <a:cubicBezTo>
                    <a:pt x="4" y="153"/>
                    <a:pt x="3" y="152"/>
                    <a:pt x="3" y="152"/>
                  </a:cubicBezTo>
                  <a:cubicBezTo>
                    <a:pt x="1" y="148"/>
                    <a:pt x="0" y="144"/>
                    <a:pt x="1" y="139"/>
                  </a:cubicBezTo>
                  <a:cubicBezTo>
                    <a:pt x="2" y="134"/>
                    <a:pt x="5" y="130"/>
                    <a:pt x="9" y="127"/>
                  </a:cubicBezTo>
                  <a:cubicBezTo>
                    <a:pt x="24" y="118"/>
                    <a:pt x="37" y="128"/>
                    <a:pt x="50" y="140"/>
                  </a:cubicBezTo>
                  <a:cubicBezTo>
                    <a:pt x="50" y="140"/>
                    <a:pt x="50" y="140"/>
                    <a:pt x="50" y="140"/>
                  </a:cubicBezTo>
                  <a:cubicBezTo>
                    <a:pt x="50" y="140"/>
                    <a:pt x="60" y="148"/>
                    <a:pt x="69" y="154"/>
                  </a:cubicBezTo>
                  <a:cubicBezTo>
                    <a:pt x="19" y="31"/>
                    <a:pt x="19" y="31"/>
                    <a:pt x="19" y="31"/>
                  </a:cubicBezTo>
                  <a:cubicBezTo>
                    <a:pt x="14" y="21"/>
                    <a:pt x="19" y="8"/>
                    <a:pt x="31" y="2"/>
                  </a:cubicBezTo>
                  <a:cubicBezTo>
                    <a:pt x="36" y="0"/>
                    <a:pt x="42" y="0"/>
                    <a:pt x="48" y="2"/>
                  </a:cubicBezTo>
                  <a:cubicBezTo>
                    <a:pt x="54" y="4"/>
                    <a:pt x="58" y="8"/>
                    <a:pt x="60" y="13"/>
                  </a:cubicBezTo>
                  <a:cubicBezTo>
                    <a:pt x="121" y="148"/>
                    <a:pt x="121" y="148"/>
                    <a:pt x="121" y="148"/>
                  </a:cubicBezTo>
                  <a:cubicBezTo>
                    <a:pt x="122" y="151"/>
                    <a:pt x="121" y="154"/>
                    <a:pt x="118" y="155"/>
                  </a:cubicBezTo>
                  <a:cubicBezTo>
                    <a:pt x="115" y="157"/>
                    <a:pt x="111" y="155"/>
                    <a:pt x="110" y="152"/>
                  </a:cubicBezTo>
                  <a:cubicBezTo>
                    <a:pt x="49" y="18"/>
                    <a:pt x="49" y="18"/>
                    <a:pt x="49" y="18"/>
                  </a:cubicBezTo>
                  <a:cubicBezTo>
                    <a:pt x="48" y="16"/>
                    <a:pt x="46" y="14"/>
                    <a:pt x="44" y="13"/>
                  </a:cubicBezTo>
                  <a:cubicBezTo>
                    <a:pt x="41" y="12"/>
                    <a:pt x="38" y="12"/>
                    <a:pt x="36" y="13"/>
                  </a:cubicBezTo>
                  <a:cubicBezTo>
                    <a:pt x="30" y="16"/>
                    <a:pt x="28" y="22"/>
                    <a:pt x="30" y="27"/>
                  </a:cubicBezTo>
                  <a:cubicBezTo>
                    <a:pt x="82" y="155"/>
                    <a:pt x="82" y="155"/>
                    <a:pt x="82" y="155"/>
                  </a:cubicBezTo>
                  <a:cubicBezTo>
                    <a:pt x="84" y="159"/>
                    <a:pt x="83" y="163"/>
                    <a:pt x="80" y="166"/>
                  </a:cubicBezTo>
                  <a:cubicBezTo>
                    <a:pt x="77" y="169"/>
                    <a:pt x="72" y="169"/>
                    <a:pt x="68" y="167"/>
                  </a:cubicBezTo>
                  <a:cubicBezTo>
                    <a:pt x="56" y="161"/>
                    <a:pt x="43" y="149"/>
                    <a:pt x="42" y="149"/>
                  </a:cubicBezTo>
                  <a:cubicBezTo>
                    <a:pt x="27" y="135"/>
                    <a:pt x="21" y="134"/>
                    <a:pt x="16" y="137"/>
                  </a:cubicBezTo>
                  <a:cubicBezTo>
                    <a:pt x="14" y="138"/>
                    <a:pt x="13" y="140"/>
                    <a:pt x="12" y="142"/>
                  </a:cubicBezTo>
                  <a:cubicBezTo>
                    <a:pt x="12" y="143"/>
                    <a:pt x="12" y="144"/>
                    <a:pt x="13" y="145"/>
                  </a:cubicBezTo>
                  <a:cubicBezTo>
                    <a:pt x="20" y="152"/>
                    <a:pt x="48" y="181"/>
                    <a:pt x="51" y="193"/>
                  </a:cubicBezTo>
                  <a:cubicBezTo>
                    <a:pt x="58" y="222"/>
                    <a:pt x="87" y="240"/>
                    <a:pt x="104" y="248"/>
                  </a:cubicBezTo>
                  <a:cubicBezTo>
                    <a:pt x="113" y="252"/>
                    <a:pt x="120" y="258"/>
                    <a:pt x="124" y="266"/>
                  </a:cubicBezTo>
                  <a:cubicBezTo>
                    <a:pt x="226" y="221"/>
                    <a:pt x="226" y="221"/>
                    <a:pt x="226" y="221"/>
                  </a:cubicBezTo>
                  <a:cubicBezTo>
                    <a:pt x="221" y="211"/>
                    <a:pt x="221" y="211"/>
                    <a:pt x="221" y="211"/>
                  </a:cubicBezTo>
                  <a:cubicBezTo>
                    <a:pt x="218" y="204"/>
                    <a:pt x="217" y="195"/>
                    <a:pt x="219" y="187"/>
                  </a:cubicBezTo>
                  <a:cubicBezTo>
                    <a:pt x="222" y="172"/>
                    <a:pt x="223" y="159"/>
                    <a:pt x="220" y="153"/>
                  </a:cubicBezTo>
                  <a:cubicBezTo>
                    <a:pt x="182" y="67"/>
                    <a:pt x="182" y="67"/>
                    <a:pt x="182" y="67"/>
                  </a:cubicBezTo>
                  <a:cubicBezTo>
                    <a:pt x="180" y="64"/>
                    <a:pt x="176" y="62"/>
                    <a:pt x="171" y="62"/>
                  </a:cubicBezTo>
                  <a:cubicBezTo>
                    <a:pt x="170" y="62"/>
                    <a:pt x="169" y="63"/>
                    <a:pt x="168" y="63"/>
                  </a:cubicBezTo>
                  <a:cubicBezTo>
                    <a:pt x="162" y="66"/>
                    <a:pt x="160" y="71"/>
                    <a:pt x="162" y="76"/>
                  </a:cubicBezTo>
                  <a:cubicBezTo>
                    <a:pt x="182" y="120"/>
                    <a:pt x="182" y="120"/>
                    <a:pt x="182" y="120"/>
                  </a:cubicBezTo>
                  <a:cubicBezTo>
                    <a:pt x="183" y="123"/>
                    <a:pt x="182" y="127"/>
                    <a:pt x="179" y="128"/>
                  </a:cubicBezTo>
                  <a:cubicBezTo>
                    <a:pt x="176" y="130"/>
                    <a:pt x="172" y="128"/>
                    <a:pt x="171" y="125"/>
                  </a:cubicBezTo>
                  <a:cubicBezTo>
                    <a:pt x="151" y="81"/>
                    <a:pt x="151" y="81"/>
                    <a:pt x="151" y="81"/>
                  </a:cubicBezTo>
                  <a:cubicBezTo>
                    <a:pt x="146" y="70"/>
                    <a:pt x="151" y="57"/>
                    <a:pt x="163" y="52"/>
                  </a:cubicBezTo>
                  <a:cubicBezTo>
                    <a:pt x="165" y="51"/>
                    <a:pt x="168" y="51"/>
                    <a:pt x="170" y="50"/>
                  </a:cubicBezTo>
                  <a:cubicBezTo>
                    <a:pt x="180" y="49"/>
                    <a:pt x="189" y="54"/>
                    <a:pt x="193" y="63"/>
                  </a:cubicBezTo>
                  <a:cubicBezTo>
                    <a:pt x="231" y="148"/>
                    <a:pt x="231" y="148"/>
                    <a:pt x="231" y="148"/>
                  </a:cubicBezTo>
                  <a:cubicBezTo>
                    <a:pt x="236" y="159"/>
                    <a:pt x="233" y="177"/>
                    <a:pt x="231" y="190"/>
                  </a:cubicBezTo>
                  <a:cubicBezTo>
                    <a:pt x="229" y="195"/>
                    <a:pt x="230" y="201"/>
                    <a:pt x="232" y="206"/>
                  </a:cubicBezTo>
                  <a:cubicBezTo>
                    <a:pt x="239" y="222"/>
                    <a:pt x="239" y="222"/>
                    <a:pt x="239" y="222"/>
                  </a:cubicBezTo>
                  <a:cubicBezTo>
                    <a:pt x="240" y="223"/>
                    <a:pt x="240" y="225"/>
                    <a:pt x="239" y="226"/>
                  </a:cubicBezTo>
                  <a:cubicBezTo>
                    <a:pt x="239" y="228"/>
                    <a:pt x="238" y="229"/>
                    <a:pt x="236" y="230"/>
                  </a:cubicBezTo>
                  <a:cubicBezTo>
                    <a:pt x="124" y="279"/>
                    <a:pt x="124" y="279"/>
                    <a:pt x="124" y="279"/>
                  </a:cubicBezTo>
                  <a:cubicBezTo>
                    <a:pt x="123" y="280"/>
                    <a:pt x="123" y="280"/>
                    <a:pt x="122" y="28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8">
              <a:extLst>
                <a:ext uri="{FF2B5EF4-FFF2-40B4-BE49-F238E27FC236}">
                  <a16:creationId xmlns:a16="http://schemas.microsoft.com/office/drawing/2014/main" id="{82505FE3-92BB-4F50-8924-20744A82FA89}"/>
                </a:ext>
              </a:extLst>
            </p:cNvPr>
            <p:cNvSpPr>
              <a:spLocks noEditPoints="1"/>
            </p:cNvSpPr>
            <p:nvPr/>
          </p:nvSpPr>
          <p:spPr bwMode="auto">
            <a:xfrm>
              <a:off x="539" y="709"/>
              <a:ext cx="414" cy="278"/>
            </a:xfrm>
            <a:custGeom>
              <a:avLst/>
              <a:gdLst>
                <a:gd name="T0" fmla="*/ 24 w 173"/>
                <a:gd name="T1" fmla="*/ 116 h 116"/>
                <a:gd name="T2" fmla="*/ 19 w 173"/>
                <a:gd name="T3" fmla="*/ 112 h 116"/>
                <a:gd name="T4" fmla="*/ 1 w 173"/>
                <a:gd name="T5" fmla="*/ 72 h 116"/>
                <a:gd name="T6" fmla="*/ 1 w 173"/>
                <a:gd name="T7" fmla="*/ 68 h 116"/>
                <a:gd name="T8" fmla="*/ 4 w 173"/>
                <a:gd name="T9" fmla="*/ 64 h 116"/>
                <a:gd name="T10" fmla="*/ 146 w 173"/>
                <a:gd name="T11" fmla="*/ 1 h 116"/>
                <a:gd name="T12" fmla="*/ 154 w 173"/>
                <a:gd name="T13" fmla="*/ 4 h 116"/>
                <a:gd name="T14" fmla="*/ 172 w 173"/>
                <a:gd name="T15" fmla="*/ 44 h 116"/>
                <a:gd name="T16" fmla="*/ 172 w 173"/>
                <a:gd name="T17" fmla="*/ 48 h 116"/>
                <a:gd name="T18" fmla="*/ 169 w 173"/>
                <a:gd name="T19" fmla="*/ 52 h 116"/>
                <a:gd name="T20" fmla="*/ 27 w 173"/>
                <a:gd name="T21" fmla="*/ 115 h 116"/>
                <a:gd name="T22" fmla="*/ 24 w 173"/>
                <a:gd name="T23" fmla="*/ 116 h 116"/>
                <a:gd name="T24" fmla="*/ 15 w 173"/>
                <a:gd name="T25" fmla="*/ 73 h 116"/>
                <a:gd name="T26" fmla="*/ 28 w 173"/>
                <a:gd name="T27" fmla="*/ 102 h 116"/>
                <a:gd name="T28" fmla="*/ 159 w 173"/>
                <a:gd name="T29" fmla="*/ 43 h 116"/>
                <a:gd name="T30" fmla="*/ 146 w 173"/>
                <a:gd name="T31" fmla="*/ 14 h 116"/>
                <a:gd name="T32" fmla="*/ 15 w 173"/>
                <a:gd name="T33" fmla="*/ 73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73" h="116">
                  <a:moveTo>
                    <a:pt x="24" y="116"/>
                  </a:moveTo>
                  <a:cubicBezTo>
                    <a:pt x="22" y="116"/>
                    <a:pt x="20" y="114"/>
                    <a:pt x="19" y="112"/>
                  </a:cubicBezTo>
                  <a:cubicBezTo>
                    <a:pt x="1" y="72"/>
                    <a:pt x="1" y="72"/>
                    <a:pt x="1" y="72"/>
                  </a:cubicBezTo>
                  <a:cubicBezTo>
                    <a:pt x="1" y="71"/>
                    <a:pt x="0" y="69"/>
                    <a:pt x="1" y="68"/>
                  </a:cubicBezTo>
                  <a:cubicBezTo>
                    <a:pt x="2" y="66"/>
                    <a:pt x="3" y="65"/>
                    <a:pt x="4" y="64"/>
                  </a:cubicBezTo>
                  <a:cubicBezTo>
                    <a:pt x="146" y="1"/>
                    <a:pt x="146" y="1"/>
                    <a:pt x="146" y="1"/>
                  </a:cubicBezTo>
                  <a:cubicBezTo>
                    <a:pt x="149" y="0"/>
                    <a:pt x="153" y="1"/>
                    <a:pt x="154" y="4"/>
                  </a:cubicBezTo>
                  <a:cubicBezTo>
                    <a:pt x="172" y="44"/>
                    <a:pt x="172" y="44"/>
                    <a:pt x="172" y="44"/>
                  </a:cubicBezTo>
                  <a:cubicBezTo>
                    <a:pt x="173" y="45"/>
                    <a:pt x="173" y="47"/>
                    <a:pt x="172" y="48"/>
                  </a:cubicBezTo>
                  <a:cubicBezTo>
                    <a:pt x="172" y="50"/>
                    <a:pt x="170" y="51"/>
                    <a:pt x="169" y="52"/>
                  </a:cubicBezTo>
                  <a:cubicBezTo>
                    <a:pt x="27" y="115"/>
                    <a:pt x="27" y="115"/>
                    <a:pt x="27" y="115"/>
                  </a:cubicBezTo>
                  <a:cubicBezTo>
                    <a:pt x="26" y="115"/>
                    <a:pt x="25" y="116"/>
                    <a:pt x="24" y="116"/>
                  </a:cubicBezTo>
                  <a:close/>
                  <a:moveTo>
                    <a:pt x="15" y="73"/>
                  </a:moveTo>
                  <a:cubicBezTo>
                    <a:pt x="28" y="102"/>
                    <a:pt x="28" y="102"/>
                    <a:pt x="28" y="102"/>
                  </a:cubicBezTo>
                  <a:cubicBezTo>
                    <a:pt x="159" y="43"/>
                    <a:pt x="159" y="43"/>
                    <a:pt x="159" y="43"/>
                  </a:cubicBezTo>
                  <a:cubicBezTo>
                    <a:pt x="146" y="14"/>
                    <a:pt x="146" y="14"/>
                    <a:pt x="146" y="14"/>
                  </a:cubicBezTo>
                  <a:lnTo>
                    <a:pt x="15" y="7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9">
              <a:extLst>
                <a:ext uri="{FF2B5EF4-FFF2-40B4-BE49-F238E27FC236}">
                  <a16:creationId xmlns:a16="http://schemas.microsoft.com/office/drawing/2014/main" id="{4777A625-DD34-4D16-BC73-B8D5ECBE2657}"/>
                </a:ext>
              </a:extLst>
            </p:cNvPr>
            <p:cNvSpPr>
              <a:spLocks/>
            </p:cNvSpPr>
            <p:nvPr/>
          </p:nvSpPr>
          <p:spPr bwMode="auto">
            <a:xfrm>
              <a:off x="2" y="119"/>
              <a:ext cx="492" cy="729"/>
            </a:xfrm>
            <a:custGeom>
              <a:avLst/>
              <a:gdLst>
                <a:gd name="T0" fmla="*/ 200 w 206"/>
                <a:gd name="T1" fmla="*/ 305 h 305"/>
                <a:gd name="T2" fmla="*/ 6 w 206"/>
                <a:gd name="T3" fmla="*/ 305 h 305"/>
                <a:gd name="T4" fmla="*/ 0 w 206"/>
                <a:gd name="T5" fmla="*/ 299 h 305"/>
                <a:gd name="T6" fmla="*/ 0 w 206"/>
                <a:gd name="T7" fmla="*/ 6 h 305"/>
                <a:gd name="T8" fmla="*/ 6 w 206"/>
                <a:gd name="T9" fmla="*/ 0 h 305"/>
                <a:gd name="T10" fmla="*/ 200 w 206"/>
                <a:gd name="T11" fmla="*/ 0 h 305"/>
                <a:gd name="T12" fmla="*/ 206 w 206"/>
                <a:gd name="T13" fmla="*/ 6 h 305"/>
                <a:gd name="T14" fmla="*/ 206 w 206"/>
                <a:gd name="T15" fmla="*/ 95 h 305"/>
                <a:gd name="T16" fmla="*/ 200 w 206"/>
                <a:gd name="T17" fmla="*/ 101 h 305"/>
                <a:gd name="T18" fmla="*/ 194 w 206"/>
                <a:gd name="T19" fmla="*/ 95 h 305"/>
                <a:gd name="T20" fmla="*/ 194 w 206"/>
                <a:gd name="T21" fmla="*/ 12 h 305"/>
                <a:gd name="T22" fmla="*/ 12 w 206"/>
                <a:gd name="T23" fmla="*/ 12 h 305"/>
                <a:gd name="T24" fmla="*/ 12 w 206"/>
                <a:gd name="T25" fmla="*/ 293 h 305"/>
                <a:gd name="T26" fmla="*/ 194 w 206"/>
                <a:gd name="T27" fmla="*/ 293 h 305"/>
                <a:gd name="T28" fmla="*/ 194 w 206"/>
                <a:gd name="T29" fmla="*/ 273 h 305"/>
                <a:gd name="T30" fmla="*/ 200 w 206"/>
                <a:gd name="T31" fmla="*/ 267 h 305"/>
                <a:gd name="T32" fmla="*/ 206 w 206"/>
                <a:gd name="T33" fmla="*/ 273 h 305"/>
                <a:gd name="T34" fmla="*/ 206 w 206"/>
                <a:gd name="T35" fmla="*/ 299 h 305"/>
                <a:gd name="T36" fmla="*/ 200 w 206"/>
                <a:gd name="T37" fmla="*/ 305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06" h="305">
                  <a:moveTo>
                    <a:pt x="200" y="305"/>
                  </a:moveTo>
                  <a:cubicBezTo>
                    <a:pt x="6" y="305"/>
                    <a:pt x="6" y="305"/>
                    <a:pt x="6" y="305"/>
                  </a:cubicBezTo>
                  <a:cubicBezTo>
                    <a:pt x="3" y="305"/>
                    <a:pt x="0" y="303"/>
                    <a:pt x="0" y="299"/>
                  </a:cubicBezTo>
                  <a:cubicBezTo>
                    <a:pt x="0" y="6"/>
                    <a:pt x="0" y="6"/>
                    <a:pt x="0" y="6"/>
                  </a:cubicBezTo>
                  <a:cubicBezTo>
                    <a:pt x="0" y="3"/>
                    <a:pt x="3" y="0"/>
                    <a:pt x="6" y="0"/>
                  </a:cubicBezTo>
                  <a:cubicBezTo>
                    <a:pt x="200" y="0"/>
                    <a:pt x="200" y="0"/>
                    <a:pt x="200" y="0"/>
                  </a:cubicBezTo>
                  <a:cubicBezTo>
                    <a:pt x="203" y="0"/>
                    <a:pt x="206" y="3"/>
                    <a:pt x="206" y="6"/>
                  </a:cubicBezTo>
                  <a:cubicBezTo>
                    <a:pt x="206" y="95"/>
                    <a:pt x="206" y="95"/>
                    <a:pt x="206" y="95"/>
                  </a:cubicBezTo>
                  <a:cubicBezTo>
                    <a:pt x="206" y="99"/>
                    <a:pt x="203" y="101"/>
                    <a:pt x="200" y="101"/>
                  </a:cubicBezTo>
                  <a:cubicBezTo>
                    <a:pt x="196" y="101"/>
                    <a:pt x="194" y="99"/>
                    <a:pt x="194" y="95"/>
                  </a:cubicBezTo>
                  <a:cubicBezTo>
                    <a:pt x="194" y="12"/>
                    <a:pt x="194" y="12"/>
                    <a:pt x="194" y="12"/>
                  </a:cubicBezTo>
                  <a:cubicBezTo>
                    <a:pt x="12" y="12"/>
                    <a:pt x="12" y="12"/>
                    <a:pt x="12" y="12"/>
                  </a:cubicBezTo>
                  <a:cubicBezTo>
                    <a:pt x="12" y="293"/>
                    <a:pt x="12" y="293"/>
                    <a:pt x="12" y="293"/>
                  </a:cubicBezTo>
                  <a:cubicBezTo>
                    <a:pt x="194" y="293"/>
                    <a:pt x="194" y="293"/>
                    <a:pt x="194" y="293"/>
                  </a:cubicBezTo>
                  <a:cubicBezTo>
                    <a:pt x="194" y="273"/>
                    <a:pt x="194" y="273"/>
                    <a:pt x="194" y="273"/>
                  </a:cubicBezTo>
                  <a:cubicBezTo>
                    <a:pt x="194" y="270"/>
                    <a:pt x="196" y="267"/>
                    <a:pt x="200" y="267"/>
                  </a:cubicBezTo>
                  <a:cubicBezTo>
                    <a:pt x="203" y="267"/>
                    <a:pt x="206" y="270"/>
                    <a:pt x="206" y="273"/>
                  </a:cubicBezTo>
                  <a:cubicBezTo>
                    <a:pt x="206" y="299"/>
                    <a:pt x="206" y="299"/>
                    <a:pt x="206" y="299"/>
                  </a:cubicBezTo>
                  <a:cubicBezTo>
                    <a:pt x="206" y="303"/>
                    <a:pt x="203" y="305"/>
                    <a:pt x="200" y="30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0">
              <a:extLst>
                <a:ext uri="{FF2B5EF4-FFF2-40B4-BE49-F238E27FC236}">
                  <a16:creationId xmlns:a16="http://schemas.microsoft.com/office/drawing/2014/main" id="{E4C6636E-A6AB-481A-A13E-33FC7CBE0EEC}"/>
                </a:ext>
              </a:extLst>
            </p:cNvPr>
            <p:cNvSpPr>
              <a:spLocks noEditPoints="1"/>
            </p:cNvSpPr>
            <p:nvPr/>
          </p:nvSpPr>
          <p:spPr bwMode="auto">
            <a:xfrm>
              <a:off x="2" y="-2"/>
              <a:ext cx="492" cy="150"/>
            </a:xfrm>
            <a:custGeom>
              <a:avLst/>
              <a:gdLst>
                <a:gd name="T0" fmla="*/ 200 w 206"/>
                <a:gd name="T1" fmla="*/ 63 h 63"/>
                <a:gd name="T2" fmla="*/ 6 w 206"/>
                <a:gd name="T3" fmla="*/ 63 h 63"/>
                <a:gd name="T4" fmla="*/ 0 w 206"/>
                <a:gd name="T5" fmla="*/ 57 h 63"/>
                <a:gd name="T6" fmla="*/ 0 w 206"/>
                <a:gd name="T7" fmla="*/ 30 h 63"/>
                <a:gd name="T8" fmla="*/ 31 w 206"/>
                <a:gd name="T9" fmla="*/ 0 h 63"/>
                <a:gd name="T10" fmla="*/ 175 w 206"/>
                <a:gd name="T11" fmla="*/ 0 h 63"/>
                <a:gd name="T12" fmla="*/ 206 w 206"/>
                <a:gd name="T13" fmla="*/ 30 h 63"/>
                <a:gd name="T14" fmla="*/ 206 w 206"/>
                <a:gd name="T15" fmla="*/ 57 h 63"/>
                <a:gd name="T16" fmla="*/ 200 w 206"/>
                <a:gd name="T17" fmla="*/ 63 h 63"/>
                <a:gd name="T18" fmla="*/ 12 w 206"/>
                <a:gd name="T19" fmla="*/ 51 h 63"/>
                <a:gd name="T20" fmla="*/ 194 w 206"/>
                <a:gd name="T21" fmla="*/ 51 h 63"/>
                <a:gd name="T22" fmla="*/ 194 w 206"/>
                <a:gd name="T23" fmla="*/ 30 h 63"/>
                <a:gd name="T24" fmla="*/ 175 w 206"/>
                <a:gd name="T25" fmla="*/ 12 h 63"/>
                <a:gd name="T26" fmla="*/ 31 w 206"/>
                <a:gd name="T27" fmla="*/ 12 h 63"/>
                <a:gd name="T28" fmla="*/ 12 w 206"/>
                <a:gd name="T29" fmla="*/ 30 h 63"/>
                <a:gd name="T30" fmla="*/ 12 w 206"/>
                <a:gd name="T31" fmla="*/ 51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200" y="63"/>
                  </a:moveTo>
                  <a:cubicBezTo>
                    <a:pt x="6" y="63"/>
                    <a:pt x="6" y="63"/>
                    <a:pt x="6" y="63"/>
                  </a:cubicBezTo>
                  <a:cubicBezTo>
                    <a:pt x="3" y="63"/>
                    <a:pt x="0" y="61"/>
                    <a:pt x="0" y="57"/>
                  </a:cubicBezTo>
                  <a:cubicBezTo>
                    <a:pt x="0" y="30"/>
                    <a:pt x="0" y="30"/>
                    <a:pt x="0" y="30"/>
                  </a:cubicBezTo>
                  <a:cubicBezTo>
                    <a:pt x="0" y="13"/>
                    <a:pt x="14" y="0"/>
                    <a:pt x="31" y="0"/>
                  </a:cubicBezTo>
                  <a:cubicBezTo>
                    <a:pt x="175" y="0"/>
                    <a:pt x="175" y="0"/>
                    <a:pt x="175" y="0"/>
                  </a:cubicBezTo>
                  <a:cubicBezTo>
                    <a:pt x="192" y="0"/>
                    <a:pt x="206" y="13"/>
                    <a:pt x="206" y="30"/>
                  </a:cubicBezTo>
                  <a:cubicBezTo>
                    <a:pt x="206" y="57"/>
                    <a:pt x="206" y="57"/>
                    <a:pt x="206" y="57"/>
                  </a:cubicBezTo>
                  <a:cubicBezTo>
                    <a:pt x="206" y="61"/>
                    <a:pt x="203" y="63"/>
                    <a:pt x="200" y="63"/>
                  </a:cubicBezTo>
                  <a:close/>
                  <a:moveTo>
                    <a:pt x="12" y="51"/>
                  </a:moveTo>
                  <a:cubicBezTo>
                    <a:pt x="194" y="51"/>
                    <a:pt x="194" y="51"/>
                    <a:pt x="194" y="51"/>
                  </a:cubicBezTo>
                  <a:cubicBezTo>
                    <a:pt x="194" y="30"/>
                    <a:pt x="194" y="30"/>
                    <a:pt x="194" y="30"/>
                  </a:cubicBezTo>
                  <a:cubicBezTo>
                    <a:pt x="194" y="20"/>
                    <a:pt x="185" y="12"/>
                    <a:pt x="175" y="12"/>
                  </a:cubicBezTo>
                  <a:cubicBezTo>
                    <a:pt x="31" y="12"/>
                    <a:pt x="31" y="12"/>
                    <a:pt x="31" y="12"/>
                  </a:cubicBezTo>
                  <a:cubicBezTo>
                    <a:pt x="21" y="12"/>
                    <a:pt x="12" y="20"/>
                    <a:pt x="12" y="30"/>
                  </a:cubicBezTo>
                  <a:lnTo>
                    <a:pt x="12" y="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1">
              <a:extLst>
                <a:ext uri="{FF2B5EF4-FFF2-40B4-BE49-F238E27FC236}">
                  <a16:creationId xmlns:a16="http://schemas.microsoft.com/office/drawing/2014/main" id="{466E90C9-6F62-4073-9EBB-22107795D809}"/>
                </a:ext>
              </a:extLst>
            </p:cNvPr>
            <p:cNvSpPr>
              <a:spLocks noEditPoints="1"/>
            </p:cNvSpPr>
            <p:nvPr/>
          </p:nvSpPr>
          <p:spPr bwMode="auto">
            <a:xfrm>
              <a:off x="2" y="819"/>
              <a:ext cx="492" cy="151"/>
            </a:xfrm>
            <a:custGeom>
              <a:avLst/>
              <a:gdLst>
                <a:gd name="T0" fmla="*/ 175 w 206"/>
                <a:gd name="T1" fmla="*/ 63 h 63"/>
                <a:gd name="T2" fmla="*/ 31 w 206"/>
                <a:gd name="T3" fmla="*/ 63 h 63"/>
                <a:gd name="T4" fmla="*/ 0 w 206"/>
                <a:gd name="T5" fmla="*/ 32 h 63"/>
                <a:gd name="T6" fmla="*/ 0 w 206"/>
                <a:gd name="T7" fmla="*/ 6 h 63"/>
                <a:gd name="T8" fmla="*/ 6 w 206"/>
                <a:gd name="T9" fmla="*/ 0 h 63"/>
                <a:gd name="T10" fmla="*/ 200 w 206"/>
                <a:gd name="T11" fmla="*/ 0 h 63"/>
                <a:gd name="T12" fmla="*/ 206 w 206"/>
                <a:gd name="T13" fmla="*/ 6 h 63"/>
                <a:gd name="T14" fmla="*/ 206 w 206"/>
                <a:gd name="T15" fmla="*/ 32 h 63"/>
                <a:gd name="T16" fmla="*/ 175 w 206"/>
                <a:gd name="T17" fmla="*/ 63 h 63"/>
                <a:gd name="T18" fmla="*/ 12 w 206"/>
                <a:gd name="T19" fmla="*/ 12 h 63"/>
                <a:gd name="T20" fmla="*/ 12 w 206"/>
                <a:gd name="T21" fmla="*/ 32 h 63"/>
                <a:gd name="T22" fmla="*/ 31 w 206"/>
                <a:gd name="T23" fmla="*/ 51 h 63"/>
                <a:gd name="T24" fmla="*/ 175 w 206"/>
                <a:gd name="T25" fmla="*/ 51 h 63"/>
                <a:gd name="T26" fmla="*/ 194 w 206"/>
                <a:gd name="T27" fmla="*/ 32 h 63"/>
                <a:gd name="T28" fmla="*/ 194 w 206"/>
                <a:gd name="T29" fmla="*/ 12 h 63"/>
                <a:gd name="T30" fmla="*/ 12 w 206"/>
                <a:gd name="T31" fmla="*/ 12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06" h="63">
                  <a:moveTo>
                    <a:pt x="175" y="63"/>
                  </a:moveTo>
                  <a:cubicBezTo>
                    <a:pt x="31" y="63"/>
                    <a:pt x="31" y="63"/>
                    <a:pt x="31" y="63"/>
                  </a:cubicBezTo>
                  <a:cubicBezTo>
                    <a:pt x="14" y="63"/>
                    <a:pt x="0" y="49"/>
                    <a:pt x="0" y="32"/>
                  </a:cubicBezTo>
                  <a:cubicBezTo>
                    <a:pt x="0" y="6"/>
                    <a:pt x="0" y="6"/>
                    <a:pt x="0" y="6"/>
                  </a:cubicBezTo>
                  <a:cubicBezTo>
                    <a:pt x="0" y="3"/>
                    <a:pt x="3" y="0"/>
                    <a:pt x="6" y="0"/>
                  </a:cubicBezTo>
                  <a:cubicBezTo>
                    <a:pt x="200" y="0"/>
                    <a:pt x="200" y="0"/>
                    <a:pt x="200" y="0"/>
                  </a:cubicBezTo>
                  <a:cubicBezTo>
                    <a:pt x="203" y="0"/>
                    <a:pt x="206" y="3"/>
                    <a:pt x="206" y="6"/>
                  </a:cubicBezTo>
                  <a:cubicBezTo>
                    <a:pt x="206" y="32"/>
                    <a:pt x="206" y="32"/>
                    <a:pt x="206" y="32"/>
                  </a:cubicBezTo>
                  <a:cubicBezTo>
                    <a:pt x="206" y="49"/>
                    <a:pt x="192" y="63"/>
                    <a:pt x="175" y="63"/>
                  </a:cubicBezTo>
                  <a:close/>
                  <a:moveTo>
                    <a:pt x="12" y="12"/>
                  </a:moveTo>
                  <a:cubicBezTo>
                    <a:pt x="12" y="32"/>
                    <a:pt x="12" y="32"/>
                    <a:pt x="12" y="32"/>
                  </a:cubicBezTo>
                  <a:cubicBezTo>
                    <a:pt x="12" y="43"/>
                    <a:pt x="21" y="51"/>
                    <a:pt x="31" y="51"/>
                  </a:cubicBezTo>
                  <a:cubicBezTo>
                    <a:pt x="175" y="51"/>
                    <a:pt x="175" y="51"/>
                    <a:pt x="175" y="51"/>
                  </a:cubicBezTo>
                  <a:cubicBezTo>
                    <a:pt x="185" y="51"/>
                    <a:pt x="194" y="43"/>
                    <a:pt x="194" y="32"/>
                  </a:cubicBezTo>
                  <a:cubicBezTo>
                    <a:pt x="194" y="12"/>
                    <a:pt x="194" y="12"/>
                    <a:pt x="194" y="12"/>
                  </a:cubicBezTo>
                  <a:lnTo>
                    <a:pt x="12"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2">
              <a:extLst>
                <a:ext uri="{FF2B5EF4-FFF2-40B4-BE49-F238E27FC236}">
                  <a16:creationId xmlns:a16="http://schemas.microsoft.com/office/drawing/2014/main" id="{7E9D13F3-B15A-42D9-BBFC-981E02C1283D}"/>
                </a:ext>
              </a:extLst>
            </p:cNvPr>
            <p:cNvSpPr>
              <a:spLocks noEditPoints="1"/>
            </p:cNvSpPr>
            <p:nvPr/>
          </p:nvSpPr>
          <p:spPr bwMode="auto">
            <a:xfrm>
              <a:off x="195" y="862"/>
              <a:ext cx="106" cy="65"/>
            </a:xfrm>
            <a:custGeom>
              <a:avLst/>
              <a:gdLst>
                <a:gd name="T0" fmla="*/ 31 w 44"/>
                <a:gd name="T1" fmla="*/ 27 h 27"/>
                <a:gd name="T2" fmla="*/ 13 w 44"/>
                <a:gd name="T3" fmla="*/ 27 h 27"/>
                <a:gd name="T4" fmla="*/ 0 w 44"/>
                <a:gd name="T5" fmla="*/ 14 h 27"/>
                <a:gd name="T6" fmla="*/ 13 w 44"/>
                <a:gd name="T7" fmla="*/ 0 h 27"/>
                <a:gd name="T8" fmla="*/ 31 w 44"/>
                <a:gd name="T9" fmla="*/ 0 h 27"/>
                <a:gd name="T10" fmla="*/ 44 w 44"/>
                <a:gd name="T11" fmla="*/ 14 h 27"/>
                <a:gd name="T12" fmla="*/ 31 w 44"/>
                <a:gd name="T13" fmla="*/ 27 h 27"/>
                <a:gd name="T14" fmla="*/ 13 w 44"/>
                <a:gd name="T15" fmla="*/ 12 h 27"/>
                <a:gd name="T16" fmla="*/ 12 w 44"/>
                <a:gd name="T17" fmla="*/ 14 h 27"/>
                <a:gd name="T18" fmla="*/ 13 w 44"/>
                <a:gd name="T19" fmla="*/ 15 h 27"/>
                <a:gd name="T20" fmla="*/ 31 w 44"/>
                <a:gd name="T21" fmla="*/ 15 h 27"/>
                <a:gd name="T22" fmla="*/ 32 w 44"/>
                <a:gd name="T23" fmla="*/ 14 h 27"/>
                <a:gd name="T24" fmla="*/ 31 w 44"/>
                <a:gd name="T25" fmla="*/ 12 h 27"/>
                <a:gd name="T26" fmla="*/ 13 w 44"/>
                <a:gd name="T27" fmla="*/ 12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27">
                  <a:moveTo>
                    <a:pt x="31" y="27"/>
                  </a:moveTo>
                  <a:cubicBezTo>
                    <a:pt x="13" y="27"/>
                    <a:pt x="13" y="27"/>
                    <a:pt x="13" y="27"/>
                  </a:cubicBezTo>
                  <a:cubicBezTo>
                    <a:pt x="6" y="27"/>
                    <a:pt x="0" y="21"/>
                    <a:pt x="0" y="14"/>
                  </a:cubicBezTo>
                  <a:cubicBezTo>
                    <a:pt x="0" y="6"/>
                    <a:pt x="6" y="0"/>
                    <a:pt x="13" y="0"/>
                  </a:cubicBezTo>
                  <a:cubicBezTo>
                    <a:pt x="31" y="0"/>
                    <a:pt x="31" y="0"/>
                    <a:pt x="31" y="0"/>
                  </a:cubicBezTo>
                  <a:cubicBezTo>
                    <a:pt x="38" y="0"/>
                    <a:pt x="44" y="6"/>
                    <a:pt x="44" y="14"/>
                  </a:cubicBezTo>
                  <a:cubicBezTo>
                    <a:pt x="44" y="21"/>
                    <a:pt x="38" y="27"/>
                    <a:pt x="31" y="27"/>
                  </a:cubicBezTo>
                  <a:close/>
                  <a:moveTo>
                    <a:pt x="13" y="12"/>
                  </a:moveTo>
                  <a:cubicBezTo>
                    <a:pt x="13" y="12"/>
                    <a:pt x="12" y="13"/>
                    <a:pt x="12" y="14"/>
                  </a:cubicBezTo>
                  <a:cubicBezTo>
                    <a:pt x="12" y="14"/>
                    <a:pt x="13" y="15"/>
                    <a:pt x="13" y="15"/>
                  </a:cubicBezTo>
                  <a:cubicBezTo>
                    <a:pt x="31" y="15"/>
                    <a:pt x="31" y="15"/>
                    <a:pt x="31" y="15"/>
                  </a:cubicBezTo>
                  <a:cubicBezTo>
                    <a:pt x="31" y="15"/>
                    <a:pt x="32" y="14"/>
                    <a:pt x="32" y="14"/>
                  </a:cubicBezTo>
                  <a:cubicBezTo>
                    <a:pt x="32" y="13"/>
                    <a:pt x="31" y="12"/>
                    <a:pt x="31" y="12"/>
                  </a:cubicBezTo>
                  <a:lnTo>
                    <a:pt x="1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3">
              <a:extLst>
                <a:ext uri="{FF2B5EF4-FFF2-40B4-BE49-F238E27FC236}">
                  <a16:creationId xmlns:a16="http://schemas.microsoft.com/office/drawing/2014/main" id="{69C36379-4BB6-4FF4-A756-407AFF6F196B}"/>
                </a:ext>
              </a:extLst>
            </p:cNvPr>
            <p:cNvSpPr>
              <a:spLocks noEditPoints="1"/>
            </p:cNvSpPr>
            <p:nvPr/>
          </p:nvSpPr>
          <p:spPr bwMode="auto">
            <a:xfrm>
              <a:off x="57" y="177"/>
              <a:ext cx="143" cy="141"/>
            </a:xfrm>
            <a:custGeom>
              <a:avLst/>
              <a:gdLst>
                <a:gd name="T0" fmla="*/ 54 w 60"/>
                <a:gd name="T1" fmla="*/ 59 h 59"/>
                <a:gd name="T2" fmla="*/ 6 w 60"/>
                <a:gd name="T3" fmla="*/ 59 h 59"/>
                <a:gd name="T4" fmla="*/ 0 w 60"/>
                <a:gd name="T5" fmla="*/ 53 h 59"/>
                <a:gd name="T6" fmla="*/ 0 w 60"/>
                <a:gd name="T7" fmla="*/ 6 h 59"/>
                <a:gd name="T8" fmla="*/ 6 w 60"/>
                <a:gd name="T9" fmla="*/ 0 h 59"/>
                <a:gd name="T10" fmla="*/ 54 w 60"/>
                <a:gd name="T11" fmla="*/ 0 h 59"/>
                <a:gd name="T12" fmla="*/ 60 w 60"/>
                <a:gd name="T13" fmla="*/ 6 h 59"/>
                <a:gd name="T14" fmla="*/ 60 w 60"/>
                <a:gd name="T15" fmla="*/ 53 h 59"/>
                <a:gd name="T16" fmla="*/ 54 w 60"/>
                <a:gd name="T17" fmla="*/ 59 h 59"/>
                <a:gd name="T18" fmla="*/ 12 w 60"/>
                <a:gd name="T19" fmla="*/ 47 h 59"/>
                <a:gd name="T20" fmla="*/ 48 w 60"/>
                <a:gd name="T21" fmla="*/ 47 h 59"/>
                <a:gd name="T22" fmla="*/ 48 w 60"/>
                <a:gd name="T23" fmla="*/ 12 h 59"/>
                <a:gd name="T24" fmla="*/ 12 w 60"/>
                <a:gd name="T25" fmla="*/ 12 h 59"/>
                <a:gd name="T26" fmla="*/ 12 w 60"/>
                <a:gd name="T27" fmla="*/ 4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59">
                  <a:moveTo>
                    <a:pt x="54" y="59"/>
                  </a:moveTo>
                  <a:cubicBezTo>
                    <a:pt x="6" y="59"/>
                    <a:pt x="6" y="59"/>
                    <a:pt x="6" y="59"/>
                  </a:cubicBezTo>
                  <a:cubicBezTo>
                    <a:pt x="3" y="59"/>
                    <a:pt x="0" y="57"/>
                    <a:pt x="0" y="53"/>
                  </a:cubicBezTo>
                  <a:cubicBezTo>
                    <a:pt x="0" y="6"/>
                    <a:pt x="0" y="6"/>
                    <a:pt x="0" y="6"/>
                  </a:cubicBezTo>
                  <a:cubicBezTo>
                    <a:pt x="0" y="3"/>
                    <a:pt x="3" y="0"/>
                    <a:pt x="6" y="0"/>
                  </a:cubicBezTo>
                  <a:cubicBezTo>
                    <a:pt x="54" y="0"/>
                    <a:pt x="54" y="0"/>
                    <a:pt x="54" y="0"/>
                  </a:cubicBezTo>
                  <a:cubicBezTo>
                    <a:pt x="57" y="0"/>
                    <a:pt x="60" y="3"/>
                    <a:pt x="60" y="6"/>
                  </a:cubicBezTo>
                  <a:cubicBezTo>
                    <a:pt x="60" y="53"/>
                    <a:pt x="60" y="53"/>
                    <a:pt x="60" y="53"/>
                  </a:cubicBezTo>
                  <a:cubicBezTo>
                    <a:pt x="60" y="57"/>
                    <a:pt x="57" y="59"/>
                    <a:pt x="54" y="59"/>
                  </a:cubicBezTo>
                  <a:close/>
                  <a:moveTo>
                    <a:pt x="12" y="47"/>
                  </a:moveTo>
                  <a:cubicBezTo>
                    <a:pt x="48" y="47"/>
                    <a:pt x="48" y="47"/>
                    <a:pt x="48" y="47"/>
                  </a:cubicBezTo>
                  <a:cubicBezTo>
                    <a:pt x="48" y="12"/>
                    <a:pt x="48" y="12"/>
                    <a:pt x="48" y="12"/>
                  </a:cubicBezTo>
                  <a:cubicBezTo>
                    <a:pt x="12" y="12"/>
                    <a:pt x="12" y="12"/>
                    <a:pt x="12" y="12"/>
                  </a:cubicBezTo>
                  <a:lnTo>
                    <a:pt x="12" y="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4">
              <a:extLst>
                <a:ext uri="{FF2B5EF4-FFF2-40B4-BE49-F238E27FC236}">
                  <a16:creationId xmlns:a16="http://schemas.microsoft.com/office/drawing/2014/main" id="{AC15C601-3D93-4423-8FB5-94A690C0C7A1}"/>
                </a:ext>
              </a:extLst>
            </p:cNvPr>
            <p:cNvSpPr>
              <a:spLocks noEditPoints="1"/>
            </p:cNvSpPr>
            <p:nvPr/>
          </p:nvSpPr>
          <p:spPr bwMode="auto">
            <a:xfrm>
              <a:off x="57" y="337"/>
              <a:ext cx="143" cy="141"/>
            </a:xfrm>
            <a:custGeom>
              <a:avLst/>
              <a:gdLst>
                <a:gd name="T0" fmla="*/ 54 w 60"/>
                <a:gd name="T1" fmla="*/ 59 h 59"/>
                <a:gd name="T2" fmla="*/ 6 w 60"/>
                <a:gd name="T3" fmla="*/ 59 h 59"/>
                <a:gd name="T4" fmla="*/ 0 w 60"/>
                <a:gd name="T5" fmla="*/ 53 h 59"/>
                <a:gd name="T6" fmla="*/ 0 w 60"/>
                <a:gd name="T7" fmla="*/ 6 h 59"/>
                <a:gd name="T8" fmla="*/ 6 w 60"/>
                <a:gd name="T9" fmla="*/ 0 h 59"/>
                <a:gd name="T10" fmla="*/ 54 w 60"/>
                <a:gd name="T11" fmla="*/ 0 h 59"/>
                <a:gd name="T12" fmla="*/ 60 w 60"/>
                <a:gd name="T13" fmla="*/ 6 h 59"/>
                <a:gd name="T14" fmla="*/ 60 w 60"/>
                <a:gd name="T15" fmla="*/ 53 h 59"/>
                <a:gd name="T16" fmla="*/ 54 w 60"/>
                <a:gd name="T17" fmla="*/ 59 h 59"/>
                <a:gd name="T18" fmla="*/ 12 w 60"/>
                <a:gd name="T19" fmla="*/ 47 h 59"/>
                <a:gd name="T20" fmla="*/ 48 w 60"/>
                <a:gd name="T21" fmla="*/ 47 h 59"/>
                <a:gd name="T22" fmla="*/ 48 w 60"/>
                <a:gd name="T23" fmla="*/ 12 h 59"/>
                <a:gd name="T24" fmla="*/ 12 w 60"/>
                <a:gd name="T25" fmla="*/ 12 h 59"/>
                <a:gd name="T26" fmla="*/ 12 w 60"/>
                <a:gd name="T27" fmla="*/ 4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59">
                  <a:moveTo>
                    <a:pt x="54" y="59"/>
                  </a:moveTo>
                  <a:cubicBezTo>
                    <a:pt x="6" y="59"/>
                    <a:pt x="6" y="59"/>
                    <a:pt x="6" y="59"/>
                  </a:cubicBezTo>
                  <a:cubicBezTo>
                    <a:pt x="3" y="59"/>
                    <a:pt x="0" y="57"/>
                    <a:pt x="0" y="53"/>
                  </a:cubicBezTo>
                  <a:cubicBezTo>
                    <a:pt x="0" y="6"/>
                    <a:pt x="0" y="6"/>
                    <a:pt x="0" y="6"/>
                  </a:cubicBezTo>
                  <a:cubicBezTo>
                    <a:pt x="0" y="2"/>
                    <a:pt x="3" y="0"/>
                    <a:pt x="6" y="0"/>
                  </a:cubicBezTo>
                  <a:cubicBezTo>
                    <a:pt x="54" y="0"/>
                    <a:pt x="54" y="0"/>
                    <a:pt x="54" y="0"/>
                  </a:cubicBezTo>
                  <a:cubicBezTo>
                    <a:pt x="57" y="0"/>
                    <a:pt x="60" y="2"/>
                    <a:pt x="60" y="6"/>
                  </a:cubicBezTo>
                  <a:cubicBezTo>
                    <a:pt x="60" y="53"/>
                    <a:pt x="60" y="53"/>
                    <a:pt x="60" y="53"/>
                  </a:cubicBezTo>
                  <a:cubicBezTo>
                    <a:pt x="60" y="57"/>
                    <a:pt x="57" y="59"/>
                    <a:pt x="54" y="59"/>
                  </a:cubicBezTo>
                  <a:close/>
                  <a:moveTo>
                    <a:pt x="12" y="47"/>
                  </a:moveTo>
                  <a:cubicBezTo>
                    <a:pt x="48" y="47"/>
                    <a:pt x="48" y="47"/>
                    <a:pt x="48" y="47"/>
                  </a:cubicBezTo>
                  <a:cubicBezTo>
                    <a:pt x="48" y="12"/>
                    <a:pt x="48" y="12"/>
                    <a:pt x="48" y="12"/>
                  </a:cubicBezTo>
                  <a:cubicBezTo>
                    <a:pt x="12" y="12"/>
                    <a:pt x="12" y="12"/>
                    <a:pt x="12" y="12"/>
                  </a:cubicBezTo>
                  <a:lnTo>
                    <a:pt x="12" y="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5">
              <a:extLst>
                <a:ext uri="{FF2B5EF4-FFF2-40B4-BE49-F238E27FC236}">
                  <a16:creationId xmlns:a16="http://schemas.microsoft.com/office/drawing/2014/main" id="{3F8ED548-3D72-46C0-A48B-B90D6D69D110}"/>
                </a:ext>
              </a:extLst>
            </p:cNvPr>
            <p:cNvSpPr>
              <a:spLocks noEditPoints="1"/>
            </p:cNvSpPr>
            <p:nvPr/>
          </p:nvSpPr>
          <p:spPr bwMode="auto">
            <a:xfrm>
              <a:off x="57" y="497"/>
              <a:ext cx="143" cy="141"/>
            </a:xfrm>
            <a:custGeom>
              <a:avLst/>
              <a:gdLst>
                <a:gd name="T0" fmla="*/ 54 w 60"/>
                <a:gd name="T1" fmla="*/ 59 h 59"/>
                <a:gd name="T2" fmla="*/ 6 w 60"/>
                <a:gd name="T3" fmla="*/ 59 h 59"/>
                <a:gd name="T4" fmla="*/ 0 w 60"/>
                <a:gd name="T5" fmla="*/ 53 h 59"/>
                <a:gd name="T6" fmla="*/ 0 w 60"/>
                <a:gd name="T7" fmla="*/ 6 h 59"/>
                <a:gd name="T8" fmla="*/ 6 w 60"/>
                <a:gd name="T9" fmla="*/ 0 h 59"/>
                <a:gd name="T10" fmla="*/ 54 w 60"/>
                <a:gd name="T11" fmla="*/ 0 h 59"/>
                <a:gd name="T12" fmla="*/ 60 w 60"/>
                <a:gd name="T13" fmla="*/ 6 h 59"/>
                <a:gd name="T14" fmla="*/ 60 w 60"/>
                <a:gd name="T15" fmla="*/ 53 h 59"/>
                <a:gd name="T16" fmla="*/ 54 w 60"/>
                <a:gd name="T17" fmla="*/ 59 h 59"/>
                <a:gd name="T18" fmla="*/ 12 w 60"/>
                <a:gd name="T19" fmla="*/ 47 h 59"/>
                <a:gd name="T20" fmla="*/ 48 w 60"/>
                <a:gd name="T21" fmla="*/ 47 h 59"/>
                <a:gd name="T22" fmla="*/ 48 w 60"/>
                <a:gd name="T23" fmla="*/ 12 h 59"/>
                <a:gd name="T24" fmla="*/ 12 w 60"/>
                <a:gd name="T25" fmla="*/ 12 h 59"/>
                <a:gd name="T26" fmla="*/ 12 w 60"/>
                <a:gd name="T27" fmla="*/ 47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59">
                  <a:moveTo>
                    <a:pt x="54" y="59"/>
                  </a:moveTo>
                  <a:cubicBezTo>
                    <a:pt x="6" y="59"/>
                    <a:pt x="6" y="59"/>
                    <a:pt x="6" y="59"/>
                  </a:cubicBezTo>
                  <a:cubicBezTo>
                    <a:pt x="3" y="59"/>
                    <a:pt x="0" y="56"/>
                    <a:pt x="0" y="53"/>
                  </a:cubicBezTo>
                  <a:cubicBezTo>
                    <a:pt x="0" y="6"/>
                    <a:pt x="0" y="6"/>
                    <a:pt x="0" y="6"/>
                  </a:cubicBezTo>
                  <a:cubicBezTo>
                    <a:pt x="0" y="2"/>
                    <a:pt x="3" y="0"/>
                    <a:pt x="6" y="0"/>
                  </a:cubicBezTo>
                  <a:cubicBezTo>
                    <a:pt x="54" y="0"/>
                    <a:pt x="54" y="0"/>
                    <a:pt x="54" y="0"/>
                  </a:cubicBezTo>
                  <a:cubicBezTo>
                    <a:pt x="57" y="0"/>
                    <a:pt x="60" y="2"/>
                    <a:pt x="60" y="6"/>
                  </a:cubicBezTo>
                  <a:cubicBezTo>
                    <a:pt x="60" y="53"/>
                    <a:pt x="60" y="53"/>
                    <a:pt x="60" y="53"/>
                  </a:cubicBezTo>
                  <a:cubicBezTo>
                    <a:pt x="60" y="56"/>
                    <a:pt x="57" y="59"/>
                    <a:pt x="54" y="59"/>
                  </a:cubicBezTo>
                  <a:close/>
                  <a:moveTo>
                    <a:pt x="12" y="47"/>
                  </a:moveTo>
                  <a:cubicBezTo>
                    <a:pt x="48" y="47"/>
                    <a:pt x="48" y="47"/>
                    <a:pt x="48" y="47"/>
                  </a:cubicBezTo>
                  <a:cubicBezTo>
                    <a:pt x="48" y="12"/>
                    <a:pt x="48" y="12"/>
                    <a:pt x="48" y="12"/>
                  </a:cubicBezTo>
                  <a:cubicBezTo>
                    <a:pt x="12" y="12"/>
                    <a:pt x="12" y="12"/>
                    <a:pt x="12" y="12"/>
                  </a:cubicBezTo>
                  <a:lnTo>
                    <a:pt x="12" y="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6">
              <a:extLst>
                <a:ext uri="{FF2B5EF4-FFF2-40B4-BE49-F238E27FC236}">
                  <a16:creationId xmlns:a16="http://schemas.microsoft.com/office/drawing/2014/main" id="{36B9D7C3-73F2-4D5E-A575-6A47824AD45B}"/>
                </a:ext>
              </a:extLst>
            </p:cNvPr>
            <p:cNvSpPr>
              <a:spLocks noEditPoints="1"/>
            </p:cNvSpPr>
            <p:nvPr/>
          </p:nvSpPr>
          <p:spPr bwMode="auto">
            <a:xfrm>
              <a:off x="57" y="655"/>
              <a:ext cx="143" cy="143"/>
            </a:xfrm>
            <a:custGeom>
              <a:avLst/>
              <a:gdLst>
                <a:gd name="T0" fmla="*/ 54 w 60"/>
                <a:gd name="T1" fmla="*/ 60 h 60"/>
                <a:gd name="T2" fmla="*/ 6 w 60"/>
                <a:gd name="T3" fmla="*/ 60 h 60"/>
                <a:gd name="T4" fmla="*/ 0 w 60"/>
                <a:gd name="T5" fmla="*/ 54 h 60"/>
                <a:gd name="T6" fmla="*/ 0 w 60"/>
                <a:gd name="T7" fmla="*/ 6 h 60"/>
                <a:gd name="T8" fmla="*/ 6 w 60"/>
                <a:gd name="T9" fmla="*/ 0 h 60"/>
                <a:gd name="T10" fmla="*/ 54 w 60"/>
                <a:gd name="T11" fmla="*/ 0 h 60"/>
                <a:gd name="T12" fmla="*/ 60 w 60"/>
                <a:gd name="T13" fmla="*/ 6 h 60"/>
                <a:gd name="T14" fmla="*/ 60 w 60"/>
                <a:gd name="T15" fmla="*/ 54 h 60"/>
                <a:gd name="T16" fmla="*/ 54 w 60"/>
                <a:gd name="T17" fmla="*/ 60 h 60"/>
                <a:gd name="T18" fmla="*/ 12 w 60"/>
                <a:gd name="T19" fmla="*/ 48 h 60"/>
                <a:gd name="T20" fmla="*/ 48 w 60"/>
                <a:gd name="T21" fmla="*/ 48 h 60"/>
                <a:gd name="T22" fmla="*/ 48 w 60"/>
                <a:gd name="T23" fmla="*/ 12 h 60"/>
                <a:gd name="T24" fmla="*/ 12 w 60"/>
                <a:gd name="T25" fmla="*/ 12 h 60"/>
                <a:gd name="T26" fmla="*/ 12 w 60"/>
                <a:gd name="T27" fmla="*/ 4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 h="60">
                  <a:moveTo>
                    <a:pt x="54" y="60"/>
                  </a:moveTo>
                  <a:cubicBezTo>
                    <a:pt x="6" y="60"/>
                    <a:pt x="6" y="60"/>
                    <a:pt x="6" y="60"/>
                  </a:cubicBezTo>
                  <a:cubicBezTo>
                    <a:pt x="3" y="60"/>
                    <a:pt x="0" y="57"/>
                    <a:pt x="0" y="54"/>
                  </a:cubicBezTo>
                  <a:cubicBezTo>
                    <a:pt x="0" y="6"/>
                    <a:pt x="0" y="6"/>
                    <a:pt x="0" y="6"/>
                  </a:cubicBezTo>
                  <a:cubicBezTo>
                    <a:pt x="0" y="3"/>
                    <a:pt x="3" y="0"/>
                    <a:pt x="6" y="0"/>
                  </a:cubicBezTo>
                  <a:cubicBezTo>
                    <a:pt x="54" y="0"/>
                    <a:pt x="54" y="0"/>
                    <a:pt x="54" y="0"/>
                  </a:cubicBezTo>
                  <a:cubicBezTo>
                    <a:pt x="57" y="0"/>
                    <a:pt x="60" y="3"/>
                    <a:pt x="60" y="6"/>
                  </a:cubicBezTo>
                  <a:cubicBezTo>
                    <a:pt x="60" y="54"/>
                    <a:pt x="60" y="54"/>
                    <a:pt x="60" y="54"/>
                  </a:cubicBezTo>
                  <a:cubicBezTo>
                    <a:pt x="60" y="57"/>
                    <a:pt x="57" y="60"/>
                    <a:pt x="54" y="60"/>
                  </a:cubicBezTo>
                  <a:close/>
                  <a:moveTo>
                    <a:pt x="12" y="48"/>
                  </a:moveTo>
                  <a:cubicBezTo>
                    <a:pt x="48" y="48"/>
                    <a:pt x="48" y="48"/>
                    <a:pt x="48" y="48"/>
                  </a:cubicBezTo>
                  <a:cubicBezTo>
                    <a:pt x="48" y="12"/>
                    <a:pt x="48" y="12"/>
                    <a:pt x="48" y="12"/>
                  </a:cubicBezTo>
                  <a:cubicBezTo>
                    <a:pt x="12" y="12"/>
                    <a:pt x="12" y="12"/>
                    <a:pt x="12" y="12"/>
                  </a:cubicBezTo>
                  <a:lnTo>
                    <a:pt x="12" y="4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7">
              <a:extLst>
                <a:ext uri="{FF2B5EF4-FFF2-40B4-BE49-F238E27FC236}">
                  <a16:creationId xmlns:a16="http://schemas.microsoft.com/office/drawing/2014/main" id="{CD1DE04E-E9CC-4160-8914-5BECD125197C}"/>
                </a:ext>
              </a:extLst>
            </p:cNvPr>
            <p:cNvSpPr>
              <a:spLocks/>
            </p:cNvSpPr>
            <p:nvPr/>
          </p:nvSpPr>
          <p:spPr bwMode="auto">
            <a:xfrm>
              <a:off x="243" y="174"/>
              <a:ext cx="29" cy="31"/>
            </a:xfrm>
            <a:custGeom>
              <a:avLst/>
              <a:gdLst>
                <a:gd name="T0" fmla="*/ 6 w 12"/>
                <a:gd name="T1" fmla="*/ 13 h 13"/>
                <a:gd name="T2" fmla="*/ 2 w 12"/>
                <a:gd name="T3" fmla="*/ 11 h 13"/>
                <a:gd name="T4" fmla="*/ 0 w 12"/>
                <a:gd name="T5" fmla="*/ 7 h 13"/>
                <a:gd name="T6" fmla="*/ 2 w 12"/>
                <a:gd name="T7" fmla="*/ 3 h 13"/>
                <a:gd name="T8" fmla="*/ 10 w 12"/>
                <a:gd name="T9" fmla="*/ 3 h 13"/>
                <a:gd name="T10" fmla="*/ 12 w 12"/>
                <a:gd name="T11" fmla="*/ 7 h 13"/>
                <a:gd name="T12" fmla="*/ 10 w 12"/>
                <a:gd name="T13" fmla="*/ 11 h 13"/>
                <a:gd name="T14" fmla="*/ 6 w 12"/>
                <a:gd name="T15" fmla="*/ 13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3">
                  <a:moveTo>
                    <a:pt x="6" y="13"/>
                  </a:moveTo>
                  <a:cubicBezTo>
                    <a:pt x="4" y="13"/>
                    <a:pt x="3" y="12"/>
                    <a:pt x="2" y="11"/>
                  </a:cubicBezTo>
                  <a:cubicBezTo>
                    <a:pt x="0" y="10"/>
                    <a:pt x="0" y="9"/>
                    <a:pt x="0" y="7"/>
                  </a:cubicBezTo>
                  <a:cubicBezTo>
                    <a:pt x="0" y="5"/>
                    <a:pt x="0" y="4"/>
                    <a:pt x="2" y="3"/>
                  </a:cubicBezTo>
                  <a:cubicBezTo>
                    <a:pt x="4" y="0"/>
                    <a:pt x="8" y="1"/>
                    <a:pt x="10" y="3"/>
                  </a:cubicBezTo>
                  <a:cubicBezTo>
                    <a:pt x="11" y="4"/>
                    <a:pt x="12" y="5"/>
                    <a:pt x="12" y="7"/>
                  </a:cubicBezTo>
                  <a:cubicBezTo>
                    <a:pt x="12" y="9"/>
                    <a:pt x="11" y="10"/>
                    <a:pt x="10" y="11"/>
                  </a:cubicBezTo>
                  <a:cubicBezTo>
                    <a:pt x="9" y="12"/>
                    <a:pt x="7"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8">
              <a:extLst>
                <a:ext uri="{FF2B5EF4-FFF2-40B4-BE49-F238E27FC236}">
                  <a16:creationId xmlns:a16="http://schemas.microsoft.com/office/drawing/2014/main" id="{AE02DDB0-4616-4878-AEAC-B6DBE3984C07}"/>
                </a:ext>
              </a:extLst>
            </p:cNvPr>
            <p:cNvSpPr>
              <a:spLocks noEditPoints="1"/>
            </p:cNvSpPr>
            <p:nvPr/>
          </p:nvSpPr>
          <p:spPr bwMode="auto">
            <a:xfrm>
              <a:off x="243" y="296"/>
              <a:ext cx="29" cy="382"/>
            </a:xfrm>
            <a:custGeom>
              <a:avLst/>
              <a:gdLst>
                <a:gd name="T0" fmla="*/ 0 w 12"/>
                <a:gd name="T1" fmla="*/ 154 h 160"/>
                <a:gd name="T2" fmla="*/ 6 w 12"/>
                <a:gd name="T3" fmla="*/ 148 h 160"/>
                <a:gd name="T4" fmla="*/ 6 w 12"/>
                <a:gd name="T5" fmla="*/ 148 h 160"/>
                <a:gd name="T6" fmla="*/ 12 w 12"/>
                <a:gd name="T7" fmla="*/ 154 h 160"/>
                <a:gd name="T8" fmla="*/ 12 w 12"/>
                <a:gd name="T9" fmla="*/ 154 h 160"/>
                <a:gd name="T10" fmla="*/ 6 w 12"/>
                <a:gd name="T11" fmla="*/ 160 h 160"/>
                <a:gd name="T12" fmla="*/ 6 w 12"/>
                <a:gd name="T13" fmla="*/ 160 h 160"/>
                <a:gd name="T14" fmla="*/ 0 w 12"/>
                <a:gd name="T15" fmla="*/ 154 h 160"/>
                <a:gd name="T16" fmla="*/ 0 w 12"/>
                <a:gd name="T17" fmla="*/ 105 h 160"/>
                <a:gd name="T18" fmla="*/ 6 w 12"/>
                <a:gd name="T19" fmla="*/ 99 h 160"/>
                <a:gd name="T20" fmla="*/ 6 w 12"/>
                <a:gd name="T21" fmla="*/ 99 h 160"/>
                <a:gd name="T22" fmla="*/ 12 w 12"/>
                <a:gd name="T23" fmla="*/ 105 h 160"/>
                <a:gd name="T24" fmla="*/ 12 w 12"/>
                <a:gd name="T25" fmla="*/ 105 h 160"/>
                <a:gd name="T26" fmla="*/ 6 w 12"/>
                <a:gd name="T27" fmla="*/ 111 h 160"/>
                <a:gd name="T28" fmla="*/ 6 w 12"/>
                <a:gd name="T29" fmla="*/ 111 h 160"/>
                <a:gd name="T30" fmla="*/ 0 w 12"/>
                <a:gd name="T31" fmla="*/ 105 h 160"/>
                <a:gd name="T32" fmla="*/ 0 w 12"/>
                <a:gd name="T33" fmla="*/ 55 h 160"/>
                <a:gd name="T34" fmla="*/ 6 w 12"/>
                <a:gd name="T35" fmla="*/ 49 h 160"/>
                <a:gd name="T36" fmla="*/ 6 w 12"/>
                <a:gd name="T37" fmla="*/ 49 h 160"/>
                <a:gd name="T38" fmla="*/ 12 w 12"/>
                <a:gd name="T39" fmla="*/ 55 h 160"/>
                <a:gd name="T40" fmla="*/ 12 w 12"/>
                <a:gd name="T41" fmla="*/ 55 h 160"/>
                <a:gd name="T42" fmla="*/ 6 w 12"/>
                <a:gd name="T43" fmla="*/ 61 h 160"/>
                <a:gd name="T44" fmla="*/ 6 w 12"/>
                <a:gd name="T45" fmla="*/ 61 h 160"/>
                <a:gd name="T46" fmla="*/ 0 w 12"/>
                <a:gd name="T47" fmla="*/ 55 h 160"/>
                <a:gd name="T48" fmla="*/ 0 w 12"/>
                <a:gd name="T49" fmla="*/ 6 h 160"/>
                <a:gd name="T50" fmla="*/ 6 w 12"/>
                <a:gd name="T51" fmla="*/ 0 h 160"/>
                <a:gd name="T52" fmla="*/ 6 w 12"/>
                <a:gd name="T53" fmla="*/ 0 h 160"/>
                <a:gd name="T54" fmla="*/ 12 w 12"/>
                <a:gd name="T55" fmla="*/ 6 h 160"/>
                <a:gd name="T56" fmla="*/ 12 w 12"/>
                <a:gd name="T57" fmla="*/ 6 h 160"/>
                <a:gd name="T58" fmla="*/ 6 w 12"/>
                <a:gd name="T59" fmla="*/ 12 h 160"/>
                <a:gd name="T60" fmla="*/ 6 w 12"/>
                <a:gd name="T61" fmla="*/ 12 h 160"/>
                <a:gd name="T62" fmla="*/ 0 w 12"/>
                <a:gd name="T63" fmla="*/ 6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 h="160">
                  <a:moveTo>
                    <a:pt x="0" y="154"/>
                  </a:moveTo>
                  <a:cubicBezTo>
                    <a:pt x="0" y="151"/>
                    <a:pt x="2" y="148"/>
                    <a:pt x="6" y="148"/>
                  </a:cubicBezTo>
                  <a:cubicBezTo>
                    <a:pt x="6" y="148"/>
                    <a:pt x="6" y="148"/>
                    <a:pt x="6" y="148"/>
                  </a:cubicBezTo>
                  <a:cubicBezTo>
                    <a:pt x="9" y="148"/>
                    <a:pt x="12" y="151"/>
                    <a:pt x="12" y="154"/>
                  </a:cubicBezTo>
                  <a:cubicBezTo>
                    <a:pt x="12" y="154"/>
                    <a:pt x="12" y="154"/>
                    <a:pt x="12" y="154"/>
                  </a:cubicBezTo>
                  <a:cubicBezTo>
                    <a:pt x="12" y="158"/>
                    <a:pt x="9" y="160"/>
                    <a:pt x="6" y="160"/>
                  </a:cubicBezTo>
                  <a:cubicBezTo>
                    <a:pt x="6" y="160"/>
                    <a:pt x="6" y="160"/>
                    <a:pt x="6" y="160"/>
                  </a:cubicBezTo>
                  <a:cubicBezTo>
                    <a:pt x="2" y="160"/>
                    <a:pt x="0" y="158"/>
                    <a:pt x="0" y="154"/>
                  </a:cubicBezTo>
                  <a:close/>
                  <a:moveTo>
                    <a:pt x="0" y="105"/>
                  </a:moveTo>
                  <a:cubicBezTo>
                    <a:pt x="0" y="101"/>
                    <a:pt x="2" y="99"/>
                    <a:pt x="6" y="99"/>
                  </a:cubicBezTo>
                  <a:cubicBezTo>
                    <a:pt x="6" y="99"/>
                    <a:pt x="6" y="99"/>
                    <a:pt x="6" y="99"/>
                  </a:cubicBezTo>
                  <a:cubicBezTo>
                    <a:pt x="9" y="99"/>
                    <a:pt x="12" y="101"/>
                    <a:pt x="12" y="105"/>
                  </a:cubicBezTo>
                  <a:cubicBezTo>
                    <a:pt x="12" y="105"/>
                    <a:pt x="12" y="105"/>
                    <a:pt x="12" y="105"/>
                  </a:cubicBezTo>
                  <a:cubicBezTo>
                    <a:pt x="12" y="108"/>
                    <a:pt x="9" y="111"/>
                    <a:pt x="6" y="111"/>
                  </a:cubicBezTo>
                  <a:cubicBezTo>
                    <a:pt x="6" y="111"/>
                    <a:pt x="6" y="111"/>
                    <a:pt x="6" y="111"/>
                  </a:cubicBezTo>
                  <a:cubicBezTo>
                    <a:pt x="2" y="111"/>
                    <a:pt x="0" y="108"/>
                    <a:pt x="0" y="105"/>
                  </a:cubicBezTo>
                  <a:close/>
                  <a:moveTo>
                    <a:pt x="0" y="55"/>
                  </a:moveTo>
                  <a:cubicBezTo>
                    <a:pt x="0" y="52"/>
                    <a:pt x="2" y="49"/>
                    <a:pt x="6" y="49"/>
                  </a:cubicBezTo>
                  <a:cubicBezTo>
                    <a:pt x="6" y="49"/>
                    <a:pt x="6" y="49"/>
                    <a:pt x="6" y="49"/>
                  </a:cubicBezTo>
                  <a:cubicBezTo>
                    <a:pt x="9" y="49"/>
                    <a:pt x="12" y="52"/>
                    <a:pt x="12" y="55"/>
                  </a:cubicBezTo>
                  <a:cubicBezTo>
                    <a:pt x="12" y="55"/>
                    <a:pt x="12" y="55"/>
                    <a:pt x="12" y="55"/>
                  </a:cubicBezTo>
                  <a:cubicBezTo>
                    <a:pt x="12" y="59"/>
                    <a:pt x="9" y="61"/>
                    <a:pt x="6" y="61"/>
                  </a:cubicBezTo>
                  <a:cubicBezTo>
                    <a:pt x="6" y="61"/>
                    <a:pt x="6" y="61"/>
                    <a:pt x="6" y="61"/>
                  </a:cubicBezTo>
                  <a:cubicBezTo>
                    <a:pt x="2" y="61"/>
                    <a:pt x="0" y="59"/>
                    <a:pt x="0" y="55"/>
                  </a:cubicBezTo>
                  <a:close/>
                  <a:moveTo>
                    <a:pt x="0" y="6"/>
                  </a:moveTo>
                  <a:cubicBezTo>
                    <a:pt x="0" y="2"/>
                    <a:pt x="2"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2" y="12"/>
                    <a:pt x="0" y="9"/>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9">
              <a:extLst>
                <a:ext uri="{FF2B5EF4-FFF2-40B4-BE49-F238E27FC236}">
                  <a16:creationId xmlns:a16="http://schemas.microsoft.com/office/drawing/2014/main" id="{1EC2C4EB-A2CF-440E-B2BD-33D225FF1915}"/>
                </a:ext>
              </a:extLst>
            </p:cNvPr>
            <p:cNvSpPr>
              <a:spLocks/>
            </p:cNvSpPr>
            <p:nvPr/>
          </p:nvSpPr>
          <p:spPr bwMode="auto">
            <a:xfrm>
              <a:off x="243" y="769"/>
              <a:ext cx="29" cy="29"/>
            </a:xfrm>
            <a:custGeom>
              <a:avLst/>
              <a:gdLst>
                <a:gd name="T0" fmla="*/ 6 w 12"/>
                <a:gd name="T1" fmla="*/ 12 h 12"/>
                <a:gd name="T2" fmla="*/ 2 w 12"/>
                <a:gd name="T3" fmla="*/ 10 h 12"/>
                <a:gd name="T4" fmla="*/ 0 w 12"/>
                <a:gd name="T5" fmla="*/ 6 h 12"/>
                <a:gd name="T6" fmla="*/ 2 w 12"/>
                <a:gd name="T7" fmla="*/ 2 h 12"/>
                <a:gd name="T8" fmla="*/ 10 w 12"/>
                <a:gd name="T9" fmla="*/ 2 h 12"/>
                <a:gd name="T10" fmla="*/ 12 w 12"/>
                <a:gd name="T11" fmla="*/ 6 h 12"/>
                <a:gd name="T12" fmla="*/ 10 w 12"/>
                <a:gd name="T13" fmla="*/ 10 h 12"/>
                <a:gd name="T14" fmla="*/ 6 w 12"/>
                <a:gd name="T15" fmla="*/ 12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6" y="12"/>
                  </a:moveTo>
                  <a:cubicBezTo>
                    <a:pt x="4" y="12"/>
                    <a:pt x="3" y="11"/>
                    <a:pt x="2" y="10"/>
                  </a:cubicBezTo>
                  <a:cubicBezTo>
                    <a:pt x="0" y="9"/>
                    <a:pt x="0" y="8"/>
                    <a:pt x="0" y="6"/>
                  </a:cubicBezTo>
                  <a:cubicBezTo>
                    <a:pt x="0" y="4"/>
                    <a:pt x="0" y="3"/>
                    <a:pt x="2" y="2"/>
                  </a:cubicBezTo>
                  <a:cubicBezTo>
                    <a:pt x="4" y="0"/>
                    <a:pt x="8" y="0"/>
                    <a:pt x="10" y="2"/>
                  </a:cubicBezTo>
                  <a:cubicBezTo>
                    <a:pt x="11" y="3"/>
                    <a:pt x="12" y="4"/>
                    <a:pt x="12" y="6"/>
                  </a:cubicBezTo>
                  <a:cubicBezTo>
                    <a:pt x="12" y="8"/>
                    <a:pt x="11" y="9"/>
                    <a:pt x="10" y="10"/>
                  </a:cubicBezTo>
                  <a:cubicBezTo>
                    <a:pt x="9" y="11"/>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0">
              <a:extLst>
                <a:ext uri="{FF2B5EF4-FFF2-40B4-BE49-F238E27FC236}">
                  <a16:creationId xmlns:a16="http://schemas.microsoft.com/office/drawing/2014/main" id="{2068BE13-4294-47AF-B7D7-CA09C2E7F5BF}"/>
                </a:ext>
              </a:extLst>
            </p:cNvPr>
            <p:cNvSpPr>
              <a:spLocks/>
            </p:cNvSpPr>
            <p:nvPr/>
          </p:nvSpPr>
          <p:spPr bwMode="auto">
            <a:xfrm>
              <a:off x="193" y="60"/>
              <a:ext cx="110" cy="28"/>
            </a:xfrm>
            <a:custGeom>
              <a:avLst/>
              <a:gdLst>
                <a:gd name="T0" fmla="*/ 40 w 46"/>
                <a:gd name="T1" fmla="*/ 12 h 12"/>
                <a:gd name="T2" fmla="*/ 6 w 46"/>
                <a:gd name="T3" fmla="*/ 12 h 12"/>
                <a:gd name="T4" fmla="*/ 0 w 46"/>
                <a:gd name="T5" fmla="*/ 6 h 12"/>
                <a:gd name="T6" fmla="*/ 6 w 46"/>
                <a:gd name="T7" fmla="*/ 0 h 12"/>
                <a:gd name="T8" fmla="*/ 40 w 46"/>
                <a:gd name="T9" fmla="*/ 0 h 12"/>
                <a:gd name="T10" fmla="*/ 46 w 46"/>
                <a:gd name="T11" fmla="*/ 6 h 12"/>
                <a:gd name="T12" fmla="*/ 40 w 46"/>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46" h="12">
                  <a:moveTo>
                    <a:pt x="40" y="12"/>
                  </a:moveTo>
                  <a:cubicBezTo>
                    <a:pt x="6" y="12"/>
                    <a:pt x="6" y="12"/>
                    <a:pt x="6" y="12"/>
                  </a:cubicBezTo>
                  <a:cubicBezTo>
                    <a:pt x="3" y="12"/>
                    <a:pt x="0" y="9"/>
                    <a:pt x="0" y="6"/>
                  </a:cubicBezTo>
                  <a:cubicBezTo>
                    <a:pt x="0" y="2"/>
                    <a:pt x="3" y="0"/>
                    <a:pt x="6" y="0"/>
                  </a:cubicBezTo>
                  <a:cubicBezTo>
                    <a:pt x="40" y="0"/>
                    <a:pt x="40" y="0"/>
                    <a:pt x="40" y="0"/>
                  </a:cubicBezTo>
                  <a:cubicBezTo>
                    <a:pt x="43" y="0"/>
                    <a:pt x="46" y="2"/>
                    <a:pt x="46" y="6"/>
                  </a:cubicBezTo>
                  <a:cubicBezTo>
                    <a:pt x="46" y="9"/>
                    <a:pt x="43" y="12"/>
                    <a:pt x="40"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2" name="Freeform 44">
            <a:extLst>
              <a:ext uri="{FF2B5EF4-FFF2-40B4-BE49-F238E27FC236}">
                <a16:creationId xmlns:a16="http://schemas.microsoft.com/office/drawing/2014/main" id="{35B988B4-705C-4FB9-B25A-B5E1B43F3706}"/>
              </a:ext>
            </a:extLst>
          </p:cNvPr>
          <p:cNvSpPr>
            <a:spLocks noEditPoints="1"/>
          </p:cNvSpPr>
          <p:nvPr/>
        </p:nvSpPr>
        <p:spPr bwMode="auto">
          <a:xfrm>
            <a:off x="8205650" y="4389174"/>
            <a:ext cx="850901" cy="912813"/>
          </a:xfrm>
          <a:custGeom>
            <a:avLst/>
            <a:gdLst>
              <a:gd name="T0" fmla="*/ 649 w 679"/>
              <a:gd name="T1" fmla="*/ 728 h 728"/>
              <a:gd name="T2" fmla="*/ 31 w 679"/>
              <a:gd name="T3" fmla="*/ 728 h 728"/>
              <a:gd name="T4" fmla="*/ 9 w 679"/>
              <a:gd name="T5" fmla="*/ 718 h 728"/>
              <a:gd name="T6" fmla="*/ 1 w 679"/>
              <a:gd name="T7" fmla="*/ 695 h 728"/>
              <a:gd name="T8" fmla="*/ 15 w 679"/>
              <a:gd name="T9" fmla="*/ 570 h 728"/>
              <a:gd name="T10" fmla="*/ 114 w 679"/>
              <a:gd name="T11" fmla="*/ 473 h 728"/>
              <a:gd name="T12" fmla="*/ 251 w 679"/>
              <a:gd name="T13" fmla="*/ 473 h 728"/>
              <a:gd name="T14" fmla="*/ 251 w 679"/>
              <a:gd name="T15" fmla="*/ 436 h 728"/>
              <a:gd name="T16" fmla="*/ 160 w 679"/>
              <a:gd name="T17" fmla="*/ 232 h 728"/>
              <a:gd name="T18" fmla="*/ 160 w 679"/>
              <a:gd name="T19" fmla="*/ 211 h 728"/>
              <a:gd name="T20" fmla="*/ 176 w 679"/>
              <a:gd name="T21" fmla="*/ 136 h 728"/>
              <a:gd name="T22" fmla="*/ 338 w 679"/>
              <a:gd name="T23" fmla="*/ 0 h 728"/>
              <a:gd name="T24" fmla="*/ 501 w 679"/>
              <a:gd name="T25" fmla="*/ 136 h 728"/>
              <a:gd name="T26" fmla="*/ 514 w 679"/>
              <a:gd name="T27" fmla="*/ 194 h 728"/>
              <a:gd name="T28" fmla="*/ 517 w 679"/>
              <a:gd name="T29" fmla="*/ 232 h 728"/>
              <a:gd name="T30" fmla="*/ 428 w 679"/>
              <a:gd name="T31" fmla="*/ 433 h 728"/>
              <a:gd name="T32" fmla="*/ 428 w 679"/>
              <a:gd name="T33" fmla="*/ 473 h 728"/>
              <a:gd name="T34" fmla="*/ 565 w 679"/>
              <a:gd name="T35" fmla="*/ 473 h 728"/>
              <a:gd name="T36" fmla="*/ 664 w 679"/>
              <a:gd name="T37" fmla="*/ 570 h 728"/>
              <a:gd name="T38" fmla="*/ 678 w 679"/>
              <a:gd name="T39" fmla="*/ 695 h 728"/>
              <a:gd name="T40" fmla="*/ 671 w 679"/>
              <a:gd name="T41" fmla="*/ 718 h 728"/>
              <a:gd name="T42" fmla="*/ 649 w 679"/>
              <a:gd name="T43" fmla="*/ 728 h 728"/>
              <a:gd name="T44" fmla="*/ 64 w 679"/>
              <a:gd name="T45" fmla="*/ 669 h 728"/>
              <a:gd name="T46" fmla="*/ 616 w 679"/>
              <a:gd name="T47" fmla="*/ 669 h 728"/>
              <a:gd name="T48" fmla="*/ 605 w 679"/>
              <a:gd name="T49" fmla="*/ 575 h 728"/>
              <a:gd name="T50" fmla="*/ 605 w 679"/>
              <a:gd name="T51" fmla="*/ 572 h 728"/>
              <a:gd name="T52" fmla="*/ 565 w 679"/>
              <a:gd name="T53" fmla="*/ 532 h 728"/>
              <a:gd name="T54" fmla="*/ 398 w 679"/>
              <a:gd name="T55" fmla="*/ 532 h 728"/>
              <a:gd name="T56" fmla="*/ 369 w 679"/>
              <a:gd name="T57" fmla="*/ 502 h 728"/>
              <a:gd name="T58" fmla="*/ 369 w 679"/>
              <a:gd name="T59" fmla="*/ 418 h 728"/>
              <a:gd name="T60" fmla="*/ 383 w 679"/>
              <a:gd name="T61" fmla="*/ 393 h 728"/>
              <a:gd name="T62" fmla="*/ 457 w 679"/>
              <a:gd name="T63" fmla="*/ 232 h 728"/>
              <a:gd name="T64" fmla="*/ 455 w 679"/>
              <a:gd name="T65" fmla="*/ 201 h 728"/>
              <a:gd name="T66" fmla="*/ 445 w 679"/>
              <a:gd name="T67" fmla="*/ 156 h 728"/>
              <a:gd name="T68" fmla="*/ 338 w 679"/>
              <a:gd name="T69" fmla="*/ 59 h 728"/>
              <a:gd name="T70" fmla="*/ 232 w 679"/>
              <a:gd name="T71" fmla="*/ 156 h 728"/>
              <a:gd name="T72" fmla="*/ 219 w 679"/>
              <a:gd name="T73" fmla="*/ 215 h 728"/>
              <a:gd name="T74" fmla="*/ 219 w 679"/>
              <a:gd name="T75" fmla="*/ 232 h 728"/>
              <a:gd name="T76" fmla="*/ 296 w 679"/>
              <a:gd name="T77" fmla="*/ 394 h 728"/>
              <a:gd name="T78" fmla="*/ 310 w 679"/>
              <a:gd name="T79" fmla="*/ 420 h 728"/>
              <a:gd name="T80" fmla="*/ 310 w 679"/>
              <a:gd name="T81" fmla="*/ 502 h 728"/>
              <a:gd name="T82" fmla="*/ 281 w 679"/>
              <a:gd name="T83" fmla="*/ 532 h 728"/>
              <a:gd name="T84" fmla="*/ 114 w 679"/>
              <a:gd name="T85" fmla="*/ 532 h 728"/>
              <a:gd name="T86" fmla="*/ 74 w 679"/>
              <a:gd name="T87" fmla="*/ 572 h 728"/>
              <a:gd name="T88" fmla="*/ 74 w 679"/>
              <a:gd name="T89" fmla="*/ 575 h 728"/>
              <a:gd name="T90" fmla="*/ 64 w 679"/>
              <a:gd name="T91" fmla="*/ 669 h 728"/>
              <a:gd name="T92" fmla="*/ 664 w 679"/>
              <a:gd name="T93" fmla="*/ 572 h 728"/>
              <a:gd name="T94" fmla="*/ 665 w 679"/>
              <a:gd name="T95" fmla="*/ 572 h 728"/>
              <a:gd name="T96" fmla="*/ 664 w 679"/>
              <a:gd name="T97" fmla="*/ 572 h 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79" h="728">
                <a:moveTo>
                  <a:pt x="649" y="728"/>
                </a:moveTo>
                <a:cubicBezTo>
                  <a:pt x="31" y="728"/>
                  <a:pt x="31" y="728"/>
                  <a:pt x="31" y="728"/>
                </a:cubicBezTo>
                <a:cubicBezTo>
                  <a:pt x="22" y="728"/>
                  <a:pt x="14" y="724"/>
                  <a:pt x="9" y="718"/>
                </a:cubicBezTo>
                <a:cubicBezTo>
                  <a:pt x="3" y="712"/>
                  <a:pt x="0" y="704"/>
                  <a:pt x="1" y="695"/>
                </a:cubicBezTo>
                <a:cubicBezTo>
                  <a:pt x="15" y="570"/>
                  <a:pt x="15" y="570"/>
                  <a:pt x="15" y="570"/>
                </a:cubicBezTo>
                <a:cubicBezTo>
                  <a:pt x="16" y="516"/>
                  <a:pt x="60" y="473"/>
                  <a:pt x="114" y="473"/>
                </a:cubicBezTo>
                <a:cubicBezTo>
                  <a:pt x="251" y="473"/>
                  <a:pt x="251" y="473"/>
                  <a:pt x="251" y="473"/>
                </a:cubicBezTo>
                <a:cubicBezTo>
                  <a:pt x="251" y="436"/>
                  <a:pt x="251" y="436"/>
                  <a:pt x="251" y="436"/>
                </a:cubicBezTo>
                <a:cubicBezTo>
                  <a:pt x="195" y="395"/>
                  <a:pt x="160" y="318"/>
                  <a:pt x="160" y="232"/>
                </a:cubicBezTo>
                <a:cubicBezTo>
                  <a:pt x="160" y="225"/>
                  <a:pt x="160" y="218"/>
                  <a:pt x="160" y="211"/>
                </a:cubicBezTo>
                <a:cubicBezTo>
                  <a:pt x="162" y="185"/>
                  <a:pt x="167" y="160"/>
                  <a:pt x="176" y="136"/>
                </a:cubicBezTo>
                <a:cubicBezTo>
                  <a:pt x="204" y="53"/>
                  <a:pt x="268" y="0"/>
                  <a:pt x="338" y="0"/>
                </a:cubicBezTo>
                <a:cubicBezTo>
                  <a:pt x="408" y="0"/>
                  <a:pt x="472" y="53"/>
                  <a:pt x="501" y="136"/>
                </a:cubicBezTo>
                <a:cubicBezTo>
                  <a:pt x="507" y="155"/>
                  <a:pt x="511" y="174"/>
                  <a:pt x="514" y="194"/>
                </a:cubicBezTo>
                <a:cubicBezTo>
                  <a:pt x="516" y="207"/>
                  <a:pt x="517" y="220"/>
                  <a:pt x="517" y="232"/>
                </a:cubicBezTo>
                <a:cubicBezTo>
                  <a:pt x="517" y="316"/>
                  <a:pt x="482" y="392"/>
                  <a:pt x="428" y="433"/>
                </a:cubicBezTo>
                <a:cubicBezTo>
                  <a:pt x="428" y="473"/>
                  <a:pt x="428" y="473"/>
                  <a:pt x="428" y="473"/>
                </a:cubicBezTo>
                <a:cubicBezTo>
                  <a:pt x="565" y="473"/>
                  <a:pt x="565" y="473"/>
                  <a:pt x="565" y="473"/>
                </a:cubicBezTo>
                <a:cubicBezTo>
                  <a:pt x="619" y="473"/>
                  <a:pt x="663" y="516"/>
                  <a:pt x="664" y="570"/>
                </a:cubicBezTo>
                <a:cubicBezTo>
                  <a:pt x="678" y="695"/>
                  <a:pt x="678" y="695"/>
                  <a:pt x="678" y="695"/>
                </a:cubicBezTo>
                <a:cubicBezTo>
                  <a:pt x="679" y="704"/>
                  <a:pt x="676" y="712"/>
                  <a:pt x="671" y="718"/>
                </a:cubicBezTo>
                <a:cubicBezTo>
                  <a:pt x="665" y="724"/>
                  <a:pt x="657" y="728"/>
                  <a:pt x="649" y="728"/>
                </a:cubicBezTo>
                <a:close/>
                <a:moveTo>
                  <a:pt x="64" y="669"/>
                </a:moveTo>
                <a:cubicBezTo>
                  <a:pt x="616" y="669"/>
                  <a:pt x="616" y="669"/>
                  <a:pt x="616" y="669"/>
                </a:cubicBezTo>
                <a:cubicBezTo>
                  <a:pt x="605" y="575"/>
                  <a:pt x="605" y="575"/>
                  <a:pt x="605" y="575"/>
                </a:cubicBezTo>
                <a:cubicBezTo>
                  <a:pt x="605" y="574"/>
                  <a:pt x="605" y="573"/>
                  <a:pt x="605" y="572"/>
                </a:cubicBezTo>
                <a:cubicBezTo>
                  <a:pt x="605" y="550"/>
                  <a:pt x="587" y="532"/>
                  <a:pt x="565" y="532"/>
                </a:cubicBezTo>
                <a:cubicBezTo>
                  <a:pt x="398" y="532"/>
                  <a:pt x="398" y="532"/>
                  <a:pt x="398" y="532"/>
                </a:cubicBezTo>
                <a:cubicBezTo>
                  <a:pt x="382" y="532"/>
                  <a:pt x="369" y="519"/>
                  <a:pt x="369" y="502"/>
                </a:cubicBezTo>
                <a:cubicBezTo>
                  <a:pt x="369" y="418"/>
                  <a:pt x="369" y="418"/>
                  <a:pt x="369" y="418"/>
                </a:cubicBezTo>
                <a:cubicBezTo>
                  <a:pt x="369" y="407"/>
                  <a:pt x="374" y="398"/>
                  <a:pt x="383" y="393"/>
                </a:cubicBezTo>
                <a:cubicBezTo>
                  <a:pt x="428" y="365"/>
                  <a:pt x="457" y="302"/>
                  <a:pt x="457" y="232"/>
                </a:cubicBezTo>
                <a:cubicBezTo>
                  <a:pt x="457" y="223"/>
                  <a:pt x="457" y="212"/>
                  <a:pt x="455" y="201"/>
                </a:cubicBezTo>
                <a:cubicBezTo>
                  <a:pt x="453" y="185"/>
                  <a:pt x="450" y="170"/>
                  <a:pt x="445" y="156"/>
                </a:cubicBezTo>
                <a:cubicBezTo>
                  <a:pt x="424" y="97"/>
                  <a:pt x="383" y="59"/>
                  <a:pt x="338" y="59"/>
                </a:cubicBezTo>
                <a:cubicBezTo>
                  <a:pt x="294" y="59"/>
                  <a:pt x="252" y="97"/>
                  <a:pt x="232" y="156"/>
                </a:cubicBezTo>
                <a:cubicBezTo>
                  <a:pt x="225" y="175"/>
                  <a:pt x="221" y="195"/>
                  <a:pt x="219" y="215"/>
                </a:cubicBezTo>
                <a:cubicBezTo>
                  <a:pt x="219" y="221"/>
                  <a:pt x="219" y="227"/>
                  <a:pt x="219" y="232"/>
                </a:cubicBezTo>
                <a:cubicBezTo>
                  <a:pt x="219" y="303"/>
                  <a:pt x="250" y="368"/>
                  <a:pt x="296" y="394"/>
                </a:cubicBezTo>
                <a:cubicBezTo>
                  <a:pt x="305" y="399"/>
                  <a:pt x="310" y="409"/>
                  <a:pt x="310" y="420"/>
                </a:cubicBezTo>
                <a:cubicBezTo>
                  <a:pt x="310" y="502"/>
                  <a:pt x="310" y="502"/>
                  <a:pt x="310" y="502"/>
                </a:cubicBezTo>
                <a:cubicBezTo>
                  <a:pt x="310" y="519"/>
                  <a:pt x="297" y="532"/>
                  <a:pt x="281" y="532"/>
                </a:cubicBezTo>
                <a:cubicBezTo>
                  <a:pt x="114" y="532"/>
                  <a:pt x="114" y="532"/>
                  <a:pt x="114" y="532"/>
                </a:cubicBezTo>
                <a:cubicBezTo>
                  <a:pt x="92" y="532"/>
                  <a:pt x="74" y="550"/>
                  <a:pt x="74" y="572"/>
                </a:cubicBezTo>
                <a:cubicBezTo>
                  <a:pt x="74" y="573"/>
                  <a:pt x="74" y="574"/>
                  <a:pt x="74" y="575"/>
                </a:cubicBezTo>
                <a:lnTo>
                  <a:pt x="64" y="669"/>
                </a:lnTo>
                <a:close/>
                <a:moveTo>
                  <a:pt x="664" y="572"/>
                </a:moveTo>
                <a:cubicBezTo>
                  <a:pt x="665" y="572"/>
                  <a:pt x="665" y="572"/>
                  <a:pt x="665" y="572"/>
                </a:cubicBezTo>
                <a:lnTo>
                  <a:pt x="664" y="57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nvGrpSpPr>
          <p:cNvPr id="54" name="Group 47">
            <a:extLst>
              <a:ext uri="{FF2B5EF4-FFF2-40B4-BE49-F238E27FC236}">
                <a16:creationId xmlns:a16="http://schemas.microsoft.com/office/drawing/2014/main" id="{39F2CA78-0E37-4008-B6F5-8BBF2EBB6CF6}"/>
              </a:ext>
            </a:extLst>
          </p:cNvPr>
          <p:cNvGrpSpPr>
            <a:grpSpLocks noChangeAspect="1"/>
          </p:cNvGrpSpPr>
          <p:nvPr/>
        </p:nvGrpSpPr>
        <p:grpSpPr bwMode="auto">
          <a:xfrm>
            <a:off x="10318331" y="4475456"/>
            <a:ext cx="966301" cy="963319"/>
            <a:chOff x="4" y="1"/>
            <a:chExt cx="972" cy="969"/>
          </a:xfrm>
          <a:solidFill>
            <a:schemeClr val="bg1"/>
          </a:solidFill>
        </p:grpSpPr>
        <p:sp>
          <p:nvSpPr>
            <p:cNvPr id="56" name="Freeform 48">
              <a:extLst>
                <a:ext uri="{FF2B5EF4-FFF2-40B4-BE49-F238E27FC236}">
                  <a16:creationId xmlns:a16="http://schemas.microsoft.com/office/drawing/2014/main" id="{FDA66DED-78C8-4CD3-A866-DBC9DC390FCF}"/>
                </a:ext>
              </a:extLst>
            </p:cNvPr>
            <p:cNvSpPr>
              <a:spLocks noEditPoints="1"/>
            </p:cNvSpPr>
            <p:nvPr/>
          </p:nvSpPr>
          <p:spPr bwMode="auto">
            <a:xfrm>
              <a:off x="4" y="166"/>
              <a:ext cx="468" cy="439"/>
            </a:xfrm>
            <a:custGeom>
              <a:avLst/>
              <a:gdLst>
                <a:gd name="T0" fmla="*/ 190 w 196"/>
                <a:gd name="T1" fmla="*/ 184 h 184"/>
                <a:gd name="T2" fmla="*/ 88 w 196"/>
                <a:gd name="T3" fmla="*/ 184 h 184"/>
                <a:gd name="T4" fmla="*/ 0 w 196"/>
                <a:gd name="T5" fmla="*/ 96 h 184"/>
                <a:gd name="T6" fmla="*/ 0 w 196"/>
                <a:gd name="T7" fmla="*/ 88 h 184"/>
                <a:gd name="T8" fmla="*/ 88 w 196"/>
                <a:gd name="T9" fmla="*/ 0 h 184"/>
                <a:gd name="T10" fmla="*/ 190 w 196"/>
                <a:gd name="T11" fmla="*/ 0 h 184"/>
                <a:gd name="T12" fmla="*/ 196 w 196"/>
                <a:gd name="T13" fmla="*/ 6 h 184"/>
                <a:gd name="T14" fmla="*/ 196 w 196"/>
                <a:gd name="T15" fmla="*/ 178 h 184"/>
                <a:gd name="T16" fmla="*/ 190 w 196"/>
                <a:gd name="T17" fmla="*/ 184 h 184"/>
                <a:gd name="T18" fmla="*/ 88 w 196"/>
                <a:gd name="T19" fmla="*/ 12 h 184"/>
                <a:gd name="T20" fmla="*/ 12 w 196"/>
                <a:gd name="T21" fmla="*/ 88 h 184"/>
                <a:gd name="T22" fmla="*/ 12 w 196"/>
                <a:gd name="T23" fmla="*/ 96 h 184"/>
                <a:gd name="T24" fmla="*/ 88 w 196"/>
                <a:gd name="T25" fmla="*/ 172 h 184"/>
                <a:gd name="T26" fmla="*/ 184 w 196"/>
                <a:gd name="T27" fmla="*/ 172 h 184"/>
                <a:gd name="T28" fmla="*/ 184 w 196"/>
                <a:gd name="T29" fmla="*/ 12 h 184"/>
                <a:gd name="T30" fmla="*/ 88 w 196"/>
                <a:gd name="T31" fmla="*/ 12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6" h="184">
                  <a:moveTo>
                    <a:pt x="190" y="184"/>
                  </a:moveTo>
                  <a:cubicBezTo>
                    <a:pt x="88" y="184"/>
                    <a:pt x="88" y="184"/>
                    <a:pt x="88" y="184"/>
                  </a:cubicBezTo>
                  <a:cubicBezTo>
                    <a:pt x="40" y="184"/>
                    <a:pt x="0" y="145"/>
                    <a:pt x="0" y="96"/>
                  </a:cubicBezTo>
                  <a:cubicBezTo>
                    <a:pt x="0" y="88"/>
                    <a:pt x="0" y="88"/>
                    <a:pt x="0" y="88"/>
                  </a:cubicBezTo>
                  <a:cubicBezTo>
                    <a:pt x="0" y="39"/>
                    <a:pt x="40" y="0"/>
                    <a:pt x="88" y="0"/>
                  </a:cubicBezTo>
                  <a:cubicBezTo>
                    <a:pt x="190" y="0"/>
                    <a:pt x="190" y="0"/>
                    <a:pt x="190" y="0"/>
                  </a:cubicBezTo>
                  <a:cubicBezTo>
                    <a:pt x="194" y="0"/>
                    <a:pt x="196" y="2"/>
                    <a:pt x="196" y="6"/>
                  </a:cubicBezTo>
                  <a:cubicBezTo>
                    <a:pt x="196" y="178"/>
                    <a:pt x="196" y="178"/>
                    <a:pt x="196" y="178"/>
                  </a:cubicBezTo>
                  <a:cubicBezTo>
                    <a:pt x="196" y="182"/>
                    <a:pt x="194" y="184"/>
                    <a:pt x="190" y="184"/>
                  </a:cubicBezTo>
                  <a:close/>
                  <a:moveTo>
                    <a:pt x="88" y="12"/>
                  </a:moveTo>
                  <a:cubicBezTo>
                    <a:pt x="46" y="12"/>
                    <a:pt x="12" y="46"/>
                    <a:pt x="12" y="88"/>
                  </a:cubicBezTo>
                  <a:cubicBezTo>
                    <a:pt x="12" y="96"/>
                    <a:pt x="12" y="96"/>
                    <a:pt x="12" y="96"/>
                  </a:cubicBezTo>
                  <a:cubicBezTo>
                    <a:pt x="12" y="138"/>
                    <a:pt x="46" y="172"/>
                    <a:pt x="88" y="172"/>
                  </a:cubicBezTo>
                  <a:cubicBezTo>
                    <a:pt x="184" y="172"/>
                    <a:pt x="184" y="172"/>
                    <a:pt x="184" y="172"/>
                  </a:cubicBezTo>
                  <a:cubicBezTo>
                    <a:pt x="184" y="12"/>
                    <a:pt x="184" y="12"/>
                    <a:pt x="184" y="12"/>
                  </a:cubicBezTo>
                  <a:lnTo>
                    <a:pt x="8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9">
              <a:extLst>
                <a:ext uri="{FF2B5EF4-FFF2-40B4-BE49-F238E27FC236}">
                  <a16:creationId xmlns:a16="http://schemas.microsoft.com/office/drawing/2014/main" id="{8949C669-E246-44DB-967F-1DF047A4C7C3}"/>
                </a:ext>
              </a:extLst>
            </p:cNvPr>
            <p:cNvSpPr>
              <a:spLocks noEditPoints="1"/>
            </p:cNvSpPr>
            <p:nvPr/>
          </p:nvSpPr>
          <p:spPr bwMode="auto">
            <a:xfrm>
              <a:off x="443" y="1"/>
              <a:ext cx="533" cy="769"/>
            </a:xfrm>
            <a:custGeom>
              <a:avLst/>
              <a:gdLst>
                <a:gd name="T0" fmla="*/ 217 w 223"/>
                <a:gd name="T1" fmla="*/ 322 h 322"/>
                <a:gd name="T2" fmla="*/ 215 w 223"/>
                <a:gd name="T3" fmla="*/ 322 h 322"/>
                <a:gd name="T4" fmla="*/ 4 w 223"/>
                <a:gd name="T5" fmla="*/ 252 h 322"/>
                <a:gd name="T6" fmla="*/ 0 w 223"/>
                <a:gd name="T7" fmla="*/ 246 h 322"/>
                <a:gd name="T8" fmla="*/ 0 w 223"/>
                <a:gd name="T9" fmla="*/ 76 h 322"/>
                <a:gd name="T10" fmla="*/ 4 w 223"/>
                <a:gd name="T11" fmla="*/ 70 h 322"/>
                <a:gd name="T12" fmla="*/ 215 w 223"/>
                <a:gd name="T13" fmla="*/ 1 h 322"/>
                <a:gd name="T14" fmla="*/ 221 w 223"/>
                <a:gd name="T15" fmla="*/ 2 h 322"/>
                <a:gd name="T16" fmla="*/ 223 w 223"/>
                <a:gd name="T17" fmla="*/ 7 h 322"/>
                <a:gd name="T18" fmla="*/ 223 w 223"/>
                <a:gd name="T19" fmla="*/ 316 h 322"/>
                <a:gd name="T20" fmla="*/ 221 w 223"/>
                <a:gd name="T21" fmla="*/ 321 h 322"/>
                <a:gd name="T22" fmla="*/ 217 w 223"/>
                <a:gd name="T23" fmla="*/ 322 h 322"/>
                <a:gd name="T24" fmla="*/ 12 w 223"/>
                <a:gd name="T25" fmla="*/ 242 h 322"/>
                <a:gd name="T26" fmla="*/ 211 w 223"/>
                <a:gd name="T27" fmla="*/ 308 h 322"/>
                <a:gd name="T28" fmla="*/ 211 w 223"/>
                <a:gd name="T29" fmla="*/ 15 h 322"/>
                <a:gd name="T30" fmla="*/ 12 w 223"/>
                <a:gd name="T31" fmla="*/ 81 h 322"/>
                <a:gd name="T32" fmla="*/ 12 w 223"/>
                <a:gd name="T33" fmla="*/ 242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23" h="322">
                  <a:moveTo>
                    <a:pt x="217" y="322"/>
                  </a:moveTo>
                  <a:cubicBezTo>
                    <a:pt x="217" y="322"/>
                    <a:pt x="216" y="322"/>
                    <a:pt x="215" y="322"/>
                  </a:cubicBezTo>
                  <a:cubicBezTo>
                    <a:pt x="4" y="252"/>
                    <a:pt x="4" y="252"/>
                    <a:pt x="4" y="252"/>
                  </a:cubicBezTo>
                  <a:cubicBezTo>
                    <a:pt x="2" y="251"/>
                    <a:pt x="0" y="249"/>
                    <a:pt x="0" y="246"/>
                  </a:cubicBezTo>
                  <a:cubicBezTo>
                    <a:pt x="0" y="76"/>
                    <a:pt x="0" y="76"/>
                    <a:pt x="0" y="76"/>
                  </a:cubicBezTo>
                  <a:cubicBezTo>
                    <a:pt x="0" y="74"/>
                    <a:pt x="2" y="71"/>
                    <a:pt x="4" y="70"/>
                  </a:cubicBezTo>
                  <a:cubicBezTo>
                    <a:pt x="215" y="1"/>
                    <a:pt x="215" y="1"/>
                    <a:pt x="215" y="1"/>
                  </a:cubicBezTo>
                  <a:cubicBezTo>
                    <a:pt x="217" y="0"/>
                    <a:pt x="219" y="1"/>
                    <a:pt x="221" y="2"/>
                  </a:cubicBezTo>
                  <a:cubicBezTo>
                    <a:pt x="222" y="3"/>
                    <a:pt x="223" y="5"/>
                    <a:pt x="223" y="7"/>
                  </a:cubicBezTo>
                  <a:cubicBezTo>
                    <a:pt x="223" y="316"/>
                    <a:pt x="223" y="316"/>
                    <a:pt x="223" y="316"/>
                  </a:cubicBezTo>
                  <a:cubicBezTo>
                    <a:pt x="223" y="318"/>
                    <a:pt x="222" y="320"/>
                    <a:pt x="221" y="321"/>
                  </a:cubicBezTo>
                  <a:cubicBezTo>
                    <a:pt x="220" y="322"/>
                    <a:pt x="219" y="322"/>
                    <a:pt x="217" y="322"/>
                  </a:cubicBezTo>
                  <a:close/>
                  <a:moveTo>
                    <a:pt x="12" y="242"/>
                  </a:moveTo>
                  <a:cubicBezTo>
                    <a:pt x="211" y="308"/>
                    <a:pt x="211" y="308"/>
                    <a:pt x="211" y="308"/>
                  </a:cubicBezTo>
                  <a:cubicBezTo>
                    <a:pt x="211" y="15"/>
                    <a:pt x="211" y="15"/>
                    <a:pt x="211" y="15"/>
                  </a:cubicBezTo>
                  <a:cubicBezTo>
                    <a:pt x="12" y="81"/>
                    <a:pt x="12" y="81"/>
                    <a:pt x="12" y="81"/>
                  </a:cubicBezTo>
                  <a:lnTo>
                    <a:pt x="12" y="24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50">
              <a:extLst>
                <a:ext uri="{FF2B5EF4-FFF2-40B4-BE49-F238E27FC236}">
                  <a16:creationId xmlns:a16="http://schemas.microsoft.com/office/drawing/2014/main" id="{F201AF6A-D7BE-469E-967F-8434D0312B41}"/>
                </a:ext>
              </a:extLst>
            </p:cNvPr>
            <p:cNvSpPr>
              <a:spLocks noEditPoints="1"/>
            </p:cNvSpPr>
            <p:nvPr/>
          </p:nvSpPr>
          <p:spPr bwMode="auto">
            <a:xfrm>
              <a:off x="224" y="576"/>
              <a:ext cx="200" cy="309"/>
            </a:xfrm>
            <a:custGeom>
              <a:avLst/>
              <a:gdLst>
                <a:gd name="T0" fmla="*/ 78 w 84"/>
                <a:gd name="T1" fmla="*/ 129 h 129"/>
                <a:gd name="T2" fmla="*/ 6 w 84"/>
                <a:gd name="T3" fmla="*/ 129 h 129"/>
                <a:gd name="T4" fmla="*/ 0 w 84"/>
                <a:gd name="T5" fmla="*/ 123 h 129"/>
                <a:gd name="T6" fmla="*/ 0 w 84"/>
                <a:gd name="T7" fmla="*/ 6 h 129"/>
                <a:gd name="T8" fmla="*/ 6 w 84"/>
                <a:gd name="T9" fmla="*/ 0 h 129"/>
                <a:gd name="T10" fmla="*/ 78 w 84"/>
                <a:gd name="T11" fmla="*/ 0 h 129"/>
                <a:gd name="T12" fmla="*/ 84 w 84"/>
                <a:gd name="T13" fmla="*/ 6 h 129"/>
                <a:gd name="T14" fmla="*/ 84 w 84"/>
                <a:gd name="T15" fmla="*/ 123 h 129"/>
                <a:gd name="T16" fmla="*/ 78 w 84"/>
                <a:gd name="T17" fmla="*/ 129 h 129"/>
                <a:gd name="T18" fmla="*/ 12 w 84"/>
                <a:gd name="T19" fmla="*/ 117 h 129"/>
                <a:gd name="T20" fmla="*/ 72 w 84"/>
                <a:gd name="T21" fmla="*/ 117 h 129"/>
                <a:gd name="T22" fmla="*/ 72 w 84"/>
                <a:gd name="T23" fmla="*/ 12 h 129"/>
                <a:gd name="T24" fmla="*/ 12 w 84"/>
                <a:gd name="T25" fmla="*/ 12 h 129"/>
                <a:gd name="T26" fmla="*/ 12 w 84"/>
                <a:gd name="T27" fmla="*/ 117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4" h="129">
                  <a:moveTo>
                    <a:pt x="78" y="129"/>
                  </a:moveTo>
                  <a:cubicBezTo>
                    <a:pt x="6" y="129"/>
                    <a:pt x="6" y="129"/>
                    <a:pt x="6" y="129"/>
                  </a:cubicBezTo>
                  <a:cubicBezTo>
                    <a:pt x="3" y="129"/>
                    <a:pt x="0" y="126"/>
                    <a:pt x="0" y="123"/>
                  </a:cubicBezTo>
                  <a:cubicBezTo>
                    <a:pt x="0" y="6"/>
                    <a:pt x="0" y="6"/>
                    <a:pt x="0" y="6"/>
                  </a:cubicBezTo>
                  <a:cubicBezTo>
                    <a:pt x="0" y="3"/>
                    <a:pt x="3" y="0"/>
                    <a:pt x="6" y="0"/>
                  </a:cubicBezTo>
                  <a:cubicBezTo>
                    <a:pt x="78" y="0"/>
                    <a:pt x="78" y="0"/>
                    <a:pt x="78" y="0"/>
                  </a:cubicBezTo>
                  <a:cubicBezTo>
                    <a:pt x="82" y="0"/>
                    <a:pt x="84" y="3"/>
                    <a:pt x="84" y="6"/>
                  </a:cubicBezTo>
                  <a:cubicBezTo>
                    <a:pt x="84" y="123"/>
                    <a:pt x="84" y="123"/>
                    <a:pt x="84" y="123"/>
                  </a:cubicBezTo>
                  <a:cubicBezTo>
                    <a:pt x="84" y="126"/>
                    <a:pt x="82" y="129"/>
                    <a:pt x="78" y="129"/>
                  </a:cubicBezTo>
                  <a:close/>
                  <a:moveTo>
                    <a:pt x="12" y="117"/>
                  </a:moveTo>
                  <a:cubicBezTo>
                    <a:pt x="72" y="117"/>
                    <a:pt x="72" y="117"/>
                    <a:pt x="72" y="117"/>
                  </a:cubicBezTo>
                  <a:cubicBezTo>
                    <a:pt x="72" y="12"/>
                    <a:pt x="72" y="12"/>
                    <a:pt x="72" y="12"/>
                  </a:cubicBezTo>
                  <a:cubicBezTo>
                    <a:pt x="12" y="12"/>
                    <a:pt x="12" y="12"/>
                    <a:pt x="12" y="12"/>
                  </a:cubicBezTo>
                  <a:lnTo>
                    <a:pt x="12" y="11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1">
              <a:extLst>
                <a:ext uri="{FF2B5EF4-FFF2-40B4-BE49-F238E27FC236}">
                  <a16:creationId xmlns:a16="http://schemas.microsoft.com/office/drawing/2014/main" id="{72A53CD7-2672-4A32-A066-752264955B90}"/>
                </a:ext>
              </a:extLst>
            </p:cNvPr>
            <p:cNvSpPr>
              <a:spLocks noEditPoints="1"/>
            </p:cNvSpPr>
            <p:nvPr/>
          </p:nvSpPr>
          <p:spPr bwMode="auto">
            <a:xfrm>
              <a:off x="174" y="856"/>
              <a:ext cx="300" cy="114"/>
            </a:xfrm>
            <a:custGeom>
              <a:avLst/>
              <a:gdLst>
                <a:gd name="T0" fmla="*/ 109 w 126"/>
                <a:gd name="T1" fmla="*/ 48 h 48"/>
                <a:gd name="T2" fmla="*/ 18 w 126"/>
                <a:gd name="T3" fmla="*/ 48 h 48"/>
                <a:gd name="T4" fmla="*/ 0 w 126"/>
                <a:gd name="T5" fmla="*/ 30 h 48"/>
                <a:gd name="T6" fmla="*/ 0 w 126"/>
                <a:gd name="T7" fmla="*/ 18 h 48"/>
                <a:gd name="T8" fmla="*/ 18 w 126"/>
                <a:gd name="T9" fmla="*/ 0 h 48"/>
                <a:gd name="T10" fmla="*/ 109 w 126"/>
                <a:gd name="T11" fmla="*/ 0 h 48"/>
                <a:gd name="T12" fmla="*/ 126 w 126"/>
                <a:gd name="T13" fmla="*/ 18 h 48"/>
                <a:gd name="T14" fmla="*/ 126 w 126"/>
                <a:gd name="T15" fmla="*/ 30 h 48"/>
                <a:gd name="T16" fmla="*/ 109 w 126"/>
                <a:gd name="T17" fmla="*/ 48 h 48"/>
                <a:gd name="T18" fmla="*/ 18 w 126"/>
                <a:gd name="T19" fmla="*/ 12 h 48"/>
                <a:gd name="T20" fmla="*/ 12 w 126"/>
                <a:gd name="T21" fmla="*/ 18 h 48"/>
                <a:gd name="T22" fmla="*/ 12 w 126"/>
                <a:gd name="T23" fmla="*/ 30 h 48"/>
                <a:gd name="T24" fmla="*/ 18 w 126"/>
                <a:gd name="T25" fmla="*/ 36 h 48"/>
                <a:gd name="T26" fmla="*/ 109 w 126"/>
                <a:gd name="T27" fmla="*/ 36 h 48"/>
                <a:gd name="T28" fmla="*/ 114 w 126"/>
                <a:gd name="T29" fmla="*/ 30 h 48"/>
                <a:gd name="T30" fmla="*/ 114 w 126"/>
                <a:gd name="T31" fmla="*/ 18 h 48"/>
                <a:gd name="T32" fmla="*/ 109 w 126"/>
                <a:gd name="T33" fmla="*/ 12 h 48"/>
                <a:gd name="T34" fmla="*/ 18 w 126"/>
                <a:gd name="T35" fmla="*/ 12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26" h="48">
                  <a:moveTo>
                    <a:pt x="109" y="48"/>
                  </a:moveTo>
                  <a:cubicBezTo>
                    <a:pt x="18" y="48"/>
                    <a:pt x="18" y="48"/>
                    <a:pt x="18" y="48"/>
                  </a:cubicBezTo>
                  <a:cubicBezTo>
                    <a:pt x="8" y="48"/>
                    <a:pt x="0" y="40"/>
                    <a:pt x="0" y="30"/>
                  </a:cubicBezTo>
                  <a:cubicBezTo>
                    <a:pt x="0" y="18"/>
                    <a:pt x="0" y="18"/>
                    <a:pt x="0" y="18"/>
                  </a:cubicBezTo>
                  <a:cubicBezTo>
                    <a:pt x="0" y="8"/>
                    <a:pt x="8" y="0"/>
                    <a:pt x="18" y="0"/>
                  </a:cubicBezTo>
                  <a:cubicBezTo>
                    <a:pt x="109" y="0"/>
                    <a:pt x="109" y="0"/>
                    <a:pt x="109" y="0"/>
                  </a:cubicBezTo>
                  <a:cubicBezTo>
                    <a:pt x="118" y="0"/>
                    <a:pt x="126" y="8"/>
                    <a:pt x="126" y="18"/>
                  </a:cubicBezTo>
                  <a:cubicBezTo>
                    <a:pt x="126" y="30"/>
                    <a:pt x="126" y="30"/>
                    <a:pt x="126" y="30"/>
                  </a:cubicBezTo>
                  <a:cubicBezTo>
                    <a:pt x="126" y="40"/>
                    <a:pt x="118" y="48"/>
                    <a:pt x="109" y="48"/>
                  </a:cubicBezTo>
                  <a:close/>
                  <a:moveTo>
                    <a:pt x="18" y="12"/>
                  </a:moveTo>
                  <a:cubicBezTo>
                    <a:pt x="15" y="12"/>
                    <a:pt x="12" y="15"/>
                    <a:pt x="12" y="18"/>
                  </a:cubicBezTo>
                  <a:cubicBezTo>
                    <a:pt x="12" y="30"/>
                    <a:pt x="12" y="30"/>
                    <a:pt x="12" y="30"/>
                  </a:cubicBezTo>
                  <a:cubicBezTo>
                    <a:pt x="12" y="34"/>
                    <a:pt x="15" y="36"/>
                    <a:pt x="18" y="36"/>
                  </a:cubicBezTo>
                  <a:cubicBezTo>
                    <a:pt x="109" y="36"/>
                    <a:pt x="109" y="36"/>
                    <a:pt x="109" y="36"/>
                  </a:cubicBezTo>
                  <a:cubicBezTo>
                    <a:pt x="112" y="36"/>
                    <a:pt x="114" y="34"/>
                    <a:pt x="114" y="30"/>
                  </a:cubicBezTo>
                  <a:cubicBezTo>
                    <a:pt x="114" y="18"/>
                    <a:pt x="114" y="18"/>
                    <a:pt x="114" y="18"/>
                  </a:cubicBezTo>
                  <a:cubicBezTo>
                    <a:pt x="114" y="15"/>
                    <a:pt x="112" y="12"/>
                    <a:pt x="109" y="12"/>
                  </a:cubicBezTo>
                  <a:lnTo>
                    <a:pt x="18"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2">
              <a:extLst>
                <a:ext uri="{FF2B5EF4-FFF2-40B4-BE49-F238E27FC236}">
                  <a16:creationId xmlns:a16="http://schemas.microsoft.com/office/drawing/2014/main" id="{D60051DE-3485-4432-8E3A-4852CA51C5FF}"/>
                </a:ext>
              </a:extLst>
            </p:cNvPr>
            <p:cNvSpPr>
              <a:spLocks/>
            </p:cNvSpPr>
            <p:nvPr/>
          </p:nvSpPr>
          <p:spPr bwMode="auto">
            <a:xfrm>
              <a:off x="840" y="44"/>
              <a:ext cx="28" cy="690"/>
            </a:xfrm>
            <a:custGeom>
              <a:avLst/>
              <a:gdLst>
                <a:gd name="T0" fmla="*/ 6 w 12"/>
                <a:gd name="T1" fmla="*/ 289 h 289"/>
                <a:gd name="T2" fmla="*/ 0 w 12"/>
                <a:gd name="T3" fmla="*/ 283 h 289"/>
                <a:gd name="T4" fmla="*/ 0 w 12"/>
                <a:gd name="T5" fmla="*/ 6 h 289"/>
                <a:gd name="T6" fmla="*/ 6 w 12"/>
                <a:gd name="T7" fmla="*/ 0 h 289"/>
                <a:gd name="T8" fmla="*/ 12 w 12"/>
                <a:gd name="T9" fmla="*/ 6 h 289"/>
                <a:gd name="T10" fmla="*/ 12 w 12"/>
                <a:gd name="T11" fmla="*/ 283 h 289"/>
                <a:gd name="T12" fmla="*/ 6 w 12"/>
                <a:gd name="T13" fmla="*/ 289 h 289"/>
              </a:gdLst>
              <a:ahLst/>
              <a:cxnLst>
                <a:cxn ang="0">
                  <a:pos x="T0" y="T1"/>
                </a:cxn>
                <a:cxn ang="0">
                  <a:pos x="T2" y="T3"/>
                </a:cxn>
                <a:cxn ang="0">
                  <a:pos x="T4" y="T5"/>
                </a:cxn>
                <a:cxn ang="0">
                  <a:pos x="T6" y="T7"/>
                </a:cxn>
                <a:cxn ang="0">
                  <a:pos x="T8" y="T9"/>
                </a:cxn>
                <a:cxn ang="0">
                  <a:pos x="T10" y="T11"/>
                </a:cxn>
                <a:cxn ang="0">
                  <a:pos x="T12" y="T13"/>
                </a:cxn>
              </a:cxnLst>
              <a:rect l="0" t="0" r="r" b="b"/>
              <a:pathLst>
                <a:path w="12" h="289">
                  <a:moveTo>
                    <a:pt x="6" y="289"/>
                  </a:moveTo>
                  <a:cubicBezTo>
                    <a:pt x="3" y="289"/>
                    <a:pt x="0" y="286"/>
                    <a:pt x="0" y="283"/>
                  </a:cubicBezTo>
                  <a:cubicBezTo>
                    <a:pt x="0" y="6"/>
                    <a:pt x="0" y="6"/>
                    <a:pt x="0" y="6"/>
                  </a:cubicBezTo>
                  <a:cubicBezTo>
                    <a:pt x="0" y="2"/>
                    <a:pt x="3" y="0"/>
                    <a:pt x="6" y="0"/>
                  </a:cubicBezTo>
                  <a:cubicBezTo>
                    <a:pt x="10" y="0"/>
                    <a:pt x="12" y="2"/>
                    <a:pt x="12" y="6"/>
                  </a:cubicBezTo>
                  <a:cubicBezTo>
                    <a:pt x="12" y="283"/>
                    <a:pt x="12" y="283"/>
                    <a:pt x="12" y="283"/>
                  </a:cubicBezTo>
                  <a:cubicBezTo>
                    <a:pt x="12" y="286"/>
                    <a:pt x="10" y="289"/>
                    <a:pt x="6" y="28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3">
              <a:extLst>
                <a:ext uri="{FF2B5EF4-FFF2-40B4-BE49-F238E27FC236}">
                  <a16:creationId xmlns:a16="http://schemas.microsoft.com/office/drawing/2014/main" id="{C0B45D27-E3AF-45CB-9DB8-E1250140196D}"/>
                </a:ext>
              </a:extLst>
            </p:cNvPr>
            <p:cNvSpPr>
              <a:spLocks/>
            </p:cNvSpPr>
            <p:nvPr/>
          </p:nvSpPr>
          <p:spPr bwMode="auto">
            <a:xfrm>
              <a:off x="200" y="266"/>
              <a:ext cx="186" cy="29"/>
            </a:xfrm>
            <a:custGeom>
              <a:avLst/>
              <a:gdLst>
                <a:gd name="T0" fmla="*/ 72 w 78"/>
                <a:gd name="T1" fmla="*/ 12 h 12"/>
                <a:gd name="T2" fmla="*/ 6 w 78"/>
                <a:gd name="T3" fmla="*/ 12 h 12"/>
                <a:gd name="T4" fmla="*/ 0 w 78"/>
                <a:gd name="T5" fmla="*/ 6 h 12"/>
                <a:gd name="T6" fmla="*/ 6 w 78"/>
                <a:gd name="T7" fmla="*/ 0 h 12"/>
                <a:gd name="T8" fmla="*/ 72 w 78"/>
                <a:gd name="T9" fmla="*/ 0 h 12"/>
                <a:gd name="T10" fmla="*/ 78 w 78"/>
                <a:gd name="T11" fmla="*/ 6 h 12"/>
                <a:gd name="T12" fmla="*/ 72 w 7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78" h="12">
                  <a:moveTo>
                    <a:pt x="72" y="12"/>
                  </a:moveTo>
                  <a:cubicBezTo>
                    <a:pt x="6" y="12"/>
                    <a:pt x="6" y="12"/>
                    <a:pt x="6" y="12"/>
                  </a:cubicBezTo>
                  <a:cubicBezTo>
                    <a:pt x="2" y="12"/>
                    <a:pt x="0" y="9"/>
                    <a:pt x="0" y="6"/>
                  </a:cubicBezTo>
                  <a:cubicBezTo>
                    <a:pt x="0" y="3"/>
                    <a:pt x="2" y="0"/>
                    <a:pt x="6" y="0"/>
                  </a:cubicBezTo>
                  <a:cubicBezTo>
                    <a:pt x="72" y="0"/>
                    <a:pt x="72" y="0"/>
                    <a:pt x="72" y="0"/>
                  </a:cubicBezTo>
                  <a:cubicBezTo>
                    <a:pt x="76" y="0"/>
                    <a:pt x="78" y="3"/>
                    <a:pt x="78" y="6"/>
                  </a:cubicBezTo>
                  <a:cubicBezTo>
                    <a:pt x="78" y="9"/>
                    <a:pt x="76" y="12"/>
                    <a:pt x="7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4">
              <a:extLst>
                <a:ext uri="{FF2B5EF4-FFF2-40B4-BE49-F238E27FC236}">
                  <a16:creationId xmlns:a16="http://schemas.microsoft.com/office/drawing/2014/main" id="{196BC4DB-8E47-4360-B73A-A5CEDEF0ED51}"/>
                </a:ext>
              </a:extLst>
            </p:cNvPr>
            <p:cNvSpPr>
              <a:spLocks/>
            </p:cNvSpPr>
            <p:nvPr/>
          </p:nvSpPr>
          <p:spPr bwMode="auto">
            <a:xfrm>
              <a:off x="200" y="371"/>
              <a:ext cx="186" cy="29"/>
            </a:xfrm>
            <a:custGeom>
              <a:avLst/>
              <a:gdLst>
                <a:gd name="T0" fmla="*/ 72 w 78"/>
                <a:gd name="T1" fmla="*/ 12 h 12"/>
                <a:gd name="T2" fmla="*/ 6 w 78"/>
                <a:gd name="T3" fmla="*/ 12 h 12"/>
                <a:gd name="T4" fmla="*/ 0 w 78"/>
                <a:gd name="T5" fmla="*/ 6 h 12"/>
                <a:gd name="T6" fmla="*/ 6 w 78"/>
                <a:gd name="T7" fmla="*/ 0 h 12"/>
                <a:gd name="T8" fmla="*/ 72 w 78"/>
                <a:gd name="T9" fmla="*/ 0 h 12"/>
                <a:gd name="T10" fmla="*/ 78 w 78"/>
                <a:gd name="T11" fmla="*/ 6 h 12"/>
                <a:gd name="T12" fmla="*/ 72 w 7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78" h="12">
                  <a:moveTo>
                    <a:pt x="72" y="12"/>
                  </a:moveTo>
                  <a:cubicBezTo>
                    <a:pt x="6" y="12"/>
                    <a:pt x="6" y="12"/>
                    <a:pt x="6" y="12"/>
                  </a:cubicBezTo>
                  <a:cubicBezTo>
                    <a:pt x="2" y="12"/>
                    <a:pt x="0" y="9"/>
                    <a:pt x="0" y="6"/>
                  </a:cubicBezTo>
                  <a:cubicBezTo>
                    <a:pt x="0" y="3"/>
                    <a:pt x="2" y="0"/>
                    <a:pt x="6" y="0"/>
                  </a:cubicBezTo>
                  <a:cubicBezTo>
                    <a:pt x="72" y="0"/>
                    <a:pt x="72" y="0"/>
                    <a:pt x="72" y="0"/>
                  </a:cubicBezTo>
                  <a:cubicBezTo>
                    <a:pt x="76" y="0"/>
                    <a:pt x="78" y="3"/>
                    <a:pt x="78" y="6"/>
                  </a:cubicBezTo>
                  <a:cubicBezTo>
                    <a:pt x="78" y="9"/>
                    <a:pt x="76" y="12"/>
                    <a:pt x="7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5">
              <a:extLst>
                <a:ext uri="{FF2B5EF4-FFF2-40B4-BE49-F238E27FC236}">
                  <a16:creationId xmlns:a16="http://schemas.microsoft.com/office/drawing/2014/main" id="{9D5C9033-5CDB-4381-95AD-4F6CE3CDE713}"/>
                </a:ext>
              </a:extLst>
            </p:cNvPr>
            <p:cNvSpPr>
              <a:spLocks/>
            </p:cNvSpPr>
            <p:nvPr/>
          </p:nvSpPr>
          <p:spPr bwMode="auto">
            <a:xfrm>
              <a:off x="200" y="476"/>
              <a:ext cx="186" cy="29"/>
            </a:xfrm>
            <a:custGeom>
              <a:avLst/>
              <a:gdLst>
                <a:gd name="T0" fmla="*/ 72 w 78"/>
                <a:gd name="T1" fmla="*/ 12 h 12"/>
                <a:gd name="T2" fmla="*/ 6 w 78"/>
                <a:gd name="T3" fmla="*/ 12 h 12"/>
                <a:gd name="T4" fmla="*/ 0 w 78"/>
                <a:gd name="T5" fmla="*/ 6 h 12"/>
                <a:gd name="T6" fmla="*/ 6 w 78"/>
                <a:gd name="T7" fmla="*/ 0 h 12"/>
                <a:gd name="T8" fmla="*/ 72 w 78"/>
                <a:gd name="T9" fmla="*/ 0 h 12"/>
                <a:gd name="T10" fmla="*/ 78 w 78"/>
                <a:gd name="T11" fmla="*/ 6 h 12"/>
                <a:gd name="T12" fmla="*/ 72 w 78"/>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78" h="12">
                  <a:moveTo>
                    <a:pt x="72" y="12"/>
                  </a:moveTo>
                  <a:cubicBezTo>
                    <a:pt x="6" y="12"/>
                    <a:pt x="6" y="12"/>
                    <a:pt x="6" y="12"/>
                  </a:cubicBezTo>
                  <a:cubicBezTo>
                    <a:pt x="2" y="12"/>
                    <a:pt x="0" y="9"/>
                    <a:pt x="0" y="6"/>
                  </a:cubicBezTo>
                  <a:cubicBezTo>
                    <a:pt x="0" y="3"/>
                    <a:pt x="2" y="0"/>
                    <a:pt x="6" y="0"/>
                  </a:cubicBezTo>
                  <a:cubicBezTo>
                    <a:pt x="72" y="0"/>
                    <a:pt x="72" y="0"/>
                    <a:pt x="72" y="0"/>
                  </a:cubicBezTo>
                  <a:cubicBezTo>
                    <a:pt x="76" y="0"/>
                    <a:pt x="78" y="3"/>
                    <a:pt x="78" y="6"/>
                  </a:cubicBezTo>
                  <a:cubicBezTo>
                    <a:pt x="78" y="9"/>
                    <a:pt x="76" y="12"/>
                    <a:pt x="7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3761" name="Marcador de posición de imagen 13760">
            <a:extLst>
              <a:ext uri="{FF2B5EF4-FFF2-40B4-BE49-F238E27FC236}">
                <a16:creationId xmlns:a16="http://schemas.microsoft.com/office/drawing/2014/main" id="{32096E6C-9B82-407D-AF47-DD07D1EDCB98}"/>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 name="Group 37">
            <a:extLst>
              <a:ext uri="{FF2B5EF4-FFF2-40B4-BE49-F238E27FC236}">
                <a16:creationId xmlns:a16="http://schemas.microsoft.com/office/drawing/2014/main" id="{B319B3F8-6B12-4E27-BF21-C211D3809CE1}"/>
              </a:ext>
            </a:extLst>
          </p:cNvPr>
          <p:cNvGrpSpPr>
            <a:grpSpLocks noChangeAspect="1"/>
          </p:cNvGrpSpPr>
          <p:nvPr/>
        </p:nvGrpSpPr>
        <p:grpSpPr bwMode="auto">
          <a:xfrm>
            <a:off x="136524" y="145157"/>
            <a:ext cx="7026275" cy="6567686"/>
            <a:chOff x="770" y="236"/>
            <a:chExt cx="3907" cy="3652"/>
          </a:xfrm>
        </p:grpSpPr>
        <p:sp>
          <p:nvSpPr>
            <p:cNvPr id="44" name="Freeform 38">
              <a:extLst>
                <a:ext uri="{FF2B5EF4-FFF2-40B4-BE49-F238E27FC236}">
                  <a16:creationId xmlns:a16="http://schemas.microsoft.com/office/drawing/2014/main" id="{D999C27E-7F62-4CAF-B26C-8CA3E7FD24AC}"/>
                </a:ext>
              </a:extLst>
            </p:cNvPr>
            <p:cNvSpPr>
              <a:spLocks/>
            </p:cNvSpPr>
            <p:nvPr/>
          </p:nvSpPr>
          <p:spPr bwMode="auto">
            <a:xfrm>
              <a:off x="2339" y="236"/>
              <a:ext cx="1636" cy="697"/>
            </a:xfrm>
            <a:custGeom>
              <a:avLst/>
              <a:gdLst>
                <a:gd name="T0" fmla="*/ 289 w 338"/>
                <a:gd name="T1" fmla="*/ 0 h 144"/>
                <a:gd name="T2" fmla="*/ 82 w 338"/>
                <a:gd name="T3" fmla="*/ 0 h 144"/>
                <a:gd name="T4" fmla="*/ 0 w 338"/>
                <a:gd name="T5" fmla="*/ 82 h 144"/>
                <a:gd name="T6" fmla="*/ 0 w 338"/>
                <a:gd name="T7" fmla="*/ 144 h 144"/>
                <a:gd name="T8" fmla="*/ 289 w 338"/>
                <a:gd name="T9" fmla="*/ 144 h 144"/>
                <a:gd name="T10" fmla="*/ 338 w 338"/>
                <a:gd name="T11" fmla="*/ 73 h 144"/>
                <a:gd name="T12" fmla="*/ 289 w 338"/>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338" h="144">
                  <a:moveTo>
                    <a:pt x="289" y="0"/>
                  </a:moveTo>
                  <a:cubicBezTo>
                    <a:pt x="82" y="0"/>
                    <a:pt x="82" y="0"/>
                    <a:pt x="82" y="0"/>
                  </a:cubicBezTo>
                  <a:cubicBezTo>
                    <a:pt x="37" y="0"/>
                    <a:pt x="0" y="37"/>
                    <a:pt x="0" y="82"/>
                  </a:cubicBezTo>
                  <a:cubicBezTo>
                    <a:pt x="0" y="144"/>
                    <a:pt x="0" y="144"/>
                    <a:pt x="0" y="144"/>
                  </a:cubicBezTo>
                  <a:cubicBezTo>
                    <a:pt x="289" y="144"/>
                    <a:pt x="289" y="144"/>
                    <a:pt x="289" y="144"/>
                  </a:cubicBezTo>
                  <a:cubicBezTo>
                    <a:pt x="338" y="73"/>
                    <a:pt x="338" y="73"/>
                    <a:pt x="338" y="73"/>
                  </a:cubicBezTo>
                  <a:lnTo>
                    <a:pt x="289"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9">
              <a:extLst>
                <a:ext uri="{FF2B5EF4-FFF2-40B4-BE49-F238E27FC236}">
                  <a16:creationId xmlns:a16="http://schemas.microsoft.com/office/drawing/2014/main" id="{13B33D89-09A2-44FE-BA0E-51003F10E956}"/>
                </a:ext>
              </a:extLst>
            </p:cNvPr>
            <p:cNvSpPr>
              <a:spLocks/>
            </p:cNvSpPr>
            <p:nvPr/>
          </p:nvSpPr>
          <p:spPr bwMode="auto">
            <a:xfrm>
              <a:off x="2339" y="236"/>
              <a:ext cx="1636" cy="697"/>
            </a:xfrm>
            <a:custGeom>
              <a:avLst/>
              <a:gdLst>
                <a:gd name="T0" fmla="*/ 1399 w 1636"/>
                <a:gd name="T1" fmla="*/ 0 h 697"/>
                <a:gd name="T2" fmla="*/ 1273 w 1636"/>
                <a:gd name="T3" fmla="*/ 0 h 697"/>
                <a:gd name="T4" fmla="*/ 1515 w 1636"/>
                <a:gd name="T5" fmla="*/ 354 h 697"/>
                <a:gd name="T6" fmla="*/ 1346 w 1636"/>
                <a:gd name="T7" fmla="*/ 596 h 697"/>
                <a:gd name="T8" fmla="*/ 0 w 1636"/>
                <a:gd name="T9" fmla="*/ 596 h 697"/>
                <a:gd name="T10" fmla="*/ 0 w 1636"/>
                <a:gd name="T11" fmla="*/ 697 h 697"/>
                <a:gd name="T12" fmla="*/ 1399 w 1636"/>
                <a:gd name="T13" fmla="*/ 697 h 697"/>
                <a:gd name="T14" fmla="*/ 1636 w 1636"/>
                <a:gd name="T15" fmla="*/ 354 h 697"/>
                <a:gd name="T16" fmla="*/ 1399 w 1636"/>
                <a:gd name="T17" fmla="*/ 0 h 6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36" h="697">
                  <a:moveTo>
                    <a:pt x="1399" y="0"/>
                  </a:moveTo>
                  <a:lnTo>
                    <a:pt x="1273" y="0"/>
                  </a:lnTo>
                  <a:lnTo>
                    <a:pt x="1515" y="354"/>
                  </a:lnTo>
                  <a:lnTo>
                    <a:pt x="1346" y="596"/>
                  </a:lnTo>
                  <a:lnTo>
                    <a:pt x="0" y="596"/>
                  </a:lnTo>
                  <a:lnTo>
                    <a:pt x="0" y="697"/>
                  </a:lnTo>
                  <a:lnTo>
                    <a:pt x="1399" y="697"/>
                  </a:lnTo>
                  <a:lnTo>
                    <a:pt x="1636" y="354"/>
                  </a:lnTo>
                  <a:lnTo>
                    <a:pt x="1399"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0">
              <a:extLst>
                <a:ext uri="{FF2B5EF4-FFF2-40B4-BE49-F238E27FC236}">
                  <a16:creationId xmlns:a16="http://schemas.microsoft.com/office/drawing/2014/main" id="{405EEDD4-64B9-4B65-B13D-16597A717515}"/>
                </a:ext>
              </a:extLst>
            </p:cNvPr>
            <p:cNvSpPr>
              <a:spLocks/>
            </p:cNvSpPr>
            <p:nvPr/>
          </p:nvSpPr>
          <p:spPr bwMode="auto">
            <a:xfrm>
              <a:off x="1695" y="832"/>
              <a:ext cx="784" cy="717"/>
            </a:xfrm>
            <a:custGeom>
              <a:avLst/>
              <a:gdLst>
                <a:gd name="T0" fmla="*/ 644 w 784"/>
                <a:gd name="T1" fmla="*/ 0 h 717"/>
                <a:gd name="T2" fmla="*/ 0 w 784"/>
                <a:gd name="T3" fmla="*/ 644 h 717"/>
                <a:gd name="T4" fmla="*/ 68 w 784"/>
                <a:gd name="T5" fmla="*/ 717 h 717"/>
                <a:gd name="T6" fmla="*/ 784 w 784"/>
                <a:gd name="T7" fmla="*/ 0 h 717"/>
                <a:gd name="T8" fmla="*/ 644 w 784"/>
                <a:gd name="T9" fmla="*/ 0 h 717"/>
              </a:gdLst>
              <a:ahLst/>
              <a:cxnLst>
                <a:cxn ang="0">
                  <a:pos x="T0" y="T1"/>
                </a:cxn>
                <a:cxn ang="0">
                  <a:pos x="T2" y="T3"/>
                </a:cxn>
                <a:cxn ang="0">
                  <a:pos x="T4" y="T5"/>
                </a:cxn>
                <a:cxn ang="0">
                  <a:pos x="T6" y="T7"/>
                </a:cxn>
                <a:cxn ang="0">
                  <a:pos x="T8" y="T9"/>
                </a:cxn>
              </a:cxnLst>
              <a:rect l="0" t="0" r="r" b="b"/>
              <a:pathLst>
                <a:path w="784" h="717">
                  <a:moveTo>
                    <a:pt x="644" y="0"/>
                  </a:moveTo>
                  <a:lnTo>
                    <a:pt x="0" y="644"/>
                  </a:lnTo>
                  <a:lnTo>
                    <a:pt x="68" y="717"/>
                  </a:lnTo>
                  <a:lnTo>
                    <a:pt x="784" y="0"/>
                  </a:lnTo>
                  <a:lnTo>
                    <a:pt x="644" y="0"/>
                  </a:lnTo>
                  <a:close/>
                </a:path>
              </a:pathLst>
            </a:custGeom>
            <a:solidFill>
              <a:schemeClr val="accent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1">
              <a:extLst>
                <a:ext uri="{FF2B5EF4-FFF2-40B4-BE49-F238E27FC236}">
                  <a16:creationId xmlns:a16="http://schemas.microsoft.com/office/drawing/2014/main" id="{B7642D17-9956-48DC-BCE6-5D47CAC6C3CE}"/>
                </a:ext>
              </a:extLst>
            </p:cNvPr>
            <p:cNvSpPr>
              <a:spLocks/>
            </p:cNvSpPr>
            <p:nvPr/>
          </p:nvSpPr>
          <p:spPr bwMode="auto">
            <a:xfrm>
              <a:off x="2339" y="3195"/>
              <a:ext cx="1636" cy="693"/>
            </a:xfrm>
            <a:custGeom>
              <a:avLst/>
              <a:gdLst>
                <a:gd name="T0" fmla="*/ 289 w 338"/>
                <a:gd name="T1" fmla="*/ 0 h 143"/>
                <a:gd name="T2" fmla="*/ 82 w 338"/>
                <a:gd name="T3" fmla="*/ 0 h 143"/>
                <a:gd name="T4" fmla="*/ 0 w 338"/>
                <a:gd name="T5" fmla="*/ 82 h 143"/>
                <a:gd name="T6" fmla="*/ 0 w 338"/>
                <a:gd name="T7" fmla="*/ 143 h 143"/>
                <a:gd name="T8" fmla="*/ 289 w 338"/>
                <a:gd name="T9" fmla="*/ 143 h 143"/>
                <a:gd name="T10" fmla="*/ 338 w 338"/>
                <a:gd name="T11" fmla="*/ 73 h 143"/>
                <a:gd name="T12" fmla="*/ 289 w 338"/>
                <a:gd name="T13" fmla="*/ 0 h 143"/>
              </a:gdLst>
              <a:ahLst/>
              <a:cxnLst>
                <a:cxn ang="0">
                  <a:pos x="T0" y="T1"/>
                </a:cxn>
                <a:cxn ang="0">
                  <a:pos x="T2" y="T3"/>
                </a:cxn>
                <a:cxn ang="0">
                  <a:pos x="T4" y="T5"/>
                </a:cxn>
                <a:cxn ang="0">
                  <a:pos x="T6" y="T7"/>
                </a:cxn>
                <a:cxn ang="0">
                  <a:pos x="T8" y="T9"/>
                </a:cxn>
                <a:cxn ang="0">
                  <a:pos x="T10" y="T11"/>
                </a:cxn>
                <a:cxn ang="0">
                  <a:pos x="T12" y="T13"/>
                </a:cxn>
              </a:cxnLst>
              <a:rect l="0" t="0" r="r" b="b"/>
              <a:pathLst>
                <a:path w="338" h="143">
                  <a:moveTo>
                    <a:pt x="289" y="0"/>
                  </a:moveTo>
                  <a:cubicBezTo>
                    <a:pt x="82" y="0"/>
                    <a:pt x="82" y="0"/>
                    <a:pt x="82" y="0"/>
                  </a:cubicBezTo>
                  <a:cubicBezTo>
                    <a:pt x="37" y="0"/>
                    <a:pt x="0" y="36"/>
                    <a:pt x="0" y="82"/>
                  </a:cubicBezTo>
                  <a:cubicBezTo>
                    <a:pt x="0" y="143"/>
                    <a:pt x="0" y="143"/>
                    <a:pt x="0" y="143"/>
                  </a:cubicBezTo>
                  <a:cubicBezTo>
                    <a:pt x="289" y="143"/>
                    <a:pt x="289" y="143"/>
                    <a:pt x="289" y="143"/>
                  </a:cubicBezTo>
                  <a:cubicBezTo>
                    <a:pt x="338" y="73"/>
                    <a:pt x="338" y="73"/>
                    <a:pt x="338" y="73"/>
                  </a:cubicBezTo>
                  <a:lnTo>
                    <a:pt x="289"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2">
              <a:extLst>
                <a:ext uri="{FF2B5EF4-FFF2-40B4-BE49-F238E27FC236}">
                  <a16:creationId xmlns:a16="http://schemas.microsoft.com/office/drawing/2014/main" id="{831B8E80-F30E-41DA-987C-BD9B3FAE9A10}"/>
                </a:ext>
              </a:extLst>
            </p:cNvPr>
            <p:cNvSpPr>
              <a:spLocks/>
            </p:cNvSpPr>
            <p:nvPr/>
          </p:nvSpPr>
          <p:spPr bwMode="auto">
            <a:xfrm>
              <a:off x="2339" y="3195"/>
              <a:ext cx="1636" cy="693"/>
            </a:xfrm>
            <a:custGeom>
              <a:avLst/>
              <a:gdLst>
                <a:gd name="T0" fmla="*/ 1399 w 1636"/>
                <a:gd name="T1" fmla="*/ 0 h 693"/>
                <a:gd name="T2" fmla="*/ 1273 w 1636"/>
                <a:gd name="T3" fmla="*/ 0 h 693"/>
                <a:gd name="T4" fmla="*/ 1515 w 1636"/>
                <a:gd name="T5" fmla="*/ 354 h 693"/>
                <a:gd name="T6" fmla="*/ 1346 w 1636"/>
                <a:gd name="T7" fmla="*/ 596 h 693"/>
                <a:gd name="T8" fmla="*/ 0 w 1636"/>
                <a:gd name="T9" fmla="*/ 596 h 693"/>
                <a:gd name="T10" fmla="*/ 0 w 1636"/>
                <a:gd name="T11" fmla="*/ 693 h 693"/>
                <a:gd name="T12" fmla="*/ 1399 w 1636"/>
                <a:gd name="T13" fmla="*/ 693 h 693"/>
                <a:gd name="T14" fmla="*/ 1636 w 1636"/>
                <a:gd name="T15" fmla="*/ 354 h 693"/>
                <a:gd name="T16" fmla="*/ 1399 w 1636"/>
                <a:gd name="T17" fmla="*/ 0 h 6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36" h="693">
                  <a:moveTo>
                    <a:pt x="1399" y="0"/>
                  </a:moveTo>
                  <a:lnTo>
                    <a:pt x="1273" y="0"/>
                  </a:lnTo>
                  <a:lnTo>
                    <a:pt x="1515" y="354"/>
                  </a:lnTo>
                  <a:lnTo>
                    <a:pt x="1346" y="596"/>
                  </a:lnTo>
                  <a:lnTo>
                    <a:pt x="0" y="596"/>
                  </a:lnTo>
                  <a:lnTo>
                    <a:pt x="0" y="693"/>
                  </a:lnTo>
                  <a:lnTo>
                    <a:pt x="1399" y="693"/>
                  </a:lnTo>
                  <a:lnTo>
                    <a:pt x="1636" y="354"/>
                  </a:lnTo>
                  <a:lnTo>
                    <a:pt x="1399"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3">
              <a:extLst>
                <a:ext uri="{FF2B5EF4-FFF2-40B4-BE49-F238E27FC236}">
                  <a16:creationId xmlns:a16="http://schemas.microsoft.com/office/drawing/2014/main" id="{79F7F021-0E1D-4FFC-9977-A0604E55D3E3}"/>
                </a:ext>
              </a:extLst>
            </p:cNvPr>
            <p:cNvSpPr>
              <a:spLocks/>
            </p:cNvSpPr>
            <p:nvPr/>
          </p:nvSpPr>
          <p:spPr bwMode="auto">
            <a:xfrm>
              <a:off x="1695" y="3171"/>
              <a:ext cx="784" cy="717"/>
            </a:xfrm>
            <a:custGeom>
              <a:avLst/>
              <a:gdLst>
                <a:gd name="T0" fmla="*/ 644 w 784"/>
                <a:gd name="T1" fmla="*/ 717 h 717"/>
                <a:gd name="T2" fmla="*/ 0 w 784"/>
                <a:gd name="T3" fmla="*/ 73 h 717"/>
                <a:gd name="T4" fmla="*/ 68 w 784"/>
                <a:gd name="T5" fmla="*/ 0 h 717"/>
                <a:gd name="T6" fmla="*/ 784 w 784"/>
                <a:gd name="T7" fmla="*/ 717 h 717"/>
                <a:gd name="T8" fmla="*/ 644 w 784"/>
                <a:gd name="T9" fmla="*/ 717 h 717"/>
              </a:gdLst>
              <a:ahLst/>
              <a:cxnLst>
                <a:cxn ang="0">
                  <a:pos x="T0" y="T1"/>
                </a:cxn>
                <a:cxn ang="0">
                  <a:pos x="T2" y="T3"/>
                </a:cxn>
                <a:cxn ang="0">
                  <a:pos x="T4" y="T5"/>
                </a:cxn>
                <a:cxn ang="0">
                  <a:pos x="T6" y="T7"/>
                </a:cxn>
                <a:cxn ang="0">
                  <a:pos x="T8" y="T9"/>
                </a:cxn>
              </a:cxnLst>
              <a:rect l="0" t="0" r="r" b="b"/>
              <a:pathLst>
                <a:path w="784" h="717">
                  <a:moveTo>
                    <a:pt x="644" y="717"/>
                  </a:moveTo>
                  <a:lnTo>
                    <a:pt x="0" y="73"/>
                  </a:lnTo>
                  <a:lnTo>
                    <a:pt x="68" y="0"/>
                  </a:lnTo>
                  <a:lnTo>
                    <a:pt x="784" y="717"/>
                  </a:lnTo>
                  <a:lnTo>
                    <a:pt x="644" y="717"/>
                  </a:lnTo>
                  <a:close/>
                </a:path>
              </a:pathLst>
            </a:custGeom>
            <a:solidFill>
              <a:schemeClr val="bg2">
                <a:lumMod val="1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4">
              <a:extLst>
                <a:ext uri="{FF2B5EF4-FFF2-40B4-BE49-F238E27FC236}">
                  <a16:creationId xmlns:a16="http://schemas.microsoft.com/office/drawing/2014/main" id="{5EB76AFD-7D9B-44F6-8265-5C6661F169FA}"/>
                </a:ext>
              </a:extLst>
            </p:cNvPr>
            <p:cNvSpPr>
              <a:spLocks/>
            </p:cNvSpPr>
            <p:nvPr/>
          </p:nvSpPr>
          <p:spPr bwMode="auto">
            <a:xfrm>
              <a:off x="3036" y="1156"/>
              <a:ext cx="1641" cy="698"/>
            </a:xfrm>
            <a:custGeom>
              <a:avLst/>
              <a:gdLst>
                <a:gd name="T0" fmla="*/ 290 w 339"/>
                <a:gd name="T1" fmla="*/ 0 h 144"/>
                <a:gd name="T2" fmla="*/ 82 w 339"/>
                <a:gd name="T3" fmla="*/ 0 h 144"/>
                <a:gd name="T4" fmla="*/ 0 w 339"/>
                <a:gd name="T5" fmla="*/ 82 h 144"/>
                <a:gd name="T6" fmla="*/ 0 w 339"/>
                <a:gd name="T7" fmla="*/ 144 h 144"/>
                <a:gd name="T8" fmla="*/ 290 w 339"/>
                <a:gd name="T9" fmla="*/ 144 h 144"/>
                <a:gd name="T10" fmla="*/ 339 w 339"/>
                <a:gd name="T11" fmla="*/ 74 h 144"/>
                <a:gd name="T12" fmla="*/ 290 w 339"/>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339" h="144">
                  <a:moveTo>
                    <a:pt x="290" y="0"/>
                  </a:moveTo>
                  <a:cubicBezTo>
                    <a:pt x="82" y="0"/>
                    <a:pt x="82" y="0"/>
                    <a:pt x="82" y="0"/>
                  </a:cubicBezTo>
                  <a:cubicBezTo>
                    <a:pt x="37" y="0"/>
                    <a:pt x="0" y="37"/>
                    <a:pt x="0" y="82"/>
                  </a:cubicBezTo>
                  <a:cubicBezTo>
                    <a:pt x="0" y="144"/>
                    <a:pt x="0" y="144"/>
                    <a:pt x="0" y="144"/>
                  </a:cubicBezTo>
                  <a:cubicBezTo>
                    <a:pt x="290" y="144"/>
                    <a:pt x="290" y="144"/>
                    <a:pt x="290" y="144"/>
                  </a:cubicBezTo>
                  <a:cubicBezTo>
                    <a:pt x="339" y="74"/>
                    <a:pt x="339" y="74"/>
                    <a:pt x="339" y="74"/>
                  </a:cubicBezTo>
                  <a:lnTo>
                    <a:pt x="29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5">
              <a:extLst>
                <a:ext uri="{FF2B5EF4-FFF2-40B4-BE49-F238E27FC236}">
                  <a16:creationId xmlns:a16="http://schemas.microsoft.com/office/drawing/2014/main" id="{1C577961-CCC3-4CA5-B850-F4B118921E09}"/>
                </a:ext>
              </a:extLst>
            </p:cNvPr>
            <p:cNvSpPr>
              <a:spLocks/>
            </p:cNvSpPr>
            <p:nvPr/>
          </p:nvSpPr>
          <p:spPr bwMode="auto">
            <a:xfrm>
              <a:off x="2542" y="1156"/>
              <a:ext cx="2135" cy="698"/>
            </a:xfrm>
            <a:custGeom>
              <a:avLst/>
              <a:gdLst>
                <a:gd name="T0" fmla="*/ 1898 w 2135"/>
                <a:gd name="T1" fmla="*/ 0 h 698"/>
                <a:gd name="T2" fmla="*/ 1772 w 2135"/>
                <a:gd name="T3" fmla="*/ 0 h 698"/>
                <a:gd name="T4" fmla="*/ 2014 w 2135"/>
                <a:gd name="T5" fmla="*/ 354 h 698"/>
                <a:gd name="T6" fmla="*/ 1845 w 2135"/>
                <a:gd name="T7" fmla="*/ 596 h 698"/>
                <a:gd name="T8" fmla="*/ 0 w 2135"/>
                <a:gd name="T9" fmla="*/ 596 h 698"/>
                <a:gd name="T10" fmla="*/ 0 w 2135"/>
                <a:gd name="T11" fmla="*/ 698 h 698"/>
                <a:gd name="T12" fmla="*/ 1898 w 2135"/>
                <a:gd name="T13" fmla="*/ 698 h 698"/>
                <a:gd name="T14" fmla="*/ 2135 w 2135"/>
                <a:gd name="T15" fmla="*/ 359 h 698"/>
                <a:gd name="T16" fmla="*/ 1898 w 2135"/>
                <a:gd name="T17" fmla="*/ 0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35" h="698">
                  <a:moveTo>
                    <a:pt x="1898" y="0"/>
                  </a:moveTo>
                  <a:lnTo>
                    <a:pt x="1772" y="0"/>
                  </a:lnTo>
                  <a:lnTo>
                    <a:pt x="2014" y="354"/>
                  </a:lnTo>
                  <a:lnTo>
                    <a:pt x="1845" y="596"/>
                  </a:lnTo>
                  <a:lnTo>
                    <a:pt x="0" y="596"/>
                  </a:lnTo>
                  <a:lnTo>
                    <a:pt x="0" y="698"/>
                  </a:lnTo>
                  <a:lnTo>
                    <a:pt x="1898" y="698"/>
                  </a:lnTo>
                  <a:lnTo>
                    <a:pt x="2135" y="359"/>
                  </a:lnTo>
                  <a:lnTo>
                    <a:pt x="1898"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6">
              <a:extLst>
                <a:ext uri="{FF2B5EF4-FFF2-40B4-BE49-F238E27FC236}">
                  <a16:creationId xmlns:a16="http://schemas.microsoft.com/office/drawing/2014/main" id="{407B926C-AC6A-48D3-8589-CFBE806A4377}"/>
                </a:ext>
              </a:extLst>
            </p:cNvPr>
            <p:cNvSpPr>
              <a:spLocks/>
            </p:cNvSpPr>
            <p:nvPr/>
          </p:nvSpPr>
          <p:spPr bwMode="auto">
            <a:xfrm>
              <a:off x="3036" y="2241"/>
              <a:ext cx="1641" cy="698"/>
            </a:xfrm>
            <a:custGeom>
              <a:avLst/>
              <a:gdLst>
                <a:gd name="T0" fmla="*/ 290 w 339"/>
                <a:gd name="T1" fmla="*/ 0 h 144"/>
                <a:gd name="T2" fmla="*/ 82 w 339"/>
                <a:gd name="T3" fmla="*/ 0 h 144"/>
                <a:gd name="T4" fmla="*/ 0 w 339"/>
                <a:gd name="T5" fmla="*/ 82 h 144"/>
                <a:gd name="T6" fmla="*/ 0 w 339"/>
                <a:gd name="T7" fmla="*/ 144 h 144"/>
                <a:gd name="T8" fmla="*/ 290 w 339"/>
                <a:gd name="T9" fmla="*/ 144 h 144"/>
                <a:gd name="T10" fmla="*/ 339 w 339"/>
                <a:gd name="T11" fmla="*/ 73 h 144"/>
                <a:gd name="T12" fmla="*/ 290 w 339"/>
                <a:gd name="T13" fmla="*/ 0 h 144"/>
              </a:gdLst>
              <a:ahLst/>
              <a:cxnLst>
                <a:cxn ang="0">
                  <a:pos x="T0" y="T1"/>
                </a:cxn>
                <a:cxn ang="0">
                  <a:pos x="T2" y="T3"/>
                </a:cxn>
                <a:cxn ang="0">
                  <a:pos x="T4" y="T5"/>
                </a:cxn>
                <a:cxn ang="0">
                  <a:pos x="T6" y="T7"/>
                </a:cxn>
                <a:cxn ang="0">
                  <a:pos x="T8" y="T9"/>
                </a:cxn>
                <a:cxn ang="0">
                  <a:pos x="T10" y="T11"/>
                </a:cxn>
                <a:cxn ang="0">
                  <a:pos x="T12" y="T13"/>
                </a:cxn>
              </a:cxnLst>
              <a:rect l="0" t="0" r="r" b="b"/>
              <a:pathLst>
                <a:path w="339" h="144">
                  <a:moveTo>
                    <a:pt x="290" y="0"/>
                  </a:moveTo>
                  <a:cubicBezTo>
                    <a:pt x="82" y="0"/>
                    <a:pt x="82" y="0"/>
                    <a:pt x="82" y="0"/>
                  </a:cubicBezTo>
                  <a:cubicBezTo>
                    <a:pt x="37" y="0"/>
                    <a:pt x="0" y="37"/>
                    <a:pt x="0" y="82"/>
                  </a:cubicBezTo>
                  <a:cubicBezTo>
                    <a:pt x="0" y="144"/>
                    <a:pt x="0" y="144"/>
                    <a:pt x="0" y="144"/>
                  </a:cubicBezTo>
                  <a:cubicBezTo>
                    <a:pt x="290" y="144"/>
                    <a:pt x="290" y="144"/>
                    <a:pt x="290" y="144"/>
                  </a:cubicBezTo>
                  <a:cubicBezTo>
                    <a:pt x="339" y="73"/>
                    <a:pt x="339" y="73"/>
                    <a:pt x="339" y="73"/>
                  </a:cubicBezTo>
                  <a:lnTo>
                    <a:pt x="290"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7">
              <a:extLst>
                <a:ext uri="{FF2B5EF4-FFF2-40B4-BE49-F238E27FC236}">
                  <a16:creationId xmlns:a16="http://schemas.microsoft.com/office/drawing/2014/main" id="{3AE22F56-C72E-4EFF-86C8-DE7B916D3C42}"/>
                </a:ext>
              </a:extLst>
            </p:cNvPr>
            <p:cNvSpPr>
              <a:spLocks/>
            </p:cNvSpPr>
            <p:nvPr/>
          </p:nvSpPr>
          <p:spPr bwMode="auto">
            <a:xfrm>
              <a:off x="2465" y="2241"/>
              <a:ext cx="2212" cy="698"/>
            </a:xfrm>
            <a:custGeom>
              <a:avLst/>
              <a:gdLst>
                <a:gd name="T0" fmla="*/ 1975 w 2212"/>
                <a:gd name="T1" fmla="*/ 0 h 698"/>
                <a:gd name="T2" fmla="*/ 1849 w 2212"/>
                <a:gd name="T3" fmla="*/ 0 h 698"/>
                <a:gd name="T4" fmla="*/ 2091 w 2212"/>
                <a:gd name="T5" fmla="*/ 354 h 698"/>
                <a:gd name="T6" fmla="*/ 1922 w 2212"/>
                <a:gd name="T7" fmla="*/ 596 h 698"/>
                <a:gd name="T8" fmla="*/ 0 w 2212"/>
                <a:gd name="T9" fmla="*/ 596 h 698"/>
                <a:gd name="T10" fmla="*/ 0 w 2212"/>
                <a:gd name="T11" fmla="*/ 698 h 698"/>
                <a:gd name="T12" fmla="*/ 1975 w 2212"/>
                <a:gd name="T13" fmla="*/ 698 h 698"/>
                <a:gd name="T14" fmla="*/ 2212 w 2212"/>
                <a:gd name="T15" fmla="*/ 354 h 698"/>
                <a:gd name="T16" fmla="*/ 1975 w 2212"/>
                <a:gd name="T17" fmla="*/ 0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12" h="698">
                  <a:moveTo>
                    <a:pt x="1975" y="0"/>
                  </a:moveTo>
                  <a:lnTo>
                    <a:pt x="1849" y="0"/>
                  </a:lnTo>
                  <a:lnTo>
                    <a:pt x="2091" y="354"/>
                  </a:lnTo>
                  <a:lnTo>
                    <a:pt x="1922" y="596"/>
                  </a:lnTo>
                  <a:lnTo>
                    <a:pt x="0" y="596"/>
                  </a:lnTo>
                  <a:lnTo>
                    <a:pt x="0" y="698"/>
                  </a:lnTo>
                  <a:lnTo>
                    <a:pt x="1975" y="698"/>
                  </a:lnTo>
                  <a:lnTo>
                    <a:pt x="2212" y="354"/>
                  </a:lnTo>
                  <a:lnTo>
                    <a:pt x="1975" y="0"/>
                  </a:ln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8">
              <a:extLst>
                <a:ext uri="{FF2B5EF4-FFF2-40B4-BE49-F238E27FC236}">
                  <a16:creationId xmlns:a16="http://schemas.microsoft.com/office/drawing/2014/main" id="{30045A3E-9F1A-46B9-8A7A-465696CE63F2}"/>
                </a:ext>
              </a:extLst>
            </p:cNvPr>
            <p:cNvSpPr>
              <a:spLocks/>
            </p:cNvSpPr>
            <p:nvPr/>
          </p:nvSpPr>
          <p:spPr bwMode="auto">
            <a:xfrm>
              <a:off x="1598" y="1427"/>
              <a:ext cx="1206" cy="858"/>
            </a:xfrm>
            <a:custGeom>
              <a:avLst/>
              <a:gdLst>
                <a:gd name="T0" fmla="*/ 249 w 249"/>
                <a:gd name="T1" fmla="*/ 177 h 177"/>
                <a:gd name="T2" fmla="*/ 249 w 249"/>
                <a:gd name="T3" fmla="*/ 174 h 177"/>
                <a:gd name="T4" fmla="*/ 178 w 249"/>
                <a:gd name="T5" fmla="*/ 0 h 177"/>
                <a:gd name="T6" fmla="*/ 0 w 249"/>
                <a:gd name="T7" fmla="*/ 177 h 177"/>
                <a:gd name="T8" fmla="*/ 249 w 249"/>
                <a:gd name="T9" fmla="*/ 177 h 177"/>
              </a:gdLst>
              <a:ahLst/>
              <a:cxnLst>
                <a:cxn ang="0">
                  <a:pos x="T0" y="T1"/>
                </a:cxn>
                <a:cxn ang="0">
                  <a:pos x="T2" y="T3"/>
                </a:cxn>
                <a:cxn ang="0">
                  <a:pos x="T4" y="T5"/>
                </a:cxn>
                <a:cxn ang="0">
                  <a:pos x="T6" y="T7"/>
                </a:cxn>
                <a:cxn ang="0">
                  <a:pos x="T8" y="T9"/>
                </a:cxn>
              </a:cxnLst>
              <a:rect l="0" t="0" r="r" b="b"/>
              <a:pathLst>
                <a:path w="249" h="177">
                  <a:moveTo>
                    <a:pt x="249" y="177"/>
                  </a:moveTo>
                  <a:cubicBezTo>
                    <a:pt x="249" y="176"/>
                    <a:pt x="249" y="175"/>
                    <a:pt x="249" y="174"/>
                  </a:cubicBezTo>
                  <a:cubicBezTo>
                    <a:pt x="249" y="106"/>
                    <a:pt x="222" y="45"/>
                    <a:pt x="178" y="0"/>
                  </a:cubicBezTo>
                  <a:cubicBezTo>
                    <a:pt x="0" y="177"/>
                    <a:pt x="0" y="177"/>
                    <a:pt x="0" y="177"/>
                  </a:cubicBezTo>
                  <a:lnTo>
                    <a:pt x="249" y="177"/>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9">
              <a:extLst>
                <a:ext uri="{FF2B5EF4-FFF2-40B4-BE49-F238E27FC236}">
                  <a16:creationId xmlns:a16="http://schemas.microsoft.com/office/drawing/2014/main" id="{BEF8AFC2-5F97-406D-B6E1-40F9B27EB15C}"/>
                </a:ext>
              </a:extLst>
            </p:cNvPr>
            <p:cNvSpPr>
              <a:spLocks/>
            </p:cNvSpPr>
            <p:nvPr/>
          </p:nvSpPr>
          <p:spPr bwMode="auto">
            <a:xfrm>
              <a:off x="1598" y="2285"/>
              <a:ext cx="1206" cy="842"/>
            </a:xfrm>
            <a:custGeom>
              <a:avLst/>
              <a:gdLst>
                <a:gd name="T0" fmla="*/ 0 w 249"/>
                <a:gd name="T1" fmla="*/ 0 h 174"/>
                <a:gd name="T2" fmla="*/ 175 w 249"/>
                <a:gd name="T3" fmla="*/ 174 h 174"/>
                <a:gd name="T4" fmla="*/ 249 w 249"/>
                <a:gd name="T5" fmla="*/ 0 h 174"/>
                <a:gd name="T6" fmla="*/ 0 w 249"/>
                <a:gd name="T7" fmla="*/ 0 h 174"/>
              </a:gdLst>
              <a:ahLst/>
              <a:cxnLst>
                <a:cxn ang="0">
                  <a:pos x="T0" y="T1"/>
                </a:cxn>
                <a:cxn ang="0">
                  <a:pos x="T2" y="T3"/>
                </a:cxn>
                <a:cxn ang="0">
                  <a:pos x="T4" y="T5"/>
                </a:cxn>
                <a:cxn ang="0">
                  <a:pos x="T6" y="T7"/>
                </a:cxn>
              </a:cxnLst>
              <a:rect l="0" t="0" r="r" b="b"/>
              <a:pathLst>
                <a:path w="249" h="174">
                  <a:moveTo>
                    <a:pt x="0" y="0"/>
                  </a:moveTo>
                  <a:cubicBezTo>
                    <a:pt x="175" y="174"/>
                    <a:pt x="175" y="174"/>
                    <a:pt x="175" y="174"/>
                  </a:cubicBezTo>
                  <a:cubicBezTo>
                    <a:pt x="220" y="130"/>
                    <a:pt x="248" y="68"/>
                    <a:pt x="249" y="0"/>
                  </a:cubicBezTo>
                  <a:cubicBezTo>
                    <a:pt x="0" y="0"/>
                    <a:pt x="0" y="0"/>
                    <a:pt x="0" y="0"/>
                  </a:cubicBez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50">
              <a:extLst>
                <a:ext uri="{FF2B5EF4-FFF2-40B4-BE49-F238E27FC236}">
                  <a16:creationId xmlns:a16="http://schemas.microsoft.com/office/drawing/2014/main" id="{EBB1236B-EE25-4886-BA0B-AA54673017CA}"/>
                </a:ext>
              </a:extLst>
            </p:cNvPr>
            <p:cNvSpPr>
              <a:spLocks/>
            </p:cNvSpPr>
            <p:nvPr/>
          </p:nvSpPr>
          <p:spPr bwMode="auto">
            <a:xfrm>
              <a:off x="1598" y="1064"/>
              <a:ext cx="862" cy="1221"/>
            </a:xfrm>
            <a:custGeom>
              <a:avLst/>
              <a:gdLst>
                <a:gd name="T0" fmla="*/ 0 w 178"/>
                <a:gd name="T1" fmla="*/ 252 h 252"/>
                <a:gd name="T2" fmla="*/ 178 w 178"/>
                <a:gd name="T3" fmla="*/ 75 h 252"/>
                <a:gd name="T4" fmla="*/ 0 w 178"/>
                <a:gd name="T5" fmla="*/ 0 h 252"/>
                <a:gd name="T6" fmla="*/ 0 w 178"/>
                <a:gd name="T7" fmla="*/ 252 h 252"/>
              </a:gdLst>
              <a:ahLst/>
              <a:cxnLst>
                <a:cxn ang="0">
                  <a:pos x="T0" y="T1"/>
                </a:cxn>
                <a:cxn ang="0">
                  <a:pos x="T2" y="T3"/>
                </a:cxn>
                <a:cxn ang="0">
                  <a:pos x="T4" y="T5"/>
                </a:cxn>
                <a:cxn ang="0">
                  <a:pos x="T6" y="T7"/>
                </a:cxn>
              </a:cxnLst>
              <a:rect l="0" t="0" r="r" b="b"/>
              <a:pathLst>
                <a:path w="178" h="252">
                  <a:moveTo>
                    <a:pt x="0" y="252"/>
                  </a:moveTo>
                  <a:cubicBezTo>
                    <a:pt x="178" y="75"/>
                    <a:pt x="178" y="75"/>
                    <a:pt x="178" y="75"/>
                  </a:cubicBezTo>
                  <a:cubicBezTo>
                    <a:pt x="133" y="29"/>
                    <a:pt x="70" y="0"/>
                    <a:pt x="0" y="0"/>
                  </a:cubicBezTo>
                  <a:cubicBezTo>
                    <a:pt x="0" y="252"/>
                    <a:pt x="0" y="252"/>
                    <a:pt x="0" y="252"/>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51">
              <a:extLst>
                <a:ext uri="{FF2B5EF4-FFF2-40B4-BE49-F238E27FC236}">
                  <a16:creationId xmlns:a16="http://schemas.microsoft.com/office/drawing/2014/main" id="{60823A57-A2C2-410B-9BCA-C54207552AFA}"/>
                </a:ext>
              </a:extLst>
            </p:cNvPr>
            <p:cNvSpPr>
              <a:spLocks/>
            </p:cNvSpPr>
            <p:nvPr/>
          </p:nvSpPr>
          <p:spPr bwMode="auto">
            <a:xfrm>
              <a:off x="1598" y="2285"/>
              <a:ext cx="847" cy="1196"/>
            </a:xfrm>
            <a:custGeom>
              <a:avLst/>
              <a:gdLst>
                <a:gd name="T0" fmla="*/ 0 w 175"/>
                <a:gd name="T1" fmla="*/ 0 h 247"/>
                <a:gd name="T2" fmla="*/ 0 w 175"/>
                <a:gd name="T3" fmla="*/ 247 h 247"/>
                <a:gd name="T4" fmla="*/ 175 w 175"/>
                <a:gd name="T5" fmla="*/ 174 h 247"/>
                <a:gd name="T6" fmla="*/ 0 w 175"/>
                <a:gd name="T7" fmla="*/ 0 h 247"/>
              </a:gdLst>
              <a:ahLst/>
              <a:cxnLst>
                <a:cxn ang="0">
                  <a:pos x="T0" y="T1"/>
                </a:cxn>
                <a:cxn ang="0">
                  <a:pos x="T2" y="T3"/>
                </a:cxn>
                <a:cxn ang="0">
                  <a:pos x="T4" y="T5"/>
                </a:cxn>
                <a:cxn ang="0">
                  <a:pos x="T6" y="T7"/>
                </a:cxn>
              </a:cxnLst>
              <a:rect l="0" t="0" r="r" b="b"/>
              <a:pathLst>
                <a:path w="175" h="247">
                  <a:moveTo>
                    <a:pt x="0" y="0"/>
                  </a:moveTo>
                  <a:cubicBezTo>
                    <a:pt x="0" y="247"/>
                    <a:pt x="0" y="247"/>
                    <a:pt x="0" y="247"/>
                  </a:cubicBezTo>
                  <a:cubicBezTo>
                    <a:pt x="68" y="246"/>
                    <a:pt x="130" y="219"/>
                    <a:pt x="175" y="174"/>
                  </a:cubicBez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Oval 52">
              <a:extLst>
                <a:ext uri="{FF2B5EF4-FFF2-40B4-BE49-F238E27FC236}">
                  <a16:creationId xmlns:a16="http://schemas.microsoft.com/office/drawing/2014/main" id="{A644C84A-13C3-4156-8565-62786ADCC9A6}"/>
                </a:ext>
              </a:extLst>
            </p:cNvPr>
            <p:cNvSpPr>
              <a:spLocks noChangeArrowheads="1"/>
            </p:cNvSpPr>
            <p:nvPr/>
          </p:nvSpPr>
          <p:spPr bwMode="auto">
            <a:xfrm>
              <a:off x="770" y="1447"/>
              <a:ext cx="1646" cy="1647"/>
            </a:xfrm>
            <a:prstGeom prst="ellipse">
              <a:avLst/>
            </a:prstGeom>
            <a:solidFill>
              <a:schemeClr val="bg2"/>
            </a:solidFill>
            <a:ln>
              <a:noFill/>
            </a:ln>
            <a:effectLst>
              <a:outerShdw blurRad="63500" sx="102000" sy="102000" algn="ctr" rotWithShape="0">
                <a:prstClr val="black">
                  <a:alpha val="40000"/>
                </a:prstClr>
              </a:outerShdw>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17" name="TextBox 116">
            <a:extLst>
              <a:ext uri="{FF2B5EF4-FFF2-40B4-BE49-F238E27FC236}">
                <a16:creationId xmlns:a16="http://schemas.microsoft.com/office/drawing/2014/main" id="{AFF9236A-6AA9-422F-B39B-2D89268114AD}"/>
              </a:ext>
            </a:extLst>
          </p:cNvPr>
          <p:cNvSpPr txBox="1">
            <a:spLocks noChangeArrowheads="1"/>
          </p:cNvSpPr>
          <p:nvPr/>
        </p:nvSpPr>
        <p:spPr bwMode="auto">
          <a:xfrm>
            <a:off x="3323255" y="236448"/>
            <a:ext cx="2463418"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sp>
        <p:nvSpPr>
          <p:cNvPr id="118" name="TextBox 116">
            <a:extLst>
              <a:ext uri="{FF2B5EF4-FFF2-40B4-BE49-F238E27FC236}">
                <a16:creationId xmlns:a16="http://schemas.microsoft.com/office/drawing/2014/main" id="{F3D596A4-BF25-4B27-A2E8-D978A9137BDB}"/>
              </a:ext>
            </a:extLst>
          </p:cNvPr>
          <p:cNvSpPr txBox="1">
            <a:spLocks noChangeArrowheads="1"/>
          </p:cNvSpPr>
          <p:nvPr/>
        </p:nvSpPr>
        <p:spPr bwMode="auto">
          <a:xfrm>
            <a:off x="4585719" y="1822409"/>
            <a:ext cx="2463418"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sp>
        <p:nvSpPr>
          <p:cNvPr id="119" name="TextBox 116">
            <a:extLst>
              <a:ext uri="{FF2B5EF4-FFF2-40B4-BE49-F238E27FC236}">
                <a16:creationId xmlns:a16="http://schemas.microsoft.com/office/drawing/2014/main" id="{46352F53-D62C-4F4D-8725-4804BE13ADA6}"/>
              </a:ext>
            </a:extLst>
          </p:cNvPr>
          <p:cNvSpPr txBox="1">
            <a:spLocks noChangeArrowheads="1"/>
          </p:cNvSpPr>
          <p:nvPr/>
        </p:nvSpPr>
        <p:spPr bwMode="auto">
          <a:xfrm>
            <a:off x="4455518" y="3856119"/>
            <a:ext cx="2463418"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sp>
        <p:nvSpPr>
          <p:cNvPr id="120" name="TextBox 116">
            <a:extLst>
              <a:ext uri="{FF2B5EF4-FFF2-40B4-BE49-F238E27FC236}">
                <a16:creationId xmlns:a16="http://schemas.microsoft.com/office/drawing/2014/main" id="{C3AC0672-B179-4F73-AA95-B2174BAC1536}"/>
              </a:ext>
            </a:extLst>
          </p:cNvPr>
          <p:cNvSpPr txBox="1">
            <a:spLocks noChangeArrowheads="1"/>
          </p:cNvSpPr>
          <p:nvPr/>
        </p:nvSpPr>
        <p:spPr bwMode="auto">
          <a:xfrm>
            <a:off x="3209958" y="5472134"/>
            <a:ext cx="2463418" cy="909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600" dirty="0">
                <a:latin typeface="Calibri Light" panose="020F0302020204030204" pitchFamily="34" charset="0"/>
                <a:cs typeface="Calibri Light" panose="020F0302020204030204" pitchFamily="34" charset="0"/>
              </a:rPr>
              <a:t>Creativity is the key to success in the great and primary education</a:t>
            </a:r>
          </a:p>
        </p:txBody>
      </p:sp>
      <p:sp>
        <p:nvSpPr>
          <p:cNvPr id="121" name="TextBox 80">
            <a:extLst>
              <a:ext uri="{FF2B5EF4-FFF2-40B4-BE49-F238E27FC236}">
                <a16:creationId xmlns:a16="http://schemas.microsoft.com/office/drawing/2014/main" id="{F1FDE15A-73A0-440F-8BFD-8D9225CAD4DB}"/>
              </a:ext>
            </a:extLst>
          </p:cNvPr>
          <p:cNvSpPr txBox="1">
            <a:spLocks noChangeArrowheads="1"/>
          </p:cNvSpPr>
          <p:nvPr/>
        </p:nvSpPr>
        <p:spPr bwMode="auto">
          <a:xfrm>
            <a:off x="776403" y="3174562"/>
            <a:ext cx="1576072"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3200" b="1" dirty="0">
                <a:solidFill>
                  <a:schemeClr val="accent1"/>
                </a:solidFill>
                <a:latin typeface="Calibri Light" panose="020F0302020204030204" pitchFamily="34" charset="0"/>
                <a:cs typeface="Calibri Light" panose="020F0302020204030204" pitchFamily="34" charset="0"/>
              </a:rPr>
              <a:t>TACTICS </a:t>
            </a:r>
          </a:p>
          <a:p>
            <a:pPr algn="ctr"/>
            <a:r>
              <a:rPr lang="en-US" altLang="es-MX" sz="3200" b="1" dirty="0">
                <a:solidFill>
                  <a:schemeClr val="accent1"/>
                </a:solidFill>
                <a:latin typeface="Calibri Light" panose="020F0302020204030204" pitchFamily="34" charset="0"/>
                <a:cs typeface="Calibri Light" panose="020F0302020204030204" pitchFamily="34" charset="0"/>
              </a:rPr>
              <a:t>LIST </a:t>
            </a:r>
          </a:p>
        </p:txBody>
      </p:sp>
      <p:sp>
        <p:nvSpPr>
          <p:cNvPr id="71" name="Marcador de posición de imagen 70">
            <a:extLst>
              <a:ext uri="{FF2B5EF4-FFF2-40B4-BE49-F238E27FC236}">
                <a16:creationId xmlns:a16="http://schemas.microsoft.com/office/drawing/2014/main" id="{4B363FD3-E3A2-4806-930C-3DAB6297FB14}"/>
              </a:ext>
            </a:extLst>
          </p:cNvPr>
          <p:cNvSpPr>
            <a:spLocks noGrp="1"/>
          </p:cNvSpPr>
          <p:nvPr>
            <p:ph type="pic" sz="quarter" idx="10"/>
          </p:nvPr>
        </p:nvSpPr>
        <p:spPr/>
        <p:txBody>
          <a:bodyPr/>
          <a:lstStyle/>
          <a:p>
            <a:endParaRPr lang="es-CO"/>
          </a:p>
        </p:txBody>
      </p:sp>
    </p:spTree>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ángulo 33">
            <a:extLst>
              <a:ext uri="{FF2B5EF4-FFF2-40B4-BE49-F238E27FC236}">
                <a16:creationId xmlns:a16="http://schemas.microsoft.com/office/drawing/2014/main" id="{93A16188-66B6-48A9-8DF5-E0BDA324E98D}"/>
              </a:ext>
            </a:extLst>
          </p:cNvPr>
          <p:cNvSpPr/>
          <p:nvPr/>
        </p:nvSpPr>
        <p:spPr>
          <a:xfrm>
            <a:off x="0" y="-56095"/>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9393" name="Picture Placeholder 5" descr="FQSK882ALP.jpg"/>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7848" b="7848"/>
          <a:stretch>
            <a:fillRect/>
          </a:stretch>
        </p:blipFill>
        <p:spPr>
          <a:xfrm>
            <a:off x="1588" y="0"/>
            <a:ext cx="12199938" cy="6858000"/>
          </a:xfrm>
        </p:spPr>
      </p:pic>
      <p:sp>
        <p:nvSpPr>
          <p:cNvPr id="59395" name="Shape 1639"/>
          <p:cNvSpPr>
            <a:spLocks/>
          </p:cNvSpPr>
          <p:nvPr/>
        </p:nvSpPr>
        <p:spPr bwMode="auto">
          <a:xfrm>
            <a:off x="7598569" y="3249613"/>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1600" y="10500"/>
                </a:moveTo>
                <a:lnTo>
                  <a:pt x="21600" y="11100"/>
                </a:lnTo>
                <a:cubicBezTo>
                  <a:pt x="21600" y="16900"/>
                  <a:pt x="16900" y="21600"/>
                  <a:pt x="11101" y="21600"/>
                </a:cubicBezTo>
                <a:lnTo>
                  <a:pt x="10500" y="21600"/>
                </a:lnTo>
                <a:cubicBezTo>
                  <a:pt x="4701" y="21600"/>
                  <a:pt x="0" y="16900"/>
                  <a:pt x="0" y="11100"/>
                </a:cubicBezTo>
                <a:lnTo>
                  <a:pt x="0" y="10500"/>
                </a:lnTo>
                <a:cubicBezTo>
                  <a:pt x="0" y="4702"/>
                  <a:pt x="4701" y="0"/>
                  <a:pt x="10500" y="0"/>
                </a:cubicBezTo>
                <a:lnTo>
                  <a:pt x="11101" y="0"/>
                </a:lnTo>
                <a:cubicBezTo>
                  <a:pt x="16900" y="0"/>
                  <a:pt x="21600" y="4702"/>
                  <a:pt x="21600" y="10500"/>
                </a:cubicBezTo>
                <a:cubicBezTo>
                  <a:pt x="21600" y="10500"/>
                  <a:pt x="21600" y="10500"/>
                  <a:pt x="21600" y="10500"/>
                </a:cubicBezTo>
                <a:close/>
              </a:path>
            </a:pathLst>
          </a:custGeom>
          <a:solidFill>
            <a:srgbClr val="26ADE0"/>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59396" name="Shape 1642"/>
          <p:cNvSpPr>
            <a:spLocks/>
          </p:cNvSpPr>
          <p:nvPr/>
        </p:nvSpPr>
        <p:spPr bwMode="auto">
          <a:xfrm>
            <a:off x="7054850" y="1941513"/>
            <a:ext cx="706438" cy="706438"/>
          </a:xfrm>
          <a:custGeom>
            <a:avLst/>
            <a:gdLst>
              <a:gd name="T0" fmla="*/ 706549 w 19747"/>
              <a:gd name="T1" fmla="*/ 706549 h 19746"/>
              <a:gd name="T2" fmla="*/ 706549 w 19747"/>
              <a:gd name="T3" fmla="*/ 706549 h 19746"/>
              <a:gd name="T4" fmla="*/ 706549 w 19747"/>
              <a:gd name="T5" fmla="*/ 706549 h 19746"/>
              <a:gd name="T6" fmla="*/ 706549 w 19747"/>
              <a:gd name="T7" fmla="*/ 706549 h 19746"/>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747" h="19746" extrusionOk="0">
                <a:moveTo>
                  <a:pt x="16584" y="2779"/>
                </a:moveTo>
                <a:lnTo>
                  <a:pt x="16967" y="3163"/>
                </a:lnTo>
                <a:cubicBezTo>
                  <a:pt x="20674" y="6869"/>
                  <a:pt x="20674" y="12877"/>
                  <a:pt x="16968" y="16582"/>
                </a:cubicBezTo>
                <a:lnTo>
                  <a:pt x="16584" y="16966"/>
                </a:lnTo>
                <a:cubicBezTo>
                  <a:pt x="12878" y="20672"/>
                  <a:pt x="6870" y="20673"/>
                  <a:pt x="3163" y="16966"/>
                </a:cubicBezTo>
                <a:lnTo>
                  <a:pt x="2780" y="16583"/>
                </a:lnTo>
                <a:cubicBezTo>
                  <a:pt x="-926" y="12877"/>
                  <a:pt x="-926" y="6868"/>
                  <a:pt x="2780" y="3163"/>
                </a:cubicBezTo>
                <a:lnTo>
                  <a:pt x="3164" y="2779"/>
                </a:lnTo>
                <a:cubicBezTo>
                  <a:pt x="6870" y="-927"/>
                  <a:pt x="12878" y="-926"/>
                  <a:pt x="16584" y="2779"/>
                </a:cubicBezTo>
                <a:cubicBezTo>
                  <a:pt x="16584" y="2779"/>
                  <a:pt x="16584" y="2779"/>
                  <a:pt x="16584" y="2779"/>
                </a:cubicBezTo>
                <a:close/>
              </a:path>
            </a:pathLst>
          </a:custGeom>
          <a:solidFill>
            <a:srgbClr val="F03537"/>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59397" name="Shape 1645"/>
          <p:cNvSpPr>
            <a:spLocks/>
          </p:cNvSpPr>
          <p:nvPr/>
        </p:nvSpPr>
        <p:spPr bwMode="auto">
          <a:xfrm>
            <a:off x="4446588" y="4549775"/>
            <a:ext cx="707232" cy="706438"/>
          </a:xfrm>
          <a:custGeom>
            <a:avLst/>
            <a:gdLst>
              <a:gd name="T0" fmla="*/ 706548 w 19747"/>
              <a:gd name="T1" fmla="*/ 706548 h 19746"/>
              <a:gd name="T2" fmla="*/ 706548 w 19747"/>
              <a:gd name="T3" fmla="*/ 706548 h 19746"/>
              <a:gd name="T4" fmla="*/ 706548 w 19747"/>
              <a:gd name="T5" fmla="*/ 706548 h 19746"/>
              <a:gd name="T6" fmla="*/ 706548 w 19747"/>
              <a:gd name="T7" fmla="*/ 706548 h 19746"/>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747" h="19746" extrusionOk="0">
                <a:moveTo>
                  <a:pt x="16584" y="2779"/>
                </a:moveTo>
                <a:lnTo>
                  <a:pt x="16967" y="3163"/>
                </a:lnTo>
                <a:cubicBezTo>
                  <a:pt x="20673" y="6869"/>
                  <a:pt x="20673" y="12877"/>
                  <a:pt x="16967" y="16583"/>
                </a:cubicBezTo>
                <a:lnTo>
                  <a:pt x="16584" y="16966"/>
                </a:lnTo>
                <a:cubicBezTo>
                  <a:pt x="12877" y="20673"/>
                  <a:pt x="6869" y="20672"/>
                  <a:pt x="3163" y="16966"/>
                </a:cubicBezTo>
                <a:lnTo>
                  <a:pt x="2780" y="16583"/>
                </a:lnTo>
                <a:cubicBezTo>
                  <a:pt x="-927" y="12877"/>
                  <a:pt x="-927" y="6869"/>
                  <a:pt x="2780" y="3163"/>
                </a:cubicBezTo>
                <a:lnTo>
                  <a:pt x="3163" y="2779"/>
                </a:lnTo>
                <a:cubicBezTo>
                  <a:pt x="6869" y="-926"/>
                  <a:pt x="12877" y="-927"/>
                  <a:pt x="16584" y="2779"/>
                </a:cubicBezTo>
                <a:cubicBezTo>
                  <a:pt x="16584" y="2779"/>
                  <a:pt x="16584" y="2779"/>
                  <a:pt x="16584" y="2779"/>
                </a:cubicBezTo>
                <a:close/>
              </a:path>
            </a:pathLst>
          </a:custGeom>
          <a:solidFill>
            <a:srgbClr val="216BA9"/>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70" name="Shape 1646"/>
          <p:cNvSpPr/>
          <p:nvPr/>
        </p:nvSpPr>
        <p:spPr>
          <a:xfrm>
            <a:off x="4645025" y="4747419"/>
            <a:ext cx="310357" cy="310356"/>
          </a:xfrm>
          <a:custGeom>
            <a:avLst/>
            <a:gdLst/>
            <a:ahLst/>
            <a:cxnLst>
              <a:cxn ang="0">
                <a:pos x="wd2" y="hd2"/>
              </a:cxn>
              <a:cxn ang="5400000">
                <a:pos x="wd2" y="hd2"/>
              </a:cxn>
              <a:cxn ang="10800000">
                <a:pos x="wd2" y="hd2"/>
              </a:cxn>
              <a:cxn ang="16200000">
                <a:pos x="wd2" y="hd2"/>
              </a:cxn>
            </a:cxnLst>
            <a:rect l="0" t="0" r="r" b="b"/>
            <a:pathLst>
              <a:path w="21600" h="21600" extrusionOk="0">
                <a:moveTo>
                  <a:pt x="273" y="21600"/>
                </a:moveTo>
                <a:lnTo>
                  <a:pt x="4902" y="21600"/>
                </a:lnTo>
                <a:lnTo>
                  <a:pt x="4902" y="7024"/>
                </a:lnTo>
                <a:lnTo>
                  <a:pt x="273" y="7024"/>
                </a:lnTo>
                <a:lnTo>
                  <a:pt x="273" y="21600"/>
                </a:lnTo>
                <a:cubicBezTo>
                  <a:pt x="273" y="21600"/>
                  <a:pt x="273" y="21600"/>
                  <a:pt x="273" y="21600"/>
                </a:cubicBezTo>
                <a:close/>
                <a:moveTo>
                  <a:pt x="2621" y="0"/>
                </a:moveTo>
                <a:cubicBezTo>
                  <a:pt x="1033" y="0"/>
                  <a:pt x="0" y="1086"/>
                  <a:pt x="0" y="2518"/>
                </a:cubicBezTo>
                <a:cubicBezTo>
                  <a:pt x="0" y="3917"/>
                  <a:pt x="1004" y="5039"/>
                  <a:pt x="2558" y="5039"/>
                </a:cubicBezTo>
                <a:lnTo>
                  <a:pt x="2589" y="5039"/>
                </a:lnTo>
                <a:cubicBezTo>
                  <a:pt x="4203" y="5039"/>
                  <a:pt x="5207" y="3917"/>
                  <a:pt x="5207" y="2518"/>
                </a:cubicBezTo>
                <a:cubicBezTo>
                  <a:pt x="5178" y="1086"/>
                  <a:pt x="4203" y="0"/>
                  <a:pt x="2621" y="0"/>
                </a:cubicBezTo>
                <a:cubicBezTo>
                  <a:pt x="2621" y="0"/>
                  <a:pt x="2621" y="0"/>
                  <a:pt x="2621" y="0"/>
                </a:cubicBezTo>
                <a:close/>
                <a:moveTo>
                  <a:pt x="21600" y="13242"/>
                </a:moveTo>
                <a:lnTo>
                  <a:pt x="21600" y="21600"/>
                </a:lnTo>
                <a:lnTo>
                  <a:pt x="16970" y="21600"/>
                </a:lnTo>
                <a:lnTo>
                  <a:pt x="16970" y="13803"/>
                </a:lnTo>
                <a:cubicBezTo>
                  <a:pt x="16970" y="11844"/>
                  <a:pt x="16299" y="10507"/>
                  <a:pt x="14623" y="10507"/>
                </a:cubicBezTo>
                <a:cubicBezTo>
                  <a:pt x="13345" y="10507"/>
                  <a:pt x="12582" y="11408"/>
                  <a:pt x="12250" y="12280"/>
                </a:cubicBezTo>
                <a:cubicBezTo>
                  <a:pt x="12127" y="12592"/>
                  <a:pt x="12094" y="13025"/>
                  <a:pt x="12094" y="13462"/>
                </a:cubicBezTo>
                <a:lnTo>
                  <a:pt x="12094" y="21600"/>
                </a:lnTo>
                <a:lnTo>
                  <a:pt x="7463" y="21600"/>
                </a:lnTo>
                <a:cubicBezTo>
                  <a:pt x="7463" y="21600"/>
                  <a:pt x="7525" y="8394"/>
                  <a:pt x="7463" y="7024"/>
                </a:cubicBezTo>
                <a:lnTo>
                  <a:pt x="12094" y="7024"/>
                </a:lnTo>
                <a:lnTo>
                  <a:pt x="12094" y="9093"/>
                </a:lnTo>
                <a:cubicBezTo>
                  <a:pt x="12087" y="9106"/>
                  <a:pt x="12074" y="9123"/>
                  <a:pt x="12066" y="9139"/>
                </a:cubicBezTo>
                <a:lnTo>
                  <a:pt x="12094" y="9139"/>
                </a:lnTo>
                <a:lnTo>
                  <a:pt x="12094" y="9093"/>
                </a:lnTo>
                <a:cubicBezTo>
                  <a:pt x="12710" y="8101"/>
                  <a:pt x="13808" y="6683"/>
                  <a:pt x="16269" y="6683"/>
                </a:cubicBezTo>
                <a:cubicBezTo>
                  <a:pt x="19315" y="6683"/>
                  <a:pt x="21600" y="8767"/>
                  <a:pt x="21600" y="13242"/>
                </a:cubicBezTo>
                <a:cubicBezTo>
                  <a:pt x="21600" y="13242"/>
                  <a:pt x="21600" y="13242"/>
                  <a:pt x="21600" y="13242"/>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59399" name="Shape 1648"/>
          <p:cNvSpPr>
            <a:spLocks/>
          </p:cNvSpPr>
          <p:nvPr/>
        </p:nvSpPr>
        <p:spPr bwMode="auto">
          <a:xfrm>
            <a:off x="3910807" y="3249613"/>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21600" y="10500"/>
                </a:moveTo>
                <a:lnTo>
                  <a:pt x="21600" y="11100"/>
                </a:lnTo>
                <a:cubicBezTo>
                  <a:pt x="21600" y="16899"/>
                  <a:pt x="16898" y="21600"/>
                  <a:pt x="11100" y="21600"/>
                </a:cubicBezTo>
                <a:lnTo>
                  <a:pt x="10500" y="21600"/>
                </a:lnTo>
                <a:cubicBezTo>
                  <a:pt x="4700" y="21600"/>
                  <a:pt x="0" y="16899"/>
                  <a:pt x="0" y="11100"/>
                </a:cubicBezTo>
                <a:lnTo>
                  <a:pt x="0" y="10500"/>
                </a:lnTo>
                <a:cubicBezTo>
                  <a:pt x="0" y="4700"/>
                  <a:pt x="4700" y="0"/>
                  <a:pt x="10500" y="0"/>
                </a:cubicBezTo>
                <a:lnTo>
                  <a:pt x="11100" y="0"/>
                </a:lnTo>
                <a:cubicBezTo>
                  <a:pt x="16898" y="0"/>
                  <a:pt x="21600" y="4700"/>
                  <a:pt x="21600" y="10500"/>
                </a:cubicBezTo>
                <a:cubicBezTo>
                  <a:pt x="21600" y="10500"/>
                  <a:pt x="21600" y="10500"/>
                  <a:pt x="21600" y="10500"/>
                </a:cubicBezTo>
                <a:close/>
              </a:path>
            </a:pathLst>
          </a:custGeom>
          <a:solidFill>
            <a:srgbClr val="F03537"/>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68" name="Shape 1649"/>
          <p:cNvSpPr/>
          <p:nvPr/>
        </p:nvSpPr>
        <p:spPr>
          <a:xfrm>
            <a:off x="7800975" y="3472657"/>
            <a:ext cx="310357" cy="252413"/>
          </a:xfrm>
          <a:custGeom>
            <a:avLst/>
            <a:gdLst/>
            <a:ahLst/>
            <a:cxnLst>
              <a:cxn ang="0">
                <a:pos x="wd2" y="hd2"/>
              </a:cxn>
              <a:cxn ang="5400000">
                <a:pos x="wd2" y="hd2"/>
              </a:cxn>
              <a:cxn ang="10800000">
                <a:pos x="wd2" y="hd2"/>
              </a:cxn>
              <a:cxn ang="16200000">
                <a:pos x="wd2" y="hd2"/>
              </a:cxn>
            </a:cxnLst>
            <a:rect l="0" t="0" r="r" b="b"/>
            <a:pathLst>
              <a:path w="21600" h="21600" extrusionOk="0">
                <a:moveTo>
                  <a:pt x="21600" y="2559"/>
                </a:moveTo>
                <a:cubicBezTo>
                  <a:pt x="20805" y="2994"/>
                  <a:pt x="19949" y="3285"/>
                  <a:pt x="19055" y="3417"/>
                </a:cubicBezTo>
                <a:cubicBezTo>
                  <a:pt x="19968" y="2742"/>
                  <a:pt x="20672" y="1676"/>
                  <a:pt x="21003" y="401"/>
                </a:cubicBezTo>
                <a:cubicBezTo>
                  <a:pt x="20147" y="1026"/>
                  <a:pt x="19198" y="1478"/>
                  <a:pt x="18187" y="1722"/>
                </a:cubicBezTo>
                <a:cubicBezTo>
                  <a:pt x="17379" y="665"/>
                  <a:pt x="16228" y="0"/>
                  <a:pt x="14953" y="0"/>
                </a:cubicBezTo>
                <a:cubicBezTo>
                  <a:pt x="12506" y="0"/>
                  <a:pt x="10524" y="2441"/>
                  <a:pt x="10524" y="5454"/>
                </a:cubicBezTo>
                <a:cubicBezTo>
                  <a:pt x="10524" y="5881"/>
                  <a:pt x="10561" y="6298"/>
                  <a:pt x="10637" y="6694"/>
                </a:cubicBezTo>
                <a:cubicBezTo>
                  <a:pt x="6954" y="6468"/>
                  <a:pt x="3689" y="4296"/>
                  <a:pt x="1504" y="998"/>
                </a:cubicBezTo>
                <a:cubicBezTo>
                  <a:pt x="1122" y="1806"/>
                  <a:pt x="903" y="2742"/>
                  <a:pt x="903" y="3739"/>
                </a:cubicBezTo>
                <a:cubicBezTo>
                  <a:pt x="903" y="5631"/>
                  <a:pt x="1686" y="7302"/>
                  <a:pt x="2875" y="8279"/>
                </a:cubicBezTo>
                <a:cubicBezTo>
                  <a:pt x="2149" y="8248"/>
                  <a:pt x="1466" y="8005"/>
                  <a:pt x="868" y="7599"/>
                </a:cubicBezTo>
                <a:cubicBezTo>
                  <a:pt x="868" y="7618"/>
                  <a:pt x="868" y="7641"/>
                  <a:pt x="868" y="7666"/>
                </a:cubicBezTo>
                <a:cubicBezTo>
                  <a:pt x="868" y="10307"/>
                  <a:pt x="2395" y="12512"/>
                  <a:pt x="4423" y="13011"/>
                </a:cubicBezTo>
                <a:cubicBezTo>
                  <a:pt x="4051" y="13134"/>
                  <a:pt x="3658" y="13201"/>
                  <a:pt x="3255" y="13201"/>
                </a:cubicBezTo>
                <a:cubicBezTo>
                  <a:pt x="2970" y="13201"/>
                  <a:pt x="2691" y="13168"/>
                  <a:pt x="2420" y="13106"/>
                </a:cubicBezTo>
                <a:cubicBezTo>
                  <a:pt x="2983" y="15270"/>
                  <a:pt x="4621" y="16846"/>
                  <a:pt x="6561" y="16890"/>
                </a:cubicBezTo>
                <a:cubicBezTo>
                  <a:pt x="5042" y="18353"/>
                  <a:pt x="3134" y="19225"/>
                  <a:pt x="1056" y="19225"/>
                </a:cubicBezTo>
                <a:cubicBezTo>
                  <a:pt x="700" y="19225"/>
                  <a:pt x="347" y="19197"/>
                  <a:pt x="0" y="19149"/>
                </a:cubicBezTo>
                <a:cubicBezTo>
                  <a:pt x="1963" y="20695"/>
                  <a:pt x="4290" y="21600"/>
                  <a:pt x="6791" y="21600"/>
                </a:cubicBezTo>
                <a:cubicBezTo>
                  <a:pt x="14943" y="21600"/>
                  <a:pt x="19401" y="13291"/>
                  <a:pt x="19401" y="6084"/>
                </a:cubicBezTo>
                <a:cubicBezTo>
                  <a:pt x="19401" y="5851"/>
                  <a:pt x="19396" y="5613"/>
                  <a:pt x="19388" y="5380"/>
                </a:cubicBezTo>
                <a:cubicBezTo>
                  <a:pt x="20253" y="4614"/>
                  <a:pt x="21005" y="3652"/>
                  <a:pt x="21600" y="2559"/>
                </a:cubicBezTo>
                <a:cubicBezTo>
                  <a:pt x="21600" y="2559"/>
                  <a:pt x="21600" y="2559"/>
                  <a:pt x="21600" y="2559"/>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59401" name="Shape 1651"/>
          <p:cNvSpPr>
            <a:spLocks/>
          </p:cNvSpPr>
          <p:nvPr/>
        </p:nvSpPr>
        <p:spPr bwMode="auto">
          <a:xfrm>
            <a:off x="7054850" y="4549775"/>
            <a:ext cx="706438" cy="706438"/>
          </a:xfrm>
          <a:custGeom>
            <a:avLst/>
            <a:gdLst>
              <a:gd name="T0" fmla="*/ 706549 w 19746"/>
              <a:gd name="T1" fmla="*/ 706549 h 19747"/>
              <a:gd name="T2" fmla="*/ 706549 w 19746"/>
              <a:gd name="T3" fmla="*/ 706549 h 19747"/>
              <a:gd name="T4" fmla="*/ 706549 w 19746"/>
              <a:gd name="T5" fmla="*/ 706549 h 19747"/>
              <a:gd name="T6" fmla="*/ 706549 w 19746"/>
              <a:gd name="T7" fmla="*/ 706549 h 19747"/>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746" h="19747" extrusionOk="0">
                <a:moveTo>
                  <a:pt x="16967" y="16584"/>
                </a:moveTo>
                <a:lnTo>
                  <a:pt x="16583" y="16967"/>
                </a:lnTo>
                <a:cubicBezTo>
                  <a:pt x="12877" y="20674"/>
                  <a:pt x="6869" y="20674"/>
                  <a:pt x="3164" y="16968"/>
                </a:cubicBezTo>
                <a:lnTo>
                  <a:pt x="2780" y="16584"/>
                </a:lnTo>
                <a:cubicBezTo>
                  <a:pt x="-926" y="12878"/>
                  <a:pt x="-927" y="6870"/>
                  <a:pt x="2780" y="3163"/>
                </a:cubicBezTo>
                <a:lnTo>
                  <a:pt x="3163" y="2780"/>
                </a:lnTo>
                <a:cubicBezTo>
                  <a:pt x="6869" y="-926"/>
                  <a:pt x="12878" y="-926"/>
                  <a:pt x="16583" y="2780"/>
                </a:cubicBezTo>
                <a:lnTo>
                  <a:pt x="16967" y="3164"/>
                </a:lnTo>
                <a:cubicBezTo>
                  <a:pt x="20673" y="6870"/>
                  <a:pt x="20672" y="12878"/>
                  <a:pt x="16967" y="16584"/>
                </a:cubicBezTo>
                <a:cubicBezTo>
                  <a:pt x="16967" y="16584"/>
                  <a:pt x="16967" y="16584"/>
                  <a:pt x="16967" y="16584"/>
                </a:cubicBezTo>
                <a:close/>
              </a:path>
            </a:pathLst>
          </a:custGeom>
          <a:solidFill>
            <a:srgbClr val="F15F76"/>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66" name="Shape 1652"/>
          <p:cNvSpPr/>
          <p:nvPr/>
        </p:nvSpPr>
        <p:spPr>
          <a:xfrm>
            <a:off x="4096544" y="3479007"/>
            <a:ext cx="310356" cy="232569"/>
          </a:xfrm>
          <a:custGeom>
            <a:avLst/>
            <a:gdLst/>
            <a:ahLst/>
            <a:cxnLst>
              <a:cxn ang="0">
                <a:pos x="wd2" y="hd2"/>
              </a:cxn>
              <a:cxn ang="5400000">
                <a:pos x="wd2" y="hd2"/>
              </a:cxn>
              <a:cxn ang="10800000">
                <a:pos x="wd2" y="hd2"/>
              </a:cxn>
              <a:cxn ang="16200000">
                <a:pos x="wd2" y="hd2"/>
              </a:cxn>
            </a:cxnLst>
            <a:rect l="0" t="0" r="r" b="b"/>
            <a:pathLst>
              <a:path w="21600" h="21600" extrusionOk="0">
                <a:moveTo>
                  <a:pt x="8640" y="16021"/>
                </a:moveTo>
                <a:lnTo>
                  <a:pt x="8640" y="4401"/>
                </a:lnTo>
                <a:lnTo>
                  <a:pt x="14811" y="10212"/>
                </a:lnTo>
                <a:lnTo>
                  <a:pt x="8640" y="16021"/>
                </a:lnTo>
                <a:cubicBezTo>
                  <a:pt x="8640" y="16021"/>
                  <a:pt x="8640" y="16021"/>
                  <a:pt x="8640" y="16021"/>
                </a:cubicBezTo>
                <a:close/>
                <a:moveTo>
                  <a:pt x="21600" y="4613"/>
                </a:moveTo>
                <a:cubicBezTo>
                  <a:pt x="21600" y="2066"/>
                  <a:pt x="20156" y="0"/>
                  <a:pt x="18372" y="0"/>
                </a:cubicBezTo>
                <a:lnTo>
                  <a:pt x="3228" y="0"/>
                </a:lnTo>
                <a:cubicBezTo>
                  <a:pt x="1444" y="0"/>
                  <a:pt x="0" y="2066"/>
                  <a:pt x="0" y="4613"/>
                </a:cubicBezTo>
                <a:lnTo>
                  <a:pt x="0" y="16986"/>
                </a:lnTo>
                <a:cubicBezTo>
                  <a:pt x="0" y="19533"/>
                  <a:pt x="1444" y="21600"/>
                  <a:pt x="3228" y="21600"/>
                </a:cubicBezTo>
                <a:lnTo>
                  <a:pt x="18372" y="21600"/>
                </a:lnTo>
                <a:cubicBezTo>
                  <a:pt x="20156" y="21600"/>
                  <a:pt x="21600" y="19533"/>
                  <a:pt x="21600" y="16986"/>
                </a:cubicBezTo>
                <a:lnTo>
                  <a:pt x="21600" y="4613"/>
                </a:lnTo>
                <a:cubicBezTo>
                  <a:pt x="21600" y="4613"/>
                  <a:pt x="21600" y="4613"/>
                  <a:pt x="21600" y="4613"/>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59403" name="Shape 1654"/>
          <p:cNvSpPr>
            <a:spLocks/>
          </p:cNvSpPr>
          <p:nvPr/>
        </p:nvSpPr>
        <p:spPr bwMode="auto">
          <a:xfrm>
            <a:off x="4446588" y="1941513"/>
            <a:ext cx="707232" cy="706438"/>
          </a:xfrm>
          <a:custGeom>
            <a:avLst/>
            <a:gdLst>
              <a:gd name="T0" fmla="*/ 706548 w 19746"/>
              <a:gd name="T1" fmla="*/ 706548 h 19747"/>
              <a:gd name="T2" fmla="*/ 706548 w 19746"/>
              <a:gd name="T3" fmla="*/ 706548 h 19747"/>
              <a:gd name="T4" fmla="*/ 706548 w 19746"/>
              <a:gd name="T5" fmla="*/ 706548 h 19747"/>
              <a:gd name="T6" fmla="*/ 706548 w 19746"/>
              <a:gd name="T7" fmla="*/ 706548 h 19747"/>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19746" h="19747" extrusionOk="0">
                <a:moveTo>
                  <a:pt x="16967" y="16584"/>
                </a:moveTo>
                <a:lnTo>
                  <a:pt x="16583" y="16967"/>
                </a:lnTo>
                <a:cubicBezTo>
                  <a:pt x="12877" y="20673"/>
                  <a:pt x="6869" y="20673"/>
                  <a:pt x="3163" y="16967"/>
                </a:cubicBezTo>
                <a:lnTo>
                  <a:pt x="2780" y="16584"/>
                </a:lnTo>
                <a:cubicBezTo>
                  <a:pt x="-927" y="12877"/>
                  <a:pt x="-926" y="6869"/>
                  <a:pt x="2780" y="3163"/>
                </a:cubicBezTo>
                <a:lnTo>
                  <a:pt x="3163" y="2780"/>
                </a:lnTo>
                <a:cubicBezTo>
                  <a:pt x="6869" y="-927"/>
                  <a:pt x="12877" y="-927"/>
                  <a:pt x="16583" y="2780"/>
                </a:cubicBezTo>
                <a:lnTo>
                  <a:pt x="16967" y="3163"/>
                </a:lnTo>
                <a:cubicBezTo>
                  <a:pt x="20672" y="6869"/>
                  <a:pt x="20673" y="12877"/>
                  <a:pt x="16967" y="16584"/>
                </a:cubicBezTo>
                <a:cubicBezTo>
                  <a:pt x="16967" y="16584"/>
                  <a:pt x="16967" y="16584"/>
                  <a:pt x="16967" y="16584"/>
                </a:cubicBezTo>
                <a:close/>
              </a:path>
            </a:pathLst>
          </a:custGeom>
          <a:solidFill>
            <a:srgbClr val="4DB957"/>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59404" name="Shape 1657"/>
          <p:cNvSpPr>
            <a:spLocks/>
          </p:cNvSpPr>
          <p:nvPr/>
        </p:nvSpPr>
        <p:spPr bwMode="auto">
          <a:xfrm>
            <a:off x="5754688" y="5093494"/>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500" y="0"/>
                </a:moveTo>
                <a:lnTo>
                  <a:pt x="11100" y="0"/>
                </a:lnTo>
                <a:cubicBezTo>
                  <a:pt x="16899" y="0"/>
                  <a:pt x="21600" y="4702"/>
                  <a:pt x="21600" y="10500"/>
                </a:cubicBezTo>
                <a:lnTo>
                  <a:pt x="21600" y="11100"/>
                </a:lnTo>
                <a:cubicBezTo>
                  <a:pt x="21600" y="16900"/>
                  <a:pt x="16899" y="21600"/>
                  <a:pt x="11100" y="21600"/>
                </a:cubicBezTo>
                <a:lnTo>
                  <a:pt x="10500" y="21600"/>
                </a:lnTo>
                <a:cubicBezTo>
                  <a:pt x="4700" y="21600"/>
                  <a:pt x="0" y="16900"/>
                  <a:pt x="0" y="11100"/>
                </a:cubicBezTo>
                <a:lnTo>
                  <a:pt x="0" y="10500"/>
                </a:lnTo>
                <a:cubicBezTo>
                  <a:pt x="0" y="4702"/>
                  <a:pt x="4700" y="0"/>
                  <a:pt x="10500" y="0"/>
                </a:cubicBezTo>
                <a:cubicBezTo>
                  <a:pt x="10500" y="0"/>
                  <a:pt x="10500" y="0"/>
                  <a:pt x="10500" y="0"/>
                </a:cubicBezTo>
                <a:close/>
              </a:path>
            </a:pathLst>
          </a:custGeom>
          <a:solidFill>
            <a:srgbClr val="A17E59"/>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62" name="Shape 1658"/>
          <p:cNvSpPr/>
          <p:nvPr/>
        </p:nvSpPr>
        <p:spPr>
          <a:xfrm>
            <a:off x="5949157" y="5287963"/>
            <a:ext cx="310356" cy="310357"/>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59406" name="Shape 1660"/>
          <p:cNvSpPr>
            <a:spLocks/>
          </p:cNvSpPr>
          <p:nvPr/>
        </p:nvSpPr>
        <p:spPr bwMode="auto">
          <a:xfrm>
            <a:off x="5754688" y="1405732"/>
            <a:ext cx="698500" cy="698500"/>
          </a:xfrm>
          <a:custGeom>
            <a:avLst/>
            <a:gdLst>
              <a:gd name="T0" fmla="*/ 698500 w 21600"/>
              <a:gd name="T1" fmla="*/ 698500 h 21600"/>
              <a:gd name="T2" fmla="*/ 698500 w 21600"/>
              <a:gd name="T3" fmla="*/ 698500 h 21600"/>
              <a:gd name="T4" fmla="*/ 698500 w 21600"/>
              <a:gd name="T5" fmla="*/ 698500 h 21600"/>
              <a:gd name="T6" fmla="*/ 698500 w 21600"/>
              <a:gd name="T7" fmla="*/ 698500 h 21600"/>
              <a:gd name="T8" fmla="*/ 0 60000 65536"/>
              <a:gd name="T9" fmla="*/ 5898240 60000 65536"/>
              <a:gd name="T10" fmla="*/ 11796480 60000 65536"/>
              <a:gd name="T11" fmla="*/ 17694720 60000 65536"/>
            </a:gdLst>
            <a:ahLst/>
            <a:cxnLst>
              <a:cxn ang="T8">
                <a:pos x="T0" y="T1"/>
              </a:cxn>
              <a:cxn ang="T9">
                <a:pos x="T2" y="T3"/>
              </a:cxn>
              <a:cxn ang="T10">
                <a:pos x="T4" y="T5"/>
              </a:cxn>
              <a:cxn ang="T11">
                <a:pos x="T6" y="T7"/>
              </a:cxn>
            </a:cxnLst>
            <a:rect l="0" t="0" r="r" b="b"/>
            <a:pathLst>
              <a:path w="21600" h="21600" extrusionOk="0">
                <a:moveTo>
                  <a:pt x="10500" y="0"/>
                </a:moveTo>
                <a:lnTo>
                  <a:pt x="11100" y="0"/>
                </a:lnTo>
                <a:cubicBezTo>
                  <a:pt x="16900" y="0"/>
                  <a:pt x="21600" y="4700"/>
                  <a:pt x="21600" y="10499"/>
                </a:cubicBezTo>
                <a:lnTo>
                  <a:pt x="21600" y="11100"/>
                </a:lnTo>
                <a:cubicBezTo>
                  <a:pt x="21600" y="16899"/>
                  <a:pt x="16900" y="21600"/>
                  <a:pt x="11100" y="21600"/>
                </a:cubicBezTo>
                <a:lnTo>
                  <a:pt x="10500" y="21600"/>
                </a:lnTo>
                <a:cubicBezTo>
                  <a:pt x="4702" y="21600"/>
                  <a:pt x="0" y="16899"/>
                  <a:pt x="0" y="11100"/>
                </a:cubicBezTo>
                <a:lnTo>
                  <a:pt x="0" y="10499"/>
                </a:lnTo>
                <a:cubicBezTo>
                  <a:pt x="0" y="4700"/>
                  <a:pt x="4702" y="0"/>
                  <a:pt x="10500" y="0"/>
                </a:cubicBezTo>
                <a:cubicBezTo>
                  <a:pt x="10500" y="0"/>
                  <a:pt x="10500" y="0"/>
                  <a:pt x="10500" y="0"/>
                </a:cubicBezTo>
                <a:close/>
              </a:path>
            </a:pathLst>
          </a:custGeom>
          <a:solidFill>
            <a:srgbClr val="0F86D2"/>
          </a:solidFill>
          <a:ln>
            <a:noFill/>
          </a:ln>
          <a:extLst>
            <a:ext uri="{91240B29-F687-4F45-9708-019B960494DF}">
              <a14:hiddenLine xmlns:a14="http://schemas.microsoft.com/office/drawing/2010/main" w="12700" cap="flat">
                <a:solidFill>
                  <a:srgbClr val="000000"/>
                </a:solidFill>
                <a:miter lim="400000"/>
                <a:headEnd/>
                <a:tailEnd/>
              </a14:hiddenLine>
            </a:ext>
          </a:extLst>
        </p:spPr>
        <p:txBody>
          <a:bodyPr lIns="0" tIns="0" rIns="0" bIns="0" anchor="ctr"/>
          <a:lstStyle/>
          <a:p>
            <a:endParaRPr lang="es-MX" sz="900"/>
          </a:p>
        </p:txBody>
      </p:sp>
      <p:sp>
        <p:nvSpPr>
          <p:cNvPr id="75" name="Oval 74"/>
          <p:cNvSpPr/>
          <p:nvPr/>
        </p:nvSpPr>
        <p:spPr>
          <a:xfrm>
            <a:off x="4881563" y="2376488"/>
            <a:ext cx="2444750" cy="2444750"/>
          </a:xfrm>
          <a:prstGeom prst="ellipse">
            <a:avLst/>
          </a:prstGeom>
          <a:noFill/>
          <a:ln w="76200" cmpd="sng">
            <a:solidFill>
              <a:schemeClr val="bg1"/>
            </a:solid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76" name="Freeform 87"/>
          <p:cNvSpPr>
            <a:spLocks noChangeArrowheads="1"/>
          </p:cNvSpPr>
          <p:nvPr/>
        </p:nvSpPr>
        <p:spPr bwMode="auto">
          <a:xfrm>
            <a:off x="7231063" y="4725988"/>
            <a:ext cx="344488" cy="339725"/>
          </a:xfrm>
          <a:custGeom>
            <a:avLst/>
            <a:gdLst>
              <a:gd name="T0" fmla="*/ 171772 w 462"/>
              <a:gd name="T1" fmla="*/ 226987 h 452"/>
              <a:gd name="T2" fmla="*/ 277822 w 462"/>
              <a:gd name="T3" fmla="*/ 145813 h 452"/>
              <a:gd name="T4" fmla="*/ 277822 w 462"/>
              <a:gd name="T5" fmla="*/ 105226 h 452"/>
              <a:gd name="T6" fmla="*/ 65721 w 462"/>
              <a:gd name="T7" fmla="*/ 132284 h 452"/>
              <a:gd name="T8" fmla="*/ 171772 w 462"/>
              <a:gd name="T9" fmla="*/ 226987 h 452"/>
              <a:gd name="T10" fmla="*/ 92607 w 462"/>
              <a:gd name="T11" fmla="*/ 293129 h 452"/>
              <a:gd name="T12" fmla="*/ 38835 w 462"/>
              <a:gd name="T13" fmla="*/ 186400 h 452"/>
              <a:gd name="T14" fmla="*/ 52278 w 462"/>
              <a:gd name="T15" fmla="*/ 505083 h 452"/>
              <a:gd name="T16" fmla="*/ 92607 w 462"/>
              <a:gd name="T17" fmla="*/ 293129 h 452"/>
              <a:gd name="T18" fmla="*/ 343543 w 462"/>
              <a:gd name="T19" fmla="*/ 52613 h 452"/>
              <a:gd name="T20" fmla="*/ 516809 w 462"/>
              <a:gd name="T21" fmla="*/ 39084 h 452"/>
              <a:gd name="T22" fmla="*/ 225544 w 462"/>
              <a:gd name="T23" fmla="*/ 12026 h 452"/>
              <a:gd name="T24" fmla="*/ 343543 w 462"/>
              <a:gd name="T25" fmla="*/ 52613 h 452"/>
              <a:gd name="T26" fmla="*/ 449594 w 462"/>
              <a:gd name="T27" fmla="*/ 399857 h 452"/>
              <a:gd name="T28" fmla="*/ 370429 w 462"/>
              <a:gd name="T29" fmla="*/ 198425 h 452"/>
              <a:gd name="T30" fmla="*/ 304708 w 462"/>
              <a:gd name="T31" fmla="*/ 186400 h 452"/>
              <a:gd name="T32" fmla="*/ 238987 w 462"/>
              <a:gd name="T33" fmla="*/ 293129 h 452"/>
              <a:gd name="T34" fmla="*/ 449594 w 462"/>
              <a:gd name="T35" fmla="*/ 399857 h 452"/>
              <a:gd name="T36" fmla="*/ 542201 w 462"/>
              <a:gd name="T37" fmla="*/ 491554 h 452"/>
              <a:gd name="T38" fmla="*/ 542201 w 462"/>
              <a:gd name="T39" fmla="*/ 611812 h 452"/>
              <a:gd name="T40" fmla="*/ 582530 w 462"/>
              <a:gd name="T41" fmla="*/ 452470 h 452"/>
              <a:gd name="T42" fmla="*/ 436151 w 462"/>
              <a:gd name="T43" fmla="*/ 452470 h 452"/>
              <a:gd name="T44" fmla="*/ 212101 w 462"/>
              <a:gd name="T45" fmla="*/ 359270 h 452"/>
              <a:gd name="T46" fmla="*/ 159822 w 462"/>
              <a:gd name="T47" fmla="*/ 359270 h 452"/>
              <a:gd name="T48" fmla="*/ 212101 w 462"/>
              <a:gd name="T49" fmla="*/ 652399 h 452"/>
              <a:gd name="T50" fmla="*/ 569087 w 462"/>
              <a:gd name="T51" fmla="*/ 79671 h 452"/>
              <a:gd name="T52" fmla="*/ 410758 w 462"/>
              <a:gd name="T53" fmla="*/ 118755 h 452"/>
              <a:gd name="T54" fmla="*/ 410758 w 462"/>
              <a:gd name="T55" fmla="*/ 159342 h 452"/>
              <a:gd name="T56" fmla="*/ 582530 w 462"/>
              <a:gd name="T57" fmla="*/ 399857 h 452"/>
              <a:gd name="T58" fmla="*/ 688580 w 462"/>
              <a:gd name="T59" fmla="*/ 332212 h 452"/>
              <a:gd name="T60" fmla="*/ 476480 w 462"/>
              <a:gd name="T61" fmla="*/ 491554 h 452"/>
              <a:gd name="T62" fmla="*/ 264379 w 462"/>
              <a:gd name="T63" fmla="*/ 665928 h 452"/>
              <a:gd name="T64" fmla="*/ 489923 w 462"/>
              <a:gd name="T65" fmla="*/ 652399 h 452"/>
              <a:gd name="T66" fmla="*/ 489923 w 462"/>
              <a:gd name="T67" fmla="*/ 505083 h 45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462" h="452">
                <a:moveTo>
                  <a:pt x="115" y="151"/>
                </a:moveTo>
                <a:lnTo>
                  <a:pt x="115" y="151"/>
                </a:lnTo>
                <a:lnTo>
                  <a:pt x="124" y="151"/>
                </a:lnTo>
                <a:cubicBezTo>
                  <a:pt x="142" y="132"/>
                  <a:pt x="160" y="115"/>
                  <a:pt x="186" y="97"/>
                </a:cubicBezTo>
                <a:lnTo>
                  <a:pt x="186" y="88"/>
                </a:lnTo>
                <a:cubicBezTo>
                  <a:pt x="186" y="79"/>
                  <a:pt x="186" y="79"/>
                  <a:pt x="186" y="70"/>
                </a:cubicBezTo>
                <a:cubicBezTo>
                  <a:pt x="160" y="53"/>
                  <a:pt x="133" y="44"/>
                  <a:pt x="107" y="26"/>
                </a:cubicBezTo>
                <a:cubicBezTo>
                  <a:pt x="89" y="44"/>
                  <a:pt x="62" y="62"/>
                  <a:pt x="44" y="88"/>
                </a:cubicBezTo>
                <a:cubicBezTo>
                  <a:pt x="62" y="115"/>
                  <a:pt x="71" y="132"/>
                  <a:pt x="89" y="151"/>
                </a:cubicBezTo>
                <a:cubicBezTo>
                  <a:pt x="98" y="151"/>
                  <a:pt x="107" y="151"/>
                  <a:pt x="115" y="151"/>
                </a:cubicBezTo>
                <a:close/>
                <a:moveTo>
                  <a:pt x="62" y="195"/>
                </a:moveTo>
                <a:lnTo>
                  <a:pt x="62" y="195"/>
                </a:lnTo>
                <a:cubicBezTo>
                  <a:pt x="62" y="186"/>
                  <a:pt x="62" y="186"/>
                  <a:pt x="71" y="177"/>
                </a:cubicBezTo>
                <a:cubicBezTo>
                  <a:pt x="54" y="160"/>
                  <a:pt x="35" y="141"/>
                  <a:pt x="26" y="124"/>
                </a:cubicBezTo>
                <a:cubicBezTo>
                  <a:pt x="9" y="151"/>
                  <a:pt x="0" y="186"/>
                  <a:pt x="0" y="221"/>
                </a:cubicBezTo>
                <a:cubicBezTo>
                  <a:pt x="0" y="266"/>
                  <a:pt x="9" y="310"/>
                  <a:pt x="35" y="336"/>
                </a:cubicBezTo>
                <a:cubicBezTo>
                  <a:pt x="44" y="301"/>
                  <a:pt x="54" y="257"/>
                  <a:pt x="71" y="221"/>
                </a:cubicBezTo>
                <a:cubicBezTo>
                  <a:pt x="71" y="221"/>
                  <a:pt x="62" y="204"/>
                  <a:pt x="62" y="195"/>
                </a:cubicBezTo>
                <a:close/>
                <a:moveTo>
                  <a:pt x="230" y="35"/>
                </a:moveTo>
                <a:lnTo>
                  <a:pt x="230" y="35"/>
                </a:lnTo>
                <a:cubicBezTo>
                  <a:pt x="239" y="35"/>
                  <a:pt x="257" y="44"/>
                  <a:pt x="266" y="53"/>
                </a:cubicBezTo>
                <a:cubicBezTo>
                  <a:pt x="292" y="35"/>
                  <a:pt x="319" y="35"/>
                  <a:pt x="346" y="26"/>
                </a:cubicBezTo>
                <a:cubicBezTo>
                  <a:pt x="310" y="8"/>
                  <a:pt x="275" y="0"/>
                  <a:pt x="230" y="0"/>
                </a:cubicBezTo>
                <a:cubicBezTo>
                  <a:pt x="204" y="0"/>
                  <a:pt x="177" y="0"/>
                  <a:pt x="151" y="8"/>
                </a:cubicBezTo>
                <a:cubicBezTo>
                  <a:pt x="168" y="17"/>
                  <a:pt x="186" y="35"/>
                  <a:pt x="204" y="44"/>
                </a:cubicBezTo>
                <a:cubicBezTo>
                  <a:pt x="213" y="44"/>
                  <a:pt x="221" y="35"/>
                  <a:pt x="230" y="35"/>
                </a:cubicBezTo>
                <a:close/>
                <a:moveTo>
                  <a:pt x="301" y="266"/>
                </a:moveTo>
                <a:lnTo>
                  <a:pt x="301" y="266"/>
                </a:lnTo>
                <a:cubicBezTo>
                  <a:pt x="310" y="257"/>
                  <a:pt x="310" y="257"/>
                  <a:pt x="319" y="248"/>
                </a:cubicBezTo>
                <a:cubicBezTo>
                  <a:pt x="301" y="204"/>
                  <a:pt x="275" y="168"/>
                  <a:pt x="248" y="132"/>
                </a:cubicBezTo>
                <a:cubicBezTo>
                  <a:pt x="248" y="132"/>
                  <a:pt x="239" y="132"/>
                  <a:pt x="230" y="132"/>
                </a:cubicBezTo>
                <a:cubicBezTo>
                  <a:pt x="221" y="132"/>
                  <a:pt x="213" y="132"/>
                  <a:pt x="204" y="124"/>
                </a:cubicBezTo>
                <a:cubicBezTo>
                  <a:pt x="186" y="141"/>
                  <a:pt x="168" y="151"/>
                  <a:pt x="151" y="168"/>
                </a:cubicBezTo>
                <a:cubicBezTo>
                  <a:pt x="160" y="177"/>
                  <a:pt x="160" y="186"/>
                  <a:pt x="160" y="195"/>
                </a:cubicBezTo>
                <a:cubicBezTo>
                  <a:pt x="160" y="204"/>
                  <a:pt x="160" y="204"/>
                  <a:pt x="160" y="213"/>
                </a:cubicBezTo>
                <a:cubicBezTo>
                  <a:pt x="204" y="239"/>
                  <a:pt x="248" y="257"/>
                  <a:pt x="301" y="266"/>
                </a:cubicBezTo>
                <a:close/>
                <a:moveTo>
                  <a:pt x="363" y="327"/>
                </a:moveTo>
                <a:lnTo>
                  <a:pt x="363" y="327"/>
                </a:lnTo>
                <a:cubicBezTo>
                  <a:pt x="363" y="336"/>
                  <a:pt x="363" y="354"/>
                  <a:pt x="363" y="363"/>
                </a:cubicBezTo>
                <a:cubicBezTo>
                  <a:pt x="363" y="372"/>
                  <a:pt x="363" y="389"/>
                  <a:pt x="363" y="407"/>
                </a:cubicBezTo>
                <a:cubicBezTo>
                  <a:pt x="399" y="380"/>
                  <a:pt x="434" y="336"/>
                  <a:pt x="443" y="292"/>
                </a:cubicBezTo>
                <a:cubicBezTo>
                  <a:pt x="426" y="301"/>
                  <a:pt x="408" y="301"/>
                  <a:pt x="390" y="301"/>
                </a:cubicBezTo>
                <a:cubicBezTo>
                  <a:pt x="390" y="319"/>
                  <a:pt x="381" y="327"/>
                  <a:pt x="363" y="327"/>
                </a:cubicBezTo>
                <a:close/>
                <a:moveTo>
                  <a:pt x="292" y="301"/>
                </a:moveTo>
                <a:lnTo>
                  <a:pt x="292" y="301"/>
                </a:lnTo>
                <a:cubicBezTo>
                  <a:pt x="239" y="292"/>
                  <a:pt x="186" y="266"/>
                  <a:pt x="142" y="239"/>
                </a:cubicBezTo>
                <a:cubicBezTo>
                  <a:pt x="133" y="239"/>
                  <a:pt x="124" y="248"/>
                  <a:pt x="115" y="248"/>
                </a:cubicBezTo>
                <a:cubicBezTo>
                  <a:pt x="107" y="248"/>
                  <a:pt x="107" y="248"/>
                  <a:pt x="107" y="239"/>
                </a:cubicBezTo>
                <a:cubicBezTo>
                  <a:pt x="79" y="283"/>
                  <a:pt x="71" y="327"/>
                  <a:pt x="62" y="380"/>
                </a:cubicBezTo>
                <a:cubicBezTo>
                  <a:pt x="89" y="398"/>
                  <a:pt x="115" y="425"/>
                  <a:pt x="142" y="434"/>
                </a:cubicBezTo>
                <a:cubicBezTo>
                  <a:pt x="177" y="380"/>
                  <a:pt x="230" y="327"/>
                  <a:pt x="292" y="301"/>
                </a:cubicBezTo>
                <a:close/>
                <a:moveTo>
                  <a:pt x="381" y="53"/>
                </a:moveTo>
                <a:lnTo>
                  <a:pt x="381" y="53"/>
                </a:lnTo>
                <a:cubicBezTo>
                  <a:pt x="346" y="62"/>
                  <a:pt x="310" y="70"/>
                  <a:pt x="275" y="79"/>
                </a:cubicBezTo>
                <a:lnTo>
                  <a:pt x="283" y="88"/>
                </a:lnTo>
                <a:cubicBezTo>
                  <a:pt x="283" y="97"/>
                  <a:pt x="275" y="97"/>
                  <a:pt x="275" y="106"/>
                </a:cubicBezTo>
                <a:cubicBezTo>
                  <a:pt x="310" y="141"/>
                  <a:pt x="328" y="186"/>
                  <a:pt x="346" y="239"/>
                </a:cubicBezTo>
                <a:cubicBezTo>
                  <a:pt x="363" y="239"/>
                  <a:pt x="381" y="248"/>
                  <a:pt x="390" y="266"/>
                </a:cubicBezTo>
                <a:cubicBezTo>
                  <a:pt x="417" y="266"/>
                  <a:pt x="434" y="266"/>
                  <a:pt x="452" y="257"/>
                </a:cubicBezTo>
                <a:cubicBezTo>
                  <a:pt x="461" y="248"/>
                  <a:pt x="461" y="230"/>
                  <a:pt x="461" y="221"/>
                </a:cubicBezTo>
                <a:cubicBezTo>
                  <a:pt x="461" y="160"/>
                  <a:pt x="426" y="97"/>
                  <a:pt x="381" y="53"/>
                </a:cubicBezTo>
                <a:close/>
                <a:moveTo>
                  <a:pt x="319" y="327"/>
                </a:moveTo>
                <a:lnTo>
                  <a:pt x="319" y="327"/>
                </a:lnTo>
                <a:cubicBezTo>
                  <a:pt x="257" y="354"/>
                  <a:pt x="213" y="389"/>
                  <a:pt x="177" y="443"/>
                </a:cubicBezTo>
                <a:cubicBezTo>
                  <a:pt x="195" y="451"/>
                  <a:pt x="213" y="451"/>
                  <a:pt x="230" y="451"/>
                </a:cubicBezTo>
                <a:cubicBezTo>
                  <a:pt x="266" y="451"/>
                  <a:pt x="292" y="443"/>
                  <a:pt x="328" y="434"/>
                </a:cubicBezTo>
                <a:cubicBezTo>
                  <a:pt x="328" y="407"/>
                  <a:pt x="337" y="380"/>
                  <a:pt x="337" y="363"/>
                </a:cubicBezTo>
                <a:cubicBezTo>
                  <a:pt x="337" y="354"/>
                  <a:pt x="337" y="345"/>
                  <a:pt x="328" y="336"/>
                </a:cubicBezTo>
                <a:cubicBezTo>
                  <a:pt x="328" y="327"/>
                  <a:pt x="319" y="327"/>
                  <a:pt x="319" y="327"/>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7145" tIns="8573" rIns="17145" bIns="8573" anchor="ctr"/>
          <a:lstStyle/>
          <a:p>
            <a:endParaRPr lang="es-MX" sz="900"/>
          </a:p>
        </p:txBody>
      </p:sp>
      <p:sp>
        <p:nvSpPr>
          <p:cNvPr id="77" name="Freeform 56"/>
          <p:cNvSpPr>
            <a:spLocks noChangeArrowheads="1"/>
          </p:cNvSpPr>
          <p:nvPr/>
        </p:nvSpPr>
        <p:spPr bwMode="auto">
          <a:xfrm>
            <a:off x="4632325" y="2108994"/>
            <a:ext cx="327819" cy="361950"/>
          </a:xfrm>
          <a:custGeom>
            <a:avLst/>
            <a:gdLst>
              <a:gd name="T0" fmla="*/ 582805 w 409"/>
              <a:gd name="T1" fmla="*/ 128038 h 453"/>
              <a:gd name="T2" fmla="*/ 582805 w 409"/>
              <a:gd name="T3" fmla="*/ 128038 h 453"/>
              <a:gd name="T4" fmla="*/ 526766 w 409"/>
              <a:gd name="T5" fmla="*/ 84825 h 453"/>
              <a:gd name="T6" fmla="*/ 355447 w 409"/>
              <a:gd name="T7" fmla="*/ 72021 h 453"/>
              <a:gd name="T8" fmla="*/ 326627 w 409"/>
              <a:gd name="T9" fmla="*/ 14404 h 453"/>
              <a:gd name="T10" fmla="*/ 227358 w 409"/>
              <a:gd name="T11" fmla="*/ 0 h 453"/>
              <a:gd name="T12" fmla="*/ 198538 w 409"/>
              <a:gd name="T13" fmla="*/ 72021 h 453"/>
              <a:gd name="T14" fmla="*/ 198538 w 409"/>
              <a:gd name="T15" fmla="*/ 156847 h 453"/>
              <a:gd name="T16" fmla="*/ 128089 w 409"/>
              <a:gd name="T17" fmla="*/ 212863 h 453"/>
              <a:gd name="T18" fmla="*/ 43230 w 409"/>
              <a:gd name="T19" fmla="*/ 212863 h 453"/>
              <a:gd name="T20" fmla="*/ 0 w 409"/>
              <a:gd name="T21" fmla="*/ 241672 h 453"/>
              <a:gd name="T22" fmla="*/ 72050 w 409"/>
              <a:gd name="T23" fmla="*/ 483343 h 453"/>
              <a:gd name="T24" fmla="*/ 270588 w 409"/>
              <a:gd name="T25" fmla="*/ 510551 h 453"/>
              <a:gd name="T26" fmla="*/ 297807 w 409"/>
              <a:gd name="T27" fmla="*/ 425726 h 453"/>
              <a:gd name="T28" fmla="*/ 369857 w 409"/>
              <a:gd name="T29" fmla="*/ 496147 h 453"/>
              <a:gd name="T30" fmla="*/ 483536 w 409"/>
              <a:gd name="T31" fmla="*/ 539360 h 453"/>
              <a:gd name="T32" fmla="*/ 469126 w 409"/>
              <a:gd name="T33" fmla="*/ 638589 h 453"/>
              <a:gd name="T34" fmla="*/ 397076 w 409"/>
              <a:gd name="T35" fmla="*/ 652994 h 453"/>
              <a:gd name="T36" fmla="*/ 382666 w 409"/>
              <a:gd name="T37" fmla="*/ 595377 h 453"/>
              <a:gd name="T38" fmla="*/ 411486 w 409"/>
              <a:gd name="T39" fmla="*/ 595377 h 453"/>
              <a:gd name="T40" fmla="*/ 411486 w 409"/>
              <a:gd name="T41" fmla="*/ 539360 h 453"/>
              <a:gd name="T42" fmla="*/ 297807 w 409"/>
              <a:gd name="T43" fmla="*/ 595377 h 453"/>
              <a:gd name="T44" fmla="*/ 312217 w 409"/>
              <a:gd name="T45" fmla="*/ 694606 h 453"/>
              <a:gd name="T46" fmla="*/ 469126 w 409"/>
              <a:gd name="T47" fmla="*/ 723415 h 453"/>
              <a:gd name="T48" fmla="*/ 582805 w 409"/>
              <a:gd name="T49" fmla="*/ 128038 h 453"/>
              <a:gd name="T50" fmla="*/ 510755 w 409"/>
              <a:gd name="T51" fmla="*/ 369710 h 453"/>
              <a:gd name="T52" fmla="*/ 510755 w 409"/>
              <a:gd name="T53" fmla="*/ 369710 h 453"/>
              <a:gd name="T54" fmla="*/ 454716 w 409"/>
              <a:gd name="T55" fmla="*/ 355305 h 453"/>
              <a:gd name="T56" fmla="*/ 397076 w 409"/>
              <a:gd name="T57" fmla="*/ 369710 h 453"/>
              <a:gd name="T58" fmla="*/ 454716 w 409"/>
              <a:gd name="T59" fmla="*/ 283284 h 453"/>
              <a:gd name="T60" fmla="*/ 510755 w 409"/>
              <a:gd name="T61" fmla="*/ 369710 h 453"/>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409" h="453">
                <a:moveTo>
                  <a:pt x="364" y="80"/>
                </a:moveTo>
                <a:lnTo>
                  <a:pt x="364" y="80"/>
                </a:lnTo>
                <a:cubicBezTo>
                  <a:pt x="364" y="53"/>
                  <a:pt x="329" y="53"/>
                  <a:pt x="329" y="53"/>
                </a:cubicBezTo>
                <a:cubicBezTo>
                  <a:pt x="222" y="45"/>
                  <a:pt x="222" y="45"/>
                  <a:pt x="222" y="45"/>
                </a:cubicBezTo>
                <a:cubicBezTo>
                  <a:pt x="222" y="45"/>
                  <a:pt x="222" y="18"/>
                  <a:pt x="204" y="9"/>
                </a:cubicBezTo>
                <a:cubicBezTo>
                  <a:pt x="177" y="0"/>
                  <a:pt x="160" y="0"/>
                  <a:pt x="142" y="0"/>
                </a:cubicBezTo>
                <a:cubicBezTo>
                  <a:pt x="124" y="0"/>
                  <a:pt x="124" y="27"/>
                  <a:pt x="124" y="45"/>
                </a:cubicBezTo>
                <a:cubicBezTo>
                  <a:pt x="124" y="62"/>
                  <a:pt x="124" y="89"/>
                  <a:pt x="124" y="98"/>
                </a:cubicBezTo>
                <a:cubicBezTo>
                  <a:pt x="124" y="124"/>
                  <a:pt x="116" y="133"/>
                  <a:pt x="80" y="133"/>
                </a:cubicBezTo>
                <a:cubicBezTo>
                  <a:pt x="27" y="133"/>
                  <a:pt x="27" y="133"/>
                  <a:pt x="27" y="133"/>
                </a:cubicBezTo>
                <a:cubicBezTo>
                  <a:pt x="10" y="133"/>
                  <a:pt x="0" y="133"/>
                  <a:pt x="0" y="151"/>
                </a:cubicBezTo>
                <a:cubicBezTo>
                  <a:pt x="0" y="159"/>
                  <a:pt x="18" y="275"/>
                  <a:pt x="45" y="302"/>
                </a:cubicBezTo>
                <a:cubicBezTo>
                  <a:pt x="63" y="310"/>
                  <a:pt x="151" y="319"/>
                  <a:pt x="169" y="319"/>
                </a:cubicBezTo>
                <a:cubicBezTo>
                  <a:pt x="186" y="319"/>
                  <a:pt x="177" y="266"/>
                  <a:pt x="186" y="266"/>
                </a:cubicBezTo>
                <a:cubicBezTo>
                  <a:pt x="195" y="266"/>
                  <a:pt x="195" y="302"/>
                  <a:pt x="231" y="310"/>
                </a:cubicBezTo>
                <a:cubicBezTo>
                  <a:pt x="257" y="310"/>
                  <a:pt x="302" y="310"/>
                  <a:pt x="302" y="337"/>
                </a:cubicBezTo>
                <a:cubicBezTo>
                  <a:pt x="302" y="363"/>
                  <a:pt x="310" y="399"/>
                  <a:pt x="293" y="399"/>
                </a:cubicBezTo>
                <a:cubicBezTo>
                  <a:pt x="248" y="408"/>
                  <a:pt x="248" y="408"/>
                  <a:pt x="248" y="408"/>
                </a:cubicBezTo>
                <a:cubicBezTo>
                  <a:pt x="213" y="399"/>
                  <a:pt x="222" y="372"/>
                  <a:pt x="239" y="372"/>
                </a:cubicBezTo>
                <a:cubicBezTo>
                  <a:pt x="248" y="372"/>
                  <a:pt x="257" y="372"/>
                  <a:pt x="257" y="372"/>
                </a:cubicBezTo>
                <a:cubicBezTo>
                  <a:pt x="257" y="337"/>
                  <a:pt x="257" y="337"/>
                  <a:pt x="257" y="337"/>
                </a:cubicBezTo>
                <a:cubicBezTo>
                  <a:pt x="257" y="337"/>
                  <a:pt x="195" y="328"/>
                  <a:pt x="186" y="372"/>
                </a:cubicBezTo>
                <a:cubicBezTo>
                  <a:pt x="186" y="417"/>
                  <a:pt x="195" y="434"/>
                  <a:pt x="195" y="434"/>
                </a:cubicBezTo>
                <a:cubicBezTo>
                  <a:pt x="204" y="443"/>
                  <a:pt x="213" y="452"/>
                  <a:pt x="293" y="452"/>
                </a:cubicBezTo>
                <a:cubicBezTo>
                  <a:pt x="408" y="452"/>
                  <a:pt x="364" y="115"/>
                  <a:pt x="364" y="80"/>
                </a:cubicBezTo>
                <a:close/>
                <a:moveTo>
                  <a:pt x="319" y="231"/>
                </a:moveTo>
                <a:lnTo>
                  <a:pt x="319" y="231"/>
                </a:lnTo>
                <a:cubicBezTo>
                  <a:pt x="319" y="240"/>
                  <a:pt x="302" y="222"/>
                  <a:pt x="284" y="222"/>
                </a:cubicBezTo>
                <a:cubicBezTo>
                  <a:pt x="266" y="222"/>
                  <a:pt x="248" y="231"/>
                  <a:pt x="248" y="231"/>
                </a:cubicBezTo>
                <a:cubicBezTo>
                  <a:pt x="239" y="222"/>
                  <a:pt x="248" y="177"/>
                  <a:pt x="284" y="177"/>
                </a:cubicBezTo>
                <a:cubicBezTo>
                  <a:pt x="310" y="177"/>
                  <a:pt x="329" y="231"/>
                  <a:pt x="319" y="231"/>
                </a:cubicBez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17145" tIns="8573" rIns="17145" bIns="8573" anchor="ctr"/>
          <a:lstStyle/>
          <a:p>
            <a:endParaRPr lang="es-MX" sz="900"/>
          </a:p>
        </p:txBody>
      </p:sp>
      <p:sp>
        <p:nvSpPr>
          <p:cNvPr id="59410" name="Freeform 49"/>
          <p:cNvSpPr>
            <a:spLocks noEditPoints="1"/>
          </p:cNvSpPr>
          <p:nvPr/>
        </p:nvSpPr>
        <p:spPr bwMode="auto">
          <a:xfrm>
            <a:off x="5747544" y="2872582"/>
            <a:ext cx="693738" cy="690563"/>
          </a:xfrm>
          <a:custGeom>
            <a:avLst/>
            <a:gdLst>
              <a:gd name="T0" fmla="*/ 2147483647 w 115"/>
              <a:gd name="T1" fmla="*/ 2147483647 h 114"/>
              <a:gd name="T2" fmla="*/ 2147483647 w 115"/>
              <a:gd name="T3" fmla="*/ 2147483647 h 114"/>
              <a:gd name="T4" fmla="*/ 2147483647 w 115"/>
              <a:gd name="T5" fmla="*/ 2147483647 h 114"/>
              <a:gd name="T6" fmla="*/ 2147483647 w 115"/>
              <a:gd name="T7" fmla="*/ 2147483647 h 114"/>
              <a:gd name="T8" fmla="*/ 2147483647 w 115"/>
              <a:gd name="T9" fmla="*/ 0 h 114"/>
              <a:gd name="T10" fmla="*/ 2147483647 w 115"/>
              <a:gd name="T11" fmla="*/ 2147483647 h 114"/>
              <a:gd name="T12" fmla="*/ 2147483647 w 115"/>
              <a:gd name="T13" fmla="*/ 2147483647 h 114"/>
              <a:gd name="T14" fmla="*/ 2147483647 w 115"/>
              <a:gd name="T15" fmla="*/ 2147483647 h 114"/>
              <a:gd name="T16" fmla="*/ 2147483647 w 115"/>
              <a:gd name="T17" fmla="*/ 2147483647 h 114"/>
              <a:gd name="T18" fmla="*/ 2147483647 w 115"/>
              <a:gd name="T19" fmla="*/ 2147483647 h 114"/>
              <a:gd name="T20" fmla="*/ 2147483647 w 115"/>
              <a:gd name="T21" fmla="*/ 2147483647 h 114"/>
              <a:gd name="T22" fmla="*/ 2147483647 w 115"/>
              <a:gd name="T23" fmla="*/ 2147483647 h 114"/>
              <a:gd name="T24" fmla="*/ 2147483647 w 115"/>
              <a:gd name="T25" fmla="*/ 2147483647 h 114"/>
              <a:gd name="T26" fmla="*/ 2147483647 w 115"/>
              <a:gd name="T27" fmla="*/ 2147483647 h 114"/>
              <a:gd name="T28" fmla="*/ 2147483647 w 115"/>
              <a:gd name="T29" fmla="*/ 2147483647 h 114"/>
              <a:gd name="T30" fmla="*/ 2147483647 w 115"/>
              <a:gd name="T31" fmla="*/ 2147483647 h 114"/>
              <a:gd name="T32" fmla="*/ 2147483647 w 115"/>
              <a:gd name="T33" fmla="*/ 2147483647 h 114"/>
              <a:gd name="T34" fmla="*/ 2147483647 w 115"/>
              <a:gd name="T35" fmla="*/ 2147483647 h 114"/>
              <a:gd name="T36" fmla="*/ 2147483647 w 115"/>
              <a:gd name="T37" fmla="*/ 2147483647 h 114"/>
              <a:gd name="T38" fmla="*/ 2147483647 w 115"/>
              <a:gd name="T39" fmla="*/ 2147483647 h 114"/>
              <a:gd name="T40" fmla="*/ 2147483647 w 115"/>
              <a:gd name="T41" fmla="*/ 2147483647 h 114"/>
              <a:gd name="T42" fmla="*/ 2147483647 w 115"/>
              <a:gd name="T43" fmla="*/ 2147483647 h 114"/>
              <a:gd name="T44" fmla="*/ 2147483647 w 115"/>
              <a:gd name="T45" fmla="*/ 2147483647 h 114"/>
              <a:gd name="T46" fmla="*/ 2147483647 w 115"/>
              <a:gd name="T47" fmla="*/ 2147483647 h 114"/>
              <a:gd name="T48" fmla="*/ 2147483647 w 115"/>
              <a:gd name="T49" fmla="*/ 2147483647 h 114"/>
              <a:gd name="T50" fmla="*/ 2147483647 w 115"/>
              <a:gd name="T51" fmla="*/ 2147483647 h 114"/>
              <a:gd name="T52" fmla="*/ 2147483647 w 115"/>
              <a:gd name="T53" fmla="*/ 2147483647 h 114"/>
              <a:gd name="T54" fmla="*/ 2147483647 w 115"/>
              <a:gd name="T55" fmla="*/ 2147483647 h 114"/>
              <a:gd name="T56" fmla="*/ 2147483647 w 115"/>
              <a:gd name="T57" fmla="*/ 2147483647 h 114"/>
              <a:gd name="T58" fmla="*/ 2147483647 w 115"/>
              <a:gd name="T59" fmla="*/ 2147483647 h 114"/>
              <a:gd name="T60" fmla="*/ 2147483647 w 115"/>
              <a:gd name="T61" fmla="*/ 2147483647 h 114"/>
              <a:gd name="T62" fmla="*/ 2147483647 w 115"/>
              <a:gd name="T63" fmla="*/ 2147483647 h 11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15" h="114">
                <a:moveTo>
                  <a:pt x="111" y="101"/>
                </a:moveTo>
                <a:cubicBezTo>
                  <a:pt x="110" y="101"/>
                  <a:pt x="97" y="92"/>
                  <a:pt x="78" y="88"/>
                </a:cubicBezTo>
                <a:cubicBezTo>
                  <a:pt x="85" y="79"/>
                  <a:pt x="90" y="67"/>
                  <a:pt x="92" y="59"/>
                </a:cubicBezTo>
                <a:cubicBezTo>
                  <a:pt x="94" y="48"/>
                  <a:pt x="93" y="26"/>
                  <a:pt x="83" y="12"/>
                </a:cubicBezTo>
                <a:cubicBezTo>
                  <a:pt x="76" y="4"/>
                  <a:pt x="68" y="0"/>
                  <a:pt x="57" y="0"/>
                </a:cubicBezTo>
                <a:cubicBezTo>
                  <a:pt x="47" y="0"/>
                  <a:pt x="38" y="4"/>
                  <a:pt x="32" y="12"/>
                </a:cubicBezTo>
                <a:cubicBezTo>
                  <a:pt x="21" y="26"/>
                  <a:pt x="20" y="48"/>
                  <a:pt x="23" y="59"/>
                </a:cubicBezTo>
                <a:cubicBezTo>
                  <a:pt x="25" y="67"/>
                  <a:pt x="29" y="79"/>
                  <a:pt x="36" y="88"/>
                </a:cubicBezTo>
                <a:cubicBezTo>
                  <a:pt x="17" y="92"/>
                  <a:pt x="4" y="101"/>
                  <a:pt x="3" y="101"/>
                </a:cubicBezTo>
                <a:cubicBezTo>
                  <a:pt x="1" y="103"/>
                  <a:pt x="0" y="106"/>
                  <a:pt x="1" y="109"/>
                </a:cubicBezTo>
                <a:cubicBezTo>
                  <a:pt x="1" y="112"/>
                  <a:pt x="4" y="114"/>
                  <a:pt x="7" y="114"/>
                </a:cubicBezTo>
                <a:cubicBezTo>
                  <a:pt x="107" y="114"/>
                  <a:pt x="107" y="114"/>
                  <a:pt x="107" y="114"/>
                </a:cubicBezTo>
                <a:cubicBezTo>
                  <a:pt x="110" y="114"/>
                  <a:pt x="113" y="112"/>
                  <a:pt x="114" y="109"/>
                </a:cubicBezTo>
                <a:cubicBezTo>
                  <a:pt x="115" y="106"/>
                  <a:pt x="114" y="103"/>
                  <a:pt x="111" y="101"/>
                </a:cubicBezTo>
                <a:close/>
                <a:moveTo>
                  <a:pt x="29" y="38"/>
                </a:moveTo>
                <a:cubicBezTo>
                  <a:pt x="31" y="23"/>
                  <a:pt x="40" y="7"/>
                  <a:pt x="57" y="7"/>
                </a:cubicBezTo>
                <a:cubicBezTo>
                  <a:pt x="75" y="7"/>
                  <a:pt x="83" y="23"/>
                  <a:pt x="85" y="38"/>
                </a:cubicBezTo>
                <a:cubicBezTo>
                  <a:pt x="87" y="54"/>
                  <a:pt x="82" y="71"/>
                  <a:pt x="72" y="83"/>
                </a:cubicBezTo>
                <a:cubicBezTo>
                  <a:pt x="71" y="85"/>
                  <a:pt x="71" y="85"/>
                  <a:pt x="71" y="85"/>
                </a:cubicBezTo>
                <a:cubicBezTo>
                  <a:pt x="63" y="95"/>
                  <a:pt x="52" y="95"/>
                  <a:pt x="43" y="85"/>
                </a:cubicBezTo>
                <a:cubicBezTo>
                  <a:pt x="42" y="83"/>
                  <a:pt x="42" y="83"/>
                  <a:pt x="42" y="83"/>
                </a:cubicBezTo>
                <a:cubicBezTo>
                  <a:pt x="32" y="71"/>
                  <a:pt x="27" y="54"/>
                  <a:pt x="29" y="38"/>
                </a:cubicBezTo>
                <a:close/>
                <a:moveTo>
                  <a:pt x="7" y="107"/>
                </a:moveTo>
                <a:cubicBezTo>
                  <a:pt x="8" y="107"/>
                  <a:pt x="20" y="99"/>
                  <a:pt x="38" y="95"/>
                </a:cubicBezTo>
                <a:cubicBezTo>
                  <a:pt x="47" y="93"/>
                  <a:pt x="47" y="93"/>
                  <a:pt x="47" y="93"/>
                </a:cubicBezTo>
                <a:cubicBezTo>
                  <a:pt x="50" y="95"/>
                  <a:pt x="53" y="96"/>
                  <a:pt x="57" y="96"/>
                </a:cubicBezTo>
                <a:cubicBezTo>
                  <a:pt x="61" y="96"/>
                  <a:pt x="65" y="95"/>
                  <a:pt x="68" y="93"/>
                </a:cubicBezTo>
                <a:cubicBezTo>
                  <a:pt x="77" y="95"/>
                  <a:pt x="77" y="95"/>
                  <a:pt x="77" y="95"/>
                </a:cubicBezTo>
                <a:cubicBezTo>
                  <a:pt x="94" y="99"/>
                  <a:pt x="107" y="106"/>
                  <a:pt x="107" y="107"/>
                </a:cubicBezTo>
                <a:lnTo>
                  <a:pt x="7" y="107"/>
                </a:lnTo>
                <a:close/>
                <a:moveTo>
                  <a:pt x="7" y="107"/>
                </a:moveTo>
                <a:cubicBezTo>
                  <a:pt x="7" y="107"/>
                  <a:pt x="7" y="107"/>
                  <a:pt x="7" y="10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59411" name="Rectangle 85"/>
          <p:cNvSpPr>
            <a:spLocks noChangeArrowheads="1"/>
          </p:cNvSpPr>
          <p:nvPr/>
        </p:nvSpPr>
        <p:spPr bwMode="auto">
          <a:xfrm>
            <a:off x="5241132" y="3659188"/>
            <a:ext cx="1706563" cy="667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89000"/>
              </a:lnSpc>
            </a:pPr>
            <a:r>
              <a:rPr lang="en-US" altLang="es-MX" sz="1400">
                <a:solidFill>
                  <a:srgbClr val="FFFFFF"/>
                </a:solidFill>
              </a:rPr>
              <a:t>Entrepreneurial activities differ substantially </a:t>
            </a:r>
          </a:p>
        </p:txBody>
      </p:sp>
      <p:sp>
        <p:nvSpPr>
          <p:cNvPr id="87" name="Rounded Rectangle 86"/>
          <p:cNvSpPr/>
          <p:nvPr/>
        </p:nvSpPr>
        <p:spPr>
          <a:xfrm>
            <a:off x="1283494" y="3425032"/>
            <a:ext cx="1902619" cy="54769"/>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bg1"/>
              </a:solidFill>
              <a:latin typeface="Calibri Light"/>
            </a:endParaRPr>
          </a:p>
        </p:txBody>
      </p:sp>
      <p:sp>
        <p:nvSpPr>
          <p:cNvPr id="59413" name="Rectangle 90"/>
          <p:cNvSpPr>
            <a:spLocks noChangeArrowheads="1"/>
          </p:cNvSpPr>
          <p:nvPr/>
        </p:nvSpPr>
        <p:spPr bwMode="auto">
          <a:xfrm>
            <a:off x="1609790" y="3610769"/>
            <a:ext cx="118494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solidFill>
                  <a:schemeClr val="bg1"/>
                </a:solidFill>
              </a:rPr>
              <a:t>Analysis A</a:t>
            </a:r>
          </a:p>
        </p:txBody>
      </p:sp>
      <p:sp>
        <p:nvSpPr>
          <p:cNvPr id="59414" name="Shape 188"/>
          <p:cNvSpPr>
            <a:spLocks noChangeArrowheads="1"/>
          </p:cNvSpPr>
          <p:nvPr/>
        </p:nvSpPr>
        <p:spPr bwMode="auto">
          <a:xfrm>
            <a:off x="1187450" y="3975894"/>
            <a:ext cx="2081213" cy="1315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dirty="0">
                <a:solidFill>
                  <a:schemeClr val="bg1"/>
                </a:solidFill>
                <a:sym typeface="Helvetica Neue Light" charset="0"/>
              </a:rPr>
              <a:t>Entrepreneurial activities differ substantially depending on the type of organization and creativity involved. </a:t>
            </a:r>
          </a:p>
        </p:txBody>
      </p:sp>
      <p:sp>
        <p:nvSpPr>
          <p:cNvPr id="59415" name="Freeform 91"/>
          <p:cNvSpPr>
            <a:spLocks noEditPoints="1"/>
          </p:cNvSpPr>
          <p:nvPr/>
        </p:nvSpPr>
        <p:spPr bwMode="auto">
          <a:xfrm>
            <a:off x="1912938" y="2803525"/>
            <a:ext cx="586582" cy="401638"/>
          </a:xfrm>
          <a:custGeom>
            <a:avLst/>
            <a:gdLst>
              <a:gd name="T0" fmla="*/ 2147483647 w 123"/>
              <a:gd name="T1" fmla="*/ 2147483647 h 84"/>
              <a:gd name="T2" fmla="*/ 2147483647 w 123"/>
              <a:gd name="T3" fmla="*/ 2147483647 h 84"/>
              <a:gd name="T4" fmla="*/ 2147483647 w 123"/>
              <a:gd name="T5" fmla="*/ 2147483647 h 84"/>
              <a:gd name="T6" fmla="*/ 2147483647 w 123"/>
              <a:gd name="T7" fmla="*/ 2147483647 h 84"/>
              <a:gd name="T8" fmla="*/ 2147483647 w 123"/>
              <a:gd name="T9" fmla="*/ 2147483647 h 84"/>
              <a:gd name="T10" fmla="*/ 2147483647 w 123"/>
              <a:gd name="T11" fmla="*/ 0 h 84"/>
              <a:gd name="T12" fmla="*/ 2147483647 w 123"/>
              <a:gd name="T13" fmla="*/ 0 h 84"/>
              <a:gd name="T14" fmla="*/ 0 w 123"/>
              <a:gd name="T15" fmla="*/ 2147483647 h 84"/>
              <a:gd name="T16" fmla="*/ 0 w 123"/>
              <a:gd name="T17" fmla="*/ 2147483647 h 84"/>
              <a:gd name="T18" fmla="*/ 2147483647 w 123"/>
              <a:gd name="T19" fmla="*/ 2147483647 h 84"/>
              <a:gd name="T20" fmla="*/ 2147483647 w 123"/>
              <a:gd name="T21" fmla="*/ 2147483647 h 84"/>
              <a:gd name="T22" fmla="*/ 2147483647 w 123"/>
              <a:gd name="T23" fmla="*/ 2147483647 h 84"/>
              <a:gd name="T24" fmla="*/ 2147483647 w 123"/>
              <a:gd name="T25" fmla="*/ 2147483647 h 84"/>
              <a:gd name="T26" fmla="*/ 2147483647 w 123"/>
              <a:gd name="T27" fmla="*/ 2147483647 h 84"/>
              <a:gd name="T28" fmla="*/ 2147483647 w 123"/>
              <a:gd name="T29" fmla="*/ 2147483647 h 84"/>
              <a:gd name="T30" fmla="*/ 2147483647 w 123"/>
              <a:gd name="T31" fmla="*/ 2147483647 h 84"/>
              <a:gd name="T32" fmla="*/ 2147483647 w 123"/>
              <a:gd name="T33" fmla="*/ 2147483647 h 84"/>
              <a:gd name="T34" fmla="*/ 2147483647 w 123"/>
              <a:gd name="T35" fmla="*/ 2147483647 h 84"/>
              <a:gd name="T36" fmla="*/ 2147483647 w 123"/>
              <a:gd name="T37" fmla="*/ 2147483647 h 84"/>
              <a:gd name="T38" fmla="*/ 2147483647 w 123"/>
              <a:gd name="T39" fmla="*/ 2147483647 h 84"/>
              <a:gd name="T40" fmla="*/ 2147483647 w 123"/>
              <a:gd name="T41" fmla="*/ 2147483647 h 84"/>
              <a:gd name="T42" fmla="*/ 2147483647 w 123"/>
              <a:gd name="T43" fmla="*/ 2147483647 h 84"/>
              <a:gd name="T44" fmla="*/ 2147483647 w 123"/>
              <a:gd name="T45" fmla="*/ 2147483647 h 84"/>
              <a:gd name="T46" fmla="*/ 2147483647 w 123"/>
              <a:gd name="T47" fmla="*/ 2147483647 h 84"/>
              <a:gd name="T48" fmla="*/ 2147483647 w 123"/>
              <a:gd name="T49" fmla="*/ 2147483647 h 84"/>
              <a:gd name="T50" fmla="*/ 2147483647 w 123"/>
              <a:gd name="T51" fmla="*/ 2147483647 h 84"/>
              <a:gd name="T52" fmla="*/ 2147483647 w 123"/>
              <a:gd name="T53" fmla="*/ 2147483647 h 84"/>
              <a:gd name="T54" fmla="*/ 2147483647 w 123"/>
              <a:gd name="T55" fmla="*/ 2147483647 h 84"/>
              <a:gd name="T56" fmla="*/ 2147483647 w 123"/>
              <a:gd name="T57" fmla="*/ 2147483647 h 84"/>
              <a:gd name="T58" fmla="*/ 2147483647 w 123"/>
              <a:gd name="T59" fmla="*/ 2147483647 h 84"/>
              <a:gd name="T60" fmla="*/ 2147483647 w 123"/>
              <a:gd name="T61" fmla="*/ 2147483647 h 84"/>
              <a:gd name="T62" fmla="*/ 2147483647 w 123"/>
              <a:gd name="T63" fmla="*/ 2147483647 h 84"/>
              <a:gd name="T64" fmla="*/ 2147483647 w 123"/>
              <a:gd name="T65" fmla="*/ 2147483647 h 84"/>
              <a:gd name="T66" fmla="*/ 2147483647 w 123"/>
              <a:gd name="T67" fmla="*/ 2147483647 h 84"/>
              <a:gd name="T68" fmla="*/ 2147483647 w 123"/>
              <a:gd name="T69" fmla="*/ 2147483647 h 84"/>
              <a:gd name="T70" fmla="*/ 2147483647 w 123"/>
              <a:gd name="T71" fmla="*/ 2147483647 h 84"/>
              <a:gd name="T72" fmla="*/ 2147483647 w 123"/>
              <a:gd name="T73" fmla="*/ 2147483647 h 84"/>
              <a:gd name="T74" fmla="*/ 2147483647 w 123"/>
              <a:gd name="T75" fmla="*/ 2147483647 h 84"/>
              <a:gd name="T76" fmla="*/ 2147483647 w 123"/>
              <a:gd name="T77" fmla="*/ 2147483647 h 8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23" h="84">
                <a:moveTo>
                  <a:pt x="115" y="4"/>
                </a:moveTo>
                <a:cubicBezTo>
                  <a:pt x="112" y="4"/>
                  <a:pt x="112" y="4"/>
                  <a:pt x="112" y="4"/>
                </a:cubicBezTo>
                <a:cubicBezTo>
                  <a:pt x="110" y="4"/>
                  <a:pt x="108" y="5"/>
                  <a:pt x="107" y="6"/>
                </a:cubicBezTo>
                <a:cubicBezTo>
                  <a:pt x="96" y="16"/>
                  <a:pt x="96" y="16"/>
                  <a:pt x="96" y="16"/>
                </a:cubicBezTo>
                <a:cubicBezTo>
                  <a:pt x="96" y="12"/>
                  <a:pt x="96" y="12"/>
                  <a:pt x="96" y="12"/>
                </a:cubicBezTo>
                <a:cubicBezTo>
                  <a:pt x="96" y="5"/>
                  <a:pt x="91" y="0"/>
                  <a:pt x="85" y="0"/>
                </a:cubicBezTo>
                <a:cubicBezTo>
                  <a:pt x="12" y="0"/>
                  <a:pt x="12" y="0"/>
                  <a:pt x="12" y="0"/>
                </a:cubicBezTo>
                <a:cubicBezTo>
                  <a:pt x="6" y="0"/>
                  <a:pt x="0" y="5"/>
                  <a:pt x="0" y="12"/>
                </a:cubicBezTo>
                <a:cubicBezTo>
                  <a:pt x="0" y="73"/>
                  <a:pt x="0" y="73"/>
                  <a:pt x="0" y="73"/>
                </a:cubicBezTo>
                <a:cubicBezTo>
                  <a:pt x="0" y="79"/>
                  <a:pt x="6" y="84"/>
                  <a:pt x="12" y="84"/>
                </a:cubicBezTo>
                <a:cubicBezTo>
                  <a:pt x="85" y="84"/>
                  <a:pt x="85" y="84"/>
                  <a:pt x="85" y="84"/>
                </a:cubicBezTo>
                <a:cubicBezTo>
                  <a:pt x="91" y="84"/>
                  <a:pt x="96" y="79"/>
                  <a:pt x="96" y="73"/>
                </a:cubicBezTo>
                <a:cubicBezTo>
                  <a:pt x="96" y="68"/>
                  <a:pt x="96" y="68"/>
                  <a:pt x="96" y="68"/>
                </a:cubicBezTo>
                <a:cubicBezTo>
                  <a:pt x="107" y="78"/>
                  <a:pt x="107" y="78"/>
                  <a:pt x="107" y="78"/>
                </a:cubicBezTo>
                <a:cubicBezTo>
                  <a:pt x="108" y="80"/>
                  <a:pt x="110" y="81"/>
                  <a:pt x="112" y="81"/>
                </a:cubicBezTo>
                <a:cubicBezTo>
                  <a:pt x="115" y="81"/>
                  <a:pt x="115" y="81"/>
                  <a:pt x="115" y="81"/>
                </a:cubicBezTo>
                <a:cubicBezTo>
                  <a:pt x="120" y="81"/>
                  <a:pt x="123" y="77"/>
                  <a:pt x="123" y="73"/>
                </a:cubicBezTo>
                <a:cubicBezTo>
                  <a:pt x="123" y="12"/>
                  <a:pt x="123" y="12"/>
                  <a:pt x="123" y="12"/>
                </a:cubicBezTo>
                <a:cubicBezTo>
                  <a:pt x="123" y="7"/>
                  <a:pt x="120" y="4"/>
                  <a:pt x="115" y="4"/>
                </a:cubicBezTo>
                <a:close/>
                <a:moveTo>
                  <a:pt x="12" y="77"/>
                </a:moveTo>
                <a:cubicBezTo>
                  <a:pt x="10" y="77"/>
                  <a:pt x="8" y="75"/>
                  <a:pt x="8" y="73"/>
                </a:cubicBezTo>
                <a:cubicBezTo>
                  <a:pt x="8" y="12"/>
                  <a:pt x="8" y="12"/>
                  <a:pt x="8" y="12"/>
                </a:cubicBezTo>
                <a:cubicBezTo>
                  <a:pt x="8" y="9"/>
                  <a:pt x="10" y="8"/>
                  <a:pt x="12" y="8"/>
                </a:cubicBezTo>
                <a:cubicBezTo>
                  <a:pt x="85" y="8"/>
                  <a:pt x="85" y="8"/>
                  <a:pt x="85" y="8"/>
                </a:cubicBezTo>
                <a:cubicBezTo>
                  <a:pt x="87" y="8"/>
                  <a:pt x="89" y="9"/>
                  <a:pt x="89" y="12"/>
                </a:cubicBezTo>
                <a:cubicBezTo>
                  <a:pt x="89" y="73"/>
                  <a:pt x="89" y="73"/>
                  <a:pt x="89" y="73"/>
                </a:cubicBezTo>
                <a:cubicBezTo>
                  <a:pt x="89" y="75"/>
                  <a:pt x="87" y="77"/>
                  <a:pt x="85" y="77"/>
                </a:cubicBezTo>
                <a:lnTo>
                  <a:pt x="12" y="77"/>
                </a:lnTo>
                <a:close/>
                <a:moveTo>
                  <a:pt x="115" y="73"/>
                </a:moveTo>
                <a:cubicBezTo>
                  <a:pt x="112" y="73"/>
                  <a:pt x="112" y="73"/>
                  <a:pt x="112" y="73"/>
                </a:cubicBezTo>
                <a:cubicBezTo>
                  <a:pt x="96" y="58"/>
                  <a:pt x="96" y="58"/>
                  <a:pt x="96" y="58"/>
                </a:cubicBezTo>
                <a:cubicBezTo>
                  <a:pt x="96" y="58"/>
                  <a:pt x="96" y="58"/>
                  <a:pt x="96" y="58"/>
                </a:cubicBezTo>
                <a:cubicBezTo>
                  <a:pt x="92" y="54"/>
                  <a:pt x="92" y="54"/>
                  <a:pt x="92" y="54"/>
                </a:cubicBezTo>
                <a:cubicBezTo>
                  <a:pt x="92" y="31"/>
                  <a:pt x="92" y="31"/>
                  <a:pt x="92" y="31"/>
                </a:cubicBezTo>
                <a:cubicBezTo>
                  <a:pt x="112" y="12"/>
                  <a:pt x="112" y="12"/>
                  <a:pt x="112" y="12"/>
                </a:cubicBezTo>
                <a:cubicBezTo>
                  <a:pt x="115" y="12"/>
                  <a:pt x="115" y="12"/>
                  <a:pt x="115" y="12"/>
                </a:cubicBezTo>
                <a:lnTo>
                  <a:pt x="115" y="73"/>
                </a:lnTo>
                <a:close/>
                <a:moveTo>
                  <a:pt x="115" y="73"/>
                </a:moveTo>
                <a:cubicBezTo>
                  <a:pt x="115" y="73"/>
                  <a:pt x="115" y="73"/>
                  <a:pt x="115" y="73"/>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59416" name="TextBox 98"/>
          <p:cNvSpPr txBox="1">
            <a:spLocks noChangeArrowheads="1"/>
          </p:cNvSpPr>
          <p:nvPr/>
        </p:nvSpPr>
        <p:spPr bwMode="auto">
          <a:xfrm>
            <a:off x="1546268" y="1941513"/>
            <a:ext cx="1271502"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400" b="1">
                <a:solidFill>
                  <a:srgbClr val="FFFFFF"/>
                </a:solidFill>
              </a:rPr>
              <a:t>73%</a:t>
            </a:r>
          </a:p>
        </p:txBody>
      </p:sp>
      <p:sp>
        <p:nvSpPr>
          <p:cNvPr id="100" name="Rounded Rectangle 99"/>
          <p:cNvSpPr/>
          <p:nvPr/>
        </p:nvSpPr>
        <p:spPr>
          <a:xfrm>
            <a:off x="9047957" y="3425032"/>
            <a:ext cx="1903413" cy="54769"/>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bg1"/>
              </a:solidFill>
              <a:latin typeface="Calibri Light"/>
            </a:endParaRPr>
          </a:p>
        </p:txBody>
      </p:sp>
      <p:sp>
        <p:nvSpPr>
          <p:cNvPr id="59418" name="Rectangle 100"/>
          <p:cNvSpPr>
            <a:spLocks noChangeArrowheads="1"/>
          </p:cNvSpPr>
          <p:nvPr/>
        </p:nvSpPr>
        <p:spPr bwMode="auto">
          <a:xfrm>
            <a:off x="9374650" y="3610769"/>
            <a:ext cx="118494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solidFill>
                  <a:schemeClr val="bg1"/>
                </a:solidFill>
              </a:rPr>
              <a:t>Analysis A</a:t>
            </a:r>
          </a:p>
        </p:txBody>
      </p:sp>
      <p:sp>
        <p:nvSpPr>
          <p:cNvPr id="59419" name="Shape 188"/>
          <p:cNvSpPr>
            <a:spLocks noChangeArrowheads="1"/>
          </p:cNvSpPr>
          <p:nvPr/>
        </p:nvSpPr>
        <p:spPr bwMode="auto">
          <a:xfrm>
            <a:off x="8951913" y="3975894"/>
            <a:ext cx="2082007" cy="1315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a:solidFill>
                  <a:schemeClr val="bg1"/>
                </a:solidFill>
                <a:sym typeface="Helvetica Neue Light" charset="0"/>
              </a:rPr>
              <a:t>Entrepreneurial activities differ substantially depending on the type of organization and creativity involved. </a:t>
            </a:r>
          </a:p>
        </p:txBody>
      </p:sp>
      <p:sp>
        <p:nvSpPr>
          <p:cNvPr id="59420" name="TextBox 103"/>
          <p:cNvSpPr txBox="1">
            <a:spLocks noChangeArrowheads="1"/>
          </p:cNvSpPr>
          <p:nvPr/>
        </p:nvSpPr>
        <p:spPr bwMode="auto">
          <a:xfrm>
            <a:off x="9310731" y="1941513"/>
            <a:ext cx="1271502"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4400" b="1">
                <a:solidFill>
                  <a:srgbClr val="FFFFFF"/>
                </a:solidFill>
              </a:rPr>
              <a:t>27%</a:t>
            </a:r>
          </a:p>
        </p:txBody>
      </p:sp>
      <p:sp>
        <p:nvSpPr>
          <p:cNvPr id="59421" name="Freeform 143"/>
          <p:cNvSpPr>
            <a:spLocks noEditPoints="1"/>
          </p:cNvSpPr>
          <p:nvPr/>
        </p:nvSpPr>
        <p:spPr bwMode="auto">
          <a:xfrm>
            <a:off x="9605963" y="2758282"/>
            <a:ext cx="675482" cy="444500"/>
          </a:xfrm>
          <a:custGeom>
            <a:avLst/>
            <a:gdLst>
              <a:gd name="T0" fmla="*/ 2147483647 w 123"/>
              <a:gd name="T1" fmla="*/ 0 h 81"/>
              <a:gd name="T2" fmla="*/ 2147483647 w 123"/>
              <a:gd name="T3" fmla="*/ 0 h 81"/>
              <a:gd name="T4" fmla="*/ 0 w 123"/>
              <a:gd name="T5" fmla="*/ 2147483647 h 81"/>
              <a:gd name="T6" fmla="*/ 0 w 123"/>
              <a:gd name="T7" fmla="*/ 2147483647 h 81"/>
              <a:gd name="T8" fmla="*/ 2147483647 w 123"/>
              <a:gd name="T9" fmla="*/ 2147483647 h 81"/>
              <a:gd name="T10" fmla="*/ 2147483647 w 123"/>
              <a:gd name="T11" fmla="*/ 2147483647 h 81"/>
              <a:gd name="T12" fmla="*/ 2147483647 w 123"/>
              <a:gd name="T13" fmla="*/ 2147483647 h 81"/>
              <a:gd name="T14" fmla="*/ 2147483647 w 123"/>
              <a:gd name="T15" fmla="*/ 2147483647 h 81"/>
              <a:gd name="T16" fmla="*/ 2147483647 w 123"/>
              <a:gd name="T17" fmla="*/ 0 h 81"/>
              <a:gd name="T18" fmla="*/ 2147483647 w 123"/>
              <a:gd name="T19" fmla="*/ 2147483647 h 81"/>
              <a:gd name="T20" fmla="*/ 2147483647 w 123"/>
              <a:gd name="T21" fmla="*/ 2147483647 h 81"/>
              <a:gd name="T22" fmla="*/ 2147483647 w 123"/>
              <a:gd name="T23" fmla="*/ 2147483647 h 81"/>
              <a:gd name="T24" fmla="*/ 2147483647 w 123"/>
              <a:gd name="T25" fmla="*/ 2147483647 h 81"/>
              <a:gd name="T26" fmla="*/ 2147483647 w 123"/>
              <a:gd name="T27" fmla="*/ 2147483647 h 81"/>
              <a:gd name="T28" fmla="*/ 2147483647 w 123"/>
              <a:gd name="T29" fmla="*/ 2147483647 h 81"/>
              <a:gd name="T30" fmla="*/ 2147483647 w 123"/>
              <a:gd name="T31" fmla="*/ 2147483647 h 81"/>
              <a:gd name="T32" fmla="*/ 2147483647 w 123"/>
              <a:gd name="T33" fmla="*/ 2147483647 h 81"/>
              <a:gd name="T34" fmla="*/ 2147483647 w 123"/>
              <a:gd name="T35" fmla="*/ 2147483647 h 81"/>
              <a:gd name="T36" fmla="*/ 2147483647 w 123"/>
              <a:gd name="T37" fmla="*/ 2147483647 h 81"/>
              <a:gd name="T38" fmla="*/ 2147483647 w 123"/>
              <a:gd name="T39" fmla="*/ 2147483647 h 81"/>
              <a:gd name="T40" fmla="*/ 2147483647 w 123"/>
              <a:gd name="T41" fmla="*/ 2147483647 h 81"/>
              <a:gd name="T42" fmla="*/ 2147483647 w 123"/>
              <a:gd name="T43" fmla="*/ 2147483647 h 81"/>
              <a:gd name="T44" fmla="*/ 2147483647 w 123"/>
              <a:gd name="T45" fmla="*/ 2147483647 h 81"/>
              <a:gd name="T46" fmla="*/ 2147483647 w 123"/>
              <a:gd name="T47" fmla="*/ 2147483647 h 81"/>
              <a:gd name="T48" fmla="*/ 2147483647 w 123"/>
              <a:gd name="T49" fmla="*/ 2147483647 h 81"/>
              <a:gd name="T50" fmla="*/ 2147483647 w 123"/>
              <a:gd name="T51" fmla="*/ 2147483647 h 81"/>
              <a:gd name="T52" fmla="*/ 2147483647 w 123"/>
              <a:gd name="T53" fmla="*/ 2147483647 h 81"/>
              <a:gd name="T54" fmla="*/ 2147483647 w 123"/>
              <a:gd name="T55" fmla="*/ 2147483647 h 81"/>
              <a:gd name="T56" fmla="*/ 2147483647 w 123"/>
              <a:gd name="T57" fmla="*/ 2147483647 h 81"/>
              <a:gd name="T58" fmla="*/ 2147483647 w 123"/>
              <a:gd name="T59" fmla="*/ 2147483647 h 81"/>
              <a:gd name="T60" fmla="*/ 2147483647 w 123"/>
              <a:gd name="T61" fmla="*/ 2147483647 h 81"/>
              <a:gd name="T62" fmla="*/ 2147483647 w 123"/>
              <a:gd name="T63" fmla="*/ 2147483647 h 81"/>
              <a:gd name="T64" fmla="*/ 2147483647 w 123"/>
              <a:gd name="T65" fmla="*/ 2147483647 h 81"/>
              <a:gd name="T66" fmla="*/ 2147483647 w 123"/>
              <a:gd name="T67" fmla="*/ 2147483647 h 81"/>
              <a:gd name="T68" fmla="*/ 2147483647 w 123"/>
              <a:gd name="T69" fmla="*/ 2147483647 h 81"/>
              <a:gd name="T70" fmla="*/ 2147483647 w 123"/>
              <a:gd name="T71" fmla="*/ 2147483647 h 81"/>
              <a:gd name="T72" fmla="*/ 2147483647 w 123"/>
              <a:gd name="T73" fmla="*/ 2147483647 h 81"/>
              <a:gd name="T74" fmla="*/ 2147483647 w 123"/>
              <a:gd name="T75" fmla="*/ 2147483647 h 81"/>
              <a:gd name="T76" fmla="*/ 2147483647 w 123"/>
              <a:gd name="T77" fmla="*/ 2147483647 h 8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123" h="81">
                <a:moveTo>
                  <a:pt x="107" y="0"/>
                </a:moveTo>
                <a:cubicBezTo>
                  <a:pt x="15" y="0"/>
                  <a:pt x="15" y="0"/>
                  <a:pt x="15" y="0"/>
                </a:cubicBezTo>
                <a:cubicBezTo>
                  <a:pt x="7" y="0"/>
                  <a:pt x="0" y="7"/>
                  <a:pt x="0" y="16"/>
                </a:cubicBezTo>
                <a:cubicBezTo>
                  <a:pt x="0" y="65"/>
                  <a:pt x="0" y="65"/>
                  <a:pt x="0" y="65"/>
                </a:cubicBezTo>
                <a:cubicBezTo>
                  <a:pt x="0" y="74"/>
                  <a:pt x="7" y="81"/>
                  <a:pt x="15" y="81"/>
                </a:cubicBezTo>
                <a:cubicBezTo>
                  <a:pt x="107" y="81"/>
                  <a:pt x="107" y="81"/>
                  <a:pt x="107" y="81"/>
                </a:cubicBezTo>
                <a:cubicBezTo>
                  <a:pt x="116" y="81"/>
                  <a:pt x="123" y="74"/>
                  <a:pt x="123" y="65"/>
                </a:cubicBezTo>
                <a:cubicBezTo>
                  <a:pt x="123" y="16"/>
                  <a:pt x="123" y="16"/>
                  <a:pt x="123" y="16"/>
                </a:cubicBezTo>
                <a:cubicBezTo>
                  <a:pt x="123" y="7"/>
                  <a:pt x="116" y="0"/>
                  <a:pt x="107" y="0"/>
                </a:cubicBezTo>
                <a:close/>
                <a:moveTo>
                  <a:pt x="8" y="20"/>
                </a:moveTo>
                <a:cubicBezTo>
                  <a:pt x="34" y="41"/>
                  <a:pt x="34" y="41"/>
                  <a:pt x="34" y="41"/>
                </a:cubicBezTo>
                <a:cubicBezTo>
                  <a:pt x="8" y="61"/>
                  <a:pt x="8" y="61"/>
                  <a:pt x="8" y="61"/>
                </a:cubicBezTo>
                <a:lnTo>
                  <a:pt x="8" y="20"/>
                </a:lnTo>
                <a:close/>
                <a:moveTo>
                  <a:pt x="115" y="65"/>
                </a:moveTo>
                <a:cubicBezTo>
                  <a:pt x="115" y="70"/>
                  <a:pt x="112" y="73"/>
                  <a:pt x="107" y="73"/>
                </a:cubicBezTo>
                <a:cubicBezTo>
                  <a:pt x="15" y="73"/>
                  <a:pt x="15" y="73"/>
                  <a:pt x="15" y="73"/>
                </a:cubicBezTo>
                <a:cubicBezTo>
                  <a:pt x="11" y="73"/>
                  <a:pt x="8" y="70"/>
                  <a:pt x="8" y="65"/>
                </a:cubicBezTo>
                <a:cubicBezTo>
                  <a:pt x="38" y="43"/>
                  <a:pt x="38" y="43"/>
                  <a:pt x="38" y="43"/>
                </a:cubicBezTo>
                <a:cubicBezTo>
                  <a:pt x="54" y="56"/>
                  <a:pt x="54" y="56"/>
                  <a:pt x="54" y="56"/>
                </a:cubicBezTo>
                <a:cubicBezTo>
                  <a:pt x="56" y="57"/>
                  <a:pt x="59" y="58"/>
                  <a:pt x="61" y="58"/>
                </a:cubicBezTo>
                <a:cubicBezTo>
                  <a:pt x="64" y="58"/>
                  <a:pt x="66" y="57"/>
                  <a:pt x="68" y="56"/>
                </a:cubicBezTo>
                <a:cubicBezTo>
                  <a:pt x="85" y="43"/>
                  <a:pt x="85" y="43"/>
                  <a:pt x="85" y="43"/>
                </a:cubicBezTo>
                <a:lnTo>
                  <a:pt x="115" y="65"/>
                </a:lnTo>
                <a:close/>
                <a:moveTo>
                  <a:pt x="115" y="61"/>
                </a:moveTo>
                <a:cubicBezTo>
                  <a:pt x="88" y="41"/>
                  <a:pt x="88" y="41"/>
                  <a:pt x="88" y="41"/>
                </a:cubicBezTo>
                <a:cubicBezTo>
                  <a:pt x="115" y="20"/>
                  <a:pt x="115" y="20"/>
                  <a:pt x="115" y="20"/>
                </a:cubicBezTo>
                <a:lnTo>
                  <a:pt x="115" y="61"/>
                </a:lnTo>
                <a:close/>
                <a:moveTo>
                  <a:pt x="66" y="52"/>
                </a:moveTo>
                <a:cubicBezTo>
                  <a:pt x="65" y="53"/>
                  <a:pt x="63" y="54"/>
                  <a:pt x="61" y="54"/>
                </a:cubicBezTo>
                <a:cubicBezTo>
                  <a:pt x="60" y="54"/>
                  <a:pt x="58" y="53"/>
                  <a:pt x="57" y="52"/>
                </a:cubicBezTo>
                <a:cubicBezTo>
                  <a:pt x="41" y="41"/>
                  <a:pt x="41" y="41"/>
                  <a:pt x="41" y="41"/>
                </a:cubicBezTo>
                <a:cubicBezTo>
                  <a:pt x="38" y="38"/>
                  <a:pt x="38" y="38"/>
                  <a:pt x="38" y="38"/>
                </a:cubicBezTo>
                <a:cubicBezTo>
                  <a:pt x="8" y="16"/>
                  <a:pt x="8" y="16"/>
                  <a:pt x="8" y="16"/>
                </a:cubicBezTo>
                <a:cubicBezTo>
                  <a:pt x="8" y="11"/>
                  <a:pt x="11" y="8"/>
                  <a:pt x="15" y="8"/>
                </a:cubicBezTo>
                <a:cubicBezTo>
                  <a:pt x="107" y="8"/>
                  <a:pt x="107" y="8"/>
                  <a:pt x="107" y="8"/>
                </a:cubicBezTo>
                <a:cubicBezTo>
                  <a:pt x="112" y="8"/>
                  <a:pt x="115" y="11"/>
                  <a:pt x="115" y="16"/>
                </a:cubicBezTo>
                <a:lnTo>
                  <a:pt x="66" y="52"/>
                </a:lnTo>
                <a:close/>
                <a:moveTo>
                  <a:pt x="66" y="52"/>
                </a:moveTo>
                <a:cubicBezTo>
                  <a:pt x="66" y="52"/>
                  <a:pt x="66" y="52"/>
                  <a:pt x="66" y="52"/>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72" name="Shape 1643"/>
          <p:cNvSpPr/>
          <p:nvPr/>
        </p:nvSpPr>
        <p:spPr>
          <a:xfrm>
            <a:off x="6041232" y="1591469"/>
            <a:ext cx="155575" cy="310356"/>
          </a:xfrm>
          <a:custGeom>
            <a:avLst/>
            <a:gdLst/>
            <a:ahLst/>
            <a:cxnLst>
              <a:cxn ang="0">
                <a:pos x="wd2" y="hd2"/>
              </a:cxn>
              <a:cxn ang="5400000">
                <a:pos x="wd2" y="hd2"/>
              </a:cxn>
              <a:cxn ang="10800000">
                <a:pos x="wd2" y="hd2"/>
              </a:cxn>
              <a:cxn ang="16200000">
                <a:pos x="wd2" y="hd2"/>
              </a:cxn>
            </a:cxnLst>
            <a:rect l="0" t="0" r="r" b="b"/>
            <a:pathLst>
              <a:path w="21600" h="21600" extrusionOk="0">
                <a:moveTo>
                  <a:pt x="8820" y="493"/>
                </a:moveTo>
                <a:cubicBezTo>
                  <a:pt x="9060" y="423"/>
                  <a:pt x="9313" y="360"/>
                  <a:pt x="9596" y="308"/>
                </a:cubicBezTo>
                <a:cubicBezTo>
                  <a:pt x="9851" y="257"/>
                  <a:pt x="10141" y="211"/>
                  <a:pt x="10463" y="171"/>
                </a:cubicBezTo>
                <a:lnTo>
                  <a:pt x="12235" y="0"/>
                </a:lnTo>
                <a:lnTo>
                  <a:pt x="13395" y="0"/>
                </a:lnTo>
                <a:lnTo>
                  <a:pt x="21569" y="308"/>
                </a:lnTo>
                <a:lnTo>
                  <a:pt x="21600" y="308"/>
                </a:lnTo>
                <a:lnTo>
                  <a:pt x="20767" y="3951"/>
                </a:lnTo>
                <a:lnTo>
                  <a:pt x="20735" y="3951"/>
                </a:lnTo>
                <a:lnTo>
                  <a:pt x="16226" y="3720"/>
                </a:lnTo>
                <a:lnTo>
                  <a:pt x="16095" y="3720"/>
                </a:lnTo>
                <a:lnTo>
                  <a:pt x="15647" y="3751"/>
                </a:lnTo>
                <a:lnTo>
                  <a:pt x="15488" y="3784"/>
                </a:lnTo>
                <a:lnTo>
                  <a:pt x="14971" y="3905"/>
                </a:lnTo>
                <a:cubicBezTo>
                  <a:pt x="14866" y="3917"/>
                  <a:pt x="14776" y="3943"/>
                  <a:pt x="14713" y="3984"/>
                </a:cubicBezTo>
                <a:lnTo>
                  <a:pt x="14328" y="4185"/>
                </a:lnTo>
                <a:cubicBezTo>
                  <a:pt x="14241" y="4236"/>
                  <a:pt x="14165" y="4298"/>
                  <a:pt x="14101" y="4369"/>
                </a:cubicBezTo>
                <a:cubicBezTo>
                  <a:pt x="14035" y="4431"/>
                  <a:pt x="13980" y="4498"/>
                  <a:pt x="13944" y="4570"/>
                </a:cubicBezTo>
                <a:cubicBezTo>
                  <a:pt x="13901" y="4642"/>
                  <a:pt x="13867" y="4718"/>
                  <a:pt x="13846" y="4803"/>
                </a:cubicBezTo>
                <a:cubicBezTo>
                  <a:pt x="13822" y="4873"/>
                  <a:pt x="13811" y="4952"/>
                  <a:pt x="13811" y="5033"/>
                </a:cubicBezTo>
                <a:lnTo>
                  <a:pt x="13877" y="7317"/>
                </a:lnTo>
                <a:lnTo>
                  <a:pt x="20509" y="7350"/>
                </a:lnTo>
                <a:lnTo>
                  <a:pt x="19544" y="10962"/>
                </a:lnTo>
                <a:lnTo>
                  <a:pt x="13811" y="11072"/>
                </a:lnTo>
                <a:lnTo>
                  <a:pt x="13811" y="21584"/>
                </a:lnTo>
                <a:lnTo>
                  <a:pt x="13780" y="21600"/>
                </a:lnTo>
                <a:lnTo>
                  <a:pt x="4831" y="21600"/>
                </a:lnTo>
                <a:lnTo>
                  <a:pt x="4831" y="10977"/>
                </a:lnTo>
                <a:lnTo>
                  <a:pt x="0" y="10977"/>
                </a:lnTo>
                <a:lnTo>
                  <a:pt x="0" y="7350"/>
                </a:lnTo>
                <a:lnTo>
                  <a:pt x="4636" y="7350"/>
                </a:lnTo>
                <a:lnTo>
                  <a:pt x="4636" y="7317"/>
                </a:lnTo>
                <a:lnTo>
                  <a:pt x="4667" y="7272"/>
                </a:lnTo>
                <a:lnTo>
                  <a:pt x="4831" y="3396"/>
                </a:lnTo>
                <a:lnTo>
                  <a:pt x="4894" y="3181"/>
                </a:lnTo>
                <a:lnTo>
                  <a:pt x="4894" y="3073"/>
                </a:lnTo>
                <a:lnTo>
                  <a:pt x="4963" y="2965"/>
                </a:lnTo>
                <a:cubicBezTo>
                  <a:pt x="4984" y="2881"/>
                  <a:pt x="5020" y="2805"/>
                  <a:pt x="5084" y="2732"/>
                </a:cubicBezTo>
                <a:cubicBezTo>
                  <a:pt x="5129" y="2662"/>
                  <a:pt x="5194" y="2593"/>
                  <a:pt x="5279" y="2531"/>
                </a:cubicBezTo>
                <a:cubicBezTo>
                  <a:pt x="5368" y="2377"/>
                  <a:pt x="5487" y="2238"/>
                  <a:pt x="5632" y="2117"/>
                </a:cubicBezTo>
                <a:cubicBezTo>
                  <a:pt x="5764" y="1981"/>
                  <a:pt x="5928" y="1854"/>
                  <a:pt x="6118" y="1730"/>
                </a:cubicBezTo>
                <a:cubicBezTo>
                  <a:pt x="6268" y="1615"/>
                  <a:pt x="6450" y="1507"/>
                  <a:pt x="6663" y="1404"/>
                </a:cubicBezTo>
                <a:cubicBezTo>
                  <a:pt x="6859" y="1293"/>
                  <a:pt x="7064" y="1189"/>
                  <a:pt x="7275" y="1098"/>
                </a:cubicBezTo>
                <a:lnTo>
                  <a:pt x="7275" y="1081"/>
                </a:lnTo>
                <a:lnTo>
                  <a:pt x="8820" y="493"/>
                </a:lnTo>
                <a:cubicBezTo>
                  <a:pt x="8820" y="493"/>
                  <a:pt x="8820" y="493"/>
                  <a:pt x="8820" y="493"/>
                </a:cubicBezTo>
                <a:close/>
              </a:path>
            </a:pathLst>
          </a:custGeom>
          <a:solidFill>
            <a:srgbClr val="FFFFFF"/>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110" name="Shape 1661"/>
          <p:cNvSpPr/>
          <p:nvPr/>
        </p:nvSpPr>
        <p:spPr>
          <a:xfrm>
            <a:off x="7300119" y="2135188"/>
            <a:ext cx="232569" cy="309563"/>
          </a:xfrm>
          <a:custGeom>
            <a:avLst/>
            <a:gdLst/>
            <a:ahLst/>
            <a:cxnLst>
              <a:cxn ang="0">
                <a:pos x="wd2" y="hd2"/>
              </a:cxn>
              <a:cxn ang="5400000">
                <a:pos x="wd2" y="hd2"/>
              </a:cxn>
              <a:cxn ang="10800000">
                <a:pos x="wd2" y="hd2"/>
              </a:cxn>
              <a:cxn ang="16200000">
                <a:pos x="wd2" y="hd2"/>
              </a:cxn>
            </a:cxnLst>
            <a:rect l="0" t="0" r="r" b="b"/>
            <a:pathLst>
              <a:path w="21600" h="21555" extrusionOk="0">
                <a:moveTo>
                  <a:pt x="11451" y="0"/>
                </a:moveTo>
                <a:cubicBezTo>
                  <a:pt x="3838" y="0"/>
                  <a:pt x="0" y="4218"/>
                  <a:pt x="0" y="7733"/>
                </a:cubicBezTo>
                <a:cubicBezTo>
                  <a:pt x="0" y="9864"/>
                  <a:pt x="1041" y="11759"/>
                  <a:pt x="3280" y="12463"/>
                </a:cubicBezTo>
                <a:cubicBezTo>
                  <a:pt x="3646" y="12579"/>
                  <a:pt x="3975" y="12468"/>
                  <a:pt x="4084" y="12154"/>
                </a:cubicBezTo>
                <a:cubicBezTo>
                  <a:pt x="4156" y="11937"/>
                  <a:pt x="4332" y="11389"/>
                  <a:pt x="4412" y="11159"/>
                </a:cubicBezTo>
                <a:cubicBezTo>
                  <a:pt x="4518" y="10850"/>
                  <a:pt x="4478" y="10742"/>
                  <a:pt x="4180" y="10470"/>
                </a:cubicBezTo>
                <a:cubicBezTo>
                  <a:pt x="3533" y="9882"/>
                  <a:pt x="3122" y="9120"/>
                  <a:pt x="3122" y="8042"/>
                </a:cubicBezTo>
                <a:cubicBezTo>
                  <a:pt x="3122" y="4914"/>
                  <a:pt x="6154" y="2111"/>
                  <a:pt x="11012" y="2111"/>
                </a:cubicBezTo>
                <a:cubicBezTo>
                  <a:pt x="15316" y="2111"/>
                  <a:pt x="17682" y="4144"/>
                  <a:pt x="17682" y="6858"/>
                </a:cubicBezTo>
                <a:cubicBezTo>
                  <a:pt x="17682" y="10427"/>
                  <a:pt x="15637" y="13441"/>
                  <a:pt x="12601" y="13441"/>
                </a:cubicBezTo>
                <a:cubicBezTo>
                  <a:pt x="10924" y="13441"/>
                  <a:pt x="9670" y="12371"/>
                  <a:pt x="10071" y="11056"/>
                </a:cubicBezTo>
                <a:cubicBezTo>
                  <a:pt x="10551" y="9487"/>
                  <a:pt x="11485" y="7793"/>
                  <a:pt x="11485" y="6663"/>
                </a:cubicBezTo>
                <a:cubicBezTo>
                  <a:pt x="11485" y="5648"/>
                  <a:pt x="10780" y="4803"/>
                  <a:pt x="9324" y="4803"/>
                </a:cubicBezTo>
                <a:cubicBezTo>
                  <a:pt x="7610" y="4803"/>
                  <a:pt x="6234" y="6172"/>
                  <a:pt x="6234" y="8006"/>
                </a:cubicBezTo>
                <a:cubicBezTo>
                  <a:pt x="6234" y="9174"/>
                  <a:pt x="6744" y="9967"/>
                  <a:pt x="6744" y="9967"/>
                </a:cubicBezTo>
                <a:cubicBezTo>
                  <a:pt x="6744" y="9967"/>
                  <a:pt x="4991" y="15708"/>
                  <a:pt x="4683" y="16714"/>
                </a:cubicBezTo>
                <a:cubicBezTo>
                  <a:pt x="4068" y="18716"/>
                  <a:pt x="4588" y="21172"/>
                  <a:pt x="4638" y="21418"/>
                </a:cubicBezTo>
                <a:cubicBezTo>
                  <a:pt x="4662" y="21567"/>
                  <a:pt x="4905" y="21600"/>
                  <a:pt x="5016" y="21492"/>
                </a:cubicBezTo>
                <a:cubicBezTo>
                  <a:pt x="5175" y="21333"/>
                  <a:pt x="7216" y="19382"/>
                  <a:pt x="7911" y="17439"/>
                </a:cubicBezTo>
                <a:cubicBezTo>
                  <a:pt x="8106" y="16886"/>
                  <a:pt x="9038" y="14035"/>
                  <a:pt x="9038" y="14035"/>
                </a:cubicBezTo>
                <a:cubicBezTo>
                  <a:pt x="9595" y="14856"/>
                  <a:pt x="11221" y="15577"/>
                  <a:pt x="12952" y="15577"/>
                </a:cubicBezTo>
                <a:cubicBezTo>
                  <a:pt x="18105" y="15577"/>
                  <a:pt x="21600" y="11951"/>
                  <a:pt x="21600" y="7094"/>
                </a:cubicBezTo>
                <a:cubicBezTo>
                  <a:pt x="21600" y="3420"/>
                  <a:pt x="17575" y="0"/>
                  <a:pt x="11451" y="0"/>
                </a:cubicBezTo>
                <a:cubicBezTo>
                  <a:pt x="11451" y="0"/>
                  <a:pt x="11451" y="0"/>
                  <a:pt x="11451" y="0"/>
                </a:cubicBezTo>
                <a:close/>
              </a:path>
            </a:pathLst>
          </a:custGeom>
          <a:solidFill>
            <a:schemeClr val="bg1"/>
          </a:solidFill>
          <a:ln w="12700" cap="flat">
            <a:noFill/>
            <a:miter lim="400000"/>
          </a:ln>
          <a:effectLst/>
        </p:spPr>
        <p:txBody>
          <a:bodyPr lIns="0" tIns="0" rIns="0" bIns="0" anchor="ctr"/>
          <a:lstStyle/>
          <a:p>
            <a:pPr defTabSz="914217">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15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59424" name="TextBox 34"/>
          <p:cNvSpPr txBox="1">
            <a:spLocks noChangeArrowheads="1"/>
          </p:cNvSpPr>
          <p:nvPr/>
        </p:nvSpPr>
        <p:spPr bwMode="auto">
          <a:xfrm>
            <a:off x="4544436" y="273844"/>
            <a:ext cx="3122971" cy="924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20000"/>
              </a:lnSpc>
            </a:pPr>
            <a:r>
              <a:rPr lang="en-US" altLang="es-MX" sz="3200" dirty="0">
                <a:solidFill>
                  <a:schemeClr val="accent1">
                    <a:lumMod val="20000"/>
                    <a:lumOff val="80000"/>
                  </a:schemeClr>
                </a:solidFill>
                <a:latin typeface="Calibri" panose="020F0502020204030204" pitchFamily="34" charset="0"/>
                <a:cs typeface="Calibri" panose="020F0502020204030204" pitchFamily="34" charset="0"/>
              </a:rPr>
              <a:t>WE ARE A SOCIAL</a:t>
            </a:r>
          </a:p>
          <a:p>
            <a:pPr algn="ctr">
              <a:lnSpc>
                <a:spcPct val="120000"/>
              </a:lnSpc>
            </a:pPr>
            <a:r>
              <a:rPr lang="en-US" altLang="es-MX" sz="1400" dirty="0">
                <a:solidFill>
                  <a:schemeClr val="bg1"/>
                </a:solidFill>
                <a:latin typeface="Calibri" panose="020F0502020204030204" pitchFamily="34" charset="0"/>
                <a:cs typeface="Calibri" panose="020F0502020204030204" pitchFamily="34" charset="0"/>
              </a:rPr>
              <a:t>WRITE HERE YOUR GREAT SUBTITLE</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a 5">
            <a:extLst>
              <a:ext uri="{FF2B5EF4-FFF2-40B4-BE49-F238E27FC236}">
                <a16:creationId xmlns:a16="http://schemas.microsoft.com/office/drawing/2014/main" id="{6C4C6DC5-9C46-4CBC-AF7F-AC659B250A49}"/>
              </a:ext>
            </a:extLst>
          </p:cNvPr>
          <p:cNvGraphicFramePr>
            <a:graphicFrameLocks noGrp="1"/>
          </p:cNvGraphicFramePr>
          <p:nvPr>
            <p:ph type="tbl" sz="quarter" idx="4294967295"/>
            <p:extLst>
              <p:ext uri="{D42A27DB-BD31-4B8C-83A1-F6EECF244321}">
                <p14:modId xmlns:p14="http://schemas.microsoft.com/office/powerpoint/2010/main" val="3154692400"/>
              </p:ext>
            </p:extLst>
          </p:nvPr>
        </p:nvGraphicFramePr>
        <p:xfrm>
          <a:off x="872983" y="3638550"/>
          <a:ext cx="4994416" cy="2834640"/>
        </p:xfrm>
        <a:graphic>
          <a:graphicData uri="http://schemas.openxmlformats.org/drawingml/2006/table">
            <a:tbl>
              <a:tblPr firstRow="1" bandRow="1">
                <a:tableStyleId>{5C22544A-7EE6-4342-B048-85BDC9FD1C3A}</a:tableStyleId>
              </a:tblPr>
              <a:tblGrid>
                <a:gridCol w="713488">
                  <a:extLst>
                    <a:ext uri="{9D8B030D-6E8A-4147-A177-3AD203B41FA5}">
                      <a16:colId xmlns:a16="http://schemas.microsoft.com/office/drawing/2014/main" val="3476096443"/>
                    </a:ext>
                  </a:extLst>
                </a:gridCol>
                <a:gridCol w="713488">
                  <a:extLst>
                    <a:ext uri="{9D8B030D-6E8A-4147-A177-3AD203B41FA5}">
                      <a16:colId xmlns:a16="http://schemas.microsoft.com/office/drawing/2014/main" val="3713691948"/>
                    </a:ext>
                  </a:extLst>
                </a:gridCol>
                <a:gridCol w="713488">
                  <a:extLst>
                    <a:ext uri="{9D8B030D-6E8A-4147-A177-3AD203B41FA5}">
                      <a16:colId xmlns:a16="http://schemas.microsoft.com/office/drawing/2014/main" val="3106412472"/>
                    </a:ext>
                  </a:extLst>
                </a:gridCol>
                <a:gridCol w="713488">
                  <a:extLst>
                    <a:ext uri="{9D8B030D-6E8A-4147-A177-3AD203B41FA5}">
                      <a16:colId xmlns:a16="http://schemas.microsoft.com/office/drawing/2014/main" val="1734665539"/>
                    </a:ext>
                  </a:extLst>
                </a:gridCol>
                <a:gridCol w="713488">
                  <a:extLst>
                    <a:ext uri="{9D8B030D-6E8A-4147-A177-3AD203B41FA5}">
                      <a16:colId xmlns:a16="http://schemas.microsoft.com/office/drawing/2014/main" val="2135008477"/>
                    </a:ext>
                  </a:extLst>
                </a:gridCol>
                <a:gridCol w="713488">
                  <a:extLst>
                    <a:ext uri="{9D8B030D-6E8A-4147-A177-3AD203B41FA5}">
                      <a16:colId xmlns:a16="http://schemas.microsoft.com/office/drawing/2014/main" val="2666336027"/>
                    </a:ext>
                  </a:extLst>
                </a:gridCol>
                <a:gridCol w="713488">
                  <a:extLst>
                    <a:ext uri="{9D8B030D-6E8A-4147-A177-3AD203B41FA5}">
                      <a16:colId xmlns:a16="http://schemas.microsoft.com/office/drawing/2014/main" val="420944989"/>
                    </a:ext>
                  </a:extLst>
                </a:gridCol>
              </a:tblGrid>
              <a:tr h="472440">
                <a:tc>
                  <a:txBody>
                    <a:bodyPr/>
                    <a:lstStyle/>
                    <a:p>
                      <a:pPr algn="ctr" rtl="0"/>
                      <a:r>
                        <a:rPr lang="es-ES" sz="1600" b="1" i="0" noProof="1">
                          <a:solidFill>
                            <a:schemeClr val="accent1">
                              <a:lumMod val="75000"/>
                            </a:schemeClr>
                          </a:solidFill>
                        </a:rPr>
                        <a:t>Lu</a:t>
                      </a:r>
                    </a:p>
                  </a:txBody>
                  <a:tcPr anchor="ctr">
                    <a:lnL w="76200" cap="flat" cmpd="sng" algn="ctr">
                      <a:noFill/>
                      <a:prstDash val="solid"/>
                      <a:round/>
                      <a:headEnd type="none" w="med" len="med"/>
                      <a:tailEnd type="none" w="med" len="med"/>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lumMod val="75000"/>
                            </a:schemeClr>
                          </a:solidFill>
                        </a:rPr>
                        <a:t>Ma</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lumMod val="75000"/>
                            </a:schemeClr>
                          </a:solidFill>
                        </a:rPr>
                        <a:t>Mi</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lumMod val="75000"/>
                            </a:schemeClr>
                          </a:solidFill>
                        </a:rPr>
                        <a:t>Ju</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lumMod val="75000"/>
                            </a:schemeClr>
                          </a:solidFill>
                        </a:rPr>
                        <a:t>Vi</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lumMod val="75000"/>
                            </a:schemeClr>
                          </a:solidFill>
                        </a:rPr>
                        <a:t>Sá</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lumMod val="75000"/>
                            </a:schemeClr>
                          </a:solidFill>
                        </a:rPr>
                        <a:t>Do</a:t>
                      </a: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48906166"/>
                  </a:ext>
                </a:extLst>
              </a:tr>
              <a:tr h="472440">
                <a:tc>
                  <a:txBody>
                    <a:bodyPr/>
                    <a:lstStyle/>
                    <a:p>
                      <a:pPr algn="ctr" rtl="0"/>
                      <a:endParaRPr lang="es-ES" sz="1600" i="0" baseline="0" noProof="1">
                        <a:solidFill>
                          <a:schemeClr val="tx1"/>
                        </a:solidFill>
                      </a:endParaRP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3</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7008074"/>
                  </a:ext>
                </a:extLst>
              </a:tr>
              <a:tr h="472440">
                <a:tc>
                  <a:txBody>
                    <a:bodyPr/>
                    <a:lstStyle/>
                    <a:p>
                      <a:pPr algn="ctr" rtl="0"/>
                      <a:r>
                        <a:rPr lang="es-ES" sz="1600" i="0" noProof="1">
                          <a:solidFill>
                            <a:schemeClr val="tx1"/>
                          </a:solidFill>
                        </a:rPr>
                        <a:t>4</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5</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6</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7</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8</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9</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10</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5838848"/>
                  </a:ext>
                </a:extLst>
              </a:tr>
              <a:tr h="472440">
                <a:tc>
                  <a:txBody>
                    <a:bodyPr/>
                    <a:lstStyle/>
                    <a:p>
                      <a:pPr algn="ctr" rtl="0"/>
                      <a:r>
                        <a:rPr lang="es-ES" sz="1600" i="0" noProof="1">
                          <a:solidFill>
                            <a:schemeClr val="tx1"/>
                          </a:solidFill>
                        </a:rPr>
                        <a:t>11</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12</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13</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14</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15</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16</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17</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1710236"/>
                  </a:ext>
                </a:extLst>
              </a:tr>
              <a:tr h="472440">
                <a:tc>
                  <a:txBody>
                    <a:bodyPr/>
                    <a:lstStyle/>
                    <a:p>
                      <a:pPr algn="ctr" rtl="0"/>
                      <a:r>
                        <a:rPr lang="es-ES" sz="1600" i="0" noProof="1">
                          <a:solidFill>
                            <a:schemeClr val="tx1"/>
                          </a:solidFill>
                        </a:rPr>
                        <a:t>18</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19</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20</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21</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22</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23</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24</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930129"/>
                  </a:ext>
                </a:extLst>
              </a:tr>
              <a:tr h="472440">
                <a:tc>
                  <a:txBody>
                    <a:bodyPr/>
                    <a:lstStyle/>
                    <a:p>
                      <a:pPr algn="ctr" rtl="0"/>
                      <a:r>
                        <a:rPr lang="es-ES" sz="1600" i="0" noProof="1">
                          <a:solidFill>
                            <a:schemeClr val="tx1"/>
                          </a:solidFill>
                        </a:rPr>
                        <a:t>25</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26</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27</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28</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29</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30</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31</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7765827"/>
                  </a:ext>
                </a:extLst>
              </a:tr>
            </a:tbl>
          </a:graphicData>
        </a:graphic>
      </p:graphicFrame>
      <p:graphicFrame>
        <p:nvGraphicFramePr>
          <p:cNvPr id="17" name="Tabla 5">
            <a:extLst>
              <a:ext uri="{FF2B5EF4-FFF2-40B4-BE49-F238E27FC236}">
                <a16:creationId xmlns:a16="http://schemas.microsoft.com/office/drawing/2014/main" id="{5452D3A1-8023-48D9-9D18-55465EF267B5}"/>
              </a:ext>
            </a:extLst>
          </p:cNvPr>
          <p:cNvGraphicFramePr>
            <a:graphicFrameLocks noGrp="1"/>
          </p:cNvGraphicFramePr>
          <p:nvPr>
            <p:ph type="tbl" sz="quarter" idx="4294967295"/>
            <p:extLst>
              <p:ext uri="{D42A27DB-BD31-4B8C-83A1-F6EECF244321}">
                <p14:modId xmlns:p14="http://schemas.microsoft.com/office/powerpoint/2010/main" val="69379323"/>
              </p:ext>
            </p:extLst>
          </p:nvPr>
        </p:nvGraphicFramePr>
        <p:xfrm>
          <a:off x="6448425" y="3638550"/>
          <a:ext cx="4994414" cy="2845620"/>
        </p:xfrm>
        <a:graphic>
          <a:graphicData uri="http://schemas.openxmlformats.org/drawingml/2006/table">
            <a:tbl>
              <a:tblPr firstRow="1" bandRow="1">
                <a:tableStyleId>{5C22544A-7EE6-4342-B048-85BDC9FD1C3A}</a:tableStyleId>
              </a:tblPr>
              <a:tblGrid>
                <a:gridCol w="1739306">
                  <a:extLst>
                    <a:ext uri="{9D8B030D-6E8A-4147-A177-3AD203B41FA5}">
                      <a16:colId xmlns:a16="http://schemas.microsoft.com/office/drawing/2014/main" val="1022267936"/>
                    </a:ext>
                  </a:extLst>
                </a:gridCol>
                <a:gridCol w="813777">
                  <a:extLst>
                    <a:ext uri="{9D8B030D-6E8A-4147-A177-3AD203B41FA5}">
                      <a16:colId xmlns:a16="http://schemas.microsoft.com/office/drawing/2014/main" val="1400656685"/>
                    </a:ext>
                  </a:extLst>
                </a:gridCol>
                <a:gridCol w="813777">
                  <a:extLst>
                    <a:ext uri="{9D8B030D-6E8A-4147-A177-3AD203B41FA5}">
                      <a16:colId xmlns:a16="http://schemas.microsoft.com/office/drawing/2014/main" val="705673890"/>
                    </a:ext>
                  </a:extLst>
                </a:gridCol>
                <a:gridCol w="813777">
                  <a:extLst>
                    <a:ext uri="{9D8B030D-6E8A-4147-A177-3AD203B41FA5}">
                      <a16:colId xmlns:a16="http://schemas.microsoft.com/office/drawing/2014/main" val="241841484"/>
                    </a:ext>
                  </a:extLst>
                </a:gridCol>
                <a:gridCol w="813777">
                  <a:extLst>
                    <a:ext uri="{9D8B030D-6E8A-4147-A177-3AD203B41FA5}">
                      <a16:colId xmlns:a16="http://schemas.microsoft.com/office/drawing/2014/main" val="2064057296"/>
                    </a:ext>
                  </a:extLst>
                </a:gridCol>
              </a:tblGrid>
              <a:tr h="4742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noProof="1">
                          <a:solidFill>
                            <a:schemeClr val="tx1"/>
                          </a:solidFill>
                        </a:rPr>
                        <a:t>Notas</a:t>
                      </a: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48906166"/>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7008074"/>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5838848"/>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1710236"/>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930129"/>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7765827"/>
                  </a:ext>
                </a:extLst>
              </a:tr>
            </a:tbl>
          </a:graphicData>
        </a:graphic>
      </p:graphicFrame>
      <p:sp>
        <p:nvSpPr>
          <p:cNvPr id="11" name="Rectángulo 10">
            <a:extLst>
              <a:ext uri="{FF2B5EF4-FFF2-40B4-BE49-F238E27FC236}">
                <a16:creationId xmlns:a16="http://schemas.microsoft.com/office/drawing/2014/main" id="{4B918A30-D041-4F0B-BDD2-150A979C43CA}"/>
              </a:ext>
            </a:extLst>
          </p:cNvPr>
          <p:cNvSpPr/>
          <p:nvPr/>
        </p:nvSpPr>
        <p:spPr>
          <a:xfrm rot="10800000">
            <a:off x="0" y="4447"/>
            <a:ext cx="12192000" cy="3219449"/>
          </a:xfrm>
          <a:prstGeom prst="rect">
            <a:avLst/>
          </a:prstGeom>
          <a:gradFill flip="none" rotWithShape="1">
            <a:gsLst>
              <a:gs pos="0">
                <a:schemeClr val="tx1"/>
              </a:gs>
              <a:gs pos="53000">
                <a:schemeClr val="accent1">
                  <a:shade val="67500"/>
                  <a:satMod val="115000"/>
                  <a:alpha val="62000"/>
                  <a:lumMod val="100000"/>
                </a:schemeClr>
              </a:gs>
              <a:gs pos="100000">
                <a:schemeClr val="bg1">
                  <a:alpha val="0"/>
                  <a:lumMod val="0"/>
                </a:schemeClr>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80">
            <a:extLst>
              <a:ext uri="{FF2B5EF4-FFF2-40B4-BE49-F238E27FC236}">
                <a16:creationId xmlns:a16="http://schemas.microsoft.com/office/drawing/2014/main" id="{85C773F1-7B01-43B3-8DEB-20448B83E242}"/>
              </a:ext>
            </a:extLst>
          </p:cNvPr>
          <p:cNvSpPr txBox="1">
            <a:spLocks noChangeArrowheads="1"/>
          </p:cNvSpPr>
          <p:nvPr/>
        </p:nvSpPr>
        <p:spPr bwMode="auto">
          <a:xfrm>
            <a:off x="4150146" y="1070610"/>
            <a:ext cx="3891706"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b="1" dirty="0">
                <a:solidFill>
                  <a:schemeClr val="bg1"/>
                </a:solidFill>
                <a:latin typeface="Calibri Light" panose="020F0302020204030204" pitchFamily="34" charset="0"/>
                <a:cs typeface="Calibri Light" panose="020F0302020204030204" pitchFamily="34" charset="0"/>
              </a:rPr>
              <a:t>CALENDAR PLAN</a:t>
            </a:r>
          </a:p>
          <a:p>
            <a:pPr algn="ctr"/>
            <a:r>
              <a:rPr lang="en-US" altLang="es-MX" sz="4400" b="1" dirty="0">
                <a:solidFill>
                  <a:schemeClr val="bg1"/>
                </a:solidFill>
                <a:latin typeface="Calibri Light" panose="020F0302020204030204" pitchFamily="34" charset="0"/>
                <a:cs typeface="Calibri Light" panose="020F0302020204030204" pitchFamily="34" charset="0"/>
              </a:rPr>
              <a:t>JANUARY</a:t>
            </a:r>
          </a:p>
        </p:txBody>
      </p:sp>
      <p:sp>
        <p:nvSpPr>
          <p:cNvPr id="9" name="Marcador de posición de imagen 8">
            <a:extLst>
              <a:ext uri="{FF2B5EF4-FFF2-40B4-BE49-F238E27FC236}">
                <a16:creationId xmlns:a16="http://schemas.microsoft.com/office/drawing/2014/main" id="{CA0ECE3A-3AA1-48E3-8D5B-BE573D453148}"/>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132202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a 5">
            <a:extLst>
              <a:ext uri="{FF2B5EF4-FFF2-40B4-BE49-F238E27FC236}">
                <a16:creationId xmlns:a16="http://schemas.microsoft.com/office/drawing/2014/main" id="{5452D3A1-8023-48D9-9D18-55465EF267B5}"/>
              </a:ext>
            </a:extLst>
          </p:cNvPr>
          <p:cNvGraphicFramePr>
            <a:graphicFrameLocks noGrp="1"/>
          </p:cNvGraphicFramePr>
          <p:nvPr>
            <p:ph type="tbl" sz="quarter" idx="4294967295"/>
          </p:nvPr>
        </p:nvGraphicFramePr>
        <p:xfrm>
          <a:off x="6448425" y="3638550"/>
          <a:ext cx="4994414" cy="2845620"/>
        </p:xfrm>
        <a:graphic>
          <a:graphicData uri="http://schemas.openxmlformats.org/drawingml/2006/table">
            <a:tbl>
              <a:tblPr firstRow="1" bandRow="1">
                <a:tableStyleId>{5C22544A-7EE6-4342-B048-85BDC9FD1C3A}</a:tableStyleId>
              </a:tblPr>
              <a:tblGrid>
                <a:gridCol w="1739306">
                  <a:extLst>
                    <a:ext uri="{9D8B030D-6E8A-4147-A177-3AD203B41FA5}">
                      <a16:colId xmlns:a16="http://schemas.microsoft.com/office/drawing/2014/main" val="1022267936"/>
                    </a:ext>
                  </a:extLst>
                </a:gridCol>
                <a:gridCol w="813777">
                  <a:extLst>
                    <a:ext uri="{9D8B030D-6E8A-4147-A177-3AD203B41FA5}">
                      <a16:colId xmlns:a16="http://schemas.microsoft.com/office/drawing/2014/main" val="1400656685"/>
                    </a:ext>
                  </a:extLst>
                </a:gridCol>
                <a:gridCol w="813777">
                  <a:extLst>
                    <a:ext uri="{9D8B030D-6E8A-4147-A177-3AD203B41FA5}">
                      <a16:colId xmlns:a16="http://schemas.microsoft.com/office/drawing/2014/main" val="705673890"/>
                    </a:ext>
                  </a:extLst>
                </a:gridCol>
                <a:gridCol w="813777">
                  <a:extLst>
                    <a:ext uri="{9D8B030D-6E8A-4147-A177-3AD203B41FA5}">
                      <a16:colId xmlns:a16="http://schemas.microsoft.com/office/drawing/2014/main" val="241841484"/>
                    </a:ext>
                  </a:extLst>
                </a:gridCol>
                <a:gridCol w="813777">
                  <a:extLst>
                    <a:ext uri="{9D8B030D-6E8A-4147-A177-3AD203B41FA5}">
                      <a16:colId xmlns:a16="http://schemas.microsoft.com/office/drawing/2014/main" val="2064057296"/>
                    </a:ext>
                  </a:extLst>
                </a:gridCol>
              </a:tblGrid>
              <a:tr h="47427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b="0" i="0" noProof="1">
                          <a:solidFill>
                            <a:schemeClr val="tx1"/>
                          </a:solidFill>
                        </a:rPr>
                        <a:t>Notas</a:t>
                      </a: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b="1" i="0" noProof="1">
                        <a:solidFill>
                          <a:schemeClr val="tx1"/>
                        </a:solidFill>
                      </a:endParaRP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48906166"/>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7008074"/>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5838848"/>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1710236"/>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930129"/>
                  </a:ext>
                </a:extLst>
              </a:tr>
              <a:tr h="474270">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endParaRPr lang="es-ES" sz="1600" i="0" baseline="0" noProof="1">
                        <a:solidFill>
                          <a:schemeClr val="tx1"/>
                        </a:solidFill>
                      </a:endParaRPr>
                    </a:p>
                  </a:txBody>
                  <a:tcPr anchor="ctr">
                    <a:lnL w="12700" cmpd="sng">
                      <a:noFill/>
                    </a:lnL>
                    <a:lnR w="76200" cap="flat" cmpd="sng" algn="ctr">
                      <a:no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7765827"/>
                  </a:ext>
                </a:extLst>
              </a:tr>
            </a:tbl>
          </a:graphicData>
        </a:graphic>
      </p:graphicFrame>
      <p:sp>
        <p:nvSpPr>
          <p:cNvPr id="11" name="Rectángulo 10">
            <a:extLst>
              <a:ext uri="{FF2B5EF4-FFF2-40B4-BE49-F238E27FC236}">
                <a16:creationId xmlns:a16="http://schemas.microsoft.com/office/drawing/2014/main" id="{4B918A30-D041-4F0B-BDD2-150A979C43CA}"/>
              </a:ext>
            </a:extLst>
          </p:cNvPr>
          <p:cNvSpPr/>
          <p:nvPr/>
        </p:nvSpPr>
        <p:spPr>
          <a:xfrm rot="10800000">
            <a:off x="0" y="0"/>
            <a:ext cx="12192000" cy="3219449"/>
          </a:xfrm>
          <a:prstGeom prst="rect">
            <a:avLst/>
          </a:prstGeom>
          <a:gradFill flip="none" rotWithShape="1">
            <a:gsLst>
              <a:gs pos="0">
                <a:schemeClr val="tx1"/>
              </a:gs>
              <a:gs pos="53000">
                <a:schemeClr val="accent1">
                  <a:shade val="67500"/>
                  <a:satMod val="115000"/>
                  <a:alpha val="62000"/>
                  <a:lumMod val="100000"/>
                </a:schemeClr>
              </a:gs>
              <a:gs pos="100000">
                <a:schemeClr val="bg1">
                  <a:alpha val="0"/>
                  <a:lumMod val="0"/>
                </a:schemeClr>
              </a:gs>
            </a:gsLst>
            <a:lin ang="16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80">
            <a:extLst>
              <a:ext uri="{FF2B5EF4-FFF2-40B4-BE49-F238E27FC236}">
                <a16:creationId xmlns:a16="http://schemas.microsoft.com/office/drawing/2014/main" id="{85C773F1-7B01-43B3-8DEB-20448B83E242}"/>
              </a:ext>
            </a:extLst>
          </p:cNvPr>
          <p:cNvSpPr txBox="1">
            <a:spLocks noChangeArrowheads="1"/>
          </p:cNvSpPr>
          <p:nvPr/>
        </p:nvSpPr>
        <p:spPr bwMode="auto">
          <a:xfrm>
            <a:off x="4150146" y="1070610"/>
            <a:ext cx="3891706"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4400" b="1" dirty="0">
                <a:solidFill>
                  <a:schemeClr val="bg1"/>
                </a:solidFill>
                <a:latin typeface="Calibri Light" panose="020F0302020204030204" pitchFamily="34" charset="0"/>
                <a:cs typeface="Calibri Light" panose="020F0302020204030204" pitchFamily="34" charset="0"/>
              </a:rPr>
              <a:t>CALENDAR PLAN</a:t>
            </a:r>
          </a:p>
          <a:p>
            <a:pPr algn="ctr"/>
            <a:r>
              <a:rPr lang="en-US" altLang="es-MX" sz="4400" b="1" dirty="0">
                <a:solidFill>
                  <a:schemeClr val="bg1"/>
                </a:solidFill>
                <a:latin typeface="Calibri Light" panose="020F0302020204030204" pitchFamily="34" charset="0"/>
                <a:cs typeface="Calibri Light" panose="020F0302020204030204" pitchFamily="34" charset="0"/>
              </a:rPr>
              <a:t>FEBRARY</a:t>
            </a:r>
          </a:p>
        </p:txBody>
      </p:sp>
      <p:graphicFrame>
        <p:nvGraphicFramePr>
          <p:cNvPr id="8" name="Tabla 5">
            <a:extLst>
              <a:ext uri="{FF2B5EF4-FFF2-40B4-BE49-F238E27FC236}">
                <a16:creationId xmlns:a16="http://schemas.microsoft.com/office/drawing/2014/main" id="{2F9109DD-A3A8-44FF-99DD-587863E6211B}"/>
              </a:ext>
            </a:extLst>
          </p:cNvPr>
          <p:cNvGraphicFramePr>
            <a:graphicFrameLocks/>
          </p:cNvGraphicFramePr>
          <p:nvPr>
            <p:extLst>
              <p:ext uri="{D42A27DB-BD31-4B8C-83A1-F6EECF244321}">
                <p14:modId xmlns:p14="http://schemas.microsoft.com/office/powerpoint/2010/main" val="2263198886"/>
              </p:ext>
            </p:extLst>
          </p:nvPr>
        </p:nvGraphicFramePr>
        <p:xfrm>
          <a:off x="749161" y="3638550"/>
          <a:ext cx="4994416" cy="2834640"/>
        </p:xfrm>
        <a:graphic>
          <a:graphicData uri="http://schemas.openxmlformats.org/drawingml/2006/table">
            <a:tbl>
              <a:tblPr firstRow="1" bandRow="1">
                <a:tableStyleId>{5C22544A-7EE6-4342-B048-85BDC9FD1C3A}</a:tableStyleId>
              </a:tblPr>
              <a:tblGrid>
                <a:gridCol w="713488">
                  <a:extLst>
                    <a:ext uri="{9D8B030D-6E8A-4147-A177-3AD203B41FA5}">
                      <a16:colId xmlns:a16="http://schemas.microsoft.com/office/drawing/2014/main" val="3476096443"/>
                    </a:ext>
                  </a:extLst>
                </a:gridCol>
                <a:gridCol w="713488">
                  <a:extLst>
                    <a:ext uri="{9D8B030D-6E8A-4147-A177-3AD203B41FA5}">
                      <a16:colId xmlns:a16="http://schemas.microsoft.com/office/drawing/2014/main" val="3713691948"/>
                    </a:ext>
                  </a:extLst>
                </a:gridCol>
                <a:gridCol w="713488">
                  <a:extLst>
                    <a:ext uri="{9D8B030D-6E8A-4147-A177-3AD203B41FA5}">
                      <a16:colId xmlns:a16="http://schemas.microsoft.com/office/drawing/2014/main" val="3106412472"/>
                    </a:ext>
                  </a:extLst>
                </a:gridCol>
                <a:gridCol w="713488">
                  <a:extLst>
                    <a:ext uri="{9D8B030D-6E8A-4147-A177-3AD203B41FA5}">
                      <a16:colId xmlns:a16="http://schemas.microsoft.com/office/drawing/2014/main" val="1734665539"/>
                    </a:ext>
                  </a:extLst>
                </a:gridCol>
                <a:gridCol w="713488">
                  <a:extLst>
                    <a:ext uri="{9D8B030D-6E8A-4147-A177-3AD203B41FA5}">
                      <a16:colId xmlns:a16="http://schemas.microsoft.com/office/drawing/2014/main" val="2135008477"/>
                    </a:ext>
                  </a:extLst>
                </a:gridCol>
                <a:gridCol w="713488">
                  <a:extLst>
                    <a:ext uri="{9D8B030D-6E8A-4147-A177-3AD203B41FA5}">
                      <a16:colId xmlns:a16="http://schemas.microsoft.com/office/drawing/2014/main" val="2666336027"/>
                    </a:ext>
                  </a:extLst>
                </a:gridCol>
                <a:gridCol w="713488">
                  <a:extLst>
                    <a:ext uri="{9D8B030D-6E8A-4147-A177-3AD203B41FA5}">
                      <a16:colId xmlns:a16="http://schemas.microsoft.com/office/drawing/2014/main" val="420944989"/>
                    </a:ext>
                  </a:extLst>
                </a:gridCol>
              </a:tblGrid>
              <a:tr h="566928">
                <a:tc>
                  <a:txBody>
                    <a:bodyPr/>
                    <a:lstStyle/>
                    <a:p>
                      <a:pPr algn="ctr" rtl="0"/>
                      <a:r>
                        <a:rPr lang="es-ES" sz="1600" b="1" i="0" noProof="1">
                          <a:solidFill>
                            <a:schemeClr val="accent1"/>
                          </a:solidFill>
                        </a:rPr>
                        <a:t>Lu</a:t>
                      </a:r>
                    </a:p>
                  </a:txBody>
                  <a:tcPr anchor="ctr">
                    <a:lnL w="76200" cap="flat" cmpd="sng" algn="ctr">
                      <a:noFill/>
                      <a:prstDash val="solid"/>
                      <a:round/>
                      <a:headEnd type="none" w="med" len="med"/>
                      <a:tailEnd type="none" w="med" len="med"/>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Ma</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Mi</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Ju</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Vi</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Sá</a:t>
                      </a:r>
                    </a:p>
                  </a:txBody>
                  <a:tcPr anchor="ctr">
                    <a:lnL w="12700" cmpd="sng">
                      <a:noFill/>
                    </a:lnL>
                    <a:lnR w="12700" cmpd="sng">
                      <a:noFill/>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b="1" i="0" noProof="1">
                          <a:solidFill>
                            <a:schemeClr val="accent1"/>
                          </a:solidFill>
                        </a:rPr>
                        <a:t>Do</a:t>
                      </a:r>
                    </a:p>
                  </a:txBody>
                  <a:tcPr anchor="ctr">
                    <a:lnL w="12700" cmpd="sng">
                      <a:noFill/>
                    </a:lnL>
                    <a:lnR w="76200" cap="flat" cmpd="sng" algn="ctr">
                      <a:noFill/>
                      <a:prstDash val="solid"/>
                      <a:round/>
                      <a:headEnd type="none" w="med" len="med"/>
                      <a:tailEnd type="none" w="med" len="med"/>
                    </a:lnR>
                    <a:lnT w="762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48906166"/>
                  </a:ext>
                </a:extLst>
              </a:tr>
              <a:tr h="566928">
                <a:tc>
                  <a:txBody>
                    <a:bodyPr/>
                    <a:lstStyle/>
                    <a:p>
                      <a:pPr algn="ctr" rtl="0"/>
                      <a:r>
                        <a:rPr lang="es-ES" sz="1600" i="0" noProof="1">
                          <a:solidFill>
                            <a:schemeClr val="tx1"/>
                          </a:solidFill>
                        </a:rPr>
                        <a:t>1</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3</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4</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5</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6</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7</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37008074"/>
                  </a:ext>
                </a:extLst>
              </a:tr>
              <a:tr h="566928">
                <a:tc>
                  <a:txBody>
                    <a:bodyPr/>
                    <a:lstStyle/>
                    <a:p>
                      <a:pPr algn="ctr" rtl="0"/>
                      <a:r>
                        <a:rPr lang="es-ES" sz="1600" i="0" noProof="1">
                          <a:solidFill>
                            <a:schemeClr val="tx1"/>
                          </a:solidFill>
                        </a:rPr>
                        <a:t>8</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9</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10</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11</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12</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13</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14</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5838848"/>
                  </a:ext>
                </a:extLst>
              </a:tr>
              <a:tr h="566928">
                <a:tc>
                  <a:txBody>
                    <a:bodyPr/>
                    <a:lstStyle/>
                    <a:p>
                      <a:pPr algn="ctr" rtl="0"/>
                      <a:r>
                        <a:rPr lang="es-ES" sz="1600" i="0" noProof="1">
                          <a:solidFill>
                            <a:schemeClr val="tx1"/>
                          </a:solidFill>
                        </a:rPr>
                        <a:t>15</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16</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17</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18</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19</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20</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21</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1710236"/>
                  </a:ext>
                </a:extLst>
              </a:tr>
              <a:tr h="566928">
                <a:tc>
                  <a:txBody>
                    <a:bodyPr/>
                    <a:lstStyle/>
                    <a:p>
                      <a:pPr algn="ctr" rtl="0"/>
                      <a:r>
                        <a:rPr lang="es-ES" sz="1600" i="0" noProof="1">
                          <a:solidFill>
                            <a:schemeClr val="tx1"/>
                          </a:solidFill>
                        </a:rPr>
                        <a:t>22</a:t>
                      </a:r>
                    </a:p>
                  </a:txBody>
                  <a:tcPr anchor="ctr">
                    <a:lnL w="762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23</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24</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25</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26</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27</a:t>
                      </a:r>
                    </a:p>
                  </a:txBody>
                  <a:tcPr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rtl="0"/>
                      <a:r>
                        <a:rPr lang="es-ES" sz="1600" i="0" noProof="1">
                          <a:solidFill>
                            <a:schemeClr val="tx1"/>
                          </a:solidFill>
                        </a:rPr>
                        <a:t>28</a:t>
                      </a:r>
                    </a:p>
                  </a:txBody>
                  <a:tcPr anchor="ctr">
                    <a:lnL w="12700" cmpd="sng">
                      <a:noFill/>
                    </a:lnL>
                    <a:lnR w="762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930129"/>
                  </a:ext>
                </a:extLst>
              </a:tr>
            </a:tbl>
          </a:graphicData>
        </a:graphic>
      </p:graphicFrame>
      <p:sp>
        <p:nvSpPr>
          <p:cNvPr id="3" name="Marcador de posición de imagen 2">
            <a:extLst>
              <a:ext uri="{FF2B5EF4-FFF2-40B4-BE49-F238E27FC236}">
                <a16:creationId xmlns:a16="http://schemas.microsoft.com/office/drawing/2014/main" id="{4A4FD313-8785-4F6F-BD94-6419043812D4}"/>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817844319"/>
      </p:ext>
    </p:extLst>
  </p:cSld>
  <p:clrMapOvr>
    <a:masterClrMapping/>
  </p:clrMapOvr>
</p:sld>
</file>

<file path=ppt/theme/theme1.xml><?xml version="1.0" encoding="utf-8"?>
<a:theme xmlns:a="http://schemas.openxmlformats.org/drawingml/2006/main" name="Office Theme">
  <a:themeElements>
    <a:clrScheme name="Violeta rojo">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8249</TotalTime>
  <Words>791</Words>
  <Application>Microsoft Office PowerPoint</Application>
  <PresentationFormat>Widescreen</PresentationFormat>
  <Paragraphs>231</Paragraphs>
  <Slides>14</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Calibri</vt:lpstr>
      <vt:lpstr>Calibri Light</vt:lpstr>
      <vt:lpstr>Gill Sans</vt:lpstr>
      <vt:lpstr>Helvetica Neue Light</vt:lpstr>
      <vt:lpstr>Lato Black</vt:lpstr>
      <vt:lpstr>Lato Light</vt:lpstr>
      <vt:lpstr>Open Sans Light</vt:lpstr>
      <vt:lpstr>Source Sans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Haga clic para modificar el estilo de título del patrón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483</cp:revision>
  <dcterms:created xsi:type="dcterms:W3CDTF">2020-04-22T15:34:04Z</dcterms:created>
  <dcterms:modified xsi:type="dcterms:W3CDTF">2025-06-09T15:03:25Z</dcterms:modified>
</cp:coreProperties>
</file>