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1482" r:id="rId5"/>
    <p:sldId id="1525" r:id="rId6"/>
    <p:sldId id="1780" r:id="rId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B41F7C"/>
    <a:srgbClr val="70309F"/>
    <a:srgbClr val="E1E122"/>
    <a:srgbClr val="FA8902"/>
    <a:srgbClr val="31C8F2"/>
    <a:srgbClr val="F6CCE6"/>
    <a:srgbClr val="381850"/>
    <a:srgbClr val="FF8902"/>
    <a:srgbClr val="5D27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67F3D3-B77D-40B3-A79E-9CBBAB0C8414}" v="3" dt="2026-06-29T20:41:15.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21" autoAdjust="0"/>
    <p:restoredTop sz="94660"/>
  </p:normalViewPr>
  <p:slideViewPr>
    <p:cSldViewPr snapToGrid="0">
      <p:cViewPr varScale="1">
        <p:scale>
          <a:sx n="111" d="100"/>
          <a:sy n="111" d="100"/>
        </p:scale>
        <p:origin x="132" y="108"/>
      </p:cViewPr>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29/06/2026</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29/06/2026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Marcador de posición de imagen 4">
            <a:extLst>
              <a:ext uri="{FF2B5EF4-FFF2-40B4-BE49-F238E27FC236}">
                <a16:creationId xmlns:a16="http://schemas.microsoft.com/office/drawing/2014/main" id="{D3DC459A-3C24-4445-8E41-D3C974BC4526}"/>
              </a:ext>
            </a:extLst>
          </p:cNvPr>
          <p:cNvSpPr>
            <a:spLocks noGrp="1"/>
          </p:cNvSpPr>
          <p:nvPr>
            <p:ph type="pic" sz="quarter" idx="10"/>
          </p:nvPr>
        </p:nvSpPr>
        <p:spPr>
          <a:xfrm>
            <a:off x="2625725" y="1871662"/>
            <a:ext cx="3900488" cy="3900488"/>
          </a:xfrm>
          <a:prstGeom prst="ellipse">
            <a:avLst/>
          </a:prstGeom>
        </p:spPr>
        <p:txBody>
          <a:bodyPr/>
          <a:lstStyle>
            <a:lvl1pPr>
              <a:defRPr sz="2000"/>
            </a:lvl1pPr>
          </a:lstStyle>
          <a:p>
            <a:endParaRPr lang="en-US" dirty="0"/>
          </a:p>
        </p:txBody>
      </p:sp>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p:spPr>
        <p:txBody>
          <a:bodyPr/>
          <a:lstStyle/>
          <a:p>
            <a:endParaRPr lang="en-US"/>
          </a:p>
        </p:txBody>
      </p:sp>
    </p:spTree>
    <p:extLst>
      <p:ext uri="{BB962C8B-B14F-4D97-AF65-F5344CB8AC3E}">
        <p14:creationId xmlns:p14="http://schemas.microsoft.com/office/powerpoint/2010/main" val="215561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79DD3AD-C77E-4A45-B93F-135E762A03F0}"/>
              </a:ext>
            </a:extLst>
          </p:cNvPr>
          <p:cNvSpPr>
            <a:spLocks noGrp="1"/>
          </p:cNvSpPr>
          <p:nvPr>
            <p:ph type="title"/>
          </p:nvPr>
        </p:nvSpPr>
        <p:spPr>
          <a:xfrm>
            <a:off x="838200" y="555228"/>
            <a:ext cx="10515600" cy="350863"/>
          </a:xfrm>
        </p:spPr>
        <p:txBody>
          <a:bodyPr/>
          <a:lstStyle/>
          <a:p>
            <a:r>
              <a:rPr lang="en-US"/>
              <a:t>Click to edit Master title style</a:t>
            </a:r>
          </a:p>
        </p:txBody>
      </p:sp>
    </p:spTree>
    <p:extLst>
      <p:ext uri="{BB962C8B-B14F-4D97-AF65-F5344CB8AC3E}">
        <p14:creationId xmlns:p14="http://schemas.microsoft.com/office/powerpoint/2010/main" val="63571163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838200" y="586200"/>
            <a:ext cx="10515600" cy="613494"/>
          </a:xfrm>
        </p:spPr>
        <p:txBody>
          <a:bodyPr/>
          <a:lstStyle/>
          <a:p>
            <a:r>
              <a:rPr lang="en-US"/>
              <a:t>Click to edit Master title style</a:t>
            </a:r>
          </a:p>
        </p:txBody>
      </p:sp>
      <p:sp>
        <p:nvSpPr>
          <p:cNvPr id="4" name="Text Placeholder 3"/>
          <p:cNvSpPr>
            <a:spLocks noGrp="1"/>
          </p:cNvSpPr>
          <p:nvPr>
            <p:ph type="body" sz="quarter" idx="10"/>
          </p:nvPr>
        </p:nvSpPr>
        <p:spPr>
          <a:xfrm>
            <a:off x="839788" y="1170434"/>
            <a:ext cx="10514012" cy="402335"/>
          </a:xfrm>
        </p:spPr>
        <p:txBody>
          <a:bodyPr/>
          <a:lstStyle>
            <a:lvl1pPr algn="ctr">
              <a:defRPr/>
            </a:lvl1pPr>
          </a:lstStyle>
          <a:p>
            <a:pPr lvl="0"/>
            <a:r>
              <a:rPr lang="en-US" dirty="0"/>
              <a:t>Edit Master text styles</a:t>
            </a:r>
          </a:p>
        </p:txBody>
      </p:sp>
    </p:spTree>
    <p:extLst>
      <p:ext uri="{BB962C8B-B14F-4D97-AF65-F5344CB8AC3E}">
        <p14:creationId xmlns:p14="http://schemas.microsoft.com/office/powerpoint/2010/main" val="82061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E588B98C-A631-4077-AD40-B8F2BF6D5379}"/>
              </a:ext>
            </a:extLst>
          </p:cNvPr>
          <p:cNvSpPr>
            <a:spLocks noGrp="1"/>
          </p:cNvSpPr>
          <p:nvPr>
            <p:ph type="pic" sz="quarter" idx="10"/>
          </p:nvPr>
        </p:nvSpPr>
        <p:spPr>
          <a:xfrm>
            <a:off x="0" y="3600450"/>
            <a:ext cx="3622908" cy="3257550"/>
          </a:xfrm>
          <a:prstGeom prst="rect">
            <a:avLst/>
          </a:prstGeom>
        </p:spPr>
        <p:txBody>
          <a:bodyPr/>
          <a:lstStyle/>
          <a:p>
            <a:endParaRPr lang="en-US"/>
          </a:p>
        </p:txBody>
      </p:sp>
      <p:sp>
        <p:nvSpPr>
          <p:cNvPr id="6" name="Marcador de posición de imagen 4">
            <a:extLst>
              <a:ext uri="{FF2B5EF4-FFF2-40B4-BE49-F238E27FC236}">
                <a16:creationId xmlns:a16="http://schemas.microsoft.com/office/drawing/2014/main" id="{94A0174E-3644-4D26-96CF-EE26C7838166}"/>
              </a:ext>
            </a:extLst>
          </p:cNvPr>
          <p:cNvSpPr>
            <a:spLocks noGrp="1"/>
          </p:cNvSpPr>
          <p:nvPr>
            <p:ph type="pic" sz="quarter" idx="11"/>
          </p:nvPr>
        </p:nvSpPr>
        <p:spPr>
          <a:xfrm>
            <a:off x="3622908" y="0"/>
            <a:ext cx="8569092" cy="3600450"/>
          </a:xfrm>
          <a:prstGeom prst="rect">
            <a:avLst/>
          </a:prstGeom>
        </p:spPr>
        <p:txBody>
          <a:bodyPr/>
          <a:lstStyle/>
          <a:p>
            <a:endParaRPr lang="en-US"/>
          </a:p>
        </p:txBody>
      </p:sp>
    </p:spTree>
    <p:extLst>
      <p:ext uri="{BB962C8B-B14F-4D97-AF65-F5344CB8AC3E}">
        <p14:creationId xmlns:p14="http://schemas.microsoft.com/office/powerpoint/2010/main" val="1839281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761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0"/>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200628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1">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0347B16B-9C2C-4D16-9B21-06B9EABFFDC0}"/>
              </a:ext>
            </a:extLst>
          </p:cNvPr>
          <p:cNvSpPr>
            <a:spLocks noGrp="1"/>
          </p:cNvSpPr>
          <p:nvPr>
            <p:ph type="pic" sz="quarter" idx="10"/>
          </p:nvPr>
        </p:nvSpPr>
        <p:spPr>
          <a:xfrm>
            <a:off x="7200900" y="3067050"/>
            <a:ext cx="2647950" cy="379095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9677171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2">
    <p:spTree>
      <p:nvGrpSpPr>
        <p:cNvPr id="1" name=""/>
        <p:cNvGrpSpPr/>
        <p:nvPr/>
      </p:nvGrpSpPr>
      <p:grpSpPr>
        <a:xfrm>
          <a:off x="0" y="0"/>
          <a:ext cx="0" cy="0"/>
          <a:chOff x="0" y="0"/>
          <a:chExt cx="0" cy="0"/>
        </a:xfrm>
      </p:grpSpPr>
      <p:sp>
        <p:nvSpPr>
          <p:cNvPr id="8" name="Marcador de posición de imagen 5">
            <a:extLst>
              <a:ext uri="{FF2B5EF4-FFF2-40B4-BE49-F238E27FC236}">
                <a16:creationId xmlns:a16="http://schemas.microsoft.com/office/drawing/2014/main" id="{EFB27D9A-2D65-40EB-8469-4CCCE84A8FD4}"/>
              </a:ext>
            </a:extLst>
          </p:cNvPr>
          <p:cNvSpPr>
            <a:spLocks noGrp="1"/>
          </p:cNvSpPr>
          <p:nvPr>
            <p:ph type="pic" sz="quarter" idx="12"/>
          </p:nvPr>
        </p:nvSpPr>
        <p:spPr>
          <a:xfrm>
            <a:off x="6819900" y="4248150"/>
            <a:ext cx="3124200" cy="3124200"/>
          </a:xfrm>
          <a:prstGeom prst="ellipse">
            <a:avLst/>
          </a:prstGeom>
        </p:spPr>
        <p:txBody>
          <a:bodyPr/>
          <a:lstStyle>
            <a:lvl1pPr>
              <a:defRPr sz="2400"/>
            </a:lvl1pPr>
          </a:lstStyle>
          <a:p>
            <a:endParaRPr lang="en-US" dirty="0"/>
          </a:p>
        </p:txBody>
      </p:sp>
      <p:sp>
        <p:nvSpPr>
          <p:cNvPr id="6" name="Marcador de posición de imagen 5">
            <a:extLst>
              <a:ext uri="{FF2B5EF4-FFF2-40B4-BE49-F238E27FC236}">
                <a16:creationId xmlns:a16="http://schemas.microsoft.com/office/drawing/2014/main" id="{73EE433E-FDFC-4524-9C88-3716406B83AF}"/>
              </a:ext>
            </a:extLst>
          </p:cNvPr>
          <p:cNvSpPr>
            <a:spLocks noGrp="1"/>
          </p:cNvSpPr>
          <p:nvPr>
            <p:ph type="pic" sz="quarter" idx="10"/>
          </p:nvPr>
        </p:nvSpPr>
        <p:spPr>
          <a:xfrm>
            <a:off x="7848600" y="1866900"/>
            <a:ext cx="3124200" cy="3124200"/>
          </a:xfrm>
          <a:prstGeom prst="ellipse">
            <a:avLst/>
          </a:prstGeom>
        </p:spPr>
        <p:txBody>
          <a:bodyPr/>
          <a:lstStyle>
            <a:lvl1pPr>
              <a:defRPr sz="2400"/>
            </a:lvl1pPr>
          </a:lstStyle>
          <a:p>
            <a:endParaRPr lang="en-US" dirty="0"/>
          </a:p>
        </p:txBody>
      </p:sp>
      <p:sp>
        <p:nvSpPr>
          <p:cNvPr id="7" name="Marcador de posición de imagen 5">
            <a:extLst>
              <a:ext uri="{FF2B5EF4-FFF2-40B4-BE49-F238E27FC236}">
                <a16:creationId xmlns:a16="http://schemas.microsoft.com/office/drawing/2014/main" id="{FBD22183-ECEA-4B2E-8E71-FED174EF38C4}"/>
              </a:ext>
            </a:extLst>
          </p:cNvPr>
          <p:cNvSpPr>
            <a:spLocks noGrp="1"/>
          </p:cNvSpPr>
          <p:nvPr>
            <p:ph type="pic" sz="quarter" idx="11"/>
          </p:nvPr>
        </p:nvSpPr>
        <p:spPr>
          <a:xfrm>
            <a:off x="4057651" y="-676274"/>
            <a:ext cx="4819649" cy="4819649"/>
          </a:xfrm>
          <a:prstGeom prst="ellipse">
            <a:avLst/>
          </a:prstGeom>
        </p:spPr>
        <p:txBody>
          <a:bodyPr/>
          <a:lstStyle>
            <a:lvl1pPr>
              <a:defRPr sz="2400"/>
            </a:lvl1pPr>
          </a:lstStyle>
          <a:p>
            <a:endParaRPr lang="en-US" dirty="0"/>
          </a:p>
        </p:txBody>
      </p:sp>
    </p:spTree>
    <p:extLst>
      <p:ext uri="{BB962C8B-B14F-4D97-AF65-F5344CB8AC3E}">
        <p14:creationId xmlns:p14="http://schemas.microsoft.com/office/powerpoint/2010/main" val="206831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3">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F37E0FB7-5DFD-457C-9973-CF27072BC038}"/>
              </a:ext>
            </a:extLst>
          </p:cNvPr>
          <p:cNvSpPr>
            <a:spLocks noGrp="1"/>
          </p:cNvSpPr>
          <p:nvPr>
            <p:ph type="pic" sz="quarter" idx="10"/>
          </p:nvPr>
        </p:nvSpPr>
        <p:spPr>
          <a:xfrm>
            <a:off x="4762500" y="1066800"/>
            <a:ext cx="2647950" cy="4705350"/>
          </a:xfrm>
          <a:prstGeom prst="rect">
            <a:avLst/>
          </a:prstGeom>
        </p:spPr>
        <p:txBody>
          <a:bodyPr/>
          <a:lstStyle/>
          <a:p>
            <a:endParaRPr lang="en-US"/>
          </a:p>
        </p:txBody>
      </p:sp>
    </p:spTree>
    <p:extLst>
      <p:ext uri="{BB962C8B-B14F-4D97-AF65-F5344CB8AC3E}">
        <p14:creationId xmlns:p14="http://schemas.microsoft.com/office/powerpoint/2010/main" val="1072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4">
    <p:spTree>
      <p:nvGrpSpPr>
        <p:cNvPr id="1" name=""/>
        <p:cNvGrpSpPr/>
        <p:nvPr/>
      </p:nvGrpSpPr>
      <p:grpSpPr>
        <a:xfrm>
          <a:off x="0" y="0"/>
          <a:ext cx="0" cy="0"/>
          <a:chOff x="0" y="0"/>
          <a:chExt cx="0" cy="0"/>
        </a:xfrm>
      </p:grpSpPr>
      <p:sp>
        <p:nvSpPr>
          <p:cNvPr id="20" name="Marcador de posición de imagen 19">
            <a:extLst>
              <a:ext uri="{FF2B5EF4-FFF2-40B4-BE49-F238E27FC236}">
                <a16:creationId xmlns:a16="http://schemas.microsoft.com/office/drawing/2014/main" id="{62D4B476-27DE-4E36-B143-EE3D5E816C99}"/>
              </a:ext>
            </a:extLst>
          </p:cNvPr>
          <p:cNvSpPr>
            <a:spLocks noGrp="1"/>
          </p:cNvSpPr>
          <p:nvPr>
            <p:ph type="pic" sz="quarter" idx="10"/>
          </p:nvPr>
        </p:nvSpPr>
        <p:spPr>
          <a:xfrm>
            <a:off x="2305050" y="2895600"/>
            <a:ext cx="7239000" cy="3962400"/>
          </a:xfrm>
          <a:prstGeom prst="rect">
            <a:avLst/>
          </a:prstGeom>
        </p:spPr>
        <p:txBody>
          <a:body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5">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1843088" y="2903538"/>
            <a:ext cx="2598737" cy="3954462"/>
          </a:xfrm>
          <a:prstGeom prst="rect">
            <a:avLst/>
          </a:prstGeom>
        </p:spPr>
        <p:txBody>
          <a:bodyPr/>
          <a:lstStyle>
            <a:lvl1pPr>
              <a:defRPr sz="1800"/>
            </a:lvl1p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6">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25A5BF10-1837-40BA-A101-7939856BCEAD}"/>
              </a:ext>
            </a:extLst>
          </p:cNvPr>
          <p:cNvSpPr>
            <a:spLocks noGrp="1"/>
          </p:cNvSpPr>
          <p:nvPr>
            <p:ph type="pic" sz="quarter" idx="10"/>
          </p:nvPr>
        </p:nvSpPr>
        <p:spPr>
          <a:xfrm>
            <a:off x="5486400" y="0"/>
            <a:ext cx="6705600" cy="6705600"/>
          </a:xfrm>
          <a:prstGeom prst="teardrop">
            <a:avLst/>
          </a:prstGeom>
        </p:spPr>
        <p:txBody>
          <a:bodyPr/>
          <a:lstStyle/>
          <a:p>
            <a:endParaRPr lang="en-US"/>
          </a:p>
        </p:txBody>
      </p:sp>
    </p:spTree>
    <p:extLst>
      <p:ext uri="{BB962C8B-B14F-4D97-AF65-F5344CB8AC3E}">
        <p14:creationId xmlns:p14="http://schemas.microsoft.com/office/powerpoint/2010/main" val="35818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7">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3860801"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2585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90550" y="1581150"/>
            <a:ext cx="3638550" cy="3638550"/>
          </a:xfrm>
          <a:prstGeom prst="ellipse">
            <a:avLst/>
          </a:prstGeom>
        </p:spPr>
        <p:txBody>
          <a:bodyPr/>
          <a:lstStyle/>
          <a:p>
            <a:endParaRPr lang="en-US"/>
          </a:p>
        </p:txBody>
      </p:sp>
      <p:sp>
        <p:nvSpPr>
          <p:cNvPr id="5" name="Marcador de posición de imagen 3">
            <a:extLst>
              <a:ext uri="{FF2B5EF4-FFF2-40B4-BE49-F238E27FC236}">
                <a16:creationId xmlns:a16="http://schemas.microsoft.com/office/drawing/2014/main" id="{23361A33-0DF6-455A-9F52-7A2DD4F98A22}"/>
              </a:ext>
            </a:extLst>
          </p:cNvPr>
          <p:cNvSpPr>
            <a:spLocks noGrp="1"/>
          </p:cNvSpPr>
          <p:nvPr>
            <p:ph type="pic" sz="quarter" idx="11"/>
          </p:nvPr>
        </p:nvSpPr>
        <p:spPr>
          <a:xfrm>
            <a:off x="3381375" y="1581150"/>
            <a:ext cx="3638550" cy="3638550"/>
          </a:xfrm>
          <a:prstGeom prst="ellipse">
            <a:avLst/>
          </a:prstGeom>
        </p:spPr>
        <p:txBody>
          <a:bodyPr/>
          <a:lstStyle/>
          <a:p>
            <a:endParaRPr lang="en-US"/>
          </a:p>
        </p:txBody>
      </p:sp>
    </p:spTree>
    <p:extLst>
      <p:ext uri="{BB962C8B-B14F-4D97-AF65-F5344CB8AC3E}">
        <p14:creationId xmlns:p14="http://schemas.microsoft.com/office/powerpoint/2010/main" val="308854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hyperlink" Target="https://slidesgratis.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free-powerpoint-templates-download.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19">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21">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22">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95" r:id="rId2"/>
    <p:sldLayoutId id="2147483702" r:id="rId3"/>
    <p:sldLayoutId id="2147483692" r:id="rId4"/>
    <p:sldLayoutId id="2147483688" r:id="rId5"/>
    <p:sldLayoutId id="2147483689" r:id="rId6"/>
    <p:sldLayoutId id="2147483686" r:id="rId7"/>
    <p:sldLayoutId id="2147483668" r:id="rId8"/>
    <p:sldLayoutId id="2147483682" r:id="rId9"/>
    <p:sldLayoutId id="2147483660" r:id="rId10"/>
    <p:sldLayoutId id="2147483699" r:id="rId11"/>
    <p:sldLayoutId id="2147483698" r:id="rId12"/>
    <p:sldLayoutId id="2147483704" r:id="rId13"/>
    <p:sldLayoutId id="2147483705" r:id="rId14"/>
    <p:sldLayoutId id="2147483707" r:id="rId15"/>
    <p:sldLayoutId id="2147483713" r:id="rId16"/>
    <p:sldLayoutId id="214748371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www.fontsquirrel.com/fonts/lato"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17.xml"/><Relationship Id="rId6" Type="http://schemas.openxmlformats.org/officeDocument/2006/relationships/hyperlink" Target="https://www.facebook.com/ppthemess"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 Id="rId9" Type="http://schemas.openxmlformats.org/officeDocument/2006/relationships/hyperlink" Target="https://www.facebook.com/ppthe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935273"/>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953389"/>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969918"/>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90" y="1962568"/>
            <a:ext cx="7321229"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 </a:t>
            </a:r>
            <a:r>
              <a:rPr lang="en-US" altLang="ja-JP" sz="1400" dirty="0">
                <a:solidFill>
                  <a:schemeClr val="bg1"/>
                </a:solidFill>
                <a:latin typeface="+mj-lt"/>
                <a:cs typeface="Arial" panose="020B0604020202020204" pitchFamily="34" charset="0"/>
                <a:hlinkClick r:id="rId2">
                  <a:extLst>
                    <a:ext uri="{A12FA001-AC4F-418D-AE19-62706E023703}">
                      <ahyp:hlinkClr xmlns:ahyp="http://schemas.microsoft.com/office/drawing/2018/hyperlinkcolor" val="tx"/>
                    </a:ext>
                  </a:extLst>
                </a:hlinkClick>
              </a:rPr>
              <a:t>Lato Family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5001093"/>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90" y="4018749"/>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4"/>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012" y="3034908"/>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icture 142">
            <a:extLst>
              <a:ext uri="{FF2B5EF4-FFF2-40B4-BE49-F238E27FC236}">
                <a16:creationId xmlns:a16="http://schemas.microsoft.com/office/drawing/2014/main" id="{F5C9623A-6966-8007-EFFF-8FC22782A143}"/>
              </a:ext>
            </a:extLst>
          </p:cNvPr>
          <p:cNvPicPr>
            <a:picLocks noChangeAspect="1"/>
          </p:cNvPicPr>
          <p:nvPr/>
        </p:nvPicPr>
        <p:blipFill rotWithShape="1">
          <a:blip r:embed="rId2">
            <a:extLst>
              <a:ext uri="{28A0092B-C50C-407E-A947-70E740481C1C}">
                <a14:useLocalDpi xmlns:a14="http://schemas.microsoft.com/office/drawing/2010/main" val="0"/>
              </a:ext>
            </a:extLst>
          </a:blip>
          <a:srcRect l="17412" t="-128" r="37828" b="128"/>
          <a:stretch/>
        </p:blipFill>
        <p:spPr>
          <a:xfrm>
            <a:off x="19660" y="-8756"/>
            <a:ext cx="4610302" cy="6866756"/>
          </a:xfrm>
          <a:prstGeom prst="rect">
            <a:avLst/>
          </a:prstGeom>
        </p:spPr>
      </p:pic>
      <p:sp>
        <p:nvSpPr>
          <p:cNvPr id="146" name="Rectangle 145">
            <a:extLst>
              <a:ext uri="{FF2B5EF4-FFF2-40B4-BE49-F238E27FC236}">
                <a16:creationId xmlns:a16="http://schemas.microsoft.com/office/drawing/2014/main" id="{CF85814C-6D9F-0002-0549-8922C6501578}"/>
              </a:ext>
            </a:extLst>
          </p:cNvPr>
          <p:cNvSpPr/>
          <p:nvPr/>
        </p:nvSpPr>
        <p:spPr>
          <a:xfrm>
            <a:off x="19660" y="-8756"/>
            <a:ext cx="4607129" cy="6866756"/>
          </a:xfrm>
          <a:prstGeom prst="rect">
            <a:avLst/>
          </a:prstGeom>
          <a:solidFill>
            <a:schemeClr val="tx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a:extLst>
              <a:ext uri="{FF2B5EF4-FFF2-40B4-BE49-F238E27FC236}">
                <a16:creationId xmlns:a16="http://schemas.microsoft.com/office/drawing/2014/main" id="{4D1CCA91-BBAB-558D-0571-EC95BADFD94A}"/>
              </a:ext>
            </a:extLst>
          </p:cNvPr>
          <p:cNvSpPr/>
          <p:nvPr/>
        </p:nvSpPr>
        <p:spPr>
          <a:xfrm rot="2700000">
            <a:off x="7758403" y="1768936"/>
            <a:ext cx="969696" cy="1039029"/>
          </a:xfrm>
          <a:custGeom>
            <a:avLst/>
            <a:gdLst>
              <a:gd name="connsiteX0" fmla="*/ 620562 w 1397996"/>
              <a:gd name="connsiteY0" fmla="*/ 0 h 1497952"/>
              <a:gd name="connsiteX1" fmla="*/ 1397996 w 1397996"/>
              <a:gd name="connsiteY1" fmla="*/ 777434 h 1497952"/>
              <a:gd name="connsiteX2" fmla="*/ 1344447 w 1397996"/>
              <a:gd name="connsiteY2" fmla="*/ 836677 h 1497952"/>
              <a:gd name="connsiteX3" fmla="*/ 1102930 w 1397996"/>
              <a:gd name="connsiteY3" fmla="*/ 1425224 h 1497952"/>
              <a:gd name="connsiteX4" fmla="*/ 1099458 w 1397996"/>
              <a:gd name="connsiteY4" fmla="*/ 1497952 h 1497952"/>
              <a:gd name="connsiteX5" fmla="*/ 0 w 1397996"/>
              <a:gd name="connsiteY5" fmla="*/ 1497952 h 1497952"/>
              <a:gd name="connsiteX6" fmla="*/ 8504 w 1397996"/>
              <a:gd name="connsiteY6" fmla="*/ 1319838 h 1497952"/>
              <a:gd name="connsiteX7" fmla="*/ 491540 w 1397996"/>
              <a:gd name="connsiteY7" fmla="*/ 142746 h 1497952"/>
              <a:gd name="connsiteX8" fmla="*/ 620562 w 1397996"/>
              <a:gd name="connsiteY8" fmla="*/ 0 h 149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996" h="1497952">
                <a:moveTo>
                  <a:pt x="620562" y="0"/>
                </a:moveTo>
                <a:lnTo>
                  <a:pt x="1397996" y="777434"/>
                </a:lnTo>
                <a:lnTo>
                  <a:pt x="1344447" y="836677"/>
                </a:lnTo>
                <a:cubicBezTo>
                  <a:pt x="1203562" y="1009412"/>
                  <a:pt x="1123056" y="1214973"/>
                  <a:pt x="1102930" y="1425224"/>
                </a:cubicBezTo>
                <a:lnTo>
                  <a:pt x="1099458" y="1497952"/>
                </a:lnTo>
                <a:lnTo>
                  <a:pt x="0" y="1497952"/>
                </a:lnTo>
                <a:lnTo>
                  <a:pt x="8504" y="1319838"/>
                </a:lnTo>
                <a:cubicBezTo>
                  <a:pt x="48757" y="899338"/>
                  <a:pt x="209769" y="488216"/>
                  <a:pt x="491540" y="142746"/>
                </a:cubicBezTo>
                <a:lnTo>
                  <a:pt x="620562"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66">
            <a:extLst>
              <a:ext uri="{FF2B5EF4-FFF2-40B4-BE49-F238E27FC236}">
                <a16:creationId xmlns:a16="http://schemas.microsoft.com/office/drawing/2014/main" id="{88C787D5-BDBC-BDD5-92A4-581076BFF1AB}"/>
              </a:ext>
            </a:extLst>
          </p:cNvPr>
          <p:cNvSpPr/>
          <p:nvPr/>
        </p:nvSpPr>
        <p:spPr>
          <a:xfrm rot="2700000">
            <a:off x="8426804" y="1803602"/>
            <a:ext cx="1039029" cy="969696"/>
          </a:xfrm>
          <a:custGeom>
            <a:avLst/>
            <a:gdLst>
              <a:gd name="connsiteX0" fmla="*/ 0 w 1497952"/>
              <a:gd name="connsiteY0" fmla="*/ 620562 h 1397996"/>
              <a:gd name="connsiteX1" fmla="*/ 142746 w 1497952"/>
              <a:gd name="connsiteY1" fmla="*/ 491540 h 1397996"/>
              <a:gd name="connsiteX2" fmla="*/ 1319838 w 1497952"/>
              <a:gd name="connsiteY2" fmla="*/ 8504 h 1397996"/>
              <a:gd name="connsiteX3" fmla="*/ 1497952 w 1497952"/>
              <a:gd name="connsiteY3" fmla="*/ 0 h 1397996"/>
              <a:gd name="connsiteX4" fmla="*/ 1497952 w 1497952"/>
              <a:gd name="connsiteY4" fmla="*/ 1099458 h 1397996"/>
              <a:gd name="connsiteX5" fmla="*/ 1425224 w 1497952"/>
              <a:gd name="connsiteY5" fmla="*/ 1102930 h 1397996"/>
              <a:gd name="connsiteX6" fmla="*/ 836677 w 1497952"/>
              <a:gd name="connsiteY6" fmla="*/ 1344447 h 1397996"/>
              <a:gd name="connsiteX7" fmla="*/ 777434 w 1497952"/>
              <a:gd name="connsiteY7" fmla="*/ 1397996 h 1397996"/>
              <a:gd name="connsiteX8" fmla="*/ 0 w 1497952"/>
              <a:gd name="connsiteY8" fmla="*/ 620562 h 139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952" h="1397996">
                <a:moveTo>
                  <a:pt x="0" y="620562"/>
                </a:moveTo>
                <a:lnTo>
                  <a:pt x="142746" y="491540"/>
                </a:lnTo>
                <a:cubicBezTo>
                  <a:pt x="488216" y="209769"/>
                  <a:pt x="899338" y="48757"/>
                  <a:pt x="1319838" y="8504"/>
                </a:cubicBezTo>
                <a:lnTo>
                  <a:pt x="1497952" y="0"/>
                </a:lnTo>
                <a:lnTo>
                  <a:pt x="1497952" y="1099458"/>
                </a:lnTo>
                <a:lnTo>
                  <a:pt x="1425224" y="1102930"/>
                </a:lnTo>
                <a:cubicBezTo>
                  <a:pt x="1214973" y="1123056"/>
                  <a:pt x="1009412" y="1203562"/>
                  <a:pt x="836677" y="1344447"/>
                </a:cubicBezTo>
                <a:lnTo>
                  <a:pt x="777434" y="1397996"/>
                </a:lnTo>
                <a:lnTo>
                  <a:pt x="0" y="6205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67">
            <a:extLst>
              <a:ext uri="{FF2B5EF4-FFF2-40B4-BE49-F238E27FC236}">
                <a16:creationId xmlns:a16="http://schemas.microsoft.com/office/drawing/2014/main" id="{1F9632CE-CCB1-0490-877B-293BD19D4B2C}"/>
              </a:ext>
            </a:extLst>
          </p:cNvPr>
          <p:cNvSpPr/>
          <p:nvPr/>
        </p:nvSpPr>
        <p:spPr>
          <a:xfrm rot="2700000">
            <a:off x="6991664" y="2535675"/>
            <a:ext cx="969696" cy="1039029"/>
          </a:xfrm>
          <a:custGeom>
            <a:avLst/>
            <a:gdLst>
              <a:gd name="connsiteX0" fmla="*/ 0 w 1397996"/>
              <a:gd name="connsiteY0" fmla="*/ 0 h 1497952"/>
              <a:gd name="connsiteX1" fmla="*/ 1099458 w 1397996"/>
              <a:gd name="connsiteY1" fmla="*/ 0 h 1497952"/>
              <a:gd name="connsiteX2" fmla="*/ 1102930 w 1397996"/>
              <a:gd name="connsiteY2" fmla="*/ 72728 h 1497952"/>
              <a:gd name="connsiteX3" fmla="*/ 1344447 w 1397996"/>
              <a:gd name="connsiteY3" fmla="*/ 661275 h 1497952"/>
              <a:gd name="connsiteX4" fmla="*/ 1397996 w 1397996"/>
              <a:gd name="connsiteY4" fmla="*/ 720518 h 1497952"/>
              <a:gd name="connsiteX5" fmla="*/ 620562 w 1397996"/>
              <a:gd name="connsiteY5" fmla="*/ 1497952 h 1497952"/>
              <a:gd name="connsiteX6" fmla="*/ 491540 w 1397996"/>
              <a:gd name="connsiteY6" fmla="*/ 1355206 h 1497952"/>
              <a:gd name="connsiteX7" fmla="*/ 8504 w 1397996"/>
              <a:gd name="connsiteY7" fmla="*/ 178114 h 1497952"/>
              <a:gd name="connsiteX8" fmla="*/ 0 w 1397996"/>
              <a:gd name="connsiteY8" fmla="*/ 0 h 149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996" h="1497952">
                <a:moveTo>
                  <a:pt x="0" y="0"/>
                </a:moveTo>
                <a:lnTo>
                  <a:pt x="1099458" y="0"/>
                </a:lnTo>
                <a:lnTo>
                  <a:pt x="1102930" y="72728"/>
                </a:lnTo>
                <a:cubicBezTo>
                  <a:pt x="1123056" y="282979"/>
                  <a:pt x="1203562" y="488540"/>
                  <a:pt x="1344447" y="661275"/>
                </a:cubicBezTo>
                <a:lnTo>
                  <a:pt x="1397996" y="720518"/>
                </a:lnTo>
                <a:lnTo>
                  <a:pt x="620562" y="1497952"/>
                </a:lnTo>
                <a:lnTo>
                  <a:pt x="491540" y="1355206"/>
                </a:lnTo>
                <a:cubicBezTo>
                  <a:pt x="209769" y="1009736"/>
                  <a:pt x="48757" y="598614"/>
                  <a:pt x="8504" y="178114"/>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68">
            <a:extLst>
              <a:ext uri="{FF2B5EF4-FFF2-40B4-BE49-F238E27FC236}">
                <a16:creationId xmlns:a16="http://schemas.microsoft.com/office/drawing/2014/main" id="{FBD12A7D-0D53-A20B-C9D7-BE23BB10238F}"/>
              </a:ext>
            </a:extLst>
          </p:cNvPr>
          <p:cNvSpPr/>
          <p:nvPr/>
        </p:nvSpPr>
        <p:spPr>
          <a:xfrm rot="2700000">
            <a:off x="9193543" y="2570341"/>
            <a:ext cx="1039029" cy="969696"/>
          </a:xfrm>
          <a:custGeom>
            <a:avLst/>
            <a:gdLst>
              <a:gd name="connsiteX0" fmla="*/ 0 w 1497952"/>
              <a:gd name="connsiteY0" fmla="*/ 0 h 1397996"/>
              <a:gd name="connsiteX1" fmla="*/ 178114 w 1497952"/>
              <a:gd name="connsiteY1" fmla="*/ 8504 h 1397996"/>
              <a:gd name="connsiteX2" fmla="*/ 1355206 w 1497952"/>
              <a:gd name="connsiteY2" fmla="*/ 491540 h 1397996"/>
              <a:gd name="connsiteX3" fmla="*/ 1497952 w 1497952"/>
              <a:gd name="connsiteY3" fmla="*/ 620562 h 1397996"/>
              <a:gd name="connsiteX4" fmla="*/ 720518 w 1497952"/>
              <a:gd name="connsiteY4" fmla="*/ 1397996 h 1397996"/>
              <a:gd name="connsiteX5" fmla="*/ 661275 w 1497952"/>
              <a:gd name="connsiteY5" fmla="*/ 1344447 h 1397996"/>
              <a:gd name="connsiteX6" fmla="*/ 72728 w 1497952"/>
              <a:gd name="connsiteY6" fmla="*/ 1102930 h 1397996"/>
              <a:gd name="connsiteX7" fmla="*/ 0 w 1497952"/>
              <a:gd name="connsiteY7" fmla="*/ 1099458 h 1397996"/>
              <a:gd name="connsiteX8" fmla="*/ 0 w 1497952"/>
              <a:gd name="connsiteY8" fmla="*/ 0 h 139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952" h="1397996">
                <a:moveTo>
                  <a:pt x="0" y="0"/>
                </a:moveTo>
                <a:lnTo>
                  <a:pt x="178114" y="8504"/>
                </a:lnTo>
                <a:cubicBezTo>
                  <a:pt x="598614" y="48757"/>
                  <a:pt x="1009736" y="209769"/>
                  <a:pt x="1355206" y="491540"/>
                </a:cubicBezTo>
                <a:lnTo>
                  <a:pt x="1497952" y="620562"/>
                </a:lnTo>
                <a:lnTo>
                  <a:pt x="720518" y="1397996"/>
                </a:lnTo>
                <a:lnTo>
                  <a:pt x="661275" y="1344447"/>
                </a:lnTo>
                <a:cubicBezTo>
                  <a:pt x="488540" y="1203562"/>
                  <a:pt x="282979" y="1123056"/>
                  <a:pt x="72728" y="1102930"/>
                </a:cubicBezTo>
                <a:lnTo>
                  <a:pt x="0" y="109945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69">
            <a:extLst>
              <a:ext uri="{FF2B5EF4-FFF2-40B4-BE49-F238E27FC236}">
                <a16:creationId xmlns:a16="http://schemas.microsoft.com/office/drawing/2014/main" id="{E3F7A4F1-CBEB-963D-F6A5-5FFB7D05D765}"/>
              </a:ext>
            </a:extLst>
          </p:cNvPr>
          <p:cNvSpPr/>
          <p:nvPr/>
        </p:nvSpPr>
        <p:spPr>
          <a:xfrm rot="2700000">
            <a:off x="6956999" y="3273408"/>
            <a:ext cx="1039029" cy="969696"/>
          </a:xfrm>
          <a:custGeom>
            <a:avLst/>
            <a:gdLst>
              <a:gd name="connsiteX0" fmla="*/ 0 w 1497952"/>
              <a:gd name="connsiteY0" fmla="*/ 777434 h 1397996"/>
              <a:gd name="connsiteX1" fmla="*/ 777434 w 1497952"/>
              <a:gd name="connsiteY1" fmla="*/ 0 h 1397996"/>
              <a:gd name="connsiteX2" fmla="*/ 836677 w 1497952"/>
              <a:gd name="connsiteY2" fmla="*/ 53549 h 1397996"/>
              <a:gd name="connsiteX3" fmla="*/ 1425224 w 1497952"/>
              <a:gd name="connsiteY3" fmla="*/ 295066 h 1397996"/>
              <a:gd name="connsiteX4" fmla="*/ 1497952 w 1497952"/>
              <a:gd name="connsiteY4" fmla="*/ 298538 h 1397996"/>
              <a:gd name="connsiteX5" fmla="*/ 1497952 w 1497952"/>
              <a:gd name="connsiteY5" fmla="*/ 1397996 h 1397996"/>
              <a:gd name="connsiteX6" fmla="*/ 1319838 w 1497952"/>
              <a:gd name="connsiteY6" fmla="*/ 1389492 h 1397996"/>
              <a:gd name="connsiteX7" fmla="*/ 142746 w 1497952"/>
              <a:gd name="connsiteY7" fmla="*/ 906456 h 1397996"/>
              <a:gd name="connsiteX8" fmla="*/ 0 w 1497952"/>
              <a:gd name="connsiteY8" fmla="*/ 777434 h 139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952" h="1397996">
                <a:moveTo>
                  <a:pt x="0" y="777434"/>
                </a:moveTo>
                <a:lnTo>
                  <a:pt x="777434" y="0"/>
                </a:lnTo>
                <a:lnTo>
                  <a:pt x="836677" y="53549"/>
                </a:lnTo>
                <a:cubicBezTo>
                  <a:pt x="1009412" y="194434"/>
                  <a:pt x="1214973" y="274940"/>
                  <a:pt x="1425224" y="295066"/>
                </a:cubicBezTo>
                <a:lnTo>
                  <a:pt x="1497952" y="298538"/>
                </a:lnTo>
                <a:lnTo>
                  <a:pt x="1497952" y="1397996"/>
                </a:lnTo>
                <a:lnTo>
                  <a:pt x="1319838" y="1389492"/>
                </a:lnTo>
                <a:cubicBezTo>
                  <a:pt x="899338" y="1349239"/>
                  <a:pt x="488216" y="1188227"/>
                  <a:pt x="142746" y="906456"/>
                </a:cubicBezTo>
                <a:lnTo>
                  <a:pt x="0" y="777434"/>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70">
            <a:extLst>
              <a:ext uri="{FF2B5EF4-FFF2-40B4-BE49-F238E27FC236}">
                <a16:creationId xmlns:a16="http://schemas.microsoft.com/office/drawing/2014/main" id="{BBEA0F42-820A-A58E-3911-423F27A6D00C}"/>
              </a:ext>
            </a:extLst>
          </p:cNvPr>
          <p:cNvSpPr/>
          <p:nvPr/>
        </p:nvSpPr>
        <p:spPr>
          <a:xfrm rot="2700000">
            <a:off x="9228209" y="3238742"/>
            <a:ext cx="969696" cy="1039029"/>
          </a:xfrm>
          <a:custGeom>
            <a:avLst/>
            <a:gdLst>
              <a:gd name="connsiteX0" fmla="*/ 0 w 1397996"/>
              <a:gd name="connsiteY0" fmla="*/ 777434 h 1497952"/>
              <a:gd name="connsiteX1" fmla="*/ 777434 w 1397996"/>
              <a:gd name="connsiteY1" fmla="*/ 0 h 1497952"/>
              <a:gd name="connsiteX2" fmla="*/ 906456 w 1397996"/>
              <a:gd name="connsiteY2" fmla="*/ 142746 h 1497952"/>
              <a:gd name="connsiteX3" fmla="*/ 1389492 w 1397996"/>
              <a:gd name="connsiteY3" fmla="*/ 1319838 h 1497952"/>
              <a:gd name="connsiteX4" fmla="*/ 1397996 w 1397996"/>
              <a:gd name="connsiteY4" fmla="*/ 1497952 h 1497952"/>
              <a:gd name="connsiteX5" fmla="*/ 298538 w 1397996"/>
              <a:gd name="connsiteY5" fmla="*/ 1497952 h 1497952"/>
              <a:gd name="connsiteX6" fmla="*/ 295066 w 1397996"/>
              <a:gd name="connsiteY6" fmla="*/ 1425224 h 1497952"/>
              <a:gd name="connsiteX7" fmla="*/ 53549 w 1397996"/>
              <a:gd name="connsiteY7" fmla="*/ 836677 h 1497952"/>
              <a:gd name="connsiteX8" fmla="*/ 0 w 1397996"/>
              <a:gd name="connsiteY8" fmla="*/ 777434 h 149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996" h="1497952">
                <a:moveTo>
                  <a:pt x="0" y="777434"/>
                </a:moveTo>
                <a:lnTo>
                  <a:pt x="777434" y="0"/>
                </a:lnTo>
                <a:lnTo>
                  <a:pt x="906456" y="142746"/>
                </a:lnTo>
                <a:cubicBezTo>
                  <a:pt x="1188227" y="488216"/>
                  <a:pt x="1349239" y="899338"/>
                  <a:pt x="1389492" y="1319838"/>
                </a:cubicBezTo>
                <a:lnTo>
                  <a:pt x="1397996" y="1497952"/>
                </a:lnTo>
                <a:lnTo>
                  <a:pt x="298538" y="1497952"/>
                </a:lnTo>
                <a:lnTo>
                  <a:pt x="295066" y="1425224"/>
                </a:lnTo>
                <a:cubicBezTo>
                  <a:pt x="274940" y="1214973"/>
                  <a:pt x="194434" y="1009412"/>
                  <a:pt x="53549" y="836677"/>
                </a:cubicBezTo>
                <a:lnTo>
                  <a:pt x="0" y="77743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ABBFD264-0864-68F3-C112-76B622AED98B}"/>
              </a:ext>
            </a:extLst>
          </p:cNvPr>
          <p:cNvSpPr/>
          <p:nvPr/>
        </p:nvSpPr>
        <p:spPr>
          <a:xfrm rot="16200000">
            <a:off x="7498393" y="3996603"/>
            <a:ext cx="1039029" cy="969696"/>
          </a:xfrm>
          <a:custGeom>
            <a:avLst/>
            <a:gdLst>
              <a:gd name="connsiteX0" fmla="*/ 0 w 1497952"/>
              <a:gd name="connsiteY0" fmla="*/ 298538 h 1397996"/>
              <a:gd name="connsiteX1" fmla="*/ 72728 w 1497952"/>
              <a:gd name="connsiteY1" fmla="*/ 295066 h 1397996"/>
              <a:gd name="connsiteX2" fmla="*/ 661275 w 1497952"/>
              <a:gd name="connsiteY2" fmla="*/ 53549 h 1397996"/>
              <a:gd name="connsiteX3" fmla="*/ 720518 w 1497952"/>
              <a:gd name="connsiteY3" fmla="*/ 0 h 1397996"/>
              <a:gd name="connsiteX4" fmla="*/ 1497952 w 1497952"/>
              <a:gd name="connsiteY4" fmla="*/ 777434 h 1397996"/>
              <a:gd name="connsiteX5" fmla="*/ 1355206 w 1497952"/>
              <a:gd name="connsiteY5" fmla="*/ 906456 h 1397996"/>
              <a:gd name="connsiteX6" fmla="*/ 178114 w 1497952"/>
              <a:gd name="connsiteY6" fmla="*/ 1389492 h 1397996"/>
              <a:gd name="connsiteX7" fmla="*/ 0 w 1497952"/>
              <a:gd name="connsiteY7" fmla="*/ 1397996 h 1397996"/>
              <a:gd name="connsiteX8" fmla="*/ 0 w 1497952"/>
              <a:gd name="connsiteY8" fmla="*/ 298538 h 139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952" h="1397996">
                <a:moveTo>
                  <a:pt x="0" y="298538"/>
                </a:moveTo>
                <a:lnTo>
                  <a:pt x="72728" y="295066"/>
                </a:lnTo>
                <a:cubicBezTo>
                  <a:pt x="282979" y="274939"/>
                  <a:pt x="488540" y="194434"/>
                  <a:pt x="661275" y="53549"/>
                </a:cubicBezTo>
                <a:lnTo>
                  <a:pt x="720518" y="0"/>
                </a:lnTo>
                <a:lnTo>
                  <a:pt x="1497952" y="777434"/>
                </a:lnTo>
                <a:lnTo>
                  <a:pt x="1355206" y="906456"/>
                </a:lnTo>
                <a:cubicBezTo>
                  <a:pt x="1009736" y="1188227"/>
                  <a:pt x="598614" y="1349239"/>
                  <a:pt x="178114" y="1389492"/>
                </a:cubicBezTo>
                <a:lnTo>
                  <a:pt x="0" y="1397996"/>
                </a:lnTo>
                <a:lnTo>
                  <a:pt x="0" y="29853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72">
            <a:extLst>
              <a:ext uri="{FF2B5EF4-FFF2-40B4-BE49-F238E27FC236}">
                <a16:creationId xmlns:a16="http://schemas.microsoft.com/office/drawing/2014/main" id="{366DAFC6-A0A7-E95B-1578-6D6D1D3464A5}"/>
              </a:ext>
            </a:extLst>
          </p:cNvPr>
          <p:cNvSpPr/>
          <p:nvPr/>
        </p:nvSpPr>
        <p:spPr>
          <a:xfrm rot="10800000">
            <a:off x="8686815" y="3961937"/>
            <a:ext cx="969696" cy="1039029"/>
          </a:xfrm>
          <a:custGeom>
            <a:avLst/>
            <a:gdLst>
              <a:gd name="connsiteX0" fmla="*/ 298538 w 1397996"/>
              <a:gd name="connsiteY0" fmla="*/ 0 h 1497952"/>
              <a:gd name="connsiteX1" fmla="*/ 1397996 w 1397996"/>
              <a:gd name="connsiteY1" fmla="*/ 0 h 1497952"/>
              <a:gd name="connsiteX2" fmla="*/ 1389492 w 1397996"/>
              <a:gd name="connsiteY2" fmla="*/ 178114 h 1497952"/>
              <a:gd name="connsiteX3" fmla="*/ 906456 w 1397996"/>
              <a:gd name="connsiteY3" fmla="*/ 1355206 h 1497952"/>
              <a:gd name="connsiteX4" fmla="*/ 777434 w 1397996"/>
              <a:gd name="connsiteY4" fmla="*/ 1497952 h 1497952"/>
              <a:gd name="connsiteX5" fmla="*/ 0 w 1397996"/>
              <a:gd name="connsiteY5" fmla="*/ 720518 h 1497952"/>
              <a:gd name="connsiteX6" fmla="*/ 53549 w 1397996"/>
              <a:gd name="connsiteY6" fmla="*/ 661275 h 1497952"/>
              <a:gd name="connsiteX7" fmla="*/ 295066 w 1397996"/>
              <a:gd name="connsiteY7" fmla="*/ 72728 h 1497952"/>
              <a:gd name="connsiteX8" fmla="*/ 298538 w 1397996"/>
              <a:gd name="connsiteY8" fmla="*/ 0 h 149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996" h="1497952">
                <a:moveTo>
                  <a:pt x="298538" y="0"/>
                </a:moveTo>
                <a:lnTo>
                  <a:pt x="1397996" y="0"/>
                </a:lnTo>
                <a:lnTo>
                  <a:pt x="1389492" y="178114"/>
                </a:lnTo>
                <a:cubicBezTo>
                  <a:pt x="1349239" y="598614"/>
                  <a:pt x="1188227" y="1009736"/>
                  <a:pt x="906456" y="1355206"/>
                </a:cubicBezTo>
                <a:lnTo>
                  <a:pt x="777434" y="1497952"/>
                </a:lnTo>
                <a:lnTo>
                  <a:pt x="0" y="720518"/>
                </a:lnTo>
                <a:lnTo>
                  <a:pt x="53549" y="661275"/>
                </a:lnTo>
                <a:cubicBezTo>
                  <a:pt x="194434" y="488540"/>
                  <a:pt x="274939" y="282979"/>
                  <a:pt x="295066" y="72728"/>
                </a:cubicBezTo>
                <a:lnTo>
                  <a:pt x="298538"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Rounded Rectangle 77">
            <a:extLst>
              <a:ext uri="{FF2B5EF4-FFF2-40B4-BE49-F238E27FC236}">
                <a16:creationId xmlns:a16="http://schemas.microsoft.com/office/drawing/2014/main" id="{6C302237-0C71-10FC-3002-231E0A8191C4}"/>
              </a:ext>
            </a:extLst>
          </p:cNvPr>
          <p:cNvSpPr/>
          <p:nvPr/>
        </p:nvSpPr>
        <p:spPr>
          <a:xfrm>
            <a:off x="7756659" y="5058749"/>
            <a:ext cx="1698904" cy="171430"/>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id="{070BC400-405D-0D9C-ED08-4D22BB5A3454}"/>
              </a:ext>
            </a:extLst>
          </p:cNvPr>
          <p:cNvSpPr/>
          <p:nvPr/>
        </p:nvSpPr>
        <p:spPr>
          <a:xfrm>
            <a:off x="7885020" y="5315472"/>
            <a:ext cx="1464833" cy="171430"/>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a:extLst>
              <a:ext uri="{FF2B5EF4-FFF2-40B4-BE49-F238E27FC236}">
                <a16:creationId xmlns:a16="http://schemas.microsoft.com/office/drawing/2014/main" id="{07369807-D69B-5FD3-9099-B389CCB1B3F3}"/>
              </a:ext>
            </a:extLst>
          </p:cNvPr>
          <p:cNvSpPr/>
          <p:nvPr/>
        </p:nvSpPr>
        <p:spPr>
          <a:xfrm>
            <a:off x="8043585" y="5549544"/>
            <a:ext cx="1185458" cy="171430"/>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a:extLst>
              <a:ext uri="{FF2B5EF4-FFF2-40B4-BE49-F238E27FC236}">
                <a16:creationId xmlns:a16="http://schemas.microsoft.com/office/drawing/2014/main" id="{05CDE0CF-9D71-3C78-17C9-4F911C46DF03}"/>
              </a:ext>
            </a:extLst>
          </p:cNvPr>
          <p:cNvSpPr/>
          <p:nvPr/>
        </p:nvSpPr>
        <p:spPr>
          <a:xfrm>
            <a:off x="8186704" y="5783616"/>
            <a:ext cx="906427" cy="303223"/>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C465767C-09A7-1E7E-F803-075E51E83AED}"/>
              </a:ext>
            </a:extLst>
          </p:cNvPr>
          <p:cNvCxnSpPr>
            <a:cxnSpLocks/>
          </p:cNvCxnSpPr>
          <p:nvPr/>
        </p:nvCxnSpPr>
        <p:spPr>
          <a:xfrm flipH="1">
            <a:off x="6268464" y="4532755"/>
            <a:ext cx="1208048" cy="1250861"/>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7CA34E8-049C-D3F0-4F05-4235DD02C750}"/>
              </a:ext>
            </a:extLst>
          </p:cNvPr>
          <p:cNvCxnSpPr>
            <a:cxnSpLocks/>
          </p:cNvCxnSpPr>
          <p:nvPr/>
        </p:nvCxnSpPr>
        <p:spPr>
          <a:xfrm flipH="1" flipV="1">
            <a:off x="4681468" y="3387080"/>
            <a:ext cx="2272529" cy="24446"/>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539F33F-04F3-917E-AA16-1A906A755977}"/>
              </a:ext>
            </a:extLst>
          </p:cNvPr>
          <p:cNvCxnSpPr>
            <a:cxnSpLocks/>
          </p:cNvCxnSpPr>
          <p:nvPr/>
        </p:nvCxnSpPr>
        <p:spPr>
          <a:xfrm flipH="1" flipV="1">
            <a:off x="10222296" y="3387080"/>
            <a:ext cx="1806418" cy="1943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D4786E1-6E30-E2CA-D65C-5762F7FB8B53}"/>
              </a:ext>
            </a:extLst>
          </p:cNvPr>
          <p:cNvCxnSpPr>
            <a:cxnSpLocks/>
          </p:cNvCxnSpPr>
          <p:nvPr/>
        </p:nvCxnSpPr>
        <p:spPr>
          <a:xfrm flipH="1">
            <a:off x="9656510" y="1069425"/>
            <a:ext cx="1208048" cy="1250861"/>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D375A8D-EED8-2EEA-A805-AEDD443DEAD1}"/>
              </a:ext>
            </a:extLst>
          </p:cNvPr>
          <p:cNvCxnSpPr>
            <a:cxnSpLocks/>
          </p:cNvCxnSpPr>
          <p:nvPr/>
        </p:nvCxnSpPr>
        <p:spPr>
          <a:xfrm flipH="1" flipV="1">
            <a:off x="5705901" y="911240"/>
            <a:ext cx="1763486" cy="137721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7452C2B-1131-CF11-026B-89ED989305E1}"/>
              </a:ext>
            </a:extLst>
          </p:cNvPr>
          <p:cNvCxnSpPr>
            <a:cxnSpLocks/>
          </p:cNvCxnSpPr>
          <p:nvPr/>
        </p:nvCxnSpPr>
        <p:spPr>
          <a:xfrm flipH="1" flipV="1">
            <a:off x="9744501" y="4568840"/>
            <a:ext cx="1763486" cy="137721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96FAB3E-D5AE-4304-0525-AD438B4BB5FE}"/>
              </a:ext>
            </a:extLst>
          </p:cNvPr>
          <p:cNvCxnSpPr>
            <a:cxnSpLocks/>
          </p:cNvCxnSpPr>
          <p:nvPr/>
        </p:nvCxnSpPr>
        <p:spPr>
          <a:xfrm flipV="1">
            <a:off x="8588283" y="519355"/>
            <a:ext cx="0" cy="134982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07" name="Freeform 55">
            <a:extLst>
              <a:ext uri="{FF2B5EF4-FFF2-40B4-BE49-F238E27FC236}">
                <a16:creationId xmlns:a16="http://schemas.microsoft.com/office/drawing/2014/main" id="{12A16E5A-365D-4B92-5E08-4A8ADF3FD519}"/>
              </a:ext>
            </a:extLst>
          </p:cNvPr>
          <p:cNvSpPr>
            <a:spLocks noEditPoints="1"/>
          </p:cNvSpPr>
          <p:nvPr/>
        </p:nvSpPr>
        <p:spPr bwMode="auto">
          <a:xfrm>
            <a:off x="8943643" y="2177409"/>
            <a:ext cx="336550" cy="338138"/>
          </a:xfrm>
          <a:custGeom>
            <a:avLst/>
            <a:gdLst>
              <a:gd name="T0" fmla="*/ 95 w 96"/>
              <a:gd name="T1" fmla="*/ 21 h 96"/>
              <a:gd name="T2" fmla="*/ 75 w 96"/>
              <a:gd name="T3" fmla="*/ 1 h 96"/>
              <a:gd name="T4" fmla="*/ 72 w 96"/>
              <a:gd name="T5" fmla="*/ 0 h 96"/>
              <a:gd name="T6" fmla="*/ 69 w 96"/>
              <a:gd name="T7" fmla="*/ 2 h 96"/>
              <a:gd name="T8" fmla="*/ 58 w 96"/>
              <a:gd name="T9" fmla="*/ 17 h 96"/>
              <a:gd name="T10" fmla="*/ 30 w 96"/>
              <a:gd name="T11" fmla="*/ 28 h 96"/>
              <a:gd name="T12" fmla="*/ 28 w 96"/>
              <a:gd name="T13" fmla="*/ 31 h 96"/>
              <a:gd name="T14" fmla="*/ 29 w 96"/>
              <a:gd name="T15" fmla="*/ 35 h 96"/>
              <a:gd name="T16" fmla="*/ 37 w 96"/>
              <a:gd name="T17" fmla="*/ 43 h 96"/>
              <a:gd name="T18" fmla="*/ 1 w 96"/>
              <a:gd name="T19" fmla="*/ 90 h 96"/>
              <a:gd name="T20" fmla="*/ 1 w 96"/>
              <a:gd name="T21" fmla="*/ 95 h 96"/>
              <a:gd name="T22" fmla="*/ 4 w 96"/>
              <a:gd name="T23" fmla="*/ 96 h 96"/>
              <a:gd name="T24" fmla="*/ 6 w 96"/>
              <a:gd name="T25" fmla="*/ 95 h 96"/>
              <a:gd name="T26" fmla="*/ 53 w 96"/>
              <a:gd name="T27" fmla="*/ 59 h 96"/>
              <a:gd name="T28" fmla="*/ 61 w 96"/>
              <a:gd name="T29" fmla="*/ 67 h 96"/>
              <a:gd name="T30" fmla="*/ 64 w 96"/>
              <a:gd name="T31" fmla="*/ 68 h 96"/>
              <a:gd name="T32" fmla="*/ 65 w 96"/>
              <a:gd name="T33" fmla="*/ 68 h 96"/>
              <a:gd name="T34" fmla="*/ 68 w 96"/>
              <a:gd name="T35" fmla="*/ 66 h 96"/>
              <a:gd name="T36" fmla="*/ 79 w 96"/>
              <a:gd name="T37" fmla="*/ 38 h 96"/>
              <a:gd name="T38" fmla="*/ 94 w 96"/>
              <a:gd name="T39" fmla="*/ 27 h 96"/>
              <a:gd name="T40" fmla="*/ 96 w 96"/>
              <a:gd name="T41" fmla="*/ 24 h 96"/>
              <a:gd name="T42" fmla="*/ 95 w 96"/>
              <a:gd name="T43" fmla="*/ 21 h 96"/>
              <a:gd name="T44" fmla="*/ 26 w 96"/>
              <a:gd name="T45" fmla="*/ 70 h 96"/>
              <a:gd name="T46" fmla="*/ 43 w 96"/>
              <a:gd name="T47" fmla="*/ 48 h 96"/>
              <a:gd name="T48" fmla="*/ 48 w 96"/>
              <a:gd name="T49" fmla="*/ 53 h 96"/>
              <a:gd name="T50" fmla="*/ 26 w 96"/>
              <a:gd name="T51" fmla="*/ 70 h 96"/>
              <a:gd name="T52" fmla="*/ 74 w 96"/>
              <a:gd name="T53" fmla="*/ 33 h 96"/>
              <a:gd name="T54" fmla="*/ 72 w 96"/>
              <a:gd name="T55" fmla="*/ 34 h 96"/>
              <a:gd name="T56" fmla="*/ 63 w 96"/>
              <a:gd name="T57" fmla="*/ 57 h 96"/>
              <a:gd name="T58" fmla="*/ 39 w 96"/>
              <a:gd name="T59" fmla="*/ 33 h 96"/>
              <a:gd name="T60" fmla="*/ 62 w 96"/>
              <a:gd name="T61" fmla="*/ 24 h 96"/>
              <a:gd name="T62" fmla="*/ 63 w 96"/>
              <a:gd name="T63" fmla="*/ 22 h 96"/>
              <a:gd name="T64" fmla="*/ 72 w 96"/>
              <a:gd name="T65" fmla="*/ 10 h 96"/>
              <a:gd name="T66" fmla="*/ 86 w 96"/>
              <a:gd name="T67" fmla="*/ 24 h 96"/>
              <a:gd name="T68" fmla="*/ 74 w 96"/>
              <a:gd name="T69"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96">
                <a:moveTo>
                  <a:pt x="95" y="21"/>
                </a:moveTo>
                <a:cubicBezTo>
                  <a:pt x="75" y="1"/>
                  <a:pt x="75" y="1"/>
                  <a:pt x="75" y="1"/>
                </a:cubicBezTo>
                <a:cubicBezTo>
                  <a:pt x="74" y="0"/>
                  <a:pt x="73" y="0"/>
                  <a:pt x="72" y="0"/>
                </a:cubicBezTo>
                <a:cubicBezTo>
                  <a:pt x="70" y="0"/>
                  <a:pt x="70" y="1"/>
                  <a:pt x="69" y="2"/>
                </a:cubicBezTo>
                <a:cubicBezTo>
                  <a:pt x="58" y="17"/>
                  <a:pt x="58" y="17"/>
                  <a:pt x="58" y="17"/>
                </a:cubicBezTo>
                <a:cubicBezTo>
                  <a:pt x="30" y="28"/>
                  <a:pt x="30" y="28"/>
                  <a:pt x="30" y="28"/>
                </a:cubicBezTo>
                <a:cubicBezTo>
                  <a:pt x="29" y="29"/>
                  <a:pt x="28" y="30"/>
                  <a:pt x="28" y="31"/>
                </a:cubicBezTo>
                <a:cubicBezTo>
                  <a:pt x="28" y="32"/>
                  <a:pt x="28" y="34"/>
                  <a:pt x="29" y="35"/>
                </a:cubicBezTo>
                <a:cubicBezTo>
                  <a:pt x="37" y="43"/>
                  <a:pt x="37" y="43"/>
                  <a:pt x="37" y="43"/>
                </a:cubicBezTo>
                <a:cubicBezTo>
                  <a:pt x="1" y="90"/>
                  <a:pt x="1" y="90"/>
                  <a:pt x="1" y="90"/>
                </a:cubicBezTo>
                <a:cubicBezTo>
                  <a:pt x="0" y="91"/>
                  <a:pt x="0" y="93"/>
                  <a:pt x="1" y="95"/>
                </a:cubicBezTo>
                <a:cubicBezTo>
                  <a:pt x="2" y="96"/>
                  <a:pt x="3" y="96"/>
                  <a:pt x="4" y="96"/>
                </a:cubicBezTo>
                <a:cubicBezTo>
                  <a:pt x="5" y="96"/>
                  <a:pt x="6" y="96"/>
                  <a:pt x="6" y="95"/>
                </a:cubicBezTo>
                <a:cubicBezTo>
                  <a:pt x="53" y="59"/>
                  <a:pt x="53" y="59"/>
                  <a:pt x="53" y="59"/>
                </a:cubicBezTo>
                <a:cubicBezTo>
                  <a:pt x="61" y="67"/>
                  <a:pt x="61" y="67"/>
                  <a:pt x="61" y="67"/>
                </a:cubicBezTo>
                <a:cubicBezTo>
                  <a:pt x="62" y="68"/>
                  <a:pt x="63" y="68"/>
                  <a:pt x="64" y="68"/>
                </a:cubicBezTo>
                <a:cubicBezTo>
                  <a:pt x="64" y="68"/>
                  <a:pt x="64" y="68"/>
                  <a:pt x="65" y="68"/>
                </a:cubicBezTo>
                <a:cubicBezTo>
                  <a:pt x="66" y="68"/>
                  <a:pt x="67" y="67"/>
                  <a:pt x="68" y="66"/>
                </a:cubicBezTo>
                <a:cubicBezTo>
                  <a:pt x="79" y="38"/>
                  <a:pt x="79" y="38"/>
                  <a:pt x="79" y="38"/>
                </a:cubicBezTo>
                <a:cubicBezTo>
                  <a:pt x="94" y="27"/>
                  <a:pt x="94" y="27"/>
                  <a:pt x="94" y="27"/>
                </a:cubicBezTo>
                <a:cubicBezTo>
                  <a:pt x="95" y="27"/>
                  <a:pt x="96" y="26"/>
                  <a:pt x="96" y="24"/>
                </a:cubicBezTo>
                <a:cubicBezTo>
                  <a:pt x="96" y="23"/>
                  <a:pt x="96" y="22"/>
                  <a:pt x="95" y="21"/>
                </a:cubicBezTo>
                <a:close/>
                <a:moveTo>
                  <a:pt x="26" y="70"/>
                </a:moveTo>
                <a:cubicBezTo>
                  <a:pt x="43" y="48"/>
                  <a:pt x="43" y="48"/>
                  <a:pt x="43" y="48"/>
                </a:cubicBezTo>
                <a:cubicBezTo>
                  <a:pt x="48" y="53"/>
                  <a:pt x="48" y="53"/>
                  <a:pt x="48" y="53"/>
                </a:cubicBezTo>
                <a:lnTo>
                  <a:pt x="26" y="70"/>
                </a:lnTo>
                <a:close/>
                <a:moveTo>
                  <a:pt x="74" y="33"/>
                </a:moveTo>
                <a:cubicBezTo>
                  <a:pt x="73" y="33"/>
                  <a:pt x="73" y="34"/>
                  <a:pt x="72" y="34"/>
                </a:cubicBezTo>
                <a:cubicBezTo>
                  <a:pt x="63" y="57"/>
                  <a:pt x="63" y="57"/>
                  <a:pt x="63" y="57"/>
                </a:cubicBezTo>
                <a:cubicBezTo>
                  <a:pt x="39" y="33"/>
                  <a:pt x="39" y="33"/>
                  <a:pt x="39" y="33"/>
                </a:cubicBezTo>
                <a:cubicBezTo>
                  <a:pt x="62" y="24"/>
                  <a:pt x="62" y="24"/>
                  <a:pt x="62" y="24"/>
                </a:cubicBezTo>
                <a:cubicBezTo>
                  <a:pt x="62" y="24"/>
                  <a:pt x="63" y="23"/>
                  <a:pt x="63" y="22"/>
                </a:cubicBezTo>
                <a:cubicBezTo>
                  <a:pt x="72" y="10"/>
                  <a:pt x="72" y="10"/>
                  <a:pt x="72" y="10"/>
                </a:cubicBezTo>
                <a:cubicBezTo>
                  <a:pt x="86" y="24"/>
                  <a:pt x="86" y="24"/>
                  <a:pt x="86" y="24"/>
                </a:cubicBezTo>
                <a:lnTo>
                  <a:pt x="74"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36">
            <a:extLst>
              <a:ext uri="{FF2B5EF4-FFF2-40B4-BE49-F238E27FC236}">
                <a16:creationId xmlns:a16="http://schemas.microsoft.com/office/drawing/2014/main" id="{55FFD8B0-40ED-02E1-D160-170C1DB95499}"/>
              </a:ext>
            </a:extLst>
          </p:cNvPr>
          <p:cNvSpPr>
            <a:spLocks noEditPoints="1"/>
          </p:cNvSpPr>
          <p:nvPr/>
        </p:nvSpPr>
        <p:spPr bwMode="auto">
          <a:xfrm>
            <a:off x="9551907" y="2778604"/>
            <a:ext cx="336550" cy="338138"/>
          </a:xfrm>
          <a:custGeom>
            <a:avLst/>
            <a:gdLst>
              <a:gd name="T0" fmla="*/ 88 w 96"/>
              <a:gd name="T1" fmla="*/ 73 h 96"/>
              <a:gd name="T2" fmla="*/ 88 w 96"/>
              <a:gd name="T3" fmla="*/ 56 h 96"/>
              <a:gd name="T4" fmla="*/ 76 w 96"/>
              <a:gd name="T5" fmla="*/ 44 h 96"/>
              <a:gd name="T6" fmla="*/ 52 w 96"/>
              <a:gd name="T7" fmla="*/ 44 h 96"/>
              <a:gd name="T8" fmla="*/ 52 w 96"/>
              <a:gd name="T9" fmla="*/ 23 h 96"/>
              <a:gd name="T10" fmla="*/ 60 w 96"/>
              <a:gd name="T11" fmla="*/ 12 h 96"/>
              <a:gd name="T12" fmla="*/ 48 w 96"/>
              <a:gd name="T13" fmla="*/ 0 h 96"/>
              <a:gd name="T14" fmla="*/ 36 w 96"/>
              <a:gd name="T15" fmla="*/ 12 h 96"/>
              <a:gd name="T16" fmla="*/ 44 w 96"/>
              <a:gd name="T17" fmla="*/ 23 h 96"/>
              <a:gd name="T18" fmla="*/ 44 w 96"/>
              <a:gd name="T19" fmla="*/ 44 h 96"/>
              <a:gd name="T20" fmla="*/ 20 w 96"/>
              <a:gd name="T21" fmla="*/ 44 h 96"/>
              <a:gd name="T22" fmla="*/ 8 w 96"/>
              <a:gd name="T23" fmla="*/ 56 h 96"/>
              <a:gd name="T24" fmla="*/ 8 w 96"/>
              <a:gd name="T25" fmla="*/ 73 h 96"/>
              <a:gd name="T26" fmla="*/ 0 w 96"/>
              <a:gd name="T27" fmla="*/ 84 h 96"/>
              <a:gd name="T28" fmla="*/ 12 w 96"/>
              <a:gd name="T29" fmla="*/ 96 h 96"/>
              <a:gd name="T30" fmla="*/ 24 w 96"/>
              <a:gd name="T31" fmla="*/ 84 h 96"/>
              <a:gd name="T32" fmla="*/ 16 w 96"/>
              <a:gd name="T33" fmla="*/ 73 h 96"/>
              <a:gd name="T34" fmla="*/ 16 w 96"/>
              <a:gd name="T35" fmla="*/ 56 h 96"/>
              <a:gd name="T36" fmla="*/ 20 w 96"/>
              <a:gd name="T37" fmla="*/ 52 h 96"/>
              <a:gd name="T38" fmla="*/ 44 w 96"/>
              <a:gd name="T39" fmla="*/ 52 h 96"/>
              <a:gd name="T40" fmla="*/ 44 w 96"/>
              <a:gd name="T41" fmla="*/ 73 h 96"/>
              <a:gd name="T42" fmla="*/ 36 w 96"/>
              <a:gd name="T43" fmla="*/ 84 h 96"/>
              <a:gd name="T44" fmla="*/ 48 w 96"/>
              <a:gd name="T45" fmla="*/ 96 h 96"/>
              <a:gd name="T46" fmla="*/ 60 w 96"/>
              <a:gd name="T47" fmla="*/ 84 h 96"/>
              <a:gd name="T48" fmla="*/ 52 w 96"/>
              <a:gd name="T49" fmla="*/ 73 h 96"/>
              <a:gd name="T50" fmla="*/ 52 w 96"/>
              <a:gd name="T51" fmla="*/ 52 h 96"/>
              <a:gd name="T52" fmla="*/ 76 w 96"/>
              <a:gd name="T53" fmla="*/ 52 h 96"/>
              <a:gd name="T54" fmla="*/ 80 w 96"/>
              <a:gd name="T55" fmla="*/ 56 h 96"/>
              <a:gd name="T56" fmla="*/ 80 w 96"/>
              <a:gd name="T57" fmla="*/ 73 h 96"/>
              <a:gd name="T58" fmla="*/ 72 w 96"/>
              <a:gd name="T59" fmla="*/ 84 h 96"/>
              <a:gd name="T60" fmla="*/ 84 w 96"/>
              <a:gd name="T61" fmla="*/ 96 h 96"/>
              <a:gd name="T62" fmla="*/ 96 w 96"/>
              <a:gd name="T63" fmla="*/ 84 h 96"/>
              <a:gd name="T64" fmla="*/ 88 w 96"/>
              <a:gd name="T65" fmla="*/ 73 h 96"/>
              <a:gd name="T66" fmla="*/ 12 w 96"/>
              <a:gd name="T67" fmla="*/ 88 h 96"/>
              <a:gd name="T68" fmla="*/ 8 w 96"/>
              <a:gd name="T69" fmla="*/ 84 h 96"/>
              <a:gd name="T70" fmla="*/ 12 w 96"/>
              <a:gd name="T71" fmla="*/ 80 h 96"/>
              <a:gd name="T72" fmla="*/ 16 w 96"/>
              <a:gd name="T73" fmla="*/ 84 h 96"/>
              <a:gd name="T74" fmla="*/ 12 w 96"/>
              <a:gd name="T75" fmla="*/ 88 h 96"/>
              <a:gd name="T76" fmla="*/ 48 w 96"/>
              <a:gd name="T77" fmla="*/ 8 h 96"/>
              <a:gd name="T78" fmla="*/ 52 w 96"/>
              <a:gd name="T79" fmla="*/ 12 h 96"/>
              <a:gd name="T80" fmla="*/ 48 w 96"/>
              <a:gd name="T81" fmla="*/ 16 h 96"/>
              <a:gd name="T82" fmla="*/ 44 w 96"/>
              <a:gd name="T83" fmla="*/ 12 h 96"/>
              <a:gd name="T84" fmla="*/ 48 w 96"/>
              <a:gd name="T85" fmla="*/ 8 h 96"/>
              <a:gd name="T86" fmla="*/ 48 w 96"/>
              <a:gd name="T87" fmla="*/ 88 h 96"/>
              <a:gd name="T88" fmla="*/ 44 w 96"/>
              <a:gd name="T89" fmla="*/ 84 h 96"/>
              <a:gd name="T90" fmla="*/ 48 w 96"/>
              <a:gd name="T91" fmla="*/ 80 h 96"/>
              <a:gd name="T92" fmla="*/ 52 w 96"/>
              <a:gd name="T93" fmla="*/ 84 h 96"/>
              <a:gd name="T94" fmla="*/ 48 w 96"/>
              <a:gd name="T95" fmla="*/ 88 h 96"/>
              <a:gd name="T96" fmla="*/ 84 w 96"/>
              <a:gd name="T97" fmla="*/ 88 h 96"/>
              <a:gd name="T98" fmla="*/ 80 w 96"/>
              <a:gd name="T99" fmla="*/ 84 h 96"/>
              <a:gd name="T100" fmla="*/ 84 w 96"/>
              <a:gd name="T101" fmla="*/ 80 h 96"/>
              <a:gd name="T102" fmla="*/ 88 w 96"/>
              <a:gd name="T103" fmla="*/ 84 h 96"/>
              <a:gd name="T104" fmla="*/ 84 w 96"/>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96">
                <a:moveTo>
                  <a:pt x="88" y="73"/>
                </a:moveTo>
                <a:cubicBezTo>
                  <a:pt x="88" y="56"/>
                  <a:pt x="88" y="56"/>
                  <a:pt x="88" y="56"/>
                </a:cubicBezTo>
                <a:cubicBezTo>
                  <a:pt x="88" y="49"/>
                  <a:pt x="83" y="44"/>
                  <a:pt x="76" y="44"/>
                </a:cubicBezTo>
                <a:cubicBezTo>
                  <a:pt x="52" y="44"/>
                  <a:pt x="52" y="44"/>
                  <a:pt x="52" y="44"/>
                </a:cubicBezTo>
                <a:cubicBezTo>
                  <a:pt x="52" y="23"/>
                  <a:pt x="52" y="23"/>
                  <a:pt x="52" y="23"/>
                </a:cubicBezTo>
                <a:cubicBezTo>
                  <a:pt x="57" y="22"/>
                  <a:pt x="60" y="17"/>
                  <a:pt x="60" y="12"/>
                </a:cubicBezTo>
                <a:cubicBezTo>
                  <a:pt x="60" y="5"/>
                  <a:pt x="55" y="0"/>
                  <a:pt x="48" y="0"/>
                </a:cubicBezTo>
                <a:cubicBezTo>
                  <a:pt x="41" y="0"/>
                  <a:pt x="36" y="5"/>
                  <a:pt x="36" y="12"/>
                </a:cubicBezTo>
                <a:cubicBezTo>
                  <a:pt x="36" y="17"/>
                  <a:pt x="39" y="22"/>
                  <a:pt x="44" y="23"/>
                </a:cubicBezTo>
                <a:cubicBezTo>
                  <a:pt x="44" y="44"/>
                  <a:pt x="44" y="44"/>
                  <a:pt x="44" y="44"/>
                </a:cubicBezTo>
                <a:cubicBezTo>
                  <a:pt x="20" y="44"/>
                  <a:pt x="20" y="44"/>
                  <a:pt x="20" y="44"/>
                </a:cubicBezTo>
                <a:cubicBezTo>
                  <a:pt x="13" y="44"/>
                  <a:pt x="8" y="49"/>
                  <a:pt x="8" y="56"/>
                </a:cubicBezTo>
                <a:cubicBezTo>
                  <a:pt x="8" y="73"/>
                  <a:pt x="8" y="73"/>
                  <a:pt x="8" y="73"/>
                </a:cubicBezTo>
                <a:cubicBezTo>
                  <a:pt x="3" y="74"/>
                  <a:pt x="0" y="79"/>
                  <a:pt x="0" y="84"/>
                </a:cubicBezTo>
                <a:cubicBezTo>
                  <a:pt x="0" y="91"/>
                  <a:pt x="5" y="96"/>
                  <a:pt x="12" y="96"/>
                </a:cubicBezTo>
                <a:cubicBezTo>
                  <a:pt x="19" y="96"/>
                  <a:pt x="24" y="91"/>
                  <a:pt x="24" y="84"/>
                </a:cubicBezTo>
                <a:cubicBezTo>
                  <a:pt x="24" y="79"/>
                  <a:pt x="21" y="74"/>
                  <a:pt x="16" y="73"/>
                </a:cubicBezTo>
                <a:cubicBezTo>
                  <a:pt x="16" y="56"/>
                  <a:pt x="16" y="56"/>
                  <a:pt x="16" y="56"/>
                </a:cubicBezTo>
                <a:cubicBezTo>
                  <a:pt x="16" y="54"/>
                  <a:pt x="18" y="52"/>
                  <a:pt x="20" y="52"/>
                </a:cubicBezTo>
                <a:cubicBezTo>
                  <a:pt x="44" y="52"/>
                  <a:pt x="44" y="52"/>
                  <a:pt x="44" y="52"/>
                </a:cubicBezTo>
                <a:cubicBezTo>
                  <a:pt x="44" y="73"/>
                  <a:pt x="44" y="73"/>
                  <a:pt x="44" y="73"/>
                </a:cubicBezTo>
                <a:cubicBezTo>
                  <a:pt x="39" y="74"/>
                  <a:pt x="36" y="79"/>
                  <a:pt x="36" y="84"/>
                </a:cubicBezTo>
                <a:cubicBezTo>
                  <a:pt x="36" y="91"/>
                  <a:pt x="41" y="96"/>
                  <a:pt x="48" y="96"/>
                </a:cubicBezTo>
                <a:cubicBezTo>
                  <a:pt x="55" y="96"/>
                  <a:pt x="60" y="91"/>
                  <a:pt x="60" y="84"/>
                </a:cubicBezTo>
                <a:cubicBezTo>
                  <a:pt x="60" y="79"/>
                  <a:pt x="57" y="74"/>
                  <a:pt x="52" y="73"/>
                </a:cubicBezTo>
                <a:cubicBezTo>
                  <a:pt x="52" y="52"/>
                  <a:pt x="52" y="52"/>
                  <a:pt x="52" y="52"/>
                </a:cubicBezTo>
                <a:cubicBezTo>
                  <a:pt x="76" y="52"/>
                  <a:pt x="76" y="52"/>
                  <a:pt x="76" y="52"/>
                </a:cubicBezTo>
                <a:cubicBezTo>
                  <a:pt x="78" y="52"/>
                  <a:pt x="80" y="54"/>
                  <a:pt x="80" y="56"/>
                </a:cubicBezTo>
                <a:cubicBezTo>
                  <a:pt x="80" y="73"/>
                  <a:pt x="80" y="73"/>
                  <a:pt x="80" y="73"/>
                </a:cubicBezTo>
                <a:cubicBezTo>
                  <a:pt x="75" y="74"/>
                  <a:pt x="72" y="79"/>
                  <a:pt x="72" y="84"/>
                </a:cubicBezTo>
                <a:cubicBezTo>
                  <a:pt x="72" y="91"/>
                  <a:pt x="77" y="96"/>
                  <a:pt x="84" y="96"/>
                </a:cubicBezTo>
                <a:cubicBezTo>
                  <a:pt x="91" y="96"/>
                  <a:pt x="96" y="91"/>
                  <a:pt x="96" y="84"/>
                </a:cubicBezTo>
                <a:cubicBezTo>
                  <a:pt x="96" y="79"/>
                  <a:pt x="93" y="74"/>
                  <a:pt x="88" y="73"/>
                </a:cubicBezTo>
                <a:close/>
                <a:moveTo>
                  <a:pt x="12" y="88"/>
                </a:moveTo>
                <a:cubicBezTo>
                  <a:pt x="10" y="88"/>
                  <a:pt x="8" y="86"/>
                  <a:pt x="8" y="84"/>
                </a:cubicBezTo>
                <a:cubicBezTo>
                  <a:pt x="8" y="82"/>
                  <a:pt x="10" y="80"/>
                  <a:pt x="12" y="80"/>
                </a:cubicBezTo>
                <a:cubicBezTo>
                  <a:pt x="14" y="80"/>
                  <a:pt x="16" y="82"/>
                  <a:pt x="16" y="84"/>
                </a:cubicBezTo>
                <a:cubicBezTo>
                  <a:pt x="16" y="86"/>
                  <a:pt x="14" y="88"/>
                  <a:pt x="12" y="88"/>
                </a:cubicBezTo>
                <a:close/>
                <a:moveTo>
                  <a:pt x="48" y="8"/>
                </a:moveTo>
                <a:cubicBezTo>
                  <a:pt x="50" y="8"/>
                  <a:pt x="52" y="10"/>
                  <a:pt x="52" y="12"/>
                </a:cubicBezTo>
                <a:cubicBezTo>
                  <a:pt x="52" y="14"/>
                  <a:pt x="50" y="16"/>
                  <a:pt x="48" y="16"/>
                </a:cubicBezTo>
                <a:cubicBezTo>
                  <a:pt x="46" y="16"/>
                  <a:pt x="44" y="14"/>
                  <a:pt x="44" y="12"/>
                </a:cubicBezTo>
                <a:cubicBezTo>
                  <a:pt x="44" y="10"/>
                  <a:pt x="46" y="8"/>
                  <a:pt x="48" y="8"/>
                </a:cubicBezTo>
                <a:close/>
                <a:moveTo>
                  <a:pt x="48" y="88"/>
                </a:moveTo>
                <a:cubicBezTo>
                  <a:pt x="46" y="88"/>
                  <a:pt x="44" y="86"/>
                  <a:pt x="44" y="84"/>
                </a:cubicBezTo>
                <a:cubicBezTo>
                  <a:pt x="44" y="82"/>
                  <a:pt x="46" y="80"/>
                  <a:pt x="48" y="80"/>
                </a:cubicBezTo>
                <a:cubicBezTo>
                  <a:pt x="50" y="80"/>
                  <a:pt x="52" y="82"/>
                  <a:pt x="52" y="84"/>
                </a:cubicBezTo>
                <a:cubicBezTo>
                  <a:pt x="52" y="86"/>
                  <a:pt x="50" y="88"/>
                  <a:pt x="48" y="88"/>
                </a:cubicBezTo>
                <a:close/>
                <a:moveTo>
                  <a:pt x="84" y="88"/>
                </a:moveTo>
                <a:cubicBezTo>
                  <a:pt x="82" y="88"/>
                  <a:pt x="80" y="86"/>
                  <a:pt x="80" y="84"/>
                </a:cubicBezTo>
                <a:cubicBezTo>
                  <a:pt x="80" y="82"/>
                  <a:pt x="82" y="80"/>
                  <a:pt x="84" y="80"/>
                </a:cubicBezTo>
                <a:cubicBezTo>
                  <a:pt x="86" y="80"/>
                  <a:pt x="88" y="82"/>
                  <a:pt x="88" y="84"/>
                </a:cubicBezTo>
                <a:cubicBezTo>
                  <a:pt x="88" y="86"/>
                  <a:pt x="86" y="88"/>
                  <a:pt x="84"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20">
            <a:extLst>
              <a:ext uri="{FF2B5EF4-FFF2-40B4-BE49-F238E27FC236}">
                <a16:creationId xmlns:a16="http://schemas.microsoft.com/office/drawing/2014/main" id="{96F2C51F-73C0-6C3B-35BA-4C424E85812B}"/>
              </a:ext>
            </a:extLst>
          </p:cNvPr>
          <p:cNvSpPr>
            <a:spLocks noEditPoints="1"/>
          </p:cNvSpPr>
          <p:nvPr/>
        </p:nvSpPr>
        <p:spPr bwMode="auto">
          <a:xfrm>
            <a:off x="9455563" y="3681673"/>
            <a:ext cx="336550" cy="282575"/>
          </a:xfrm>
          <a:custGeom>
            <a:avLst/>
            <a:gdLst>
              <a:gd name="T0" fmla="*/ 94 w 96"/>
              <a:gd name="T1" fmla="*/ 1 h 80"/>
              <a:gd name="T2" fmla="*/ 91 w 96"/>
              <a:gd name="T3" fmla="*/ 0 h 80"/>
              <a:gd name="T4" fmla="*/ 44 w 96"/>
              <a:gd name="T5" fmla="*/ 16 h 80"/>
              <a:gd name="T6" fmla="*/ 44 w 96"/>
              <a:gd name="T7" fmla="*/ 16 h 80"/>
              <a:gd name="T8" fmla="*/ 20 w 96"/>
              <a:gd name="T9" fmla="*/ 16 h 80"/>
              <a:gd name="T10" fmla="*/ 0 w 96"/>
              <a:gd name="T11" fmla="*/ 36 h 80"/>
              <a:gd name="T12" fmla="*/ 19 w 96"/>
              <a:gd name="T13" fmla="*/ 56 h 80"/>
              <a:gd name="T14" fmla="*/ 12 w 96"/>
              <a:gd name="T15" fmla="*/ 75 h 80"/>
              <a:gd name="T16" fmla="*/ 13 w 96"/>
              <a:gd name="T17" fmla="*/ 78 h 80"/>
              <a:gd name="T18" fmla="*/ 16 w 96"/>
              <a:gd name="T19" fmla="*/ 80 h 80"/>
              <a:gd name="T20" fmla="*/ 32 w 96"/>
              <a:gd name="T21" fmla="*/ 80 h 80"/>
              <a:gd name="T22" fmla="*/ 36 w 96"/>
              <a:gd name="T23" fmla="*/ 77 h 80"/>
              <a:gd name="T24" fmla="*/ 43 w 96"/>
              <a:gd name="T25" fmla="*/ 56 h 80"/>
              <a:gd name="T26" fmla="*/ 44 w 96"/>
              <a:gd name="T27" fmla="*/ 56 h 80"/>
              <a:gd name="T28" fmla="*/ 91 w 96"/>
              <a:gd name="T29" fmla="*/ 72 h 80"/>
              <a:gd name="T30" fmla="*/ 92 w 96"/>
              <a:gd name="T31" fmla="*/ 72 h 80"/>
              <a:gd name="T32" fmla="*/ 94 w 96"/>
              <a:gd name="T33" fmla="*/ 71 h 80"/>
              <a:gd name="T34" fmla="*/ 96 w 96"/>
              <a:gd name="T35" fmla="*/ 68 h 80"/>
              <a:gd name="T36" fmla="*/ 96 w 96"/>
              <a:gd name="T37" fmla="*/ 4 h 80"/>
              <a:gd name="T38" fmla="*/ 94 w 96"/>
              <a:gd name="T39" fmla="*/ 1 h 80"/>
              <a:gd name="T40" fmla="*/ 8 w 96"/>
              <a:gd name="T41" fmla="*/ 36 h 80"/>
              <a:gd name="T42" fmla="*/ 20 w 96"/>
              <a:gd name="T43" fmla="*/ 24 h 80"/>
              <a:gd name="T44" fmla="*/ 40 w 96"/>
              <a:gd name="T45" fmla="*/ 24 h 80"/>
              <a:gd name="T46" fmla="*/ 40 w 96"/>
              <a:gd name="T47" fmla="*/ 48 h 80"/>
              <a:gd name="T48" fmla="*/ 24 w 96"/>
              <a:gd name="T49" fmla="*/ 48 h 80"/>
              <a:gd name="T50" fmla="*/ 20 w 96"/>
              <a:gd name="T51" fmla="*/ 48 h 80"/>
              <a:gd name="T52" fmla="*/ 8 w 96"/>
              <a:gd name="T53" fmla="*/ 36 h 80"/>
              <a:gd name="T54" fmla="*/ 29 w 96"/>
              <a:gd name="T55" fmla="*/ 72 h 80"/>
              <a:gd name="T56" fmla="*/ 22 w 96"/>
              <a:gd name="T57" fmla="*/ 72 h 80"/>
              <a:gd name="T58" fmla="*/ 27 w 96"/>
              <a:gd name="T59" fmla="*/ 56 h 80"/>
              <a:gd name="T60" fmla="*/ 34 w 96"/>
              <a:gd name="T61" fmla="*/ 56 h 80"/>
              <a:gd name="T62" fmla="*/ 29 w 96"/>
              <a:gd name="T63" fmla="*/ 72 h 80"/>
              <a:gd name="T64" fmla="*/ 88 w 96"/>
              <a:gd name="T65" fmla="*/ 62 h 80"/>
              <a:gd name="T66" fmla="*/ 48 w 96"/>
              <a:gd name="T67" fmla="*/ 49 h 80"/>
              <a:gd name="T68" fmla="*/ 48 w 96"/>
              <a:gd name="T69" fmla="*/ 23 h 80"/>
              <a:gd name="T70" fmla="*/ 88 w 96"/>
              <a:gd name="T71" fmla="*/ 10 h 80"/>
              <a:gd name="T72" fmla="*/ 88 w 96"/>
              <a:gd name="T73"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0">
                <a:moveTo>
                  <a:pt x="94" y="1"/>
                </a:moveTo>
                <a:cubicBezTo>
                  <a:pt x="93" y="0"/>
                  <a:pt x="92" y="0"/>
                  <a:pt x="91" y="0"/>
                </a:cubicBezTo>
                <a:cubicBezTo>
                  <a:pt x="44" y="16"/>
                  <a:pt x="44" y="16"/>
                  <a:pt x="44" y="16"/>
                </a:cubicBezTo>
                <a:cubicBezTo>
                  <a:pt x="44" y="16"/>
                  <a:pt x="44" y="16"/>
                  <a:pt x="44" y="16"/>
                </a:cubicBezTo>
                <a:cubicBezTo>
                  <a:pt x="20" y="16"/>
                  <a:pt x="20" y="16"/>
                  <a:pt x="20" y="16"/>
                </a:cubicBezTo>
                <a:cubicBezTo>
                  <a:pt x="9" y="16"/>
                  <a:pt x="0" y="25"/>
                  <a:pt x="0" y="36"/>
                </a:cubicBezTo>
                <a:cubicBezTo>
                  <a:pt x="0" y="47"/>
                  <a:pt x="8" y="55"/>
                  <a:pt x="19" y="56"/>
                </a:cubicBezTo>
                <a:cubicBezTo>
                  <a:pt x="12" y="75"/>
                  <a:pt x="12" y="75"/>
                  <a:pt x="12" y="75"/>
                </a:cubicBezTo>
                <a:cubicBezTo>
                  <a:pt x="12" y="76"/>
                  <a:pt x="12" y="77"/>
                  <a:pt x="13" y="78"/>
                </a:cubicBezTo>
                <a:cubicBezTo>
                  <a:pt x="14" y="79"/>
                  <a:pt x="15" y="80"/>
                  <a:pt x="16" y="80"/>
                </a:cubicBezTo>
                <a:cubicBezTo>
                  <a:pt x="32" y="80"/>
                  <a:pt x="32" y="80"/>
                  <a:pt x="32" y="80"/>
                </a:cubicBezTo>
                <a:cubicBezTo>
                  <a:pt x="34" y="80"/>
                  <a:pt x="35" y="79"/>
                  <a:pt x="36" y="77"/>
                </a:cubicBezTo>
                <a:cubicBezTo>
                  <a:pt x="43" y="56"/>
                  <a:pt x="43" y="56"/>
                  <a:pt x="43" y="56"/>
                </a:cubicBezTo>
                <a:cubicBezTo>
                  <a:pt x="44" y="56"/>
                  <a:pt x="44" y="56"/>
                  <a:pt x="44" y="56"/>
                </a:cubicBezTo>
                <a:cubicBezTo>
                  <a:pt x="91" y="72"/>
                  <a:pt x="91" y="72"/>
                  <a:pt x="91" y="72"/>
                </a:cubicBezTo>
                <a:cubicBezTo>
                  <a:pt x="91" y="72"/>
                  <a:pt x="92" y="72"/>
                  <a:pt x="92" y="72"/>
                </a:cubicBezTo>
                <a:cubicBezTo>
                  <a:pt x="93" y="72"/>
                  <a:pt x="94" y="72"/>
                  <a:pt x="94" y="71"/>
                </a:cubicBezTo>
                <a:cubicBezTo>
                  <a:pt x="95" y="70"/>
                  <a:pt x="96" y="69"/>
                  <a:pt x="96" y="68"/>
                </a:cubicBezTo>
                <a:cubicBezTo>
                  <a:pt x="96" y="4"/>
                  <a:pt x="96" y="4"/>
                  <a:pt x="96" y="4"/>
                </a:cubicBezTo>
                <a:cubicBezTo>
                  <a:pt x="96" y="3"/>
                  <a:pt x="95" y="2"/>
                  <a:pt x="94" y="1"/>
                </a:cubicBezTo>
                <a:close/>
                <a:moveTo>
                  <a:pt x="8" y="36"/>
                </a:moveTo>
                <a:cubicBezTo>
                  <a:pt x="8" y="29"/>
                  <a:pt x="14" y="24"/>
                  <a:pt x="20" y="24"/>
                </a:cubicBezTo>
                <a:cubicBezTo>
                  <a:pt x="40" y="24"/>
                  <a:pt x="40" y="24"/>
                  <a:pt x="40" y="24"/>
                </a:cubicBezTo>
                <a:cubicBezTo>
                  <a:pt x="40" y="48"/>
                  <a:pt x="40" y="48"/>
                  <a:pt x="40" y="48"/>
                </a:cubicBezTo>
                <a:cubicBezTo>
                  <a:pt x="24" y="48"/>
                  <a:pt x="24" y="48"/>
                  <a:pt x="24" y="48"/>
                </a:cubicBezTo>
                <a:cubicBezTo>
                  <a:pt x="20" y="48"/>
                  <a:pt x="20" y="48"/>
                  <a:pt x="20" y="48"/>
                </a:cubicBezTo>
                <a:cubicBezTo>
                  <a:pt x="13" y="48"/>
                  <a:pt x="8" y="43"/>
                  <a:pt x="8" y="36"/>
                </a:cubicBezTo>
                <a:close/>
                <a:moveTo>
                  <a:pt x="29" y="72"/>
                </a:moveTo>
                <a:cubicBezTo>
                  <a:pt x="22" y="72"/>
                  <a:pt x="22" y="72"/>
                  <a:pt x="22" y="72"/>
                </a:cubicBezTo>
                <a:cubicBezTo>
                  <a:pt x="27" y="56"/>
                  <a:pt x="27" y="56"/>
                  <a:pt x="27" y="56"/>
                </a:cubicBezTo>
                <a:cubicBezTo>
                  <a:pt x="34" y="56"/>
                  <a:pt x="34" y="56"/>
                  <a:pt x="34" y="56"/>
                </a:cubicBezTo>
                <a:lnTo>
                  <a:pt x="29" y="72"/>
                </a:lnTo>
                <a:close/>
                <a:moveTo>
                  <a:pt x="88" y="62"/>
                </a:moveTo>
                <a:cubicBezTo>
                  <a:pt x="48" y="49"/>
                  <a:pt x="48" y="49"/>
                  <a:pt x="48" y="49"/>
                </a:cubicBezTo>
                <a:cubicBezTo>
                  <a:pt x="48" y="23"/>
                  <a:pt x="48" y="23"/>
                  <a:pt x="48" y="23"/>
                </a:cubicBezTo>
                <a:cubicBezTo>
                  <a:pt x="88" y="10"/>
                  <a:pt x="88" y="10"/>
                  <a:pt x="88" y="10"/>
                </a:cubicBezTo>
                <a:lnTo>
                  <a:pt x="88" y="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7">
            <a:extLst>
              <a:ext uri="{FF2B5EF4-FFF2-40B4-BE49-F238E27FC236}">
                <a16:creationId xmlns:a16="http://schemas.microsoft.com/office/drawing/2014/main" id="{F3FE3971-6FE5-C952-666A-620C36CD77E2}"/>
              </a:ext>
            </a:extLst>
          </p:cNvPr>
          <p:cNvSpPr>
            <a:spLocks noEditPoints="1"/>
          </p:cNvSpPr>
          <p:nvPr/>
        </p:nvSpPr>
        <p:spPr bwMode="auto">
          <a:xfrm>
            <a:off x="7908288" y="2144607"/>
            <a:ext cx="334963" cy="338138"/>
          </a:xfrm>
          <a:custGeom>
            <a:avLst/>
            <a:gdLst>
              <a:gd name="T0" fmla="*/ 95 w 96"/>
              <a:gd name="T1" fmla="*/ 2 h 96"/>
              <a:gd name="T2" fmla="*/ 90 w 96"/>
              <a:gd name="T3" fmla="*/ 0 h 96"/>
              <a:gd name="T4" fmla="*/ 90 w 96"/>
              <a:gd name="T5" fmla="*/ 0 h 96"/>
              <a:gd name="T6" fmla="*/ 2 w 96"/>
              <a:gd name="T7" fmla="*/ 32 h 96"/>
              <a:gd name="T8" fmla="*/ 0 w 96"/>
              <a:gd name="T9" fmla="*/ 35 h 96"/>
              <a:gd name="T10" fmla="*/ 1 w 96"/>
              <a:gd name="T11" fmla="*/ 39 h 96"/>
              <a:gd name="T12" fmla="*/ 20 w 96"/>
              <a:gd name="T13" fmla="*/ 58 h 96"/>
              <a:gd name="T14" fmla="*/ 20 w 96"/>
              <a:gd name="T15" fmla="*/ 88 h 96"/>
              <a:gd name="T16" fmla="*/ 24 w 96"/>
              <a:gd name="T17" fmla="*/ 92 h 96"/>
              <a:gd name="T18" fmla="*/ 27 w 96"/>
              <a:gd name="T19" fmla="*/ 91 h 96"/>
              <a:gd name="T20" fmla="*/ 28 w 96"/>
              <a:gd name="T21" fmla="*/ 90 h 96"/>
              <a:gd name="T22" fmla="*/ 39 w 96"/>
              <a:gd name="T23" fmla="*/ 76 h 96"/>
              <a:gd name="T24" fmla="*/ 57 w 96"/>
              <a:gd name="T25" fmla="*/ 95 h 96"/>
              <a:gd name="T26" fmla="*/ 60 w 96"/>
              <a:gd name="T27" fmla="*/ 96 h 96"/>
              <a:gd name="T28" fmla="*/ 60 w 96"/>
              <a:gd name="T29" fmla="*/ 96 h 96"/>
              <a:gd name="T30" fmla="*/ 63 w 96"/>
              <a:gd name="T31" fmla="*/ 93 h 96"/>
              <a:gd name="T32" fmla="*/ 95 w 96"/>
              <a:gd name="T33" fmla="*/ 7 h 96"/>
              <a:gd name="T34" fmla="*/ 95 w 96"/>
              <a:gd name="T35" fmla="*/ 2 h 96"/>
              <a:gd name="T36" fmla="*/ 69 w 96"/>
              <a:gd name="T37" fmla="*/ 17 h 96"/>
              <a:gd name="T38" fmla="*/ 24 w 96"/>
              <a:gd name="T39" fmla="*/ 51 h 96"/>
              <a:gd name="T40" fmla="*/ 11 w 96"/>
              <a:gd name="T41" fmla="*/ 38 h 96"/>
              <a:gd name="T42" fmla="*/ 69 w 96"/>
              <a:gd name="T43" fmla="*/ 17 h 96"/>
              <a:gd name="T44" fmla="*/ 28 w 96"/>
              <a:gd name="T45" fmla="*/ 77 h 96"/>
              <a:gd name="T46" fmla="*/ 28 w 96"/>
              <a:gd name="T47" fmla="*/ 66 h 96"/>
              <a:gd name="T48" fmla="*/ 33 w 96"/>
              <a:gd name="T49" fmla="*/ 71 h 96"/>
              <a:gd name="T50" fmla="*/ 28 w 96"/>
              <a:gd name="T51" fmla="*/ 77 h 96"/>
              <a:gd name="T52" fmla="*/ 58 w 96"/>
              <a:gd name="T53" fmla="*/ 85 h 96"/>
              <a:gd name="T54" fmla="*/ 30 w 96"/>
              <a:gd name="T55" fmla="*/ 56 h 96"/>
              <a:gd name="T56" fmla="*/ 83 w 96"/>
              <a:gd name="T57" fmla="*/ 16 h 96"/>
              <a:gd name="T58" fmla="*/ 58 w 96"/>
              <a:gd name="T59"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96">
                <a:moveTo>
                  <a:pt x="95" y="2"/>
                </a:moveTo>
                <a:cubicBezTo>
                  <a:pt x="94" y="0"/>
                  <a:pt x="92" y="0"/>
                  <a:pt x="90" y="0"/>
                </a:cubicBezTo>
                <a:cubicBezTo>
                  <a:pt x="90" y="0"/>
                  <a:pt x="90" y="0"/>
                  <a:pt x="90" y="0"/>
                </a:cubicBezTo>
                <a:cubicBezTo>
                  <a:pt x="2" y="32"/>
                  <a:pt x="2" y="32"/>
                  <a:pt x="2" y="32"/>
                </a:cubicBezTo>
                <a:cubicBezTo>
                  <a:pt x="1" y="33"/>
                  <a:pt x="0" y="34"/>
                  <a:pt x="0" y="35"/>
                </a:cubicBezTo>
                <a:cubicBezTo>
                  <a:pt x="0" y="36"/>
                  <a:pt x="0" y="38"/>
                  <a:pt x="1" y="39"/>
                </a:cubicBezTo>
                <a:cubicBezTo>
                  <a:pt x="20" y="58"/>
                  <a:pt x="20" y="58"/>
                  <a:pt x="20" y="58"/>
                </a:cubicBezTo>
                <a:cubicBezTo>
                  <a:pt x="20" y="88"/>
                  <a:pt x="20" y="88"/>
                  <a:pt x="20" y="88"/>
                </a:cubicBezTo>
                <a:cubicBezTo>
                  <a:pt x="20" y="90"/>
                  <a:pt x="22" y="92"/>
                  <a:pt x="24" y="92"/>
                </a:cubicBezTo>
                <a:cubicBezTo>
                  <a:pt x="25" y="92"/>
                  <a:pt x="26" y="92"/>
                  <a:pt x="27" y="91"/>
                </a:cubicBezTo>
                <a:cubicBezTo>
                  <a:pt x="27" y="91"/>
                  <a:pt x="27" y="90"/>
                  <a:pt x="28" y="90"/>
                </a:cubicBezTo>
                <a:cubicBezTo>
                  <a:pt x="39" y="76"/>
                  <a:pt x="39" y="76"/>
                  <a:pt x="39" y="76"/>
                </a:cubicBezTo>
                <a:cubicBezTo>
                  <a:pt x="57" y="95"/>
                  <a:pt x="57" y="95"/>
                  <a:pt x="57" y="95"/>
                </a:cubicBezTo>
                <a:cubicBezTo>
                  <a:pt x="58" y="96"/>
                  <a:pt x="59" y="96"/>
                  <a:pt x="60" y="96"/>
                </a:cubicBezTo>
                <a:cubicBezTo>
                  <a:pt x="60" y="96"/>
                  <a:pt x="60" y="96"/>
                  <a:pt x="60" y="96"/>
                </a:cubicBezTo>
                <a:cubicBezTo>
                  <a:pt x="62" y="96"/>
                  <a:pt x="63" y="94"/>
                  <a:pt x="63" y="93"/>
                </a:cubicBezTo>
                <a:cubicBezTo>
                  <a:pt x="95" y="7"/>
                  <a:pt x="95" y="7"/>
                  <a:pt x="95" y="7"/>
                </a:cubicBezTo>
                <a:cubicBezTo>
                  <a:pt x="96" y="6"/>
                  <a:pt x="96" y="3"/>
                  <a:pt x="95" y="2"/>
                </a:cubicBezTo>
                <a:close/>
                <a:moveTo>
                  <a:pt x="69" y="17"/>
                </a:moveTo>
                <a:cubicBezTo>
                  <a:pt x="24" y="51"/>
                  <a:pt x="24" y="51"/>
                  <a:pt x="24" y="51"/>
                </a:cubicBezTo>
                <a:cubicBezTo>
                  <a:pt x="11" y="38"/>
                  <a:pt x="11" y="38"/>
                  <a:pt x="11" y="38"/>
                </a:cubicBezTo>
                <a:lnTo>
                  <a:pt x="69" y="17"/>
                </a:lnTo>
                <a:close/>
                <a:moveTo>
                  <a:pt x="28" y="77"/>
                </a:moveTo>
                <a:cubicBezTo>
                  <a:pt x="28" y="66"/>
                  <a:pt x="28" y="66"/>
                  <a:pt x="28" y="66"/>
                </a:cubicBezTo>
                <a:cubicBezTo>
                  <a:pt x="33" y="71"/>
                  <a:pt x="33" y="71"/>
                  <a:pt x="33" y="71"/>
                </a:cubicBezTo>
                <a:lnTo>
                  <a:pt x="28" y="77"/>
                </a:lnTo>
                <a:close/>
                <a:moveTo>
                  <a:pt x="58" y="85"/>
                </a:moveTo>
                <a:cubicBezTo>
                  <a:pt x="30" y="56"/>
                  <a:pt x="30" y="56"/>
                  <a:pt x="30" y="56"/>
                </a:cubicBezTo>
                <a:cubicBezTo>
                  <a:pt x="83" y="16"/>
                  <a:pt x="83" y="16"/>
                  <a:pt x="83" y="16"/>
                </a:cubicBezTo>
                <a:lnTo>
                  <a:pt x="58"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85">
            <a:extLst>
              <a:ext uri="{FF2B5EF4-FFF2-40B4-BE49-F238E27FC236}">
                <a16:creationId xmlns:a16="http://schemas.microsoft.com/office/drawing/2014/main" id="{4DAB96E0-896B-4EAC-412D-19412EC13A53}"/>
              </a:ext>
            </a:extLst>
          </p:cNvPr>
          <p:cNvSpPr>
            <a:spLocks noEditPoints="1"/>
          </p:cNvSpPr>
          <p:nvPr/>
        </p:nvSpPr>
        <p:spPr bwMode="auto">
          <a:xfrm>
            <a:off x="7390059" y="2814688"/>
            <a:ext cx="338138" cy="338138"/>
          </a:xfrm>
          <a:custGeom>
            <a:avLst/>
            <a:gdLst>
              <a:gd name="T0" fmla="*/ 95 w 97"/>
              <a:gd name="T1" fmla="*/ 22 h 96"/>
              <a:gd name="T2" fmla="*/ 79 w 97"/>
              <a:gd name="T3" fmla="*/ 2 h 96"/>
              <a:gd name="T4" fmla="*/ 76 w 97"/>
              <a:gd name="T5" fmla="*/ 0 h 96"/>
              <a:gd name="T6" fmla="*/ 4 w 97"/>
              <a:gd name="T7" fmla="*/ 0 h 96"/>
              <a:gd name="T8" fmla="*/ 1 w 97"/>
              <a:gd name="T9" fmla="*/ 2 h 96"/>
              <a:gd name="T10" fmla="*/ 1 w 97"/>
              <a:gd name="T11" fmla="*/ 6 h 96"/>
              <a:gd name="T12" fmla="*/ 11 w 97"/>
              <a:gd name="T13" fmla="*/ 24 h 96"/>
              <a:gd name="T14" fmla="*/ 1 w 97"/>
              <a:gd name="T15" fmla="*/ 42 h 96"/>
              <a:gd name="T16" fmla="*/ 1 w 97"/>
              <a:gd name="T17" fmla="*/ 46 h 96"/>
              <a:gd name="T18" fmla="*/ 4 w 97"/>
              <a:gd name="T19" fmla="*/ 48 h 96"/>
              <a:gd name="T20" fmla="*/ 36 w 97"/>
              <a:gd name="T21" fmla="*/ 48 h 96"/>
              <a:gd name="T22" fmla="*/ 36 w 97"/>
              <a:gd name="T23" fmla="*/ 92 h 96"/>
              <a:gd name="T24" fmla="*/ 40 w 97"/>
              <a:gd name="T25" fmla="*/ 96 h 96"/>
              <a:gd name="T26" fmla="*/ 52 w 97"/>
              <a:gd name="T27" fmla="*/ 96 h 96"/>
              <a:gd name="T28" fmla="*/ 56 w 97"/>
              <a:gd name="T29" fmla="*/ 92 h 96"/>
              <a:gd name="T30" fmla="*/ 56 w 97"/>
              <a:gd name="T31" fmla="*/ 48 h 96"/>
              <a:gd name="T32" fmla="*/ 76 w 97"/>
              <a:gd name="T33" fmla="*/ 48 h 96"/>
              <a:gd name="T34" fmla="*/ 79 w 97"/>
              <a:gd name="T35" fmla="*/ 46 h 96"/>
              <a:gd name="T36" fmla="*/ 95 w 97"/>
              <a:gd name="T37" fmla="*/ 26 h 96"/>
              <a:gd name="T38" fmla="*/ 95 w 97"/>
              <a:gd name="T39" fmla="*/ 22 h 96"/>
              <a:gd name="T40" fmla="*/ 48 w 97"/>
              <a:gd name="T41" fmla="*/ 88 h 96"/>
              <a:gd name="T42" fmla="*/ 44 w 97"/>
              <a:gd name="T43" fmla="*/ 88 h 96"/>
              <a:gd name="T44" fmla="*/ 44 w 97"/>
              <a:gd name="T45" fmla="*/ 48 h 96"/>
              <a:gd name="T46" fmla="*/ 48 w 97"/>
              <a:gd name="T47" fmla="*/ 48 h 96"/>
              <a:gd name="T48" fmla="*/ 48 w 97"/>
              <a:gd name="T49" fmla="*/ 88 h 96"/>
              <a:gd name="T50" fmla="*/ 75 w 97"/>
              <a:gd name="T51" fmla="*/ 40 h 96"/>
              <a:gd name="T52" fmla="*/ 52 w 97"/>
              <a:gd name="T53" fmla="*/ 40 h 96"/>
              <a:gd name="T54" fmla="*/ 40 w 97"/>
              <a:gd name="T55" fmla="*/ 40 h 96"/>
              <a:gd name="T56" fmla="*/ 11 w 97"/>
              <a:gd name="T57" fmla="*/ 40 h 96"/>
              <a:gd name="T58" fmla="*/ 20 w 97"/>
              <a:gd name="T59" fmla="*/ 26 h 96"/>
              <a:gd name="T60" fmla="*/ 20 w 97"/>
              <a:gd name="T61" fmla="*/ 22 h 96"/>
              <a:gd name="T62" fmla="*/ 11 w 97"/>
              <a:gd name="T63" fmla="*/ 8 h 96"/>
              <a:gd name="T64" fmla="*/ 75 w 97"/>
              <a:gd name="T65" fmla="*/ 8 h 96"/>
              <a:gd name="T66" fmla="*/ 87 w 97"/>
              <a:gd name="T67" fmla="*/ 24 h 96"/>
              <a:gd name="T68" fmla="*/ 75 w 97"/>
              <a:gd name="T6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 h="96">
                <a:moveTo>
                  <a:pt x="95" y="22"/>
                </a:moveTo>
                <a:cubicBezTo>
                  <a:pt x="79" y="2"/>
                  <a:pt x="79" y="2"/>
                  <a:pt x="79" y="2"/>
                </a:cubicBezTo>
                <a:cubicBezTo>
                  <a:pt x="79" y="0"/>
                  <a:pt x="77" y="0"/>
                  <a:pt x="76" y="0"/>
                </a:cubicBezTo>
                <a:cubicBezTo>
                  <a:pt x="4" y="0"/>
                  <a:pt x="4" y="0"/>
                  <a:pt x="4" y="0"/>
                </a:cubicBezTo>
                <a:cubicBezTo>
                  <a:pt x="3" y="0"/>
                  <a:pt x="1" y="1"/>
                  <a:pt x="1" y="2"/>
                </a:cubicBezTo>
                <a:cubicBezTo>
                  <a:pt x="0" y="3"/>
                  <a:pt x="0" y="5"/>
                  <a:pt x="1" y="6"/>
                </a:cubicBezTo>
                <a:cubicBezTo>
                  <a:pt x="11" y="24"/>
                  <a:pt x="11" y="24"/>
                  <a:pt x="11" y="24"/>
                </a:cubicBezTo>
                <a:cubicBezTo>
                  <a:pt x="1" y="42"/>
                  <a:pt x="1" y="42"/>
                  <a:pt x="1" y="42"/>
                </a:cubicBezTo>
                <a:cubicBezTo>
                  <a:pt x="0" y="43"/>
                  <a:pt x="0" y="45"/>
                  <a:pt x="1" y="46"/>
                </a:cubicBezTo>
                <a:cubicBezTo>
                  <a:pt x="1" y="47"/>
                  <a:pt x="3" y="48"/>
                  <a:pt x="4" y="48"/>
                </a:cubicBezTo>
                <a:cubicBezTo>
                  <a:pt x="36" y="48"/>
                  <a:pt x="36" y="48"/>
                  <a:pt x="36" y="48"/>
                </a:cubicBezTo>
                <a:cubicBezTo>
                  <a:pt x="36" y="92"/>
                  <a:pt x="36" y="92"/>
                  <a:pt x="36" y="92"/>
                </a:cubicBezTo>
                <a:cubicBezTo>
                  <a:pt x="36" y="94"/>
                  <a:pt x="38" y="96"/>
                  <a:pt x="40" y="96"/>
                </a:cubicBezTo>
                <a:cubicBezTo>
                  <a:pt x="52" y="96"/>
                  <a:pt x="52" y="96"/>
                  <a:pt x="52" y="96"/>
                </a:cubicBezTo>
                <a:cubicBezTo>
                  <a:pt x="55" y="96"/>
                  <a:pt x="56" y="94"/>
                  <a:pt x="56" y="92"/>
                </a:cubicBezTo>
                <a:cubicBezTo>
                  <a:pt x="56" y="48"/>
                  <a:pt x="56" y="48"/>
                  <a:pt x="56" y="48"/>
                </a:cubicBezTo>
                <a:cubicBezTo>
                  <a:pt x="76" y="48"/>
                  <a:pt x="76" y="48"/>
                  <a:pt x="76" y="48"/>
                </a:cubicBezTo>
                <a:cubicBezTo>
                  <a:pt x="77" y="48"/>
                  <a:pt x="79" y="48"/>
                  <a:pt x="79" y="46"/>
                </a:cubicBezTo>
                <a:cubicBezTo>
                  <a:pt x="95" y="26"/>
                  <a:pt x="95" y="26"/>
                  <a:pt x="95" y="26"/>
                </a:cubicBezTo>
                <a:cubicBezTo>
                  <a:pt x="97" y="25"/>
                  <a:pt x="97" y="23"/>
                  <a:pt x="95" y="22"/>
                </a:cubicBezTo>
                <a:close/>
                <a:moveTo>
                  <a:pt x="48" y="88"/>
                </a:moveTo>
                <a:cubicBezTo>
                  <a:pt x="44" y="88"/>
                  <a:pt x="44" y="88"/>
                  <a:pt x="44" y="88"/>
                </a:cubicBezTo>
                <a:cubicBezTo>
                  <a:pt x="44" y="48"/>
                  <a:pt x="44" y="48"/>
                  <a:pt x="44" y="48"/>
                </a:cubicBezTo>
                <a:cubicBezTo>
                  <a:pt x="48" y="48"/>
                  <a:pt x="48" y="48"/>
                  <a:pt x="48" y="48"/>
                </a:cubicBezTo>
                <a:lnTo>
                  <a:pt x="48" y="88"/>
                </a:lnTo>
                <a:close/>
                <a:moveTo>
                  <a:pt x="75" y="40"/>
                </a:moveTo>
                <a:cubicBezTo>
                  <a:pt x="52" y="40"/>
                  <a:pt x="52" y="40"/>
                  <a:pt x="52" y="40"/>
                </a:cubicBezTo>
                <a:cubicBezTo>
                  <a:pt x="40" y="40"/>
                  <a:pt x="40" y="40"/>
                  <a:pt x="40" y="40"/>
                </a:cubicBezTo>
                <a:cubicBezTo>
                  <a:pt x="11" y="40"/>
                  <a:pt x="11" y="40"/>
                  <a:pt x="11" y="40"/>
                </a:cubicBezTo>
                <a:cubicBezTo>
                  <a:pt x="20" y="26"/>
                  <a:pt x="20" y="26"/>
                  <a:pt x="20" y="26"/>
                </a:cubicBezTo>
                <a:cubicBezTo>
                  <a:pt x="21" y="25"/>
                  <a:pt x="21" y="23"/>
                  <a:pt x="20" y="22"/>
                </a:cubicBezTo>
                <a:cubicBezTo>
                  <a:pt x="11" y="8"/>
                  <a:pt x="11" y="8"/>
                  <a:pt x="11" y="8"/>
                </a:cubicBezTo>
                <a:cubicBezTo>
                  <a:pt x="75" y="8"/>
                  <a:pt x="75" y="8"/>
                  <a:pt x="75" y="8"/>
                </a:cubicBezTo>
                <a:cubicBezTo>
                  <a:pt x="87" y="24"/>
                  <a:pt x="87" y="24"/>
                  <a:pt x="87" y="24"/>
                </a:cubicBezTo>
                <a:lnTo>
                  <a:pt x="75"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04">
            <a:extLst>
              <a:ext uri="{FF2B5EF4-FFF2-40B4-BE49-F238E27FC236}">
                <a16:creationId xmlns:a16="http://schemas.microsoft.com/office/drawing/2014/main" id="{ECF5FB16-B3D6-A1B4-5B35-61E9C665AA5D}"/>
              </a:ext>
            </a:extLst>
          </p:cNvPr>
          <p:cNvSpPr>
            <a:spLocks noEditPoints="1"/>
          </p:cNvSpPr>
          <p:nvPr/>
        </p:nvSpPr>
        <p:spPr bwMode="auto">
          <a:xfrm>
            <a:off x="7420222" y="3701710"/>
            <a:ext cx="307975" cy="341313"/>
          </a:xfrm>
          <a:custGeom>
            <a:avLst/>
            <a:gdLst>
              <a:gd name="T0" fmla="*/ 84 w 88"/>
              <a:gd name="T1" fmla="*/ 39 h 97"/>
              <a:gd name="T2" fmla="*/ 72 w 88"/>
              <a:gd name="T3" fmla="*/ 33 h 97"/>
              <a:gd name="T4" fmla="*/ 71 w 88"/>
              <a:gd name="T5" fmla="*/ 33 h 97"/>
              <a:gd name="T6" fmla="*/ 45 w 88"/>
              <a:gd name="T7" fmla="*/ 36 h 97"/>
              <a:gd name="T8" fmla="*/ 45 w 88"/>
              <a:gd name="T9" fmla="*/ 34 h 97"/>
              <a:gd name="T10" fmla="*/ 26 w 88"/>
              <a:gd name="T11" fmla="*/ 1 h 97"/>
              <a:gd name="T12" fmla="*/ 22 w 88"/>
              <a:gd name="T13" fmla="*/ 2 h 97"/>
              <a:gd name="T14" fmla="*/ 20 w 88"/>
              <a:gd name="T15" fmla="*/ 5 h 97"/>
              <a:gd name="T16" fmla="*/ 20 w 88"/>
              <a:gd name="T17" fmla="*/ 33 h 97"/>
              <a:gd name="T18" fmla="*/ 4 w 88"/>
              <a:gd name="T19" fmla="*/ 33 h 97"/>
              <a:gd name="T20" fmla="*/ 0 w 88"/>
              <a:gd name="T21" fmla="*/ 37 h 97"/>
              <a:gd name="T22" fmla="*/ 0 w 88"/>
              <a:gd name="T23" fmla="*/ 93 h 97"/>
              <a:gd name="T24" fmla="*/ 4 w 88"/>
              <a:gd name="T25" fmla="*/ 97 h 97"/>
              <a:gd name="T26" fmla="*/ 24 w 88"/>
              <a:gd name="T27" fmla="*/ 97 h 97"/>
              <a:gd name="T28" fmla="*/ 28 w 88"/>
              <a:gd name="T29" fmla="*/ 93 h 97"/>
              <a:gd name="T30" fmla="*/ 28 w 88"/>
              <a:gd name="T31" fmla="*/ 92 h 97"/>
              <a:gd name="T32" fmla="*/ 35 w 88"/>
              <a:gd name="T33" fmla="*/ 94 h 97"/>
              <a:gd name="T34" fmla="*/ 69 w 88"/>
              <a:gd name="T35" fmla="*/ 97 h 97"/>
              <a:gd name="T36" fmla="*/ 70 w 88"/>
              <a:gd name="T37" fmla="*/ 97 h 97"/>
              <a:gd name="T38" fmla="*/ 86 w 88"/>
              <a:gd name="T39" fmla="*/ 82 h 97"/>
              <a:gd name="T40" fmla="*/ 88 w 88"/>
              <a:gd name="T41" fmla="*/ 52 h 97"/>
              <a:gd name="T42" fmla="*/ 84 w 88"/>
              <a:gd name="T43" fmla="*/ 39 h 97"/>
              <a:gd name="T44" fmla="*/ 20 w 88"/>
              <a:gd name="T45" fmla="*/ 89 h 97"/>
              <a:gd name="T46" fmla="*/ 8 w 88"/>
              <a:gd name="T47" fmla="*/ 89 h 97"/>
              <a:gd name="T48" fmla="*/ 8 w 88"/>
              <a:gd name="T49" fmla="*/ 41 h 97"/>
              <a:gd name="T50" fmla="*/ 20 w 88"/>
              <a:gd name="T51" fmla="*/ 41 h 97"/>
              <a:gd name="T52" fmla="*/ 20 w 88"/>
              <a:gd name="T53" fmla="*/ 78 h 97"/>
              <a:gd name="T54" fmla="*/ 20 w 88"/>
              <a:gd name="T55" fmla="*/ 89 h 97"/>
              <a:gd name="T56" fmla="*/ 78 w 88"/>
              <a:gd name="T57" fmla="*/ 81 h 97"/>
              <a:gd name="T58" fmla="*/ 70 w 88"/>
              <a:gd name="T59" fmla="*/ 89 h 97"/>
              <a:gd name="T60" fmla="*/ 69 w 88"/>
              <a:gd name="T61" fmla="*/ 89 h 97"/>
              <a:gd name="T62" fmla="*/ 35 w 88"/>
              <a:gd name="T63" fmla="*/ 86 h 97"/>
              <a:gd name="T64" fmla="*/ 28 w 88"/>
              <a:gd name="T65" fmla="*/ 78 h 97"/>
              <a:gd name="T66" fmla="*/ 28 w 88"/>
              <a:gd name="T67" fmla="*/ 37 h 97"/>
              <a:gd name="T68" fmla="*/ 28 w 88"/>
              <a:gd name="T69" fmla="*/ 12 h 97"/>
              <a:gd name="T70" fmla="*/ 37 w 88"/>
              <a:gd name="T71" fmla="*/ 34 h 97"/>
              <a:gd name="T72" fmla="*/ 36 w 88"/>
              <a:gd name="T73" fmla="*/ 41 h 97"/>
              <a:gd name="T74" fmla="*/ 37 w 88"/>
              <a:gd name="T75" fmla="*/ 44 h 97"/>
              <a:gd name="T76" fmla="*/ 40 w 88"/>
              <a:gd name="T77" fmla="*/ 45 h 97"/>
              <a:gd name="T78" fmla="*/ 71 w 88"/>
              <a:gd name="T79" fmla="*/ 43 h 97"/>
              <a:gd name="T80" fmla="*/ 78 w 88"/>
              <a:gd name="T81" fmla="*/ 45 h 97"/>
              <a:gd name="T82" fmla="*/ 80 w 88"/>
              <a:gd name="T83" fmla="*/ 51 h 97"/>
              <a:gd name="T84" fmla="*/ 78 w 88"/>
              <a:gd name="T85"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97">
                <a:moveTo>
                  <a:pt x="84" y="39"/>
                </a:moveTo>
                <a:cubicBezTo>
                  <a:pt x="81" y="36"/>
                  <a:pt x="77" y="33"/>
                  <a:pt x="72" y="33"/>
                </a:cubicBezTo>
                <a:cubicBezTo>
                  <a:pt x="72" y="33"/>
                  <a:pt x="71" y="33"/>
                  <a:pt x="71" y="33"/>
                </a:cubicBezTo>
                <a:cubicBezTo>
                  <a:pt x="45" y="36"/>
                  <a:pt x="45" y="36"/>
                  <a:pt x="45" y="36"/>
                </a:cubicBezTo>
                <a:cubicBezTo>
                  <a:pt x="45" y="34"/>
                  <a:pt x="45" y="34"/>
                  <a:pt x="45" y="34"/>
                </a:cubicBezTo>
                <a:cubicBezTo>
                  <a:pt x="47" y="20"/>
                  <a:pt x="39" y="7"/>
                  <a:pt x="26" y="1"/>
                </a:cubicBezTo>
                <a:cubicBezTo>
                  <a:pt x="24" y="0"/>
                  <a:pt x="23" y="1"/>
                  <a:pt x="22" y="2"/>
                </a:cubicBezTo>
                <a:cubicBezTo>
                  <a:pt x="21" y="3"/>
                  <a:pt x="20" y="4"/>
                  <a:pt x="20" y="5"/>
                </a:cubicBezTo>
                <a:cubicBezTo>
                  <a:pt x="20" y="33"/>
                  <a:pt x="20" y="33"/>
                  <a:pt x="20" y="33"/>
                </a:cubicBezTo>
                <a:cubicBezTo>
                  <a:pt x="4" y="33"/>
                  <a:pt x="4" y="33"/>
                  <a:pt x="4" y="33"/>
                </a:cubicBezTo>
                <a:cubicBezTo>
                  <a:pt x="2" y="33"/>
                  <a:pt x="0" y="35"/>
                  <a:pt x="0" y="37"/>
                </a:cubicBezTo>
                <a:cubicBezTo>
                  <a:pt x="0" y="93"/>
                  <a:pt x="0" y="93"/>
                  <a:pt x="0" y="93"/>
                </a:cubicBezTo>
                <a:cubicBezTo>
                  <a:pt x="0" y="95"/>
                  <a:pt x="2" y="97"/>
                  <a:pt x="4" y="97"/>
                </a:cubicBezTo>
                <a:cubicBezTo>
                  <a:pt x="24" y="97"/>
                  <a:pt x="24" y="97"/>
                  <a:pt x="24" y="97"/>
                </a:cubicBezTo>
                <a:cubicBezTo>
                  <a:pt x="26" y="97"/>
                  <a:pt x="28" y="95"/>
                  <a:pt x="28" y="93"/>
                </a:cubicBezTo>
                <a:cubicBezTo>
                  <a:pt x="28" y="92"/>
                  <a:pt x="28" y="92"/>
                  <a:pt x="28" y="92"/>
                </a:cubicBezTo>
                <a:cubicBezTo>
                  <a:pt x="30" y="93"/>
                  <a:pt x="32" y="94"/>
                  <a:pt x="35" y="94"/>
                </a:cubicBezTo>
                <a:cubicBezTo>
                  <a:pt x="69" y="97"/>
                  <a:pt x="69" y="97"/>
                  <a:pt x="69" y="97"/>
                </a:cubicBezTo>
                <a:cubicBezTo>
                  <a:pt x="69" y="97"/>
                  <a:pt x="70" y="97"/>
                  <a:pt x="70" y="97"/>
                </a:cubicBezTo>
                <a:cubicBezTo>
                  <a:pt x="78" y="97"/>
                  <a:pt x="85" y="90"/>
                  <a:pt x="86" y="82"/>
                </a:cubicBezTo>
                <a:cubicBezTo>
                  <a:pt x="88" y="52"/>
                  <a:pt x="88" y="52"/>
                  <a:pt x="88" y="52"/>
                </a:cubicBezTo>
                <a:cubicBezTo>
                  <a:pt x="88" y="47"/>
                  <a:pt x="87" y="42"/>
                  <a:pt x="84" y="39"/>
                </a:cubicBezTo>
                <a:close/>
                <a:moveTo>
                  <a:pt x="20" y="89"/>
                </a:moveTo>
                <a:cubicBezTo>
                  <a:pt x="8" y="89"/>
                  <a:pt x="8" y="89"/>
                  <a:pt x="8" y="89"/>
                </a:cubicBezTo>
                <a:cubicBezTo>
                  <a:pt x="8" y="41"/>
                  <a:pt x="8" y="41"/>
                  <a:pt x="8" y="41"/>
                </a:cubicBezTo>
                <a:cubicBezTo>
                  <a:pt x="20" y="41"/>
                  <a:pt x="20" y="41"/>
                  <a:pt x="20" y="41"/>
                </a:cubicBezTo>
                <a:cubicBezTo>
                  <a:pt x="20" y="78"/>
                  <a:pt x="20" y="78"/>
                  <a:pt x="20" y="78"/>
                </a:cubicBezTo>
                <a:lnTo>
                  <a:pt x="20" y="89"/>
                </a:lnTo>
                <a:close/>
                <a:moveTo>
                  <a:pt x="78" y="81"/>
                </a:moveTo>
                <a:cubicBezTo>
                  <a:pt x="78" y="85"/>
                  <a:pt x="74" y="89"/>
                  <a:pt x="70" y="89"/>
                </a:cubicBezTo>
                <a:cubicBezTo>
                  <a:pt x="70" y="89"/>
                  <a:pt x="70" y="89"/>
                  <a:pt x="69" y="89"/>
                </a:cubicBezTo>
                <a:cubicBezTo>
                  <a:pt x="35" y="86"/>
                  <a:pt x="35" y="86"/>
                  <a:pt x="35" y="86"/>
                </a:cubicBezTo>
                <a:cubicBezTo>
                  <a:pt x="31" y="86"/>
                  <a:pt x="28" y="82"/>
                  <a:pt x="28" y="78"/>
                </a:cubicBezTo>
                <a:cubicBezTo>
                  <a:pt x="28" y="37"/>
                  <a:pt x="28" y="37"/>
                  <a:pt x="28" y="37"/>
                </a:cubicBezTo>
                <a:cubicBezTo>
                  <a:pt x="28" y="12"/>
                  <a:pt x="28" y="12"/>
                  <a:pt x="28" y="12"/>
                </a:cubicBezTo>
                <a:cubicBezTo>
                  <a:pt x="35" y="17"/>
                  <a:pt x="38" y="25"/>
                  <a:pt x="37" y="34"/>
                </a:cubicBezTo>
                <a:cubicBezTo>
                  <a:pt x="36" y="41"/>
                  <a:pt x="36" y="41"/>
                  <a:pt x="36" y="41"/>
                </a:cubicBezTo>
                <a:cubicBezTo>
                  <a:pt x="36" y="42"/>
                  <a:pt x="36" y="43"/>
                  <a:pt x="37" y="44"/>
                </a:cubicBezTo>
                <a:cubicBezTo>
                  <a:pt x="38" y="45"/>
                  <a:pt x="39" y="45"/>
                  <a:pt x="40" y="45"/>
                </a:cubicBezTo>
                <a:cubicBezTo>
                  <a:pt x="71" y="43"/>
                  <a:pt x="71" y="43"/>
                  <a:pt x="71" y="43"/>
                </a:cubicBezTo>
                <a:cubicBezTo>
                  <a:pt x="74" y="42"/>
                  <a:pt x="76" y="43"/>
                  <a:pt x="78" y="45"/>
                </a:cubicBezTo>
                <a:cubicBezTo>
                  <a:pt x="80" y="47"/>
                  <a:pt x="80" y="49"/>
                  <a:pt x="80" y="51"/>
                </a:cubicBezTo>
                <a:lnTo>
                  <a:pt x="78" y="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Shape 3599">
            <a:extLst>
              <a:ext uri="{FF2B5EF4-FFF2-40B4-BE49-F238E27FC236}">
                <a16:creationId xmlns:a16="http://schemas.microsoft.com/office/drawing/2014/main" id="{607583B3-1502-6DE7-DA1F-F66797B11CA9}"/>
              </a:ext>
            </a:extLst>
          </p:cNvPr>
          <p:cNvSpPr/>
          <p:nvPr/>
        </p:nvSpPr>
        <p:spPr>
          <a:xfrm>
            <a:off x="7808616" y="4327802"/>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114" name="Shape 3647">
            <a:extLst>
              <a:ext uri="{FF2B5EF4-FFF2-40B4-BE49-F238E27FC236}">
                <a16:creationId xmlns:a16="http://schemas.microsoft.com/office/drawing/2014/main" id="{48AE2590-A890-E8C7-10FD-D70870AC38A3}"/>
              </a:ext>
            </a:extLst>
          </p:cNvPr>
          <p:cNvSpPr/>
          <p:nvPr/>
        </p:nvSpPr>
        <p:spPr>
          <a:xfrm>
            <a:off x="9002864" y="4365797"/>
            <a:ext cx="410797" cy="451877"/>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130" name="TextBox 129">
            <a:extLst>
              <a:ext uri="{FF2B5EF4-FFF2-40B4-BE49-F238E27FC236}">
                <a16:creationId xmlns:a16="http://schemas.microsoft.com/office/drawing/2014/main" id="{55596C3E-1DB7-646F-911B-13824584846C}"/>
              </a:ext>
            </a:extLst>
          </p:cNvPr>
          <p:cNvSpPr txBox="1"/>
          <p:nvPr/>
        </p:nvSpPr>
        <p:spPr>
          <a:xfrm>
            <a:off x="4626789" y="1869183"/>
            <a:ext cx="1937297" cy="523220"/>
          </a:xfrm>
          <a:prstGeom prst="rect">
            <a:avLst/>
          </a:prstGeom>
          <a:noFill/>
        </p:spPr>
        <p:txBody>
          <a:bodyPr wrap="square" rtlCol="0">
            <a:spAutoFit/>
          </a:bodyPr>
          <a:lstStyle/>
          <a:p>
            <a:pPr algn="r"/>
            <a:r>
              <a:rPr lang="en-US" sz="1400" dirty="0">
                <a:solidFill>
                  <a:schemeClr val="tx2"/>
                </a:solidFill>
                <a:latin typeface="Lato" panose="020F0502020204030203" pitchFamily="34" charset="77"/>
              </a:rPr>
              <a:t>YOUR AWESOME </a:t>
            </a:r>
          </a:p>
          <a:p>
            <a:pPr algn="r"/>
            <a:r>
              <a:rPr lang="en-US" sz="1400" dirty="0">
                <a:solidFill>
                  <a:schemeClr val="tx2"/>
                </a:solidFill>
                <a:latin typeface="Lato" panose="020F0502020204030203" pitchFamily="34" charset="77"/>
              </a:rPr>
              <a:t>HEADLINE</a:t>
            </a:r>
          </a:p>
        </p:txBody>
      </p:sp>
      <p:sp>
        <p:nvSpPr>
          <p:cNvPr id="131" name="TextBox 130">
            <a:extLst>
              <a:ext uri="{FF2B5EF4-FFF2-40B4-BE49-F238E27FC236}">
                <a16:creationId xmlns:a16="http://schemas.microsoft.com/office/drawing/2014/main" id="{6EE4FD8D-D691-11AA-89F8-20296ACAC984}"/>
              </a:ext>
            </a:extLst>
          </p:cNvPr>
          <p:cNvSpPr txBox="1"/>
          <p:nvPr/>
        </p:nvSpPr>
        <p:spPr>
          <a:xfrm>
            <a:off x="4664267" y="2343056"/>
            <a:ext cx="1937297" cy="707886"/>
          </a:xfrm>
          <a:prstGeom prst="rect">
            <a:avLst/>
          </a:prstGeom>
          <a:noFill/>
        </p:spPr>
        <p:txBody>
          <a:bodyPr wrap="square" rtlCol="0">
            <a:spAutoFit/>
          </a:bodyPr>
          <a:lstStyle/>
          <a:p>
            <a:pPr algn="r"/>
            <a:r>
              <a:rPr lang="en-US" sz="4000" dirty="0">
                <a:solidFill>
                  <a:schemeClr val="tx2"/>
                </a:solidFill>
                <a:latin typeface="Lato" panose="020F0502020204030203" pitchFamily="34" charset="77"/>
              </a:rPr>
              <a:t>36%</a:t>
            </a:r>
          </a:p>
        </p:txBody>
      </p:sp>
      <p:sp>
        <p:nvSpPr>
          <p:cNvPr id="132" name="TextBox 131">
            <a:extLst>
              <a:ext uri="{FF2B5EF4-FFF2-40B4-BE49-F238E27FC236}">
                <a16:creationId xmlns:a16="http://schemas.microsoft.com/office/drawing/2014/main" id="{4E49E9E3-5015-D970-BBC3-148DA2A3F54F}"/>
              </a:ext>
            </a:extLst>
          </p:cNvPr>
          <p:cNvSpPr txBox="1"/>
          <p:nvPr/>
        </p:nvSpPr>
        <p:spPr>
          <a:xfrm>
            <a:off x="4768303" y="3883040"/>
            <a:ext cx="1937297" cy="523220"/>
          </a:xfrm>
          <a:prstGeom prst="rect">
            <a:avLst/>
          </a:prstGeom>
          <a:noFill/>
        </p:spPr>
        <p:txBody>
          <a:bodyPr wrap="square" rtlCol="0">
            <a:spAutoFit/>
          </a:bodyPr>
          <a:lstStyle/>
          <a:p>
            <a:pPr algn="r"/>
            <a:r>
              <a:rPr lang="en-US" sz="1400" dirty="0">
                <a:solidFill>
                  <a:schemeClr val="tx2"/>
                </a:solidFill>
                <a:latin typeface="Lato" panose="020F0502020204030203" pitchFamily="34" charset="77"/>
              </a:rPr>
              <a:t>YOUR AWESOME </a:t>
            </a:r>
          </a:p>
          <a:p>
            <a:pPr algn="r"/>
            <a:r>
              <a:rPr lang="en-US" sz="1400" dirty="0">
                <a:solidFill>
                  <a:schemeClr val="tx2"/>
                </a:solidFill>
                <a:latin typeface="Lato" panose="020F0502020204030203" pitchFamily="34" charset="77"/>
              </a:rPr>
              <a:t>HEADLINE</a:t>
            </a:r>
          </a:p>
        </p:txBody>
      </p:sp>
      <p:sp>
        <p:nvSpPr>
          <p:cNvPr id="133" name="TextBox 132">
            <a:extLst>
              <a:ext uri="{FF2B5EF4-FFF2-40B4-BE49-F238E27FC236}">
                <a16:creationId xmlns:a16="http://schemas.microsoft.com/office/drawing/2014/main" id="{42FA9581-56C5-F8BA-CA7F-763B9F132375}"/>
              </a:ext>
            </a:extLst>
          </p:cNvPr>
          <p:cNvSpPr txBox="1"/>
          <p:nvPr/>
        </p:nvSpPr>
        <p:spPr>
          <a:xfrm>
            <a:off x="4758359" y="4391333"/>
            <a:ext cx="1937297" cy="707886"/>
          </a:xfrm>
          <a:prstGeom prst="rect">
            <a:avLst/>
          </a:prstGeom>
          <a:noFill/>
        </p:spPr>
        <p:txBody>
          <a:bodyPr wrap="square" rtlCol="0">
            <a:spAutoFit/>
          </a:bodyPr>
          <a:lstStyle/>
          <a:p>
            <a:pPr algn="r"/>
            <a:r>
              <a:rPr lang="en-US" sz="4000" dirty="0">
                <a:solidFill>
                  <a:schemeClr val="tx2"/>
                </a:solidFill>
                <a:latin typeface="Lato" panose="020F0502020204030203" pitchFamily="34" charset="77"/>
              </a:rPr>
              <a:t>12%</a:t>
            </a:r>
          </a:p>
        </p:txBody>
      </p:sp>
      <p:sp>
        <p:nvSpPr>
          <p:cNvPr id="134" name="TextBox 133">
            <a:extLst>
              <a:ext uri="{FF2B5EF4-FFF2-40B4-BE49-F238E27FC236}">
                <a16:creationId xmlns:a16="http://schemas.microsoft.com/office/drawing/2014/main" id="{A1B88A33-7406-D067-A6AC-7B1D338B58F3}"/>
              </a:ext>
            </a:extLst>
          </p:cNvPr>
          <p:cNvSpPr txBox="1"/>
          <p:nvPr/>
        </p:nvSpPr>
        <p:spPr>
          <a:xfrm>
            <a:off x="6379389" y="649983"/>
            <a:ext cx="1937297" cy="523220"/>
          </a:xfrm>
          <a:prstGeom prst="rect">
            <a:avLst/>
          </a:prstGeom>
          <a:noFill/>
        </p:spPr>
        <p:txBody>
          <a:bodyPr wrap="square" rtlCol="0">
            <a:spAutoFit/>
          </a:bodyPr>
          <a:lstStyle/>
          <a:p>
            <a:pPr algn="r"/>
            <a:r>
              <a:rPr lang="en-US" sz="1400" dirty="0">
                <a:solidFill>
                  <a:schemeClr val="tx2"/>
                </a:solidFill>
                <a:latin typeface="Lato" panose="020F0502020204030203" pitchFamily="34" charset="77"/>
              </a:rPr>
              <a:t>YOUR AWESOME </a:t>
            </a:r>
          </a:p>
          <a:p>
            <a:pPr algn="r"/>
            <a:r>
              <a:rPr lang="en-US" sz="1400" dirty="0">
                <a:solidFill>
                  <a:schemeClr val="tx2"/>
                </a:solidFill>
                <a:latin typeface="Lato" panose="020F0502020204030203" pitchFamily="34" charset="77"/>
              </a:rPr>
              <a:t>HEADLINE</a:t>
            </a:r>
          </a:p>
        </p:txBody>
      </p:sp>
      <p:sp>
        <p:nvSpPr>
          <p:cNvPr id="135" name="TextBox 134">
            <a:extLst>
              <a:ext uri="{FF2B5EF4-FFF2-40B4-BE49-F238E27FC236}">
                <a16:creationId xmlns:a16="http://schemas.microsoft.com/office/drawing/2014/main" id="{6A547E4B-C1DA-9C5F-1267-7A5FE9565BFC}"/>
              </a:ext>
            </a:extLst>
          </p:cNvPr>
          <p:cNvSpPr txBox="1"/>
          <p:nvPr/>
        </p:nvSpPr>
        <p:spPr>
          <a:xfrm>
            <a:off x="6369445" y="1158276"/>
            <a:ext cx="1937297" cy="707886"/>
          </a:xfrm>
          <a:prstGeom prst="rect">
            <a:avLst/>
          </a:prstGeom>
          <a:noFill/>
        </p:spPr>
        <p:txBody>
          <a:bodyPr wrap="square" rtlCol="0">
            <a:spAutoFit/>
          </a:bodyPr>
          <a:lstStyle/>
          <a:p>
            <a:pPr algn="r"/>
            <a:r>
              <a:rPr lang="en-US" sz="4000" dirty="0">
                <a:solidFill>
                  <a:schemeClr val="tx2"/>
                </a:solidFill>
                <a:latin typeface="Lato" panose="020F0502020204030203" pitchFamily="34" charset="77"/>
              </a:rPr>
              <a:t>24%</a:t>
            </a:r>
          </a:p>
        </p:txBody>
      </p:sp>
      <p:sp>
        <p:nvSpPr>
          <p:cNvPr id="136" name="TextBox 135">
            <a:extLst>
              <a:ext uri="{FF2B5EF4-FFF2-40B4-BE49-F238E27FC236}">
                <a16:creationId xmlns:a16="http://schemas.microsoft.com/office/drawing/2014/main" id="{450193B4-E8F3-6B44-4DE3-D845533FA375}"/>
              </a:ext>
            </a:extLst>
          </p:cNvPr>
          <p:cNvSpPr txBox="1"/>
          <p:nvPr/>
        </p:nvSpPr>
        <p:spPr>
          <a:xfrm>
            <a:off x="8798864" y="641001"/>
            <a:ext cx="1937297" cy="523220"/>
          </a:xfrm>
          <a:prstGeom prst="rect">
            <a:avLst/>
          </a:prstGeom>
          <a:noFill/>
        </p:spPr>
        <p:txBody>
          <a:bodyPr wrap="square" rtlCol="0">
            <a:spAutoFit/>
          </a:bodyPr>
          <a:lstStyle/>
          <a:p>
            <a:r>
              <a:rPr lang="en-US" sz="1400" dirty="0">
                <a:solidFill>
                  <a:schemeClr val="tx2"/>
                </a:solidFill>
                <a:latin typeface="Lato" panose="020F0502020204030203" pitchFamily="34" charset="77"/>
              </a:rPr>
              <a:t>YOUR AWESOME </a:t>
            </a:r>
          </a:p>
          <a:p>
            <a:r>
              <a:rPr lang="en-US" sz="1400" dirty="0">
                <a:solidFill>
                  <a:schemeClr val="tx2"/>
                </a:solidFill>
                <a:latin typeface="Lato" panose="020F0502020204030203" pitchFamily="34" charset="77"/>
              </a:rPr>
              <a:t>HEADLINE</a:t>
            </a:r>
          </a:p>
        </p:txBody>
      </p:sp>
      <p:sp>
        <p:nvSpPr>
          <p:cNvPr id="137" name="TextBox 136">
            <a:extLst>
              <a:ext uri="{FF2B5EF4-FFF2-40B4-BE49-F238E27FC236}">
                <a16:creationId xmlns:a16="http://schemas.microsoft.com/office/drawing/2014/main" id="{AD606B95-92C9-629F-BE1D-ABAE197E8DFC}"/>
              </a:ext>
            </a:extLst>
          </p:cNvPr>
          <p:cNvSpPr txBox="1"/>
          <p:nvPr/>
        </p:nvSpPr>
        <p:spPr>
          <a:xfrm>
            <a:off x="8788920" y="1149294"/>
            <a:ext cx="1937297" cy="707886"/>
          </a:xfrm>
          <a:prstGeom prst="rect">
            <a:avLst/>
          </a:prstGeom>
          <a:noFill/>
        </p:spPr>
        <p:txBody>
          <a:bodyPr wrap="square" rtlCol="0">
            <a:spAutoFit/>
          </a:bodyPr>
          <a:lstStyle/>
          <a:p>
            <a:r>
              <a:rPr lang="en-US" sz="4000" dirty="0">
                <a:solidFill>
                  <a:schemeClr val="tx2"/>
                </a:solidFill>
                <a:latin typeface="Lato" panose="020F0502020204030203" pitchFamily="34" charset="77"/>
              </a:rPr>
              <a:t>48%</a:t>
            </a:r>
          </a:p>
        </p:txBody>
      </p:sp>
      <p:sp>
        <p:nvSpPr>
          <p:cNvPr id="138" name="TextBox 137">
            <a:extLst>
              <a:ext uri="{FF2B5EF4-FFF2-40B4-BE49-F238E27FC236}">
                <a16:creationId xmlns:a16="http://schemas.microsoft.com/office/drawing/2014/main" id="{A6E68B4A-7C14-C9C5-D4F0-D34502D50193}"/>
              </a:ext>
            </a:extLst>
          </p:cNvPr>
          <p:cNvSpPr txBox="1"/>
          <p:nvPr/>
        </p:nvSpPr>
        <p:spPr>
          <a:xfrm>
            <a:off x="10344636" y="1903744"/>
            <a:ext cx="1937297" cy="523220"/>
          </a:xfrm>
          <a:prstGeom prst="rect">
            <a:avLst/>
          </a:prstGeom>
          <a:noFill/>
        </p:spPr>
        <p:txBody>
          <a:bodyPr wrap="square" rtlCol="0">
            <a:spAutoFit/>
          </a:bodyPr>
          <a:lstStyle/>
          <a:p>
            <a:r>
              <a:rPr lang="en-US" sz="1400" dirty="0">
                <a:solidFill>
                  <a:schemeClr val="tx2"/>
                </a:solidFill>
                <a:latin typeface="Lato" panose="020F0502020204030203" pitchFamily="34" charset="77"/>
              </a:rPr>
              <a:t>YOUR AWESOME </a:t>
            </a:r>
          </a:p>
          <a:p>
            <a:r>
              <a:rPr lang="en-US" sz="1400" dirty="0">
                <a:solidFill>
                  <a:schemeClr val="tx2"/>
                </a:solidFill>
                <a:latin typeface="Lato" panose="020F0502020204030203" pitchFamily="34" charset="77"/>
              </a:rPr>
              <a:t>HEADLINE</a:t>
            </a:r>
          </a:p>
        </p:txBody>
      </p:sp>
      <p:sp>
        <p:nvSpPr>
          <p:cNvPr id="139" name="TextBox 138">
            <a:extLst>
              <a:ext uri="{FF2B5EF4-FFF2-40B4-BE49-F238E27FC236}">
                <a16:creationId xmlns:a16="http://schemas.microsoft.com/office/drawing/2014/main" id="{03CAA4D7-36BD-461C-C1E0-AFDD7FD426A1}"/>
              </a:ext>
            </a:extLst>
          </p:cNvPr>
          <p:cNvSpPr txBox="1"/>
          <p:nvPr/>
        </p:nvSpPr>
        <p:spPr>
          <a:xfrm>
            <a:off x="10334692" y="2412037"/>
            <a:ext cx="1937297" cy="707886"/>
          </a:xfrm>
          <a:prstGeom prst="rect">
            <a:avLst/>
          </a:prstGeom>
          <a:noFill/>
        </p:spPr>
        <p:txBody>
          <a:bodyPr wrap="square" rtlCol="0">
            <a:spAutoFit/>
          </a:bodyPr>
          <a:lstStyle/>
          <a:p>
            <a:r>
              <a:rPr lang="en-US" sz="4000" dirty="0">
                <a:solidFill>
                  <a:schemeClr val="tx2"/>
                </a:solidFill>
                <a:latin typeface="Lato" panose="020F0502020204030203" pitchFamily="34" charset="77"/>
              </a:rPr>
              <a:t>72%</a:t>
            </a:r>
          </a:p>
        </p:txBody>
      </p:sp>
      <p:sp>
        <p:nvSpPr>
          <p:cNvPr id="140" name="TextBox 139">
            <a:extLst>
              <a:ext uri="{FF2B5EF4-FFF2-40B4-BE49-F238E27FC236}">
                <a16:creationId xmlns:a16="http://schemas.microsoft.com/office/drawing/2014/main" id="{035502B6-A309-5AE6-DDC4-311C1E5B7B3D}"/>
              </a:ext>
            </a:extLst>
          </p:cNvPr>
          <p:cNvSpPr txBox="1"/>
          <p:nvPr/>
        </p:nvSpPr>
        <p:spPr>
          <a:xfrm>
            <a:off x="10301094" y="3634573"/>
            <a:ext cx="1937297" cy="523220"/>
          </a:xfrm>
          <a:prstGeom prst="rect">
            <a:avLst/>
          </a:prstGeom>
          <a:noFill/>
        </p:spPr>
        <p:txBody>
          <a:bodyPr wrap="square" rtlCol="0">
            <a:spAutoFit/>
          </a:bodyPr>
          <a:lstStyle/>
          <a:p>
            <a:r>
              <a:rPr lang="en-US" sz="1400" dirty="0">
                <a:solidFill>
                  <a:schemeClr val="tx2"/>
                </a:solidFill>
                <a:latin typeface="Lato" panose="020F0502020204030203" pitchFamily="34" charset="77"/>
              </a:rPr>
              <a:t>YOUR AWESOME </a:t>
            </a:r>
          </a:p>
          <a:p>
            <a:r>
              <a:rPr lang="en-US" sz="1400" dirty="0">
                <a:solidFill>
                  <a:schemeClr val="tx2"/>
                </a:solidFill>
                <a:latin typeface="Lato" panose="020F0502020204030203" pitchFamily="34" charset="77"/>
              </a:rPr>
              <a:t>HEADLINE</a:t>
            </a:r>
          </a:p>
        </p:txBody>
      </p:sp>
      <p:sp>
        <p:nvSpPr>
          <p:cNvPr id="141" name="TextBox 140">
            <a:extLst>
              <a:ext uri="{FF2B5EF4-FFF2-40B4-BE49-F238E27FC236}">
                <a16:creationId xmlns:a16="http://schemas.microsoft.com/office/drawing/2014/main" id="{6F3F0B88-A120-4965-73D4-43E248195FE9}"/>
              </a:ext>
            </a:extLst>
          </p:cNvPr>
          <p:cNvSpPr txBox="1"/>
          <p:nvPr/>
        </p:nvSpPr>
        <p:spPr>
          <a:xfrm>
            <a:off x="10291150" y="4142866"/>
            <a:ext cx="1937297" cy="707886"/>
          </a:xfrm>
          <a:prstGeom prst="rect">
            <a:avLst/>
          </a:prstGeom>
          <a:noFill/>
        </p:spPr>
        <p:txBody>
          <a:bodyPr wrap="square" rtlCol="0">
            <a:spAutoFit/>
          </a:bodyPr>
          <a:lstStyle/>
          <a:p>
            <a:r>
              <a:rPr lang="en-US" sz="4000" dirty="0">
                <a:solidFill>
                  <a:schemeClr val="tx2"/>
                </a:solidFill>
                <a:latin typeface="Lato" panose="020F0502020204030203" pitchFamily="34" charset="77"/>
              </a:rPr>
              <a:t>84%</a:t>
            </a:r>
          </a:p>
        </p:txBody>
      </p:sp>
      <p:sp>
        <p:nvSpPr>
          <p:cNvPr id="145" name="TextBox 144">
            <a:extLst>
              <a:ext uri="{FF2B5EF4-FFF2-40B4-BE49-F238E27FC236}">
                <a16:creationId xmlns:a16="http://schemas.microsoft.com/office/drawing/2014/main" id="{0AD68D85-A74D-1D0E-7522-443F4E9A8A9A}"/>
              </a:ext>
            </a:extLst>
          </p:cNvPr>
          <p:cNvSpPr txBox="1"/>
          <p:nvPr/>
        </p:nvSpPr>
        <p:spPr>
          <a:xfrm>
            <a:off x="448608" y="2888218"/>
            <a:ext cx="3929742" cy="1754326"/>
          </a:xfrm>
          <a:prstGeom prst="rect">
            <a:avLst/>
          </a:prstGeom>
          <a:noFill/>
        </p:spPr>
        <p:txBody>
          <a:bodyPr wrap="square" rtlCol="0">
            <a:spAutoFit/>
          </a:bodyPr>
          <a:lstStyle/>
          <a:p>
            <a:r>
              <a:rPr lang="en-US" sz="3600" b="1" dirty="0">
                <a:solidFill>
                  <a:schemeClr val="bg1"/>
                </a:solidFill>
                <a:effectLst>
                  <a:outerShdw blurRad="50800" dist="38100" dir="5400000" algn="t" rotWithShape="0">
                    <a:prstClr val="black">
                      <a:alpha val="40000"/>
                    </a:prstClr>
                  </a:outerShdw>
                </a:effectLst>
                <a:latin typeface="Montserrat ExtraBold" pitchFamily="2" charset="77"/>
              </a:rPr>
              <a:t>YOUR </a:t>
            </a:r>
            <a:r>
              <a:rPr lang="en-US" sz="3600" b="1" i="1" dirty="0">
                <a:solidFill>
                  <a:schemeClr val="accent1"/>
                </a:solidFill>
                <a:effectLst>
                  <a:outerShdw blurRad="50800" dist="38100" dir="5400000" algn="t" rotWithShape="0">
                    <a:prstClr val="black">
                      <a:alpha val="40000"/>
                    </a:prstClr>
                  </a:outerShdw>
                </a:effectLst>
                <a:latin typeface="Montserrat ExtraBold" pitchFamily="2" charset="77"/>
              </a:rPr>
              <a:t>AWESOME</a:t>
            </a:r>
            <a:r>
              <a:rPr lang="en-US" sz="3600" b="1" dirty="0">
                <a:solidFill>
                  <a:schemeClr val="bg1"/>
                </a:solidFill>
                <a:effectLst>
                  <a:outerShdw blurRad="50800" dist="38100" dir="5400000" algn="t" rotWithShape="0">
                    <a:prstClr val="black">
                      <a:alpha val="40000"/>
                    </a:prstClr>
                  </a:outerShdw>
                </a:effectLst>
                <a:latin typeface="Montserrat ExtraBold" pitchFamily="2" charset="77"/>
              </a:rPr>
              <a:t> </a:t>
            </a:r>
          </a:p>
          <a:p>
            <a:r>
              <a:rPr lang="en-US" sz="3600" b="1" dirty="0">
                <a:solidFill>
                  <a:schemeClr val="bg1"/>
                </a:solidFill>
                <a:effectLst>
                  <a:outerShdw blurRad="50800" dist="38100" dir="5400000" algn="t" rotWithShape="0">
                    <a:prstClr val="black">
                      <a:alpha val="40000"/>
                    </a:prstClr>
                  </a:outerShdw>
                </a:effectLst>
                <a:latin typeface="Montserrat ExtraBold" pitchFamily="2" charset="77"/>
              </a:rPr>
              <a:t>HEADLINE</a:t>
            </a:r>
          </a:p>
        </p:txBody>
      </p:sp>
    </p:spTree>
    <p:extLst>
      <p:ext uri="{BB962C8B-B14F-4D97-AF65-F5344CB8AC3E}">
        <p14:creationId xmlns:p14="http://schemas.microsoft.com/office/powerpoint/2010/main" val="43927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75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500"/>
                                        <p:tgtEl>
                                          <p:spTgt spid="108"/>
                                        </p:tgtEl>
                                      </p:cBhvr>
                                    </p:animEffect>
                                  </p:childTnLst>
                                </p:cTn>
                              </p:par>
                              <p:par>
                                <p:cTn id="11" presetID="10" presetClass="entr" presetSubtype="0" fill="hold" grpId="0" nodeType="withEffect">
                                  <p:stCondLst>
                                    <p:cond delay="2250"/>
                                  </p:stCondLst>
                                  <p:childTnLst>
                                    <p:set>
                                      <p:cBhvr>
                                        <p:cTn id="12" dur="1" fill="hold">
                                          <p:stCondLst>
                                            <p:cond delay="0"/>
                                          </p:stCondLst>
                                        </p:cTn>
                                        <p:tgtEl>
                                          <p:spTgt spid="109"/>
                                        </p:tgtEl>
                                        <p:attrNameLst>
                                          <p:attrName>style.visibility</p:attrName>
                                        </p:attrNameLst>
                                      </p:cBhvr>
                                      <p:to>
                                        <p:strVal val="visible"/>
                                      </p:to>
                                    </p:set>
                                    <p:animEffect transition="in" filter="fade">
                                      <p:cBhvr>
                                        <p:cTn id="13" dur="500"/>
                                        <p:tgtEl>
                                          <p:spTgt spid="109"/>
                                        </p:tgtEl>
                                      </p:cBhvr>
                                    </p:animEffect>
                                  </p:childTnLst>
                                </p:cTn>
                              </p:par>
                              <p:par>
                                <p:cTn id="14" presetID="10" presetClass="entr" presetSubtype="0" fill="hold" grpId="0" nodeType="withEffect">
                                  <p:stCondLst>
                                    <p:cond delay="2500"/>
                                  </p:stCondLst>
                                  <p:childTnLst>
                                    <p:set>
                                      <p:cBhvr>
                                        <p:cTn id="15" dur="1" fill="hold">
                                          <p:stCondLst>
                                            <p:cond delay="0"/>
                                          </p:stCondLst>
                                        </p:cTn>
                                        <p:tgtEl>
                                          <p:spTgt spid="112"/>
                                        </p:tgtEl>
                                        <p:attrNameLst>
                                          <p:attrName>style.visibility</p:attrName>
                                        </p:attrNameLst>
                                      </p:cBhvr>
                                      <p:to>
                                        <p:strVal val="visible"/>
                                      </p:to>
                                    </p:set>
                                    <p:animEffect transition="in" filter="fade">
                                      <p:cBhvr>
                                        <p:cTn id="16" dur="500"/>
                                        <p:tgtEl>
                                          <p:spTgt spid="112"/>
                                        </p:tgtEl>
                                      </p:cBhvr>
                                    </p:animEffect>
                                  </p:childTnLst>
                                </p:cTn>
                              </p:par>
                              <p:par>
                                <p:cTn id="17" presetID="10" presetClass="entr" presetSubtype="0" fill="hold" grpId="0" nodeType="withEffect">
                                  <p:stCondLst>
                                    <p:cond delay="2750"/>
                                  </p:stCondLst>
                                  <p:childTnLst>
                                    <p:set>
                                      <p:cBhvr>
                                        <p:cTn id="18" dur="1" fill="hold">
                                          <p:stCondLst>
                                            <p:cond delay="0"/>
                                          </p:stCondLst>
                                        </p:cTn>
                                        <p:tgtEl>
                                          <p:spTgt spid="111"/>
                                        </p:tgtEl>
                                        <p:attrNameLst>
                                          <p:attrName>style.visibility</p:attrName>
                                        </p:attrNameLst>
                                      </p:cBhvr>
                                      <p:to>
                                        <p:strVal val="visible"/>
                                      </p:to>
                                    </p:set>
                                    <p:animEffect transition="in" filter="fade">
                                      <p:cBhvr>
                                        <p:cTn id="19" dur="500"/>
                                        <p:tgtEl>
                                          <p:spTgt spid="111"/>
                                        </p:tgtEl>
                                      </p:cBhvr>
                                    </p:animEffect>
                                  </p:childTnLst>
                                </p:cTn>
                              </p:par>
                              <p:par>
                                <p:cTn id="20" presetID="10" presetClass="entr" presetSubtype="0" fill="hold" grpId="0" nodeType="withEffect">
                                  <p:stCondLst>
                                    <p:cond delay="3000"/>
                                  </p:stCondLst>
                                  <p:childTnLst>
                                    <p:set>
                                      <p:cBhvr>
                                        <p:cTn id="21" dur="1" fill="hold">
                                          <p:stCondLst>
                                            <p:cond delay="0"/>
                                          </p:stCondLst>
                                        </p:cTn>
                                        <p:tgtEl>
                                          <p:spTgt spid="110"/>
                                        </p:tgtEl>
                                        <p:attrNameLst>
                                          <p:attrName>style.visibility</p:attrName>
                                        </p:attrNameLst>
                                      </p:cBhvr>
                                      <p:to>
                                        <p:strVal val="visible"/>
                                      </p:to>
                                    </p:set>
                                    <p:animEffect transition="in" filter="fade">
                                      <p:cBhvr>
                                        <p:cTn id="22" dur="500"/>
                                        <p:tgtEl>
                                          <p:spTgt spid="110"/>
                                        </p:tgtEl>
                                      </p:cBhvr>
                                    </p:animEffect>
                                  </p:childTnLst>
                                </p:cTn>
                              </p:par>
                              <p:par>
                                <p:cTn id="23" presetID="2" presetClass="entr" presetSubtype="2" decel="50000" fill="hold" grpId="0" nodeType="withEffect">
                                  <p:stCondLst>
                                    <p:cond delay="1250"/>
                                  </p:stCondLst>
                                  <p:childTnLst>
                                    <p:set>
                                      <p:cBhvr>
                                        <p:cTn id="24" dur="1" fill="hold">
                                          <p:stCondLst>
                                            <p:cond delay="0"/>
                                          </p:stCondLst>
                                        </p:cTn>
                                        <p:tgtEl>
                                          <p:spTgt spid="113"/>
                                        </p:tgtEl>
                                        <p:attrNameLst>
                                          <p:attrName>style.visibility</p:attrName>
                                        </p:attrNameLst>
                                      </p:cBhvr>
                                      <p:to>
                                        <p:strVal val="visible"/>
                                      </p:to>
                                    </p:set>
                                    <p:anim calcmode="lin" valueType="num">
                                      <p:cBhvr additive="base">
                                        <p:cTn id="25" dur="1000" fill="hold"/>
                                        <p:tgtEl>
                                          <p:spTgt spid="113"/>
                                        </p:tgtEl>
                                        <p:attrNameLst>
                                          <p:attrName>ppt_x</p:attrName>
                                        </p:attrNameLst>
                                      </p:cBhvr>
                                      <p:tavLst>
                                        <p:tav tm="0">
                                          <p:val>
                                            <p:strVal val="1+#ppt_w/2"/>
                                          </p:val>
                                        </p:tav>
                                        <p:tav tm="100000">
                                          <p:val>
                                            <p:strVal val="#ppt_x"/>
                                          </p:val>
                                        </p:tav>
                                      </p:tavLst>
                                    </p:anim>
                                    <p:anim calcmode="lin" valueType="num">
                                      <p:cBhvr additive="base">
                                        <p:cTn id="26" dur="1000" fill="hold"/>
                                        <p:tgtEl>
                                          <p:spTgt spid="113"/>
                                        </p:tgtEl>
                                        <p:attrNameLst>
                                          <p:attrName>ppt_y</p:attrName>
                                        </p:attrNameLst>
                                      </p:cBhvr>
                                      <p:tavLst>
                                        <p:tav tm="0">
                                          <p:val>
                                            <p:strVal val="#ppt_y"/>
                                          </p:val>
                                        </p:tav>
                                        <p:tav tm="100000">
                                          <p:val>
                                            <p:strVal val="#ppt_y"/>
                                          </p:val>
                                        </p:tav>
                                      </p:tavLst>
                                    </p:anim>
                                  </p:childTnLst>
                                </p:cTn>
                              </p:par>
                              <p:par>
                                <p:cTn id="27" presetID="2" presetClass="entr" presetSubtype="2" decel="50000" fill="hold" grpId="0" nodeType="withEffect">
                                  <p:stCondLst>
                                    <p:cond delay="2750"/>
                                  </p:stCondLst>
                                  <p:childTnLst>
                                    <p:set>
                                      <p:cBhvr>
                                        <p:cTn id="28" dur="1" fill="hold">
                                          <p:stCondLst>
                                            <p:cond delay="0"/>
                                          </p:stCondLst>
                                        </p:cTn>
                                        <p:tgtEl>
                                          <p:spTgt spid="114"/>
                                        </p:tgtEl>
                                        <p:attrNameLst>
                                          <p:attrName>style.visibility</p:attrName>
                                        </p:attrNameLst>
                                      </p:cBhvr>
                                      <p:to>
                                        <p:strVal val="visible"/>
                                      </p:to>
                                    </p:set>
                                    <p:anim calcmode="lin" valueType="num">
                                      <p:cBhvr additive="base">
                                        <p:cTn id="29" dur="1000" fill="hold"/>
                                        <p:tgtEl>
                                          <p:spTgt spid="114"/>
                                        </p:tgtEl>
                                        <p:attrNameLst>
                                          <p:attrName>ppt_x</p:attrName>
                                        </p:attrNameLst>
                                      </p:cBhvr>
                                      <p:tavLst>
                                        <p:tav tm="0">
                                          <p:val>
                                            <p:strVal val="1+#ppt_w/2"/>
                                          </p:val>
                                        </p:tav>
                                        <p:tav tm="100000">
                                          <p:val>
                                            <p:strVal val="#ppt_x"/>
                                          </p:val>
                                        </p:tav>
                                      </p:tavLst>
                                    </p:anim>
                                    <p:anim calcmode="lin" valueType="num">
                                      <p:cBhvr additive="base">
                                        <p:cTn id="30" dur="10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animBg="1"/>
      <p:bldP spid="110" grpId="0" animBg="1"/>
      <p:bldP spid="111" grpId="0" animBg="1"/>
      <p:bldP spid="112" grpId="0" animBg="1"/>
      <p:bldP spid="113" grpId="0" animBg="1"/>
      <p:bldP spid="1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accent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6" name="タイトル 15"/>
          <p:cNvSpPr>
            <a:spLocks noGrp="1"/>
          </p:cNvSpPr>
          <p:nvPr>
            <p:ph type="ctrTitle" idx="4294967295"/>
          </p:nvPr>
        </p:nvSpPr>
        <p:spPr>
          <a:xfrm>
            <a:off x="1588" y="1266032"/>
            <a:ext cx="12188825" cy="1056481"/>
          </a:xfrm>
          <a:prstGeom prst="rect">
            <a:avLst/>
          </a:prstGeom>
        </p:spPr>
        <p:txBody>
          <a:bodyPr/>
          <a:lstStyle/>
          <a:p>
            <a:pPr algn="ctr"/>
            <a:r>
              <a:rPr kumimoji="1" lang="en-US" altLang="ja-JP" sz="3000" b="1" dirty="0">
                <a:solidFill>
                  <a:schemeClr val="accent4"/>
                </a:solidFill>
                <a:latin typeface="Lato Black" panose="020F0A02020204030203" pitchFamily="34" charset="0"/>
              </a:rPr>
              <a:t>THANKS FOR DOWNLOADING THESE TEMPLATES! </a:t>
            </a:r>
            <a:br>
              <a:rPr kumimoji="1" lang="en-US" altLang="ja-JP" b="1" dirty="0">
                <a:solidFill>
                  <a:schemeClr val="accent4"/>
                </a:solidFill>
                <a:latin typeface="Lato Light" panose="020F0302020204030203" pitchFamily="34" charset="0"/>
              </a:rPr>
            </a:br>
            <a:r>
              <a:rPr kumimoji="1" lang="en-US" altLang="ja-JP" sz="2400" b="1" dirty="0">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2255229" y="2136667"/>
            <a:ext cx="8228013" cy="674688"/>
          </a:xfrm>
          <a:prstGeom prst="rect">
            <a:avLst/>
          </a:prstGeom>
        </p:spPr>
        <p:txBody>
          <a:bodyPr>
            <a:noAutofit/>
          </a:bodyPr>
          <a:lstStyle/>
          <a:p>
            <a:pPr marL="0" indent="0" algn="ctr">
              <a:buNone/>
            </a:pPr>
            <a:r>
              <a:rPr lang="en-US" sz="1500" dirty="0">
                <a:solidFill>
                  <a:schemeClr val="bg1"/>
                </a:solidFill>
                <a:latin typeface="Lato Light" panose="020F0302020204030203" pitchFamily="34" charset="0"/>
                <a:hlinkClick r:id="rId2">
                  <a:extLst>
                    <a:ext uri="{A12FA001-AC4F-418D-AE19-62706E023703}">
                      <ahyp:hlinkClr xmlns:ahyp="http://schemas.microsoft.com/office/drawing/2018/hyperlinkcolor" val="tx"/>
                    </a:ext>
                  </a:extLst>
                </a:hlinkClick>
              </a:rPr>
              <a:t>https://ppthemes.com/</a:t>
            </a:r>
            <a:r>
              <a:rPr lang="en-US" sz="1500" dirty="0">
                <a:solidFill>
                  <a:schemeClr val="bg1"/>
                </a:solidFill>
                <a:latin typeface="Lato Light" panose="020F0302020204030203" pitchFamily="34" charset="0"/>
              </a:rPr>
              <a:t> / </a:t>
            </a:r>
            <a:r>
              <a:rPr lang="en-US" sz="1500" dirty="0">
                <a:solidFill>
                  <a:schemeClr val="bg1"/>
                </a:solidFill>
                <a:latin typeface="Lato Light" panose="020F0302020204030203" pitchFamily="34" charset="0"/>
                <a:hlinkClick r:id="rId3">
                  <a:extLst>
                    <a:ext uri="{A12FA001-AC4F-418D-AE19-62706E023703}">
                      <ahyp:hlinkClr xmlns:ahyp="http://schemas.microsoft.com/office/drawing/2018/hyperlinkcolor" val="tx"/>
                    </a:ext>
                  </a:extLst>
                </a:hlinkClick>
              </a:rPr>
              <a:t>www.slidesgratis.com</a:t>
            </a:r>
            <a:r>
              <a:rPr lang="en-US" sz="1500" dirty="0">
                <a:solidFill>
                  <a:schemeClr val="bg1"/>
                </a:solidFill>
                <a:latin typeface="Lato Light" panose="020F0302020204030203" pitchFamily="34" charset="0"/>
              </a:rPr>
              <a:t>  </a:t>
            </a:r>
          </a:p>
          <a:p>
            <a:pPr marL="0" indent="0" algn="ctr">
              <a:buNone/>
            </a:pPr>
            <a:r>
              <a:rPr lang="en-US" sz="1500" dirty="0">
                <a:solidFill>
                  <a:schemeClr val="bg1"/>
                </a:solidFill>
                <a:latin typeface="Lato Light" panose="020F0302020204030203" pitchFamily="34" charset="0"/>
              </a:rPr>
              <a:t>Premium Templates: </a:t>
            </a:r>
            <a:r>
              <a:rPr lang="en-US" sz="1500" dirty="0">
                <a:solidFill>
                  <a:schemeClr val="bg1"/>
                </a:solidFill>
                <a:latin typeface="Lato Light" panose="020F0302020204030203" pitchFamily="34" charset="0"/>
                <a:hlinkClick r:id="rId4">
                  <a:extLst>
                    <a:ext uri="{A12FA001-AC4F-418D-AE19-62706E023703}">
                      <ahyp:hlinkClr xmlns:ahyp="http://schemas.microsoft.com/office/drawing/2018/hyperlinkcolor" val="tx"/>
                    </a:ext>
                  </a:extLst>
                </a:hlinkClick>
              </a:rPr>
              <a:t>https://www.pptbundle.com/</a:t>
            </a:r>
            <a:r>
              <a:rPr lang="en-US" sz="1500" dirty="0">
                <a:solidFill>
                  <a:schemeClr val="bg1"/>
                </a:solidFill>
                <a:latin typeface="Lato Light" panose="020F0302020204030203" pitchFamily="34" charset="0"/>
              </a:rPr>
              <a:t> </a:t>
            </a:r>
          </a:p>
          <a:p>
            <a:pPr marL="0" indent="0" algn="ctr">
              <a:buNone/>
            </a:pPr>
            <a:br>
              <a:rPr lang="en-US" altLang="ja-JP" sz="1500" dirty="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9"/>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theme/theme1.xml><?xml version="1.0" encoding="utf-8"?>
<a:theme xmlns:a="http://schemas.openxmlformats.org/drawingml/2006/main" name="Tema de Office">
  <a:themeElements>
    <a:clrScheme name="Idea infographic">
      <a:dk1>
        <a:srgbClr val="000000"/>
      </a:dk1>
      <a:lt1>
        <a:srgbClr val="FFFFFF"/>
      </a:lt1>
      <a:dk2>
        <a:srgbClr val="44546A"/>
      </a:dk2>
      <a:lt2>
        <a:srgbClr val="E7E6E6"/>
      </a:lt2>
      <a:accent1>
        <a:srgbClr val="FBAF3A"/>
      </a:accent1>
      <a:accent2>
        <a:srgbClr val="F15A24"/>
      </a:accent2>
      <a:accent3>
        <a:srgbClr val="484B7E"/>
      </a:accent3>
      <a:accent4>
        <a:srgbClr val="126693"/>
      </a:accent4>
      <a:accent5>
        <a:srgbClr val="238DA9"/>
      </a:accent5>
      <a:accent6>
        <a:srgbClr val="39BBC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51E2136BB69A438C6BCD8DF54947B6" ma:contentTypeVersion="19" ma:contentTypeDescription="Create a new document." ma:contentTypeScope="" ma:versionID="912de00cba653e3a1698b49cdcf85432">
  <xsd:schema xmlns:xsd="http://www.w3.org/2001/XMLSchema" xmlns:xs="http://www.w3.org/2001/XMLSchema" xmlns:p="http://schemas.microsoft.com/office/2006/metadata/properties" xmlns:ns3="426e4743-f68f-4be8-bc72-5ce0b44992b5" xmlns:ns4="00771002-4c6d-4369-8f42-80fa39f63cde" targetNamespace="http://schemas.microsoft.com/office/2006/metadata/properties" ma:root="true" ma:fieldsID="dc47180a4823035b57c99050ef547bc0" ns3:_="" ns4:_="">
    <xsd:import namespace="426e4743-f68f-4be8-bc72-5ce0b44992b5"/>
    <xsd:import namespace="00771002-4c6d-4369-8f42-80fa39f63cd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LengthInSeconds" minOccurs="0"/>
                <xsd:element ref="ns3:MediaServiceAutoKeyPoints" minOccurs="0"/>
                <xsd:element ref="ns3:MediaServiceKeyPoints" minOccurs="0"/>
                <xsd:element ref="ns3:_activity" minOccurs="0"/>
                <xsd:element ref="ns3:MediaServiceLocation" minOccurs="0"/>
                <xsd:element ref="ns3:MediaServiceObjectDetectorVersions" minOccurs="0"/>
                <xsd:element ref="ns3:MediaServiceSystemTag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6e4743-f68f-4be8-bc72-5ce0b44992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771002-4c6d-4369-8f42-80fa39f63cd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26e4743-f68f-4be8-bc72-5ce0b44992b5" xsi:nil="true"/>
  </documentManagement>
</p:properties>
</file>

<file path=customXml/itemProps1.xml><?xml version="1.0" encoding="utf-8"?>
<ds:datastoreItem xmlns:ds="http://schemas.openxmlformats.org/officeDocument/2006/customXml" ds:itemID="{92CC8D0E-E79B-4F6E-9E3F-A2555BF130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6e4743-f68f-4be8-bc72-5ce0b44992b5"/>
    <ds:schemaRef ds:uri="00771002-4c6d-4369-8f42-80fa39f63c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708B74-BAD3-45C7-8BD5-1063A25DF6D5}">
  <ds:schemaRefs>
    <ds:schemaRef ds:uri="http://schemas.microsoft.com/sharepoint/v3/contenttype/forms"/>
  </ds:schemaRefs>
</ds:datastoreItem>
</file>

<file path=customXml/itemProps3.xml><?xml version="1.0" encoding="utf-8"?>
<ds:datastoreItem xmlns:ds="http://schemas.openxmlformats.org/officeDocument/2006/customXml" ds:itemID="{098D2B7E-3387-4B8B-BB79-CCF1C16A2FFC}">
  <ds:schemaRefs>
    <ds:schemaRef ds:uri="http://schemas.openxmlformats.org/package/2006/metadata/core-properties"/>
    <ds:schemaRef ds:uri="http://purl.org/dc/dcmitype/"/>
    <ds:schemaRef ds:uri="http://schemas.microsoft.com/office/2006/metadata/properties"/>
    <ds:schemaRef ds:uri="http://www.w3.org/XML/1998/namespace"/>
    <ds:schemaRef ds:uri="http://schemas.microsoft.com/office/2006/documentManagement/types"/>
    <ds:schemaRef ds:uri="http://purl.org/dc/elements/1.1/"/>
    <ds:schemaRef ds:uri="http://schemas.microsoft.com/office/infopath/2007/PartnerControls"/>
    <ds:schemaRef ds:uri="00771002-4c6d-4369-8f42-80fa39f63cde"/>
    <ds:schemaRef ds:uri="426e4743-f68f-4be8-bc72-5ce0b44992b5"/>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5599</TotalTime>
  <Words>322</Words>
  <Application>Microsoft Office PowerPoint</Application>
  <PresentationFormat>Widescreen</PresentationFormat>
  <Paragraphs>40</Paragraphs>
  <Slides>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Calibri</vt:lpstr>
      <vt:lpstr>Calibri Light</vt:lpstr>
      <vt:lpstr>Gill Sans</vt:lpstr>
      <vt:lpstr>Lato</vt:lpstr>
      <vt:lpstr>Lato Black</vt:lpstr>
      <vt:lpstr>Lato Light</vt:lpstr>
      <vt:lpstr>Montserrat ExtraBold</vt:lpstr>
      <vt:lpstr>Tema de Office</vt:lpstr>
      <vt:lpstr>PowerPoint Presentation</vt:lpstr>
      <vt:lpstr>PowerPoint Presentation</vt:lpstr>
      <vt:lpstr>THANKS FOR DOWNLOADING THESE TEMPLATES!  Find even more free templates 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333</cp:revision>
  <dcterms:created xsi:type="dcterms:W3CDTF">2020-03-21T22:03:23Z</dcterms:created>
  <dcterms:modified xsi:type="dcterms:W3CDTF">2026-06-29T20:41:19Z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0x0101008851E2136BB69A438C6BCD8DF54947B6</vt:lpwstr>
  </property>
</Properties>
</file>