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1482" r:id="rId2"/>
    <p:sldId id="4114" r:id="rId3"/>
    <p:sldId id="4116" r:id="rId4"/>
    <p:sldId id="4094" r:id="rId5"/>
    <p:sldId id="4096" r:id="rId6"/>
    <p:sldId id="4118" r:id="rId7"/>
    <p:sldId id="4087" r:id="rId8"/>
    <p:sldId id="4097" r:id="rId9"/>
    <p:sldId id="4098" r:id="rId10"/>
    <p:sldId id="4119" r:id="rId11"/>
    <p:sldId id="4120" r:id="rId12"/>
    <p:sldId id="4102" r:id="rId13"/>
    <p:sldId id="1772" r:id="rId14"/>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57E95461-6433-4F4F-B3C9-C01667BB73F0}">
          <p14:sldIdLst>
            <p14:sldId id="1482"/>
            <p14:sldId id="4114"/>
            <p14:sldId id="4116"/>
            <p14:sldId id="4094"/>
            <p14:sldId id="4096"/>
            <p14:sldId id="4118"/>
            <p14:sldId id="4087"/>
            <p14:sldId id="4097"/>
            <p14:sldId id="4098"/>
            <p14:sldId id="4119"/>
            <p14:sldId id="4120"/>
            <p14:sldId id="4102"/>
            <p14:sldId id="17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55123E"/>
    <a:srgbClr val="E59B43"/>
    <a:srgbClr val="DA8BBB"/>
    <a:srgbClr val="9555E9"/>
    <a:srgbClr val="969CEA"/>
    <a:srgbClr val="F0CA5F"/>
    <a:srgbClr val="95DBDB"/>
    <a:srgbClr val="A35EEE"/>
    <a:srgbClr val="93CDD0"/>
    <a:srgbClr val="F679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EC13C1-ECAE-4881-B74B-29360246527D}" v="181" dt="2025-01-06T14:56:25.759"/>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5141" autoAdjust="0"/>
  </p:normalViewPr>
  <p:slideViewPr>
    <p:cSldViewPr snapToGrid="0" snapToObjects="1">
      <p:cViewPr>
        <p:scale>
          <a:sx n="50" d="100"/>
          <a:sy n="50" d="100"/>
        </p:scale>
        <p:origin x="1026" y="402"/>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30" d="100"/>
        <a:sy n="3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EBEC13C1-ECAE-4881-B74B-29360246527D}"/>
    <pc:docChg chg="undo redo custSel addSld delSld modSld modSection">
      <pc:chgData name="Jolie Serrano Delgado" userId="d52b4219-5c60-4a0c-87ad-b1ec335c0c37" providerId="ADAL" clId="{EBEC13C1-ECAE-4881-B74B-29360246527D}" dt="2025-01-06T15:36:38.877" v="779" actId="207"/>
      <pc:docMkLst>
        <pc:docMk/>
      </pc:docMkLst>
      <pc:sldChg chg="modSp mod">
        <pc:chgData name="Jolie Serrano Delgado" userId="d52b4219-5c60-4a0c-87ad-b1ec335c0c37" providerId="ADAL" clId="{EBEC13C1-ECAE-4881-B74B-29360246527D}" dt="2025-01-06T15:36:38.877" v="779" actId="207"/>
        <pc:sldMkLst>
          <pc:docMk/>
          <pc:sldMk cId="0" sldId="1482"/>
        </pc:sldMkLst>
        <pc:spChg chg="mod">
          <ac:chgData name="Jolie Serrano Delgado" userId="d52b4219-5c60-4a0c-87ad-b1ec335c0c37" providerId="ADAL" clId="{EBEC13C1-ECAE-4881-B74B-29360246527D}" dt="2025-01-06T15:36:36.084" v="778" actId="207"/>
          <ac:spMkLst>
            <pc:docMk/>
            <pc:sldMk cId="0" sldId="1482"/>
            <ac:spMk id="2" creationId="{A861E1E4-650F-4B58-BD99-93E6FC21ADED}"/>
          </ac:spMkLst>
        </pc:spChg>
        <pc:spChg chg="mod">
          <ac:chgData name="Jolie Serrano Delgado" userId="d52b4219-5c60-4a0c-87ad-b1ec335c0c37" providerId="ADAL" clId="{EBEC13C1-ECAE-4881-B74B-29360246527D}" dt="2025-01-06T15:36:38.877" v="779" actId="207"/>
          <ac:spMkLst>
            <pc:docMk/>
            <pc:sldMk cId="0" sldId="1482"/>
            <ac:spMk id="63" creationId="{00000000-0000-0000-0000-000000000000}"/>
          </ac:spMkLst>
        </pc:spChg>
        <pc:spChg chg="mod">
          <ac:chgData name="Jolie Serrano Delgado" userId="d52b4219-5c60-4a0c-87ad-b1ec335c0c37" providerId="ADAL" clId="{EBEC13C1-ECAE-4881-B74B-29360246527D}" dt="2025-01-06T15:36:38.877" v="779" actId="207"/>
          <ac:spMkLst>
            <pc:docMk/>
            <pc:sldMk cId="0" sldId="1482"/>
            <ac:spMk id="75" creationId="{00000000-0000-0000-0000-000000000000}"/>
          </ac:spMkLst>
        </pc:spChg>
        <pc:spChg chg="mod">
          <ac:chgData name="Jolie Serrano Delgado" userId="d52b4219-5c60-4a0c-87ad-b1ec335c0c37" providerId="ADAL" clId="{EBEC13C1-ECAE-4881-B74B-29360246527D}" dt="2025-01-06T15:36:38.877" v="779" actId="207"/>
          <ac:spMkLst>
            <pc:docMk/>
            <pc:sldMk cId="0" sldId="1482"/>
            <ac:spMk id="87" creationId="{00000000-0000-0000-0000-000000000000}"/>
          </ac:spMkLst>
        </pc:spChg>
        <pc:spChg chg="mod">
          <ac:chgData name="Jolie Serrano Delgado" userId="d52b4219-5c60-4a0c-87ad-b1ec335c0c37" providerId="ADAL" clId="{EBEC13C1-ECAE-4881-B74B-29360246527D}" dt="2025-01-06T15:36:38.877" v="779" actId="207"/>
          <ac:spMkLst>
            <pc:docMk/>
            <pc:sldMk cId="0" sldId="1482"/>
            <ac:spMk id="99" creationId="{00000000-0000-0000-0000-000000000000}"/>
          </ac:spMkLst>
        </pc:spChg>
      </pc:sldChg>
      <pc:sldChg chg="addSp delSp modSp mod">
        <pc:chgData name="Jolie Serrano Delgado" userId="d52b4219-5c60-4a0c-87ad-b1ec335c0c37" providerId="ADAL" clId="{EBEC13C1-ECAE-4881-B74B-29360246527D}" dt="2025-01-06T14:56:31.064" v="777" actId="1076"/>
        <pc:sldMkLst>
          <pc:docMk/>
          <pc:sldMk cId="3313802975" sldId="1772"/>
        </pc:sldMkLst>
        <pc:spChg chg="add mod">
          <ac:chgData name="Jolie Serrano Delgado" userId="d52b4219-5c60-4a0c-87ad-b1ec335c0c37" providerId="ADAL" clId="{EBEC13C1-ECAE-4881-B74B-29360246527D}" dt="2025-01-06T14:56:31.064" v="777" actId="1076"/>
          <ac:spMkLst>
            <pc:docMk/>
            <pc:sldMk cId="3313802975" sldId="1772"/>
            <ac:spMk id="2" creationId="{63C2FFBD-9D13-BA64-9497-7955609534D6}"/>
          </ac:spMkLst>
        </pc:spChg>
        <pc:spChg chg="add mod">
          <ac:chgData name="Jolie Serrano Delgado" userId="d52b4219-5c60-4a0c-87ad-b1ec335c0c37" providerId="ADAL" clId="{EBEC13C1-ECAE-4881-B74B-29360246527D}" dt="2025-01-06T14:56:25.757" v="776" actId="1076"/>
          <ac:spMkLst>
            <pc:docMk/>
            <pc:sldMk cId="3313802975" sldId="1772"/>
            <ac:spMk id="3" creationId="{928C2DEF-D347-BC89-AECF-1B7CBA6FF171}"/>
          </ac:spMkLst>
        </pc:spChg>
        <pc:spChg chg="mod">
          <ac:chgData name="Jolie Serrano Delgado" userId="d52b4219-5c60-4a0c-87ad-b1ec335c0c37" providerId="ADAL" clId="{EBEC13C1-ECAE-4881-B74B-29360246527D}" dt="2025-01-06T14:56:21.505" v="775" actId="1076"/>
          <ac:spMkLst>
            <pc:docMk/>
            <pc:sldMk cId="3313802975" sldId="1772"/>
            <ac:spMk id="4" creationId="{F3C1E99B-F7CB-459B-A348-CDF66B2291AB}"/>
          </ac:spMkLst>
        </pc:spChg>
        <pc:spChg chg="mod">
          <ac:chgData name="Jolie Serrano Delgado" userId="d52b4219-5c60-4a0c-87ad-b1ec335c0c37" providerId="ADAL" clId="{EBEC13C1-ECAE-4881-B74B-29360246527D}" dt="2025-01-06T14:49:11.997" v="707"/>
          <ac:spMkLst>
            <pc:docMk/>
            <pc:sldMk cId="3313802975" sldId="1772"/>
            <ac:spMk id="5" creationId="{7FCA87B9-E211-0E4B-A9F7-DF87D6193A8C}"/>
          </ac:spMkLst>
        </pc:spChg>
        <pc:spChg chg="add mod">
          <ac:chgData name="Jolie Serrano Delgado" userId="d52b4219-5c60-4a0c-87ad-b1ec335c0c37" providerId="ADAL" clId="{EBEC13C1-ECAE-4881-B74B-29360246527D}" dt="2025-01-06T14:56:25.757" v="776" actId="1076"/>
          <ac:spMkLst>
            <pc:docMk/>
            <pc:sldMk cId="3313802975" sldId="1772"/>
            <ac:spMk id="6" creationId="{26C07AB2-8886-1404-41EF-D1270C73B29C}"/>
          </ac:spMkLst>
        </pc:spChg>
        <pc:spChg chg="add del mod">
          <ac:chgData name="Jolie Serrano Delgado" userId="d52b4219-5c60-4a0c-87ad-b1ec335c0c37" providerId="ADAL" clId="{EBEC13C1-ECAE-4881-B74B-29360246527D}" dt="2025-01-06T14:52:22.278" v="726" actId="478"/>
          <ac:spMkLst>
            <pc:docMk/>
            <pc:sldMk cId="3313802975" sldId="1772"/>
            <ac:spMk id="7" creationId="{294B865A-5EE6-86CA-E86E-ABA0AEFF061B}"/>
          </ac:spMkLst>
        </pc:spChg>
        <pc:spChg chg="mod">
          <ac:chgData name="Jolie Serrano Delgado" userId="d52b4219-5c60-4a0c-87ad-b1ec335c0c37" providerId="ADAL" clId="{EBEC13C1-ECAE-4881-B74B-29360246527D}" dt="2025-01-06T14:52:02.589" v="724" actId="1076"/>
          <ac:spMkLst>
            <pc:docMk/>
            <pc:sldMk cId="3313802975" sldId="1772"/>
            <ac:spMk id="9" creationId="{EC6EFF66-62A4-DCC1-DA54-BAF71EC13074}"/>
          </ac:spMkLst>
        </pc:spChg>
        <pc:spChg chg="mod">
          <ac:chgData name="Jolie Serrano Delgado" userId="d52b4219-5c60-4a0c-87ad-b1ec335c0c37" providerId="ADAL" clId="{EBEC13C1-ECAE-4881-B74B-29360246527D}" dt="2025-01-06T14:52:02.589" v="724" actId="1076"/>
          <ac:spMkLst>
            <pc:docMk/>
            <pc:sldMk cId="3313802975" sldId="1772"/>
            <ac:spMk id="10" creationId="{8EC3BACA-B413-3A57-E8B5-05839DACA440}"/>
          </ac:spMkLst>
        </pc:spChg>
        <pc:spChg chg="add mod">
          <ac:chgData name="Jolie Serrano Delgado" userId="d52b4219-5c60-4a0c-87ad-b1ec335c0c37" providerId="ADAL" clId="{EBEC13C1-ECAE-4881-B74B-29360246527D}" dt="2025-01-06T14:56:25.757" v="776" actId="1076"/>
          <ac:spMkLst>
            <pc:docMk/>
            <pc:sldMk cId="3313802975" sldId="1772"/>
            <ac:spMk id="11" creationId="{702ACFE8-377E-8586-7DE6-9A4DAFF3CBD0}"/>
          </ac:spMkLst>
        </pc:spChg>
        <pc:spChg chg="add del mod">
          <ac:chgData name="Jolie Serrano Delgado" userId="d52b4219-5c60-4a0c-87ad-b1ec335c0c37" providerId="ADAL" clId="{EBEC13C1-ECAE-4881-B74B-29360246527D}" dt="2025-01-06T14:52:47.347" v="728" actId="478"/>
          <ac:spMkLst>
            <pc:docMk/>
            <pc:sldMk cId="3313802975" sldId="1772"/>
            <ac:spMk id="12" creationId="{C04DF254-DDC6-6FB9-F880-81DA076F691F}"/>
          </ac:spMkLst>
        </pc:spChg>
        <pc:spChg chg="add mod">
          <ac:chgData name="Jolie Serrano Delgado" userId="d52b4219-5c60-4a0c-87ad-b1ec335c0c37" providerId="ADAL" clId="{EBEC13C1-ECAE-4881-B74B-29360246527D}" dt="2025-01-06T14:56:25.757" v="776" actId="1076"/>
          <ac:spMkLst>
            <pc:docMk/>
            <pc:sldMk cId="3313802975" sldId="1772"/>
            <ac:spMk id="13" creationId="{E9BB9DB0-C4FF-EF03-D649-B60F5161FE61}"/>
          </ac:spMkLst>
        </pc:spChg>
        <pc:spChg chg="add mod topLvl">
          <ac:chgData name="Jolie Serrano Delgado" userId="d52b4219-5c60-4a0c-87ad-b1ec335c0c37" providerId="ADAL" clId="{EBEC13C1-ECAE-4881-B74B-29360246527D}" dt="2025-01-06T14:56:25.757" v="776" actId="1076"/>
          <ac:spMkLst>
            <pc:docMk/>
            <pc:sldMk cId="3313802975" sldId="1772"/>
            <ac:spMk id="14" creationId="{71D98B8F-F8D8-6022-6A88-957212C997E8}"/>
          </ac:spMkLst>
        </pc:spChg>
        <pc:spChg chg="add mod">
          <ac:chgData name="Jolie Serrano Delgado" userId="d52b4219-5c60-4a0c-87ad-b1ec335c0c37" providerId="ADAL" clId="{EBEC13C1-ECAE-4881-B74B-29360246527D}" dt="2025-01-06T14:56:25.757" v="776" actId="1076"/>
          <ac:spMkLst>
            <pc:docMk/>
            <pc:sldMk cId="3313802975" sldId="1772"/>
            <ac:spMk id="15" creationId="{3400C557-8F12-2346-6F15-9B0E1B4E9C53}"/>
          </ac:spMkLst>
        </pc:spChg>
        <pc:spChg chg="mod">
          <ac:chgData name="Jolie Serrano Delgado" userId="d52b4219-5c60-4a0c-87ad-b1ec335c0c37" providerId="ADAL" clId="{EBEC13C1-ECAE-4881-B74B-29360246527D}" dt="2025-01-06T14:55:40.974" v="762" actId="404"/>
          <ac:spMkLst>
            <pc:docMk/>
            <pc:sldMk cId="3313802975" sldId="1772"/>
            <ac:spMk id="16" creationId="{00000000-0000-0000-0000-000000000000}"/>
          </ac:spMkLst>
        </pc:spChg>
        <pc:spChg chg="mod">
          <ac:chgData name="Jolie Serrano Delgado" userId="d52b4219-5c60-4a0c-87ad-b1ec335c0c37" providerId="ADAL" clId="{EBEC13C1-ECAE-4881-B74B-29360246527D}" dt="2025-01-06T14:56:17.237" v="774" actId="14100"/>
          <ac:spMkLst>
            <pc:docMk/>
            <pc:sldMk cId="3313802975" sldId="1772"/>
            <ac:spMk id="17" creationId="{00000000-0000-0000-0000-000000000000}"/>
          </ac:spMkLst>
        </pc:spChg>
        <pc:spChg chg="add mod topLvl">
          <ac:chgData name="Jolie Serrano Delgado" userId="d52b4219-5c60-4a0c-87ad-b1ec335c0c37" providerId="ADAL" clId="{EBEC13C1-ECAE-4881-B74B-29360246527D}" dt="2025-01-06T14:56:25.757" v="776" actId="1076"/>
          <ac:spMkLst>
            <pc:docMk/>
            <pc:sldMk cId="3313802975" sldId="1772"/>
            <ac:spMk id="18" creationId="{BFC62D93-4B50-993E-81D5-32DC717B26EC}"/>
          </ac:spMkLst>
        </pc:spChg>
        <pc:spChg chg="mod topLvl">
          <ac:chgData name="Jolie Serrano Delgado" userId="d52b4219-5c60-4a0c-87ad-b1ec335c0c37" providerId="ADAL" clId="{EBEC13C1-ECAE-4881-B74B-29360246527D}" dt="2025-01-06T14:56:25.757" v="776" actId="1076"/>
          <ac:spMkLst>
            <pc:docMk/>
            <pc:sldMk cId="3313802975" sldId="1772"/>
            <ac:spMk id="20" creationId="{22E9A0E3-E4FA-6118-3809-3A68BBFDC98B}"/>
          </ac:spMkLst>
        </pc:spChg>
        <pc:spChg chg="mod topLvl">
          <ac:chgData name="Jolie Serrano Delgado" userId="d52b4219-5c60-4a0c-87ad-b1ec335c0c37" providerId="ADAL" clId="{EBEC13C1-ECAE-4881-B74B-29360246527D}" dt="2025-01-06T14:56:25.757" v="776" actId="1076"/>
          <ac:spMkLst>
            <pc:docMk/>
            <pc:sldMk cId="3313802975" sldId="1772"/>
            <ac:spMk id="21" creationId="{4CBD0548-2812-7AAA-D87D-47DDCA2BE2B5}"/>
          </ac:spMkLst>
        </pc:spChg>
        <pc:grpChg chg="add del mod">
          <ac:chgData name="Jolie Serrano Delgado" userId="d52b4219-5c60-4a0c-87ad-b1ec335c0c37" providerId="ADAL" clId="{EBEC13C1-ECAE-4881-B74B-29360246527D}" dt="2025-01-06T14:52:22.278" v="726" actId="478"/>
          <ac:grpSpMkLst>
            <pc:docMk/>
            <pc:sldMk cId="3313802975" sldId="1772"/>
            <ac:grpSpMk id="8" creationId="{6EFD5705-A34E-1A66-DE3A-7711007E8266}"/>
          </ac:grpSpMkLst>
        </pc:grpChg>
        <pc:grpChg chg="add del mod">
          <ac:chgData name="Jolie Serrano Delgado" userId="d52b4219-5c60-4a0c-87ad-b1ec335c0c37" providerId="ADAL" clId="{EBEC13C1-ECAE-4881-B74B-29360246527D}" dt="2025-01-06T14:54:22.203" v="747" actId="165"/>
          <ac:grpSpMkLst>
            <pc:docMk/>
            <pc:sldMk cId="3313802975" sldId="1772"/>
            <ac:grpSpMk id="19" creationId="{2569572F-F693-FDC9-52C4-D2FF3BC8FA19}"/>
          </ac:grpSpMkLst>
        </pc:grpChg>
        <pc:grpChg chg="add del mod">
          <ac:chgData name="Jolie Serrano Delgado" userId="d52b4219-5c60-4a0c-87ad-b1ec335c0c37" providerId="ADAL" clId="{EBEC13C1-ECAE-4881-B74B-29360246527D}" dt="2025-01-06T14:53:41.583" v="743" actId="165"/>
          <ac:grpSpMkLst>
            <pc:docMk/>
            <pc:sldMk cId="3313802975" sldId="1772"/>
            <ac:grpSpMk id="22" creationId="{F3DD633C-233E-3EFF-0EB3-806BBBA48F92}"/>
          </ac:grpSpMkLst>
        </pc:grpChg>
      </pc:sldChg>
      <pc:sldChg chg="addSp delSp modSp add mod">
        <pc:chgData name="Jolie Serrano Delgado" userId="d52b4219-5c60-4a0c-87ad-b1ec335c0c37" providerId="ADAL" clId="{EBEC13C1-ECAE-4881-B74B-29360246527D}" dt="2025-01-05T23:01:30.005" v="156" actId="18131"/>
        <pc:sldMkLst>
          <pc:docMk/>
          <pc:sldMk cId="3553100847" sldId="4087"/>
        </pc:sldMkLst>
        <pc:spChg chg="add mod topLvl">
          <ac:chgData name="Jolie Serrano Delgado" userId="d52b4219-5c60-4a0c-87ad-b1ec335c0c37" providerId="ADAL" clId="{EBEC13C1-ECAE-4881-B74B-29360246527D}" dt="2025-01-05T23:00:10.898" v="137" actId="1076"/>
          <ac:spMkLst>
            <pc:docMk/>
            <pc:sldMk cId="3553100847" sldId="4087"/>
            <ac:spMk id="2" creationId="{C0A37323-5AEA-7A84-3BFD-316E019039A3}"/>
          </ac:spMkLst>
        </pc:spChg>
        <pc:spChg chg="del">
          <ac:chgData name="Jolie Serrano Delgado" userId="d52b4219-5c60-4a0c-87ad-b1ec335c0c37" providerId="ADAL" clId="{EBEC13C1-ECAE-4881-B74B-29360246527D}" dt="2025-01-05T22:59:10.260" v="115" actId="478"/>
          <ac:spMkLst>
            <pc:docMk/>
            <pc:sldMk cId="3553100847" sldId="4087"/>
            <ac:spMk id="4" creationId="{329E24F6-0DB9-48DD-A5B2-AAEA0A4F8E87}"/>
          </ac:spMkLst>
        </pc:spChg>
        <pc:spChg chg="del">
          <ac:chgData name="Jolie Serrano Delgado" userId="d52b4219-5c60-4a0c-87ad-b1ec335c0c37" providerId="ADAL" clId="{EBEC13C1-ECAE-4881-B74B-29360246527D}" dt="2025-01-05T22:59:10.260" v="115" actId="478"/>
          <ac:spMkLst>
            <pc:docMk/>
            <pc:sldMk cId="3553100847" sldId="4087"/>
            <ac:spMk id="5" creationId="{EF718E93-7114-45B7-A17C-5ED7AD2A2F30}"/>
          </ac:spMkLst>
        </pc:spChg>
        <pc:spChg chg="add mod">
          <ac:chgData name="Jolie Serrano Delgado" userId="d52b4219-5c60-4a0c-87ad-b1ec335c0c37" providerId="ADAL" clId="{EBEC13C1-ECAE-4881-B74B-29360246527D}" dt="2025-01-05T23:00:27.703" v="143" actId="207"/>
          <ac:spMkLst>
            <pc:docMk/>
            <pc:sldMk cId="3553100847" sldId="4087"/>
            <ac:spMk id="7" creationId="{A889F222-4417-6C4C-E695-089E32E35645}"/>
          </ac:spMkLst>
        </pc:spChg>
        <pc:spChg chg="add mod">
          <ac:chgData name="Jolie Serrano Delgado" userId="d52b4219-5c60-4a0c-87ad-b1ec335c0c37" providerId="ADAL" clId="{EBEC13C1-ECAE-4881-B74B-29360246527D}" dt="2025-01-05T23:00:31.464" v="144" actId="207"/>
          <ac:spMkLst>
            <pc:docMk/>
            <pc:sldMk cId="3553100847" sldId="4087"/>
            <ac:spMk id="9" creationId="{575F3FA0-E4D5-88F9-B441-ACCB73395506}"/>
          </ac:spMkLst>
        </pc:spChg>
        <pc:spChg chg="add mod">
          <ac:chgData name="Jolie Serrano Delgado" userId="d52b4219-5c60-4a0c-87ad-b1ec335c0c37" providerId="ADAL" clId="{EBEC13C1-ECAE-4881-B74B-29360246527D}" dt="2025-01-05T23:00:34.711" v="145" actId="207"/>
          <ac:spMkLst>
            <pc:docMk/>
            <pc:sldMk cId="3553100847" sldId="4087"/>
            <ac:spMk id="11" creationId="{3646E03E-566E-E850-824A-A821CA20C21B}"/>
          </ac:spMkLst>
        </pc:spChg>
        <pc:spChg chg="add mod">
          <ac:chgData name="Jolie Serrano Delgado" userId="d52b4219-5c60-4a0c-87ad-b1ec335c0c37" providerId="ADAL" clId="{EBEC13C1-ECAE-4881-B74B-29360246527D}" dt="2025-01-05T23:00:39.476" v="146" actId="207"/>
          <ac:spMkLst>
            <pc:docMk/>
            <pc:sldMk cId="3553100847" sldId="4087"/>
            <ac:spMk id="13" creationId="{94D67DD7-23FC-DD13-7375-449E8B413ED1}"/>
          </ac:spMkLst>
        </pc:spChg>
        <pc:spChg chg="mod">
          <ac:chgData name="Jolie Serrano Delgado" userId="d52b4219-5c60-4a0c-87ad-b1ec335c0c37" providerId="ADAL" clId="{EBEC13C1-ECAE-4881-B74B-29360246527D}" dt="2025-01-05T22:59:34.106" v="125" actId="14100"/>
          <ac:spMkLst>
            <pc:docMk/>
            <pc:sldMk cId="3553100847" sldId="4087"/>
            <ac:spMk id="92" creationId="{5871177C-BF48-4ADB-BB82-F9370CF7F9DC}"/>
          </ac:spMkLst>
        </pc:spChg>
        <pc:spChg chg="mod">
          <ac:chgData name="Jolie Serrano Delgado" userId="d52b4219-5c60-4a0c-87ad-b1ec335c0c37" providerId="ADAL" clId="{EBEC13C1-ECAE-4881-B74B-29360246527D}" dt="2025-01-05T22:59:34.106" v="125" actId="14100"/>
          <ac:spMkLst>
            <pc:docMk/>
            <pc:sldMk cId="3553100847" sldId="4087"/>
            <ac:spMk id="96" creationId="{94FC9A7B-C357-4ABC-A11C-6AB190FE3FAF}"/>
          </ac:spMkLst>
        </pc:spChg>
        <pc:spChg chg="mod">
          <ac:chgData name="Jolie Serrano Delgado" userId="d52b4219-5c60-4a0c-87ad-b1ec335c0c37" providerId="ADAL" clId="{EBEC13C1-ECAE-4881-B74B-29360246527D}" dt="2025-01-05T22:59:34.106" v="125" actId="14100"/>
          <ac:spMkLst>
            <pc:docMk/>
            <pc:sldMk cId="3553100847" sldId="4087"/>
            <ac:spMk id="100" creationId="{3EA543C1-8516-405B-AA1A-72F2751A1005}"/>
          </ac:spMkLst>
        </pc:spChg>
        <pc:spChg chg="mod">
          <ac:chgData name="Jolie Serrano Delgado" userId="d52b4219-5c60-4a0c-87ad-b1ec335c0c37" providerId="ADAL" clId="{EBEC13C1-ECAE-4881-B74B-29360246527D}" dt="2025-01-05T22:59:34.106" v="125" actId="14100"/>
          <ac:spMkLst>
            <pc:docMk/>
            <pc:sldMk cId="3553100847" sldId="4087"/>
            <ac:spMk id="104" creationId="{39BF2987-645D-4C9F-9227-493FC7BA2C00}"/>
          </ac:spMkLst>
        </pc:spChg>
        <pc:spChg chg="mod">
          <ac:chgData name="Jolie Serrano Delgado" userId="d52b4219-5c60-4a0c-87ad-b1ec335c0c37" providerId="ADAL" clId="{EBEC13C1-ECAE-4881-B74B-29360246527D}" dt="2025-01-05T22:59:34.106" v="125" actId="14100"/>
          <ac:spMkLst>
            <pc:docMk/>
            <pc:sldMk cId="3553100847" sldId="4087"/>
            <ac:spMk id="108" creationId="{43968D84-FD37-49AA-898E-EFE8FE2BADDC}"/>
          </ac:spMkLst>
        </pc:spChg>
        <pc:grpChg chg="add del mod">
          <ac:chgData name="Jolie Serrano Delgado" userId="d52b4219-5c60-4a0c-87ad-b1ec335c0c37" providerId="ADAL" clId="{EBEC13C1-ECAE-4881-B74B-29360246527D}" dt="2025-01-05T22:59:55.749" v="132" actId="165"/>
          <ac:grpSpMkLst>
            <pc:docMk/>
            <pc:sldMk cId="3553100847" sldId="4087"/>
            <ac:grpSpMk id="6" creationId="{EEB6AE51-5F34-32E0-8A48-028411FD4BCC}"/>
          </ac:grpSpMkLst>
        </pc:grpChg>
        <pc:picChg chg="add mod topLvl">
          <ac:chgData name="Jolie Serrano Delgado" userId="d52b4219-5c60-4a0c-87ad-b1ec335c0c37" providerId="ADAL" clId="{EBEC13C1-ECAE-4881-B74B-29360246527D}" dt="2025-01-05T23:00:12.526" v="138" actId="1076"/>
          <ac:picMkLst>
            <pc:docMk/>
            <pc:sldMk cId="3553100847" sldId="4087"/>
            <ac:picMk id="3" creationId="{01CBA113-4B69-5D78-07EC-A6F82047B61A}"/>
          </ac:picMkLst>
        </pc:picChg>
        <pc:picChg chg="add mod">
          <ac:chgData name="Jolie Serrano Delgado" userId="d52b4219-5c60-4a0c-87ad-b1ec335c0c37" providerId="ADAL" clId="{EBEC13C1-ECAE-4881-B74B-29360246527D}" dt="2025-01-05T23:00:19.873" v="139" actId="571"/>
          <ac:picMkLst>
            <pc:docMk/>
            <pc:sldMk cId="3553100847" sldId="4087"/>
            <ac:picMk id="8" creationId="{ABEAB421-0D4B-CD8E-A8E5-48FBDF3AA539}"/>
          </ac:picMkLst>
        </pc:picChg>
        <pc:picChg chg="add mod">
          <ac:chgData name="Jolie Serrano Delgado" userId="d52b4219-5c60-4a0c-87ad-b1ec335c0c37" providerId="ADAL" clId="{EBEC13C1-ECAE-4881-B74B-29360246527D}" dt="2025-01-05T23:00:21.478" v="140" actId="571"/>
          <ac:picMkLst>
            <pc:docMk/>
            <pc:sldMk cId="3553100847" sldId="4087"/>
            <ac:picMk id="10" creationId="{5AFEBFC7-EE15-531B-1814-85DA6B4F705C}"/>
          </ac:picMkLst>
        </pc:picChg>
        <pc:picChg chg="add mod">
          <ac:chgData name="Jolie Serrano Delgado" userId="d52b4219-5c60-4a0c-87ad-b1ec335c0c37" providerId="ADAL" clId="{EBEC13C1-ECAE-4881-B74B-29360246527D}" dt="2025-01-05T23:00:23.136" v="141" actId="571"/>
          <ac:picMkLst>
            <pc:docMk/>
            <pc:sldMk cId="3553100847" sldId="4087"/>
            <ac:picMk id="12" creationId="{86C5B3C9-F74D-D371-B280-0C9F493F6A73}"/>
          </ac:picMkLst>
        </pc:picChg>
        <pc:picChg chg="add mod">
          <ac:chgData name="Jolie Serrano Delgado" userId="d52b4219-5c60-4a0c-87ad-b1ec335c0c37" providerId="ADAL" clId="{EBEC13C1-ECAE-4881-B74B-29360246527D}" dt="2025-01-05T23:00:24.973" v="142" actId="571"/>
          <ac:picMkLst>
            <pc:docMk/>
            <pc:sldMk cId="3553100847" sldId="4087"/>
            <ac:picMk id="14" creationId="{4FCF7C82-534E-F10C-0E1E-E1F256595F28}"/>
          </ac:picMkLst>
        </pc:picChg>
        <pc:picChg chg="add mod modCrop">
          <ac:chgData name="Jolie Serrano Delgado" userId="d52b4219-5c60-4a0c-87ad-b1ec335c0c37" providerId="ADAL" clId="{EBEC13C1-ECAE-4881-B74B-29360246527D}" dt="2025-01-05T23:01:30.005" v="156" actId="18131"/>
          <ac:picMkLst>
            <pc:docMk/>
            <pc:sldMk cId="3553100847" sldId="4087"/>
            <ac:picMk id="16" creationId="{5F62A058-9413-D840-BCE4-871D586C417F}"/>
          </ac:picMkLst>
        </pc:picChg>
      </pc:sldChg>
      <pc:sldChg chg="addSp delSp modSp add mod">
        <pc:chgData name="Jolie Serrano Delgado" userId="d52b4219-5c60-4a0c-87ad-b1ec335c0c37" providerId="ADAL" clId="{EBEC13C1-ECAE-4881-B74B-29360246527D}" dt="2025-01-05T23:04:45.364" v="201" actId="207"/>
        <pc:sldMkLst>
          <pc:docMk/>
          <pc:sldMk cId="4186066234" sldId="4094"/>
        </pc:sldMkLst>
        <pc:spChg chg="add mod">
          <ac:chgData name="Jolie Serrano Delgado" userId="d52b4219-5c60-4a0c-87ad-b1ec335c0c37" providerId="ADAL" clId="{EBEC13C1-ECAE-4881-B74B-29360246527D}" dt="2025-01-05T23:03:12.704" v="180"/>
          <ac:spMkLst>
            <pc:docMk/>
            <pc:sldMk cId="4186066234" sldId="4094"/>
            <ac:spMk id="2" creationId="{0D426B89-6ED9-811D-EEE8-32BFBE72EB12}"/>
          </ac:spMkLst>
        </pc:spChg>
        <pc:spChg chg="add mod">
          <ac:chgData name="Jolie Serrano Delgado" userId="d52b4219-5c60-4a0c-87ad-b1ec335c0c37" providerId="ADAL" clId="{EBEC13C1-ECAE-4881-B74B-29360246527D}" dt="2025-01-05T23:03:12.704" v="180"/>
          <ac:spMkLst>
            <pc:docMk/>
            <pc:sldMk cId="4186066234" sldId="4094"/>
            <ac:spMk id="3" creationId="{300E9C33-9E54-0863-0F4B-0D3ECC821129}"/>
          </ac:spMkLst>
        </pc:spChg>
        <pc:spChg chg="del mod">
          <ac:chgData name="Jolie Serrano Delgado" userId="d52b4219-5c60-4a0c-87ad-b1ec335c0c37" providerId="ADAL" clId="{EBEC13C1-ECAE-4881-B74B-29360246527D}" dt="2025-01-05T23:03:11.601" v="179" actId="478"/>
          <ac:spMkLst>
            <pc:docMk/>
            <pc:sldMk cId="4186066234" sldId="4094"/>
            <ac:spMk id="61" creationId="{A3C333B6-F8ED-4F7E-B8B4-111A6CD9AA09}"/>
          </ac:spMkLst>
        </pc:spChg>
        <pc:spChg chg="del">
          <ac:chgData name="Jolie Serrano Delgado" userId="d52b4219-5c60-4a0c-87ad-b1ec335c0c37" providerId="ADAL" clId="{EBEC13C1-ECAE-4881-B74B-29360246527D}" dt="2025-01-05T23:03:11.601" v="179" actId="478"/>
          <ac:spMkLst>
            <pc:docMk/>
            <pc:sldMk cId="4186066234" sldId="4094"/>
            <ac:spMk id="63" creationId="{739A3773-A085-4F13-A712-0A38C14E57CB}"/>
          </ac:spMkLst>
        </pc:spChg>
        <pc:spChg chg="mod">
          <ac:chgData name="Jolie Serrano Delgado" userId="d52b4219-5c60-4a0c-87ad-b1ec335c0c37" providerId="ADAL" clId="{EBEC13C1-ECAE-4881-B74B-29360246527D}" dt="2025-01-05T23:04:26.442" v="200" actId="207"/>
          <ac:spMkLst>
            <pc:docMk/>
            <pc:sldMk cId="4186066234" sldId="4094"/>
            <ac:spMk id="69" creationId="{A9F13D46-CE18-473C-9676-4BBCC336BD5C}"/>
          </ac:spMkLst>
        </pc:spChg>
        <pc:spChg chg="mod">
          <ac:chgData name="Jolie Serrano Delgado" userId="d52b4219-5c60-4a0c-87ad-b1ec335c0c37" providerId="ADAL" clId="{EBEC13C1-ECAE-4881-B74B-29360246527D}" dt="2025-01-05T23:04:26.442" v="200" actId="207"/>
          <ac:spMkLst>
            <pc:docMk/>
            <pc:sldMk cId="4186066234" sldId="4094"/>
            <ac:spMk id="72" creationId="{448D23B0-3038-4DA6-922A-E1847A579AA2}"/>
          </ac:spMkLst>
        </pc:spChg>
        <pc:spChg chg="mod">
          <ac:chgData name="Jolie Serrano Delgado" userId="d52b4219-5c60-4a0c-87ad-b1ec335c0c37" providerId="ADAL" clId="{EBEC13C1-ECAE-4881-B74B-29360246527D}" dt="2025-01-05T23:04:26.442" v="200" actId="207"/>
          <ac:spMkLst>
            <pc:docMk/>
            <pc:sldMk cId="4186066234" sldId="4094"/>
            <ac:spMk id="74" creationId="{C0DB6D25-9A61-48AB-A314-C096CA8FB7D0}"/>
          </ac:spMkLst>
        </pc:spChg>
        <pc:spChg chg="mod">
          <ac:chgData name="Jolie Serrano Delgado" userId="d52b4219-5c60-4a0c-87ad-b1ec335c0c37" providerId="ADAL" clId="{EBEC13C1-ECAE-4881-B74B-29360246527D}" dt="2025-01-05T23:04:26.442" v="200" actId="207"/>
          <ac:spMkLst>
            <pc:docMk/>
            <pc:sldMk cId="4186066234" sldId="4094"/>
            <ac:spMk id="76" creationId="{27F3FF39-0470-462D-A507-02FF9215E340}"/>
          </ac:spMkLst>
        </pc:spChg>
        <pc:spChg chg="mod">
          <ac:chgData name="Jolie Serrano Delgado" userId="d52b4219-5c60-4a0c-87ad-b1ec335c0c37" providerId="ADAL" clId="{EBEC13C1-ECAE-4881-B74B-29360246527D}" dt="2025-01-05T23:04:26.442" v="200" actId="207"/>
          <ac:spMkLst>
            <pc:docMk/>
            <pc:sldMk cId="4186066234" sldId="4094"/>
            <ac:spMk id="78" creationId="{DCE14FB0-CFE4-495D-BAAE-A8DE460564C0}"/>
          </ac:spMkLst>
        </pc:spChg>
        <pc:spChg chg="mod">
          <ac:chgData name="Jolie Serrano Delgado" userId="d52b4219-5c60-4a0c-87ad-b1ec335c0c37" providerId="ADAL" clId="{EBEC13C1-ECAE-4881-B74B-29360246527D}" dt="2025-01-05T23:04:26.442" v="200" actId="207"/>
          <ac:spMkLst>
            <pc:docMk/>
            <pc:sldMk cId="4186066234" sldId="4094"/>
            <ac:spMk id="80" creationId="{1216383A-76ED-462D-97E0-A2BA34509DA8}"/>
          </ac:spMkLst>
        </pc:spChg>
        <pc:spChg chg="mod">
          <ac:chgData name="Jolie Serrano Delgado" userId="d52b4219-5c60-4a0c-87ad-b1ec335c0c37" providerId="ADAL" clId="{EBEC13C1-ECAE-4881-B74B-29360246527D}" dt="2025-01-05T23:04:45.364" v="201" actId="207"/>
          <ac:spMkLst>
            <pc:docMk/>
            <pc:sldMk cId="4186066234" sldId="4094"/>
            <ac:spMk id="83" creationId="{EE2B58C5-112E-416A-89FE-8B4F2FACF5DB}"/>
          </ac:spMkLst>
        </pc:spChg>
        <pc:spChg chg="mod">
          <ac:chgData name="Jolie Serrano Delgado" userId="d52b4219-5c60-4a0c-87ad-b1ec335c0c37" providerId="ADAL" clId="{EBEC13C1-ECAE-4881-B74B-29360246527D}" dt="2025-01-05T23:04:45.364" v="201" actId="207"/>
          <ac:spMkLst>
            <pc:docMk/>
            <pc:sldMk cId="4186066234" sldId="4094"/>
            <ac:spMk id="85" creationId="{BC9E5798-B002-4173-8849-9D30CD87E31A}"/>
          </ac:spMkLst>
        </pc:spChg>
        <pc:spChg chg="mod">
          <ac:chgData name="Jolie Serrano Delgado" userId="d52b4219-5c60-4a0c-87ad-b1ec335c0c37" providerId="ADAL" clId="{EBEC13C1-ECAE-4881-B74B-29360246527D}" dt="2025-01-05T23:04:45.364" v="201" actId="207"/>
          <ac:spMkLst>
            <pc:docMk/>
            <pc:sldMk cId="4186066234" sldId="4094"/>
            <ac:spMk id="87" creationId="{5BD1DDCD-3198-4C12-A1DF-2A456888DACB}"/>
          </ac:spMkLst>
        </pc:spChg>
        <pc:spChg chg="mod">
          <ac:chgData name="Jolie Serrano Delgado" userId="d52b4219-5c60-4a0c-87ad-b1ec335c0c37" providerId="ADAL" clId="{EBEC13C1-ECAE-4881-B74B-29360246527D}" dt="2025-01-05T23:04:45.364" v="201" actId="207"/>
          <ac:spMkLst>
            <pc:docMk/>
            <pc:sldMk cId="4186066234" sldId="4094"/>
            <ac:spMk id="89" creationId="{A1370611-CEF0-47B2-AB25-71C5F4CE2E1D}"/>
          </ac:spMkLst>
        </pc:spChg>
        <pc:spChg chg="mod">
          <ac:chgData name="Jolie Serrano Delgado" userId="d52b4219-5c60-4a0c-87ad-b1ec335c0c37" providerId="ADAL" clId="{EBEC13C1-ECAE-4881-B74B-29360246527D}" dt="2025-01-05T23:04:45.364" v="201" actId="207"/>
          <ac:spMkLst>
            <pc:docMk/>
            <pc:sldMk cId="4186066234" sldId="4094"/>
            <ac:spMk id="91" creationId="{94035008-8390-4D56-AD8D-B8F5D4C4318A}"/>
          </ac:spMkLst>
        </pc:spChg>
        <pc:spChg chg="mod">
          <ac:chgData name="Jolie Serrano Delgado" userId="d52b4219-5c60-4a0c-87ad-b1ec335c0c37" providerId="ADAL" clId="{EBEC13C1-ECAE-4881-B74B-29360246527D}" dt="2025-01-05T23:04:45.364" v="201" actId="207"/>
          <ac:spMkLst>
            <pc:docMk/>
            <pc:sldMk cId="4186066234" sldId="4094"/>
            <ac:spMk id="93" creationId="{7365392F-4D0F-49FD-9FD6-8D81190B9753}"/>
          </ac:spMkLst>
        </pc:spChg>
        <pc:picChg chg="add mod">
          <ac:chgData name="Jolie Serrano Delgado" userId="d52b4219-5c60-4a0c-87ad-b1ec335c0c37" providerId="ADAL" clId="{EBEC13C1-ECAE-4881-B74B-29360246527D}" dt="2025-01-05T23:04:04.364" v="191" actId="1076"/>
          <ac:picMkLst>
            <pc:docMk/>
            <pc:sldMk cId="4186066234" sldId="4094"/>
            <ac:picMk id="4" creationId="{B9FDB724-6DCD-6F07-E909-3ABC118A6DAB}"/>
          </ac:picMkLst>
        </pc:picChg>
        <pc:picChg chg="add mod">
          <ac:chgData name="Jolie Serrano Delgado" userId="d52b4219-5c60-4a0c-87ad-b1ec335c0c37" providerId="ADAL" clId="{EBEC13C1-ECAE-4881-B74B-29360246527D}" dt="2025-01-05T23:04:06.017" v="192" actId="571"/>
          <ac:picMkLst>
            <pc:docMk/>
            <pc:sldMk cId="4186066234" sldId="4094"/>
            <ac:picMk id="5" creationId="{01E590CF-E511-998B-FAD0-E46B676DF6B9}"/>
          </ac:picMkLst>
        </pc:picChg>
        <pc:picChg chg="add mod">
          <ac:chgData name="Jolie Serrano Delgado" userId="d52b4219-5c60-4a0c-87ad-b1ec335c0c37" providerId="ADAL" clId="{EBEC13C1-ECAE-4881-B74B-29360246527D}" dt="2025-01-05T23:04:08.727" v="193" actId="571"/>
          <ac:picMkLst>
            <pc:docMk/>
            <pc:sldMk cId="4186066234" sldId="4094"/>
            <ac:picMk id="6" creationId="{74DF5420-E00B-A022-E21A-836525D45DFA}"/>
          </ac:picMkLst>
        </pc:picChg>
        <pc:picChg chg="add mod">
          <ac:chgData name="Jolie Serrano Delgado" userId="d52b4219-5c60-4a0c-87ad-b1ec335c0c37" providerId="ADAL" clId="{EBEC13C1-ECAE-4881-B74B-29360246527D}" dt="2025-01-05T23:04:18.293" v="199" actId="1036"/>
          <ac:picMkLst>
            <pc:docMk/>
            <pc:sldMk cId="4186066234" sldId="4094"/>
            <ac:picMk id="7" creationId="{8DFAF0F0-1E7C-B723-06E0-BDA480120CE4}"/>
          </ac:picMkLst>
        </pc:picChg>
        <pc:picChg chg="add mod">
          <ac:chgData name="Jolie Serrano Delgado" userId="d52b4219-5c60-4a0c-87ad-b1ec335c0c37" providerId="ADAL" clId="{EBEC13C1-ECAE-4881-B74B-29360246527D}" dt="2025-01-05T23:04:18.293" v="199" actId="1036"/>
          <ac:picMkLst>
            <pc:docMk/>
            <pc:sldMk cId="4186066234" sldId="4094"/>
            <ac:picMk id="8" creationId="{46C554B6-D94B-A0CA-DC71-23A6EDCFB725}"/>
          </ac:picMkLst>
        </pc:picChg>
        <pc:picChg chg="add mod">
          <ac:chgData name="Jolie Serrano Delgado" userId="d52b4219-5c60-4a0c-87ad-b1ec335c0c37" providerId="ADAL" clId="{EBEC13C1-ECAE-4881-B74B-29360246527D}" dt="2025-01-05T23:04:18.293" v="199" actId="1036"/>
          <ac:picMkLst>
            <pc:docMk/>
            <pc:sldMk cId="4186066234" sldId="4094"/>
            <ac:picMk id="9" creationId="{405B535A-591F-D168-C446-533C126A11E4}"/>
          </ac:picMkLst>
        </pc:picChg>
      </pc:sldChg>
      <pc:sldChg chg="addSp delSp modSp add mod">
        <pc:chgData name="Jolie Serrano Delgado" userId="d52b4219-5c60-4a0c-87ad-b1ec335c0c37" providerId="ADAL" clId="{EBEC13C1-ECAE-4881-B74B-29360246527D}" dt="2025-01-05T23:05:19.415" v="207" actId="207"/>
        <pc:sldMkLst>
          <pc:docMk/>
          <pc:sldMk cId="3862467078" sldId="4096"/>
        </pc:sldMkLst>
        <pc:spChg chg="add mod">
          <ac:chgData name="Jolie Serrano Delgado" userId="d52b4219-5c60-4a0c-87ad-b1ec335c0c37" providerId="ADAL" clId="{EBEC13C1-ECAE-4881-B74B-29360246527D}" dt="2025-01-05T23:03:16.718" v="182"/>
          <ac:spMkLst>
            <pc:docMk/>
            <pc:sldMk cId="3862467078" sldId="4096"/>
            <ac:spMk id="2" creationId="{8E9372D0-638D-0F3B-9904-385518E126AB}"/>
          </ac:spMkLst>
        </pc:spChg>
        <pc:spChg chg="add mod">
          <ac:chgData name="Jolie Serrano Delgado" userId="d52b4219-5c60-4a0c-87ad-b1ec335c0c37" providerId="ADAL" clId="{EBEC13C1-ECAE-4881-B74B-29360246527D}" dt="2025-01-05T23:03:16.718" v="182"/>
          <ac:spMkLst>
            <pc:docMk/>
            <pc:sldMk cId="3862467078" sldId="4096"/>
            <ac:spMk id="3" creationId="{E1287332-C369-9EB9-F3E5-01E2C53B861F}"/>
          </ac:spMkLst>
        </pc:spChg>
        <pc:spChg chg="del">
          <ac:chgData name="Jolie Serrano Delgado" userId="d52b4219-5c60-4a0c-87ad-b1ec335c0c37" providerId="ADAL" clId="{EBEC13C1-ECAE-4881-B74B-29360246527D}" dt="2025-01-05T23:03:16.363" v="181" actId="478"/>
          <ac:spMkLst>
            <pc:docMk/>
            <pc:sldMk cId="3862467078" sldId="4096"/>
            <ac:spMk id="51" creationId="{C70D360D-CF39-4039-8BF6-77480AF95D16}"/>
          </ac:spMkLst>
        </pc:spChg>
        <pc:spChg chg="del">
          <ac:chgData name="Jolie Serrano Delgado" userId="d52b4219-5c60-4a0c-87ad-b1ec335c0c37" providerId="ADAL" clId="{EBEC13C1-ECAE-4881-B74B-29360246527D}" dt="2025-01-05T23:03:16.363" v="181" actId="478"/>
          <ac:spMkLst>
            <pc:docMk/>
            <pc:sldMk cId="3862467078" sldId="4096"/>
            <ac:spMk id="53" creationId="{28472BF0-9E7F-4F0D-BB98-41C7663B94C5}"/>
          </ac:spMkLst>
        </pc:spChg>
        <pc:spChg chg="mod">
          <ac:chgData name="Jolie Serrano Delgado" userId="d52b4219-5c60-4a0c-87ad-b1ec335c0c37" providerId="ADAL" clId="{EBEC13C1-ECAE-4881-B74B-29360246527D}" dt="2025-01-05T22:57:30.240" v="94" actId="1076"/>
          <ac:spMkLst>
            <pc:docMk/>
            <pc:sldMk cId="3862467078" sldId="4096"/>
            <ac:spMk id="61" creationId="{E4D8529F-1B2A-4E17-B4F2-E4B49B0CFDDF}"/>
          </ac:spMkLst>
        </pc:spChg>
        <pc:spChg chg="mod">
          <ac:chgData name="Jolie Serrano Delgado" userId="d52b4219-5c60-4a0c-87ad-b1ec335c0c37" providerId="ADAL" clId="{EBEC13C1-ECAE-4881-B74B-29360246527D}" dt="2025-01-05T23:04:55.449" v="202" actId="207"/>
          <ac:spMkLst>
            <pc:docMk/>
            <pc:sldMk cId="3862467078" sldId="4096"/>
            <ac:spMk id="79" creationId="{7303D0DB-722E-4368-8843-A55B18825CD6}"/>
          </ac:spMkLst>
        </pc:spChg>
        <pc:spChg chg="mod">
          <ac:chgData name="Jolie Serrano Delgado" userId="d52b4219-5c60-4a0c-87ad-b1ec335c0c37" providerId="ADAL" clId="{EBEC13C1-ECAE-4881-B74B-29360246527D}" dt="2025-01-05T23:05:02.069" v="203" actId="207"/>
          <ac:spMkLst>
            <pc:docMk/>
            <pc:sldMk cId="3862467078" sldId="4096"/>
            <ac:spMk id="81" creationId="{C1269EDD-4BB9-4B0F-A5DD-9B1E1AF6ACA0}"/>
          </ac:spMkLst>
        </pc:spChg>
        <pc:spChg chg="mod">
          <ac:chgData name="Jolie Serrano Delgado" userId="d52b4219-5c60-4a0c-87ad-b1ec335c0c37" providerId="ADAL" clId="{EBEC13C1-ECAE-4881-B74B-29360246527D}" dt="2025-01-05T23:05:06.129" v="204" actId="207"/>
          <ac:spMkLst>
            <pc:docMk/>
            <pc:sldMk cId="3862467078" sldId="4096"/>
            <ac:spMk id="83" creationId="{88814701-1D77-495F-B7A3-AD58E9B1BE96}"/>
          </ac:spMkLst>
        </pc:spChg>
        <pc:spChg chg="mod">
          <ac:chgData name="Jolie Serrano Delgado" userId="d52b4219-5c60-4a0c-87ad-b1ec335c0c37" providerId="ADAL" clId="{EBEC13C1-ECAE-4881-B74B-29360246527D}" dt="2025-01-05T23:05:10.310" v="205" actId="207"/>
          <ac:spMkLst>
            <pc:docMk/>
            <pc:sldMk cId="3862467078" sldId="4096"/>
            <ac:spMk id="85" creationId="{1C32D235-9A43-486F-B806-74DC380037AF}"/>
          </ac:spMkLst>
        </pc:spChg>
        <pc:spChg chg="mod">
          <ac:chgData name="Jolie Serrano Delgado" userId="d52b4219-5c60-4a0c-87ad-b1ec335c0c37" providerId="ADAL" clId="{EBEC13C1-ECAE-4881-B74B-29360246527D}" dt="2025-01-05T23:05:14.853" v="206" actId="207"/>
          <ac:spMkLst>
            <pc:docMk/>
            <pc:sldMk cId="3862467078" sldId="4096"/>
            <ac:spMk id="87" creationId="{439D6155-99A9-44F6-8FA6-FA2D235410AC}"/>
          </ac:spMkLst>
        </pc:spChg>
        <pc:spChg chg="mod">
          <ac:chgData name="Jolie Serrano Delgado" userId="d52b4219-5c60-4a0c-87ad-b1ec335c0c37" providerId="ADAL" clId="{EBEC13C1-ECAE-4881-B74B-29360246527D}" dt="2025-01-05T23:05:19.415" v="207" actId="207"/>
          <ac:spMkLst>
            <pc:docMk/>
            <pc:sldMk cId="3862467078" sldId="4096"/>
            <ac:spMk id="89" creationId="{9392FAB4-B261-473F-9E5C-71D5F771EB6A}"/>
          </ac:spMkLst>
        </pc:spChg>
      </pc:sldChg>
      <pc:sldChg chg="addSp delSp modSp add mod">
        <pc:chgData name="Jolie Serrano Delgado" userId="d52b4219-5c60-4a0c-87ad-b1ec335c0c37" providerId="ADAL" clId="{EBEC13C1-ECAE-4881-B74B-29360246527D}" dt="2025-01-05T23:03:21.776" v="184"/>
        <pc:sldMkLst>
          <pc:docMk/>
          <pc:sldMk cId="288082567" sldId="4097"/>
        </pc:sldMkLst>
        <pc:spChg chg="add mod">
          <ac:chgData name="Jolie Serrano Delgado" userId="d52b4219-5c60-4a0c-87ad-b1ec335c0c37" providerId="ADAL" clId="{EBEC13C1-ECAE-4881-B74B-29360246527D}" dt="2025-01-05T23:03:21.776" v="184"/>
          <ac:spMkLst>
            <pc:docMk/>
            <pc:sldMk cId="288082567" sldId="4097"/>
            <ac:spMk id="2" creationId="{3B5F3338-C8C4-F84D-0BD0-4E5761FA90CA}"/>
          </ac:spMkLst>
        </pc:spChg>
        <pc:spChg chg="add mod">
          <ac:chgData name="Jolie Serrano Delgado" userId="d52b4219-5c60-4a0c-87ad-b1ec335c0c37" providerId="ADAL" clId="{EBEC13C1-ECAE-4881-B74B-29360246527D}" dt="2025-01-05T23:03:21.776" v="184"/>
          <ac:spMkLst>
            <pc:docMk/>
            <pc:sldMk cId="288082567" sldId="4097"/>
            <ac:spMk id="3" creationId="{BE108856-4C9E-66FF-D86B-AF1137652AB3}"/>
          </ac:spMkLst>
        </pc:spChg>
        <pc:spChg chg="del">
          <ac:chgData name="Jolie Serrano Delgado" userId="d52b4219-5c60-4a0c-87ad-b1ec335c0c37" providerId="ADAL" clId="{EBEC13C1-ECAE-4881-B74B-29360246527D}" dt="2025-01-05T23:03:21.380" v="183" actId="478"/>
          <ac:spMkLst>
            <pc:docMk/>
            <pc:sldMk cId="288082567" sldId="4097"/>
            <ac:spMk id="63" creationId="{05A6FCA7-4C97-4CCB-B649-760EE721AA06}"/>
          </ac:spMkLst>
        </pc:spChg>
        <pc:spChg chg="del">
          <ac:chgData name="Jolie Serrano Delgado" userId="d52b4219-5c60-4a0c-87ad-b1ec335c0c37" providerId="ADAL" clId="{EBEC13C1-ECAE-4881-B74B-29360246527D}" dt="2025-01-05T23:03:21.380" v="183" actId="478"/>
          <ac:spMkLst>
            <pc:docMk/>
            <pc:sldMk cId="288082567" sldId="4097"/>
            <ac:spMk id="65" creationId="{0D5D33EA-EEFD-4BE2-96FD-80EC65884787}"/>
          </ac:spMkLst>
        </pc:spChg>
        <pc:spChg chg="mod">
          <ac:chgData name="Jolie Serrano Delgado" userId="d52b4219-5c60-4a0c-87ad-b1ec335c0c37" providerId="ADAL" clId="{EBEC13C1-ECAE-4881-B74B-29360246527D}" dt="2025-01-05T23:02:29.055" v="165" actId="1076"/>
          <ac:spMkLst>
            <pc:docMk/>
            <pc:sldMk cId="288082567" sldId="4097"/>
            <ac:spMk id="67" creationId="{BF67A846-B819-4659-BF13-F8A572AB8886}"/>
          </ac:spMkLst>
        </pc:spChg>
        <pc:spChg chg="mod">
          <ac:chgData name="Jolie Serrano Delgado" userId="d52b4219-5c60-4a0c-87ad-b1ec335c0c37" providerId="ADAL" clId="{EBEC13C1-ECAE-4881-B74B-29360246527D}" dt="2025-01-05T23:02:35.289" v="168" actId="14100"/>
          <ac:spMkLst>
            <pc:docMk/>
            <pc:sldMk cId="288082567" sldId="4097"/>
            <ac:spMk id="69" creationId="{C218D626-A372-4EB9-9287-E4BE15A47BF3}"/>
          </ac:spMkLst>
        </pc:spChg>
        <pc:spChg chg="mod">
          <ac:chgData name="Jolie Serrano Delgado" userId="d52b4219-5c60-4a0c-87ad-b1ec335c0c37" providerId="ADAL" clId="{EBEC13C1-ECAE-4881-B74B-29360246527D}" dt="2025-01-05T23:02:56.074" v="175" actId="20577"/>
          <ac:spMkLst>
            <pc:docMk/>
            <pc:sldMk cId="288082567" sldId="4097"/>
            <ac:spMk id="73" creationId="{AFA5F53F-C4E8-443F-81A2-0AADB24EEB01}"/>
          </ac:spMkLst>
        </pc:spChg>
        <pc:spChg chg="mod">
          <ac:chgData name="Jolie Serrano Delgado" userId="d52b4219-5c60-4a0c-87ad-b1ec335c0c37" providerId="ADAL" clId="{EBEC13C1-ECAE-4881-B74B-29360246527D}" dt="2025-01-05T23:02:40.941" v="170"/>
          <ac:spMkLst>
            <pc:docMk/>
            <pc:sldMk cId="288082567" sldId="4097"/>
            <ac:spMk id="77" creationId="{6B7F0A6B-3F73-4AA1-9A69-38BE65083E28}"/>
          </ac:spMkLst>
        </pc:spChg>
        <pc:spChg chg="mod">
          <ac:chgData name="Jolie Serrano Delgado" userId="d52b4219-5c60-4a0c-87ad-b1ec335c0c37" providerId="ADAL" clId="{EBEC13C1-ECAE-4881-B74B-29360246527D}" dt="2025-01-05T23:02:58.705" v="177"/>
          <ac:spMkLst>
            <pc:docMk/>
            <pc:sldMk cId="288082567" sldId="4097"/>
            <ac:spMk id="81" creationId="{0EE7ACC2-C62F-4AE0-9323-C51E809608F9}"/>
          </ac:spMkLst>
        </pc:spChg>
        <pc:spChg chg="mod">
          <ac:chgData name="Jolie Serrano Delgado" userId="d52b4219-5c60-4a0c-87ad-b1ec335c0c37" providerId="ADAL" clId="{EBEC13C1-ECAE-4881-B74B-29360246527D}" dt="2025-01-05T23:02:43.934" v="172"/>
          <ac:spMkLst>
            <pc:docMk/>
            <pc:sldMk cId="288082567" sldId="4097"/>
            <ac:spMk id="85" creationId="{28629E0A-7941-411C-BDB4-2A3C6015EB69}"/>
          </ac:spMkLst>
        </pc:spChg>
        <pc:spChg chg="mod">
          <ac:chgData name="Jolie Serrano Delgado" userId="d52b4219-5c60-4a0c-87ad-b1ec335c0c37" providerId="ADAL" clId="{EBEC13C1-ECAE-4881-B74B-29360246527D}" dt="2025-01-05T23:02:42.599" v="171"/>
          <ac:spMkLst>
            <pc:docMk/>
            <pc:sldMk cId="288082567" sldId="4097"/>
            <ac:spMk id="89" creationId="{98DD150F-093C-481E-8EF7-D88ED2D670CD}"/>
          </ac:spMkLst>
        </pc:spChg>
        <pc:spChg chg="mod">
          <ac:chgData name="Jolie Serrano Delgado" userId="d52b4219-5c60-4a0c-87ad-b1ec335c0c37" providerId="ADAL" clId="{EBEC13C1-ECAE-4881-B74B-29360246527D}" dt="2025-01-05T23:01:44.601" v="157" actId="207"/>
          <ac:spMkLst>
            <pc:docMk/>
            <pc:sldMk cId="288082567" sldId="4097"/>
            <ac:spMk id="97" creationId="{0804E28E-7CF0-4312-A14A-4EA7853C2777}"/>
          </ac:spMkLst>
        </pc:spChg>
        <pc:spChg chg="mod">
          <ac:chgData name="Jolie Serrano Delgado" userId="d52b4219-5c60-4a0c-87ad-b1ec335c0c37" providerId="ADAL" clId="{EBEC13C1-ECAE-4881-B74B-29360246527D}" dt="2025-01-05T23:01:44.601" v="157" actId="207"/>
          <ac:spMkLst>
            <pc:docMk/>
            <pc:sldMk cId="288082567" sldId="4097"/>
            <ac:spMk id="99" creationId="{D0B0C789-73CD-4C14-9FBD-4527F27ABBF1}"/>
          </ac:spMkLst>
        </pc:spChg>
        <pc:spChg chg="mod">
          <ac:chgData name="Jolie Serrano Delgado" userId="d52b4219-5c60-4a0c-87ad-b1ec335c0c37" providerId="ADAL" clId="{EBEC13C1-ECAE-4881-B74B-29360246527D}" dt="2025-01-05T23:01:44.601" v="157" actId="207"/>
          <ac:spMkLst>
            <pc:docMk/>
            <pc:sldMk cId="288082567" sldId="4097"/>
            <ac:spMk id="109" creationId="{D3B68DDA-D390-4A47-9980-8718644B9B55}"/>
          </ac:spMkLst>
        </pc:spChg>
        <pc:spChg chg="mod">
          <ac:chgData name="Jolie Serrano Delgado" userId="d52b4219-5c60-4a0c-87ad-b1ec335c0c37" providerId="ADAL" clId="{EBEC13C1-ECAE-4881-B74B-29360246527D}" dt="2025-01-05T23:01:44.601" v="157" actId="207"/>
          <ac:spMkLst>
            <pc:docMk/>
            <pc:sldMk cId="288082567" sldId="4097"/>
            <ac:spMk id="111" creationId="{059FE7FC-0390-44E0-B582-433D174C0D41}"/>
          </ac:spMkLst>
        </pc:spChg>
        <pc:spChg chg="mod">
          <ac:chgData name="Jolie Serrano Delgado" userId="d52b4219-5c60-4a0c-87ad-b1ec335c0c37" providerId="ADAL" clId="{EBEC13C1-ECAE-4881-B74B-29360246527D}" dt="2025-01-05T23:01:44.601" v="157" actId="207"/>
          <ac:spMkLst>
            <pc:docMk/>
            <pc:sldMk cId="288082567" sldId="4097"/>
            <ac:spMk id="119" creationId="{59E042A3-AD2A-4661-A4A3-D5128E95FB3C}"/>
          </ac:spMkLst>
        </pc:spChg>
        <pc:spChg chg="mod">
          <ac:chgData name="Jolie Serrano Delgado" userId="d52b4219-5c60-4a0c-87ad-b1ec335c0c37" providerId="ADAL" clId="{EBEC13C1-ECAE-4881-B74B-29360246527D}" dt="2025-01-05T23:01:44.601" v="157" actId="207"/>
          <ac:spMkLst>
            <pc:docMk/>
            <pc:sldMk cId="288082567" sldId="4097"/>
            <ac:spMk id="123" creationId="{CDF73C32-CDA6-4A55-B3A0-65952A2E4421}"/>
          </ac:spMkLst>
        </pc:spChg>
      </pc:sldChg>
      <pc:sldChg chg="addSp delSp modSp add mod">
        <pc:chgData name="Jolie Serrano Delgado" userId="d52b4219-5c60-4a0c-87ad-b1ec335c0c37" providerId="ADAL" clId="{EBEC13C1-ECAE-4881-B74B-29360246527D}" dt="2025-01-06T14:38:40.130" v="621" actId="478"/>
        <pc:sldMkLst>
          <pc:docMk/>
          <pc:sldMk cId="2507489070" sldId="4098"/>
        </pc:sldMkLst>
        <pc:spChg chg="add mod">
          <ac:chgData name="Jolie Serrano Delgado" userId="d52b4219-5c60-4a0c-87ad-b1ec335c0c37" providerId="ADAL" clId="{EBEC13C1-ECAE-4881-B74B-29360246527D}" dt="2025-01-05T23:03:25.358" v="186"/>
          <ac:spMkLst>
            <pc:docMk/>
            <pc:sldMk cId="2507489070" sldId="4098"/>
            <ac:spMk id="3" creationId="{36D82A96-95C6-1DCF-F12F-EE969460EFD3}"/>
          </ac:spMkLst>
        </pc:spChg>
        <pc:spChg chg="add mod">
          <ac:chgData name="Jolie Serrano Delgado" userId="d52b4219-5c60-4a0c-87ad-b1ec335c0c37" providerId="ADAL" clId="{EBEC13C1-ECAE-4881-B74B-29360246527D}" dt="2025-01-05T23:03:25.358" v="186"/>
          <ac:spMkLst>
            <pc:docMk/>
            <pc:sldMk cId="2507489070" sldId="4098"/>
            <ac:spMk id="5" creationId="{53A4E801-3522-092F-C8D0-FD7EA6DD4B8E}"/>
          </ac:spMkLst>
        </pc:spChg>
        <pc:spChg chg="del">
          <ac:chgData name="Jolie Serrano Delgado" userId="d52b4219-5c60-4a0c-87ad-b1ec335c0c37" providerId="ADAL" clId="{EBEC13C1-ECAE-4881-B74B-29360246527D}" dt="2025-01-05T23:03:25.060" v="185" actId="478"/>
          <ac:spMkLst>
            <pc:docMk/>
            <pc:sldMk cId="2507489070" sldId="4098"/>
            <ac:spMk id="129" creationId="{669853A4-5140-BC4F-A19F-7AE250337987}"/>
          </ac:spMkLst>
        </pc:spChg>
        <pc:spChg chg="del">
          <ac:chgData name="Jolie Serrano Delgado" userId="d52b4219-5c60-4a0c-87ad-b1ec335c0c37" providerId="ADAL" clId="{EBEC13C1-ECAE-4881-B74B-29360246527D}" dt="2025-01-05T23:03:25.060" v="185" actId="478"/>
          <ac:spMkLst>
            <pc:docMk/>
            <pc:sldMk cId="2507489070" sldId="4098"/>
            <ac:spMk id="130" creationId="{E9D43707-128D-A74F-93D7-3E9A4AD4402B}"/>
          </ac:spMkLst>
        </pc:spChg>
        <pc:picChg chg="add del mod">
          <ac:chgData name="Jolie Serrano Delgado" userId="d52b4219-5c60-4a0c-87ad-b1ec335c0c37" providerId="ADAL" clId="{EBEC13C1-ECAE-4881-B74B-29360246527D}" dt="2025-01-06T14:38:40.130" v="621" actId="478"/>
          <ac:picMkLst>
            <pc:docMk/>
            <pc:sldMk cId="2507489070" sldId="4098"/>
            <ac:picMk id="7" creationId="{1C91FCC2-9E91-9A1E-7F94-622A6B75989C}"/>
          </ac:picMkLst>
        </pc:picChg>
        <pc:picChg chg="add mod">
          <ac:chgData name="Jolie Serrano Delgado" userId="d52b4219-5c60-4a0c-87ad-b1ec335c0c37" providerId="ADAL" clId="{EBEC13C1-ECAE-4881-B74B-29360246527D}" dt="2025-01-06T14:38:38.574" v="619" actId="571"/>
          <ac:picMkLst>
            <pc:docMk/>
            <pc:sldMk cId="2507489070" sldId="4098"/>
            <ac:picMk id="9" creationId="{CAFD7F15-B3C5-6C70-5EEA-3AC027191EAE}"/>
          </ac:picMkLst>
        </pc:picChg>
        <pc:picChg chg="add mod">
          <ac:chgData name="Jolie Serrano Delgado" userId="d52b4219-5c60-4a0c-87ad-b1ec335c0c37" providerId="ADAL" clId="{EBEC13C1-ECAE-4881-B74B-29360246527D}" dt="2025-01-06T14:38:38.289" v="618" actId="571"/>
          <ac:picMkLst>
            <pc:docMk/>
            <pc:sldMk cId="2507489070" sldId="4098"/>
            <ac:picMk id="11" creationId="{01836D60-045C-A72B-C3AB-9F2B97337E57}"/>
          </ac:picMkLst>
        </pc:picChg>
        <pc:picChg chg="add mod">
          <ac:chgData name="Jolie Serrano Delgado" userId="d52b4219-5c60-4a0c-87ad-b1ec335c0c37" providerId="ADAL" clId="{EBEC13C1-ECAE-4881-B74B-29360246527D}" dt="2025-01-06T14:38:38.014" v="617" actId="571"/>
          <ac:picMkLst>
            <pc:docMk/>
            <pc:sldMk cId="2507489070" sldId="4098"/>
            <ac:picMk id="13" creationId="{4724BAD7-75A9-EB70-D701-AC0A402D20A3}"/>
          </ac:picMkLst>
        </pc:picChg>
      </pc:sldChg>
      <pc:sldChg chg="addSp delSp modSp add mod">
        <pc:chgData name="Jolie Serrano Delgado" userId="d52b4219-5c60-4a0c-87ad-b1ec335c0c37" providerId="ADAL" clId="{EBEC13C1-ECAE-4881-B74B-29360246527D}" dt="2025-01-06T14:42:27.833" v="629" actId="207"/>
        <pc:sldMkLst>
          <pc:docMk/>
          <pc:sldMk cId="3416501735" sldId="4102"/>
        </pc:sldMkLst>
        <pc:spChg chg="mod">
          <ac:chgData name="Jolie Serrano Delgado" userId="d52b4219-5c60-4a0c-87ad-b1ec335c0c37" providerId="ADAL" clId="{EBEC13C1-ECAE-4881-B74B-29360246527D}" dt="2025-01-06T14:42:27.833" v="629" actId="207"/>
          <ac:spMkLst>
            <pc:docMk/>
            <pc:sldMk cId="3416501735" sldId="4102"/>
            <ac:spMk id="5" creationId="{5AFFDA71-3DA6-6440-8F22-3F975B01A9BC}"/>
          </ac:spMkLst>
        </pc:spChg>
        <pc:spChg chg="del">
          <ac:chgData name="Jolie Serrano Delgado" userId="d52b4219-5c60-4a0c-87ad-b1ec335c0c37" providerId="ADAL" clId="{EBEC13C1-ECAE-4881-B74B-29360246527D}" dt="2025-01-06T14:42:12.537" v="626"/>
          <ac:spMkLst>
            <pc:docMk/>
            <pc:sldMk cId="3416501735" sldId="4102"/>
            <ac:spMk id="18" creationId="{B81A8BA1-44F2-6D45-8212-9B35D7497836}"/>
          </ac:spMkLst>
        </pc:spChg>
        <pc:picChg chg="add mod modCrop">
          <ac:chgData name="Jolie Serrano Delgado" userId="d52b4219-5c60-4a0c-87ad-b1ec335c0c37" providerId="ADAL" clId="{EBEC13C1-ECAE-4881-B74B-29360246527D}" dt="2025-01-06T14:42:18.547" v="627" actId="18131"/>
          <ac:picMkLst>
            <pc:docMk/>
            <pc:sldMk cId="3416501735" sldId="4102"/>
            <ac:picMk id="2" creationId="{E6B8DB05-1E4C-67DF-23CD-284BA91A2078}"/>
          </ac:picMkLst>
        </pc:picChg>
      </pc:sldChg>
      <pc:sldChg chg="addSp delSp modSp mod">
        <pc:chgData name="Jolie Serrano Delgado" userId="d52b4219-5c60-4a0c-87ad-b1ec335c0c37" providerId="ADAL" clId="{EBEC13C1-ECAE-4881-B74B-29360246527D}" dt="2025-01-06T14:37:11.681" v="610" actId="207"/>
        <pc:sldMkLst>
          <pc:docMk/>
          <pc:sldMk cId="80454929" sldId="4114"/>
        </pc:sldMkLst>
        <pc:spChg chg="mod">
          <ac:chgData name="Jolie Serrano Delgado" userId="d52b4219-5c60-4a0c-87ad-b1ec335c0c37" providerId="ADAL" clId="{EBEC13C1-ECAE-4881-B74B-29360246527D}" dt="2025-01-05T23:05:41.410" v="209" actId="207"/>
          <ac:spMkLst>
            <pc:docMk/>
            <pc:sldMk cId="80454929" sldId="4114"/>
            <ac:spMk id="2" creationId="{A76E0881-6AE2-D449-43B9-925E9D80ECB7}"/>
          </ac:spMkLst>
        </pc:spChg>
        <pc:spChg chg="mod">
          <ac:chgData name="Jolie Serrano Delgado" userId="d52b4219-5c60-4a0c-87ad-b1ec335c0c37" providerId="ADAL" clId="{EBEC13C1-ECAE-4881-B74B-29360246527D}" dt="2025-01-05T23:06:13.444" v="243" actId="207"/>
          <ac:spMkLst>
            <pc:docMk/>
            <pc:sldMk cId="80454929" sldId="4114"/>
            <ac:spMk id="3" creationId="{9C3350BD-3083-F24A-CE4A-B81D8FD00E31}"/>
          </ac:spMkLst>
        </pc:spChg>
        <pc:spChg chg="add del mod">
          <ac:chgData name="Jolie Serrano Delgado" userId="d52b4219-5c60-4a0c-87ad-b1ec335c0c37" providerId="ADAL" clId="{EBEC13C1-ECAE-4881-B74B-29360246527D}" dt="2025-01-06T14:36:46.171" v="601" actId="478"/>
          <ac:spMkLst>
            <pc:docMk/>
            <pc:sldMk cId="80454929" sldId="4114"/>
            <ac:spMk id="4" creationId="{1B595C6D-5058-C763-620B-1B7C9A118024}"/>
          </ac:spMkLst>
        </pc:spChg>
        <pc:spChg chg="mod">
          <ac:chgData name="Jolie Serrano Delgado" userId="d52b4219-5c60-4a0c-87ad-b1ec335c0c37" providerId="ADAL" clId="{EBEC13C1-ECAE-4881-B74B-29360246527D}" dt="2025-01-05T23:06:13.444" v="243" actId="207"/>
          <ac:spMkLst>
            <pc:docMk/>
            <pc:sldMk cId="80454929" sldId="4114"/>
            <ac:spMk id="7" creationId="{DE22CBEE-A780-FA57-2F27-4A8584E7BBCC}"/>
          </ac:spMkLst>
        </pc:spChg>
        <pc:spChg chg="mod">
          <ac:chgData name="Jolie Serrano Delgado" userId="d52b4219-5c60-4a0c-87ad-b1ec335c0c37" providerId="ADAL" clId="{EBEC13C1-ECAE-4881-B74B-29360246527D}" dt="2025-01-05T23:06:04.701" v="242" actId="207"/>
          <ac:spMkLst>
            <pc:docMk/>
            <pc:sldMk cId="80454929" sldId="4114"/>
            <ac:spMk id="8" creationId="{10F06FFE-89EF-46D5-7336-AD208274042A}"/>
          </ac:spMkLst>
        </pc:spChg>
        <pc:spChg chg="mod">
          <ac:chgData name="Jolie Serrano Delgado" userId="d52b4219-5c60-4a0c-87ad-b1ec335c0c37" providerId="ADAL" clId="{EBEC13C1-ECAE-4881-B74B-29360246527D}" dt="2025-01-05T23:06:04.701" v="242" actId="207"/>
          <ac:spMkLst>
            <pc:docMk/>
            <pc:sldMk cId="80454929" sldId="4114"/>
            <ac:spMk id="9" creationId="{4F805B19-D168-F7F6-A102-33B0618BC148}"/>
          </ac:spMkLst>
        </pc:spChg>
        <pc:spChg chg="add del mod">
          <ac:chgData name="Jolie Serrano Delgado" userId="d52b4219-5c60-4a0c-87ad-b1ec335c0c37" providerId="ADAL" clId="{EBEC13C1-ECAE-4881-B74B-29360246527D}" dt="2025-01-06T14:36:46.171" v="601" actId="478"/>
          <ac:spMkLst>
            <pc:docMk/>
            <pc:sldMk cId="80454929" sldId="4114"/>
            <ac:spMk id="10" creationId="{9FE7B655-FCEE-603E-89D5-51BF4B083079}"/>
          </ac:spMkLst>
        </pc:spChg>
        <pc:spChg chg="add del mod">
          <ac:chgData name="Jolie Serrano Delgado" userId="d52b4219-5c60-4a0c-87ad-b1ec335c0c37" providerId="ADAL" clId="{EBEC13C1-ECAE-4881-B74B-29360246527D}" dt="2025-01-06T14:36:46.171" v="601" actId="478"/>
          <ac:spMkLst>
            <pc:docMk/>
            <pc:sldMk cId="80454929" sldId="4114"/>
            <ac:spMk id="12" creationId="{D1404868-3F68-F3B2-C386-6832BFCE73E0}"/>
          </ac:spMkLst>
        </pc:spChg>
        <pc:picChg chg="add del mod">
          <ac:chgData name="Jolie Serrano Delgado" userId="d52b4219-5c60-4a0c-87ad-b1ec335c0c37" providerId="ADAL" clId="{EBEC13C1-ECAE-4881-B74B-29360246527D}" dt="2025-01-06T14:36:46.171" v="601" actId="478"/>
          <ac:picMkLst>
            <pc:docMk/>
            <pc:sldMk cId="80454929" sldId="4114"/>
            <ac:picMk id="5" creationId="{3380DB99-E410-36E3-9006-0A742409F009}"/>
          </ac:picMkLst>
        </pc:picChg>
        <pc:picChg chg="add del mod">
          <ac:chgData name="Jolie Serrano Delgado" userId="d52b4219-5c60-4a0c-87ad-b1ec335c0c37" providerId="ADAL" clId="{EBEC13C1-ECAE-4881-B74B-29360246527D}" dt="2025-01-06T14:36:46.171" v="601" actId="478"/>
          <ac:picMkLst>
            <pc:docMk/>
            <pc:sldMk cId="80454929" sldId="4114"/>
            <ac:picMk id="11" creationId="{C80823FB-4560-EA2C-039A-44BF368D5A56}"/>
          </ac:picMkLst>
        </pc:picChg>
        <pc:picChg chg="add del mod">
          <ac:chgData name="Jolie Serrano Delgado" userId="d52b4219-5c60-4a0c-87ad-b1ec335c0c37" providerId="ADAL" clId="{EBEC13C1-ECAE-4881-B74B-29360246527D}" dt="2025-01-06T14:36:46.171" v="601" actId="478"/>
          <ac:picMkLst>
            <pc:docMk/>
            <pc:sldMk cId="80454929" sldId="4114"/>
            <ac:picMk id="13" creationId="{0B7F8F07-E248-95AB-2774-EBFAD02226EF}"/>
          </ac:picMkLst>
        </pc:picChg>
        <pc:picChg chg="add mod">
          <ac:chgData name="Jolie Serrano Delgado" userId="d52b4219-5c60-4a0c-87ad-b1ec335c0c37" providerId="ADAL" clId="{EBEC13C1-ECAE-4881-B74B-29360246527D}" dt="2025-01-06T14:36:58.169" v="606" actId="207"/>
          <ac:picMkLst>
            <pc:docMk/>
            <pc:sldMk cId="80454929" sldId="4114"/>
            <ac:picMk id="14" creationId="{CAFC78C7-2E62-D398-2158-A5B93E1275D6}"/>
          </ac:picMkLst>
        </pc:picChg>
        <pc:picChg chg="add mod">
          <ac:chgData name="Jolie Serrano Delgado" userId="d52b4219-5c60-4a0c-87ad-b1ec335c0c37" providerId="ADAL" clId="{EBEC13C1-ECAE-4881-B74B-29360246527D}" dt="2025-01-06T14:37:05.353" v="608" actId="207"/>
          <ac:picMkLst>
            <pc:docMk/>
            <pc:sldMk cId="80454929" sldId="4114"/>
            <ac:picMk id="15" creationId="{2B51126E-9EB5-4B7C-8B38-3FD60FC19956}"/>
          </ac:picMkLst>
        </pc:picChg>
        <pc:picChg chg="add mod">
          <ac:chgData name="Jolie Serrano Delgado" userId="d52b4219-5c60-4a0c-87ad-b1ec335c0c37" providerId="ADAL" clId="{EBEC13C1-ECAE-4881-B74B-29360246527D}" dt="2025-01-06T14:37:11.681" v="610" actId="207"/>
          <ac:picMkLst>
            <pc:docMk/>
            <pc:sldMk cId="80454929" sldId="4114"/>
            <ac:picMk id="16" creationId="{4155A6AF-CBBE-6361-F6B9-ADCBDAEADCED}"/>
          </ac:picMkLst>
        </pc:picChg>
      </pc:sldChg>
      <pc:sldChg chg="delSp del mod delAnim">
        <pc:chgData name="Jolie Serrano Delgado" userId="d52b4219-5c60-4a0c-87ad-b1ec335c0c37" providerId="ADAL" clId="{EBEC13C1-ECAE-4881-B74B-29360246527D}" dt="2025-01-05T22:51:10.458" v="1" actId="47"/>
        <pc:sldMkLst>
          <pc:docMk/>
          <pc:sldMk cId="3100824973" sldId="4115"/>
        </pc:sldMkLst>
        <pc:picChg chg="del">
          <ac:chgData name="Jolie Serrano Delgado" userId="d52b4219-5c60-4a0c-87ad-b1ec335c0c37" providerId="ADAL" clId="{EBEC13C1-ECAE-4881-B74B-29360246527D}" dt="2025-01-05T22:51:06.785" v="0" actId="21"/>
          <ac:picMkLst>
            <pc:docMk/>
            <pc:sldMk cId="3100824973" sldId="4115"/>
            <ac:picMk id="198" creationId="{4768AAAD-060B-7A9A-7BD8-5DE82F9CAA60}"/>
          </ac:picMkLst>
        </pc:picChg>
      </pc:sldChg>
      <pc:sldChg chg="addSp modSp new del mod modAnim">
        <pc:chgData name="Jolie Serrano Delgado" userId="d52b4219-5c60-4a0c-87ad-b1ec335c0c37" providerId="ADAL" clId="{EBEC13C1-ECAE-4881-B74B-29360246527D}" dt="2025-01-06T14:55:54.375" v="763" actId="47"/>
        <pc:sldMkLst>
          <pc:docMk/>
          <pc:sldMk cId="3814507928" sldId="4117"/>
        </pc:sldMkLst>
        <pc:picChg chg="add mod">
          <ac:chgData name="Jolie Serrano Delgado" userId="d52b4219-5c60-4a0c-87ad-b1ec335c0c37" providerId="ADAL" clId="{EBEC13C1-ECAE-4881-B74B-29360246527D}" dt="2025-01-06T14:22:16.838" v="387" actId="1076"/>
          <ac:picMkLst>
            <pc:docMk/>
            <pc:sldMk cId="3814507928" sldId="4117"/>
            <ac:picMk id="54" creationId="{422E4C3A-E495-1CB1-95B3-DB4C241CAEF5}"/>
          </ac:picMkLst>
        </pc:picChg>
        <pc:picChg chg="add mod">
          <ac:chgData name="Jolie Serrano Delgado" userId="d52b4219-5c60-4a0c-87ad-b1ec335c0c37" providerId="ADAL" clId="{EBEC13C1-ECAE-4881-B74B-29360246527D}" dt="2025-01-06T14:36:26.806" v="600" actId="1076"/>
          <ac:picMkLst>
            <pc:docMk/>
            <pc:sldMk cId="3814507928" sldId="4117"/>
            <ac:picMk id="194" creationId="{20D7E250-51E0-6768-896A-920D1DF0908E}"/>
          </ac:picMkLst>
        </pc:picChg>
        <pc:picChg chg="add mod">
          <ac:chgData name="Jolie Serrano Delgado" userId="d52b4219-5c60-4a0c-87ad-b1ec335c0c37" providerId="ADAL" clId="{EBEC13C1-ECAE-4881-B74B-29360246527D}" dt="2025-01-06T14:22:17.842" v="388" actId="1076"/>
          <ac:picMkLst>
            <pc:docMk/>
            <pc:sldMk cId="3814507928" sldId="4117"/>
            <ac:picMk id="198" creationId="{4768AAAD-060B-7A9A-7BD8-5DE82F9CAA60}"/>
          </ac:picMkLst>
        </pc:picChg>
      </pc:sldChg>
      <pc:sldChg chg="addSp delSp modSp new mod">
        <pc:chgData name="Jolie Serrano Delgado" userId="d52b4219-5c60-4a0c-87ad-b1ec335c0c37" providerId="ADAL" clId="{EBEC13C1-ECAE-4881-B74B-29360246527D}" dt="2025-01-05T22:58:37.135" v="113" actId="113"/>
        <pc:sldMkLst>
          <pc:docMk/>
          <pc:sldMk cId="3059003011" sldId="4118"/>
        </pc:sldMkLst>
        <pc:spChg chg="add mod topLvl">
          <ac:chgData name="Jolie Serrano Delgado" userId="d52b4219-5c60-4a0c-87ad-b1ec335c0c37" providerId="ADAL" clId="{EBEC13C1-ECAE-4881-B74B-29360246527D}" dt="2025-01-05T22:54:34.709" v="20" actId="2085"/>
          <ac:spMkLst>
            <pc:docMk/>
            <pc:sldMk cId="3059003011" sldId="4118"/>
            <ac:spMk id="2" creationId="{6175E923-DB59-11E9-64B2-926CE343D9E8}"/>
          </ac:spMkLst>
        </pc:spChg>
        <pc:spChg chg="add mod topLvl">
          <ac:chgData name="Jolie Serrano Delgado" userId="d52b4219-5c60-4a0c-87ad-b1ec335c0c37" providerId="ADAL" clId="{EBEC13C1-ECAE-4881-B74B-29360246527D}" dt="2025-01-05T22:54:34.709" v="20" actId="2085"/>
          <ac:spMkLst>
            <pc:docMk/>
            <pc:sldMk cId="3059003011" sldId="4118"/>
            <ac:spMk id="3" creationId="{D11379D1-A5E8-5599-3B43-961F64FC1046}"/>
          </ac:spMkLst>
        </pc:spChg>
        <pc:spChg chg="add mod topLvl">
          <ac:chgData name="Jolie Serrano Delgado" userId="d52b4219-5c60-4a0c-87ad-b1ec335c0c37" providerId="ADAL" clId="{EBEC13C1-ECAE-4881-B74B-29360246527D}" dt="2025-01-05T22:54:34.709" v="20" actId="2085"/>
          <ac:spMkLst>
            <pc:docMk/>
            <pc:sldMk cId="3059003011" sldId="4118"/>
            <ac:spMk id="4" creationId="{B2C5FD3C-AE2A-468C-C9EA-F718D553B27C}"/>
          </ac:spMkLst>
        </pc:spChg>
        <pc:spChg chg="add mod topLvl">
          <ac:chgData name="Jolie Serrano Delgado" userId="d52b4219-5c60-4a0c-87ad-b1ec335c0c37" providerId="ADAL" clId="{EBEC13C1-ECAE-4881-B74B-29360246527D}" dt="2025-01-05T22:54:34.709" v="20" actId="2085"/>
          <ac:spMkLst>
            <pc:docMk/>
            <pc:sldMk cId="3059003011" sldId="4118"/>
            <ac:spMk id="5" creationId="{DB1A9817-1146-4019-229D-48C500F42870}"/>
          </ac:spMkLst>
        </pc:spChg>
        <pc:spChg chg="add mod topLvl">
          <ac:chgData name="Jolie Serrano Delgado" userId="d52b4219-5c60-4a0c-87ad-b1ec335c0c37" providerId="ADAL" clId="{EBEC13C1-ECAE-4881-B74B-29360246527D}" dt="2025-01-05T22:54:34.709" v="20" actId="2085"/>
          <ac:spMkLst>
            <pc:docMk/>
            <pc:sldMk cId="3059003011" sldId="4118"/>
            <ac:spMk id="6" creationId="{0DF1FDCD-E33B-BC69-408E-49BA58ED3C06}"/>
          </ac:spMkLst>
        </pc:spChg>
        <pc:spChg chg="add mod">
          <ac:chgData name="Jolie Serrano Delgado" userId="d52b4219-5c60-4a0c-87ad-b1ec335c0c37" providerId="ADAL" clId="{EBEC13C1-ECAE-4881-B74B-29360246527D}" dt="2025-01-05T22:54:52.974" v="24" actId="207"/>
          <ac:spMkLst>
            <pc:docMk/>
            <pc:sldMk cId="3059003011" sldId="4118"/>
            <ac:spMk id="8" creationId="{F5F1E409-997E-E282-2A7A-A34A74707027}"/>
          </ac:spMkLst>
        </pc:spChg>
        <pc:spChg chg="add mod">
          <ac:chgData name="Jolie Serrano Delgado" userId="d52b4219-5c60-4a0c-87ad-b1ec335c0c37" providerId="ADAL" clId="{EBEC13C1-ECAE-4881-B74B-29360246527D}" dt="2025-01-05T22:54:55.061" v="25" actId="571"/>
          <ac:spMkLst>
            <pc:docMk/>
            <pc:sldMk cId="3059003011" sldId="4118"/>
            <ac:spMk id="9" creationId="{D129FAC2-17F9-DAA1-46FB-D86D3C9DC6E7}"/>
          </ac:spMkLst>
        </pc:spChg>
        <pc:spChg chg="add mod">
          <ac:chgData name="Jolie Serrano Delgado" userId="d52b4219-5c60-4a0c-87ad-b1ec335c0c37" providerId="ADAL" clId="{EBEC13C1-ECAE-4881-B74B-29360246527D}" dt="2025-01-05T22:54:56.401" v="26" actId="571"/>
          <ac:spMkLst>
            <pc:docMk/>
            <pc:sldMk cId="3059003011" sldId="4118"/>
            <ac:spMk id="10" creationId="{DA4E943C-8491-6859-6F9A-DA8657EE1743}"/>
          </ac:spMkLst>
        </pc:spChg>
        <pc:spChg chg="add mod">
          <ac:chgData name="Jolie Serrano Delgado" userId="d52b4219-5c60-4a0c-87ad-b1ec335c0c37" providerId="ADAL" clId="{EBEC13C1-ECAE-4881-B74B-29360246527D}" dt="2025-01-05T22:54:57.689" v="27" actId="571"/>
          <ac:spMkLst>
            <pc:docMk/>
            <pc:sldMk cId="3059003011" sldId="4118"/>
            <ac:spMk id="11" creationId="{9CDB74A6-1587-1E4C-DA44-514A289C5F1F}"/>
          </ac:spMkLst>
        </pc:spChg>
        <pc:spChg chg="add mod">
          <ac:chgData name="Jolie Serrano Delgado" userId="d52b4219-5c60-4a0c-87ad-b1ec335c0c37" providerId="ADAL" clId="{EBEC13C1-ECAE-4881-B74B-29360246527D}" dt="2025-01-05T22:54:59.500" v="28" actId="571"/>
          <ac:spMkLst>
            <pc:docMk/>
            <pc:sldMk cId="3059003011" sldId="4118"/>
            <ac:spMk id="12" creationId="{7BD6821E-FF91-EB56-ECB0-5D4428893088}"/>
          </ac:spMkLst>
        </pc:spChg>
        <pc:spChg chg="add mod">
          <ac:chgData name="Jolie Serrano Delgado" userId="d52b4219-5c60-4a0c-87ad-b1ec335c0c37" providerId="ADAL" clId="{EBEC13C1-ECAE-4881-B74B-29360246527D}" dt="2025-01-05T22:58:37.135" v="113" actId="113"/>
          <ac:spMkLst>
            <pc:docMk/>
            <pc:sldMk cId="3059003011" sldId="4118"/>
            <ac:spMk id="13" creationId="{2B645240-BF0D-3368-0360-A632BE48778A}"/>
          </ac:spMkLst>
        </pc:spChg>
        <pc:spChg chg="add mod">
          <ac:chgData name="Jolie Serrano Delgado" userId="d52b4219-5c60-4a0c-87ad-b1ec335c0c37" providerId="ADAL" clId="{EBEC13C1-ECAE-4881-B74B-29360246527D}" dt="2025-01-05T22:58:37.135" v="113" actId="113"/>
          <ac:spMkLst>
            <pc:docMk/>
            <pc:sldMk cId="3059003011" sldId="4118"/>
            <ac:spMk id="14" creationId="{48A3BD13-3F29-0DD9-19BB-AF15DCC777DF}"/>
          </ac:spMkLst>
        </pc:spChg>
        <pc:spChg chg="add mod">
          <ac:chgData name="Jolie Serrano Delgado" userId="d52b4219-5c60-4a0c-87ad-b1ec335c0c37" providerId="ADAL" clId="{EBEC13C1-ECAE-4881-B74B-29360246527D}" dt="2025-01-05T22:58:37.135" v="113" actId="113"/>
          <ac:spMkLst>
            <pc:docMk/>
            <pc:sldMk cId="3059003011" sldId="4118"/>
            <ac:spMk id="15" creationId="{73831C4A-15E3-424D-94F9-EA1084D3D2B0}"/>
          </ac:spMkLst>
        </pc:spChg>
        <pc:spChg chg="add mod">
          <ac:chgData name="Jolie Serrano Delgado" userId="d52b4219-5c60-4a0c-87ad-b1ec335c0c37" providerId="ADAL" clId="{EBEC13C1-ECAE-4881-B74B-29360246527D}" dt="2025-01-05T22:55:19.526" v="34"/>
          <ac:spMkLst>
            <pc:docMk/>
            <pc:sldMk cId="3059003011" sldId="4118"/>
            <ac:spMk id="16" creationId="{CCC66660-0CCB-9DF1-5E39-AF12DBAAE1A9}"/>
          </ac:spMkLst>
        </pc:spChg>
        <pc:spChg chg="add mod">
          <ac:chgData name="Jolie Serrano Delgado" userId="d52b4219-5c60-4a0c-87ad-b1ec335c0c37" providerId="ADAL" clId="{EBEC13C1-ECAE-4881-B74B-29360246527D}" dt="2025-01-05T22:58:37.135" v="113" actId="113"/>
          <ac:spMkLst>
            <pc:docMk/>
            <pc:sldMk cId="3059003011" sldId="4118"/>
            <ac:spMk id="17" creationId="{5AB8E6A4-D0AC-3FCF-1BC6-1B9EC2DD2B1A}"/>
          </ac:spMkLst>
        </pc:spChg>
        <pc:spChg chg="add mod">
          <ac:chgData name="Jolie Serrano Delgado" userId="d52b4219-5c60-4a0c-87ad-b1ec335c0c37" providerId="ADAL" clId="{EBEC13C1-ECAE-4881-B74B-29360246527D}" dt="2025-01-05T22:58:37.135" v="113" actId="113"/>
          <ac:spMkLst>
            <pc:docMk/>
            <pc:sldMk cId="3059003011" sldId="4118"/>
            <ac:spMk id="18" creationId="{DD11C4D0-BE98-DFB9-96B6-E5C7649F20E6}"/>
          </ac:spMkLst>
        </pc:spChg>
        <pc:spChg chg="add mod">
          <ac:chgData name="Jolie Serrano Delgado" userId="d52b4219-5c60-4a0c-87ad-b1ec335c0c37" providerId="ADAL" clId="{EBEC13C1-ECAE-4881-B74B-29360246527D}" dt="2025-01-05T22:58:28.922" v="111" actId="1076"/>
          <ac:spMkLst>
            <pc:docMk/>
            <pc:sldMk cId="3059003011" sldId="4118"/>
            <ac:spMk id="24" creationId="{59C6EAAA-585A-F7A0-0422-432DA86C9051}"/>
          </ac:spMkLst>
        </pc:spChg>
        <pc:spChg chg="add mod">
          <ac:chgData name="Jolie Serrano Delgado" userId="d52b4219-5c60-4a0c-87ad-b1ec335c0c37" providerId="ADAL" clId="{EBEC13C1-ECAE-4881-B74B-29360246527D}" dt="2025-01-05T22:58:28.922" v="111" actId="1076"/>
          <ac:spMkLst>
            <pc:docMk/>
            <pc:sldMk cId="3059003011" sldId="4118"/>
            <ac:spMk id="25" creationId="{C010CBA2-AF26-3924-CA97-192D16F34602}"/>
          </ac:spMkLst>
        </pc:spChg>
        <pc:spChg chg="add mod">
          <ac:chgData name="Jolie Serrano Delgado" userId="d52b4219-5c60-4a0c-87ad-b1ec335c0c37" providerId="ADAL" clId="{EBEC13C1-ECAE-4881-B74B-29360246527D}" dt="2025-01-05T22:58:28.922" v="111" actId="1076"/>
          <ac:spMkLst>
            <pc:docMk/>
            <pc:sldMk cId="3059003011" sldId="4118"/>
            <ac:spMk id="26" creationId="{D2E4B708-A8BF-C9C0-A766-65197BB77B21}"/>
          </ac:spMkLst>
        </pc:spChg>
        <pc:spChg chg="add mod">
          <ac:chgData name="Jolie Serrano Delgado" userId="d52b4219-5c60-4a0c-87ad-b1ec335c0c37" providerId="ADAL" clId="{EBEC13C1-ECAE-4881-B74B-29360246527D}" dt="2025-01-05T22:58:28.922" v="111" actId="1076"/>
          <ac:spMkLst>
            <pc:docMk/>
            <pc:sldMk cId="3059003011" sldId="4118"/>
            <ac:spMk id="27" creationId="{EE480E48-621D-31A5-1F53-6D76D2B6506E}"/>
          </ac:spMkLst>
        </pc:spChg>
        <pc:spChg chg="add mod">
          <ac:chgData name="Jolie Serrano Delgado" userId="d52b4219-5c60-4a0c-87ad-b1ec335c0c37" providerId="ADAL" clId="{EBEC13C1-ECAE-4881-B74B-29360246527D}" dt="2025-01-05T22:58:28.922" v="111" actId="1076"/>
          <ac:spMkLst>
            <pc:docMk/>
            <pc:sldMk cId="3059003011" sldId="4118"/>
            <ac:spMk id="28" creationId="{64646B65-0E8B-88C2-4F88-9AE9D54A52BD}"/>
          </ac:spMkLst>
        </pc:spChg>
        <pc:spChg chg="add mod">
          <ac:chgData name="Jolie Serrano Delgado" userId="d52b4219-5c60-4a0c-87ad-b1ec335c0c37" providerId="ADAL" clId="{EBEC13C1-ECAE-4881-B74B-29360246527D}" dt="2025-01-05T22:58:21.843" v="110" actId="12789"/>
          <ac:spMkLst>
            <pc:docMk/>
            <pc:sldMk cId="3059003011" sldId="4118"/>
            <ac:spMk id="29" creationId="{BB6AADF0-379E-15A0-9B5B-9CD716FBBB91}"/>
          </ac:spMkLst>
        </pc:spChg>
        <pc:spChg chg="add mod">
          <ac:chgData name="Jolie Serrano Delgado" userId="d52b4219-5c60-4a0c-87ad-b1ec335c0c37" providerId="ADAL" clId="{EBEC13C1-ECAE-4881-B74B-29360246527D}" dt="2025-01-05T22:58:21.843" v="110" actId="12789"/>
          <ac:spMkLst>
            <pc:docMk/>
            <pc:sldMk cId="3059003011" sldId="4118"/>
            <ac:spMk id="30" creationId="{0F8C179F-75A8-ACCA-C654-E6CD6913618D}"/>
          </ac:spMkLst>
        </pc:spChg>
        <pc:spChg chg="add mod">
          <ac:chgData name="Jolie Serrano Delgado" userId="d52b4219-5c60-4a0c-87ad-b1ec335c0c37" providerId="ADAL" clId="{EBEC13C1-ECAE-4881-B74B-29360246527D}" dt="2025-01-05T22:58:21.843" v="110" actId="12789"/>
          <ac:spMkLst>
            <pc:docMk/>
            <pc:sldMk cId="3059003011" sldId="4118"/>
            <ac:spMk id="31" creationId="{E23AEE56-0010-7763-8FFB-C1DAD67D716D}"/>
          </ac:spMkLst>
        </pc:spChg>
        <pc:spChg chg="add mod">
          <ac:chgData name="Jolie Serrano Delgado" userId="d52b4219-5c60-4a0c-87ad-b1ec335c0c37" providerId="ADAL" clId="{EBEC13C1-ECAE-4881-B74B-29360246527D}" dt="2025-01-05T22:58:21.843" v="110" actId="12789"/>
          <ac:spMkLst>
            <pc:docMk/>
            <pc:sldMk cId="3059003011" sldId="4118"/>
            <ac:spMk id="32" creationId="{A1FC0C25-9FF6-746C-4C10-90CE93FFECCC}"/>
          </ac:spMkLst>
        </pc:spChg>
        <pc:spChg chg="add del mod">
          <ac:chgData name="Jolie Serrano Delgado" userId="d52b4219-5c60-4a0c-87ad-b1ec335c0c37" providerId="ADAL" clId="{EBEC13C1-ECAE-4881-B74B-29360246527D}" dt="2025-01-05T22:58:13.736" v="107" actId="478"/>
          <ac:spMkLst>
            <pc:docMk/>
            <pc:sldMk cId="3059003011" sldId="4118"/>
            <ac:spMk id="33" creationId="{E8F3F5B1-9A85-DB24-1012-4F187DAC20B4}"/>
          </ac:spMkLst>
        </pc:spChg>
        <pc:spChg chg="add mod">
          <ac:chgData name="Jolie Serrano Delgado" userId="d52b4219-5c60-4a0c-87ad-b1ec335c0c37" providerId="ADAL" clId="{EBEC13C1-ECAE-4881-B74B-29360246527D}" dt="2025-01-05T22:58:21.843" v="110" actId="12789"/>
          <ac:spMkLst>
            <pc:docMk/>
            <pc:sldMk cId="3059003011" sldId="4118"/>
            <ac:spMk id="34" creationId="{69139D38-E60E-98F0-C3B2-86455603E663}"/>
          </ac:spMkLst>
        </pc:spChg>
        <pc:grpChg chg="add del mod">
          <ac:chgData name="Jolie Serrano Delgado" userId="d52b4219-5c60-4a0c-87ad-b1ec335c0c37" providerId="ADAL" clId="{EBEC13C1-ECAE-4881-B74B-29360246527D}" dt="2025-01-05T22:54:14.027" v="13" actId="165"/>
          <ac:grpSpMkLst>
            <pc:docMk/>
            <pc:sldMk cId="3059003011" sldId="4118"/>
            <ac:grpSpMk id="7" creationId="{383C3128-594C-7252-A063-0A584602A6BB}"/>
          </ac:grpSpMkLst>
        </pc:grpChg>
        <pc:picChg chg="add mod">
          <ac:chgData name="Jolie Serrano Delgado" userId="d52b4219-5c60-4a0c-87ad-b1ec335c0c37" providerId="ADAL" clId="{EBEC13C1-ECAE-4881-B74B-29360246527D}" dt="2025-01-05T22:55:44.305" v="41" actId="1076"/>
          <ac:picMkLst>
            <pc:docMk/>
            <pc:sldMk cId="3059003011" sldId="4118"/>
            <ac:picMk id="19" creationId="{04B4C518-3F55-FECE-F2A5-2A231AC1F62C}"/>
          </ac:picMkLst>
        </pc:picChg>
        <pc:picChg chg="add mod">
          <ac:chgData name="Jolie Serrano Delgado" userId="d52b4219-5c60-4a0c-87ad-b1ec335c0c37" providerId="ADAL" clId="{EBEC13C1-ECAE-4881-B74B-29360246527D}" dt="2025-01-05T22:55:46.798" v="42" actId="571"/>
          <ac:picMkLst>
            <pc:docMk/>
            <pc:sldMk cId="3059003011" sldId="4118"/>
            <ac:picMk id="20" creationId="{710FD0A8-7A5C-7DA2-CF93-539EDC6D16FC}"/>
          </ac:picMkLst>
        </pc:picChg>
        <pc:picChg chg="add mod">
          <ac:chgData name="Jolie Serrano Delgado" userId="d52b4219-5c60-4a0c-87ad-b1ec335c0c37" providerId="ADAL" clId="{EBEC13C1-ECAE-4881-B74B-29360246527D}" dt="2025-01-05T22:55:49.066" v="43" actId="571"/>
          <ac:picMkLst>
            <pc:docMk/>
            <pc:sldMk cId="3059003011" sldId="4118"/>
            <ac:picMk id="21" creationId="{276A3C2C-97BD-30A5-2ABC-4B2E55783E51}"/>
          </ac:picMkLst>
        </pc:picChg>
        <pc:picChg chg="add mod">
          <ac:chgData name="Jolie Serrano Delgado" userId="d52b4219-5c60-4a0c-87ad-b1ec335c0c37" providerId="ADAL" clId="{EBEC13C1-ECAE-4881-B74B-29360246527D}" dt="2025-01-05T22:55:51.257" v="44" actId="571"/>
          <ac:picMkLst>
            <pc:docMk/>
            <pc:sldMk cId="3059003011" sldId="4118"/>
            <ac:picMk id="22" creationId="{75B6C3A5-E71F-EECE-6333-6BB410F0422C}"/>
          </ac:picMkLst>
        </pc:picChg>
        <pc:picChg chg="add mod">
          <ac:chgData name="Jolie Serrano Delgado" userId="d52b4219-5c60-4a0c-87ad-b1ec335c0c37" providerId="ADAL" clId="{EBEC13C1-ECAE-4881-B74B-29360246527D}" dt="2025-01-05T22:55:53.392" v="45" actId="571"/>
          <ac:picMkLst>
            <pc:docMk/>
            <pc:sldMk cId="3059003011" sldId="4118"/>
            <ac:picMk id="23" creationId="{4C650A34-0378-EFF2-8AF5-5F28A9A951AC}"/>
          </ac:picMkLst>
        </pc:picChg>
      </pc:sldChg>
      <pc:sldChg chg="addSp delSp modSp new mod delAnim modAnim">
        <pc:chgData name="Jolie Serrano Delgado" userId="d52b4219-5c60-4a0c-87ad-b1ec335c0c37" providerId="ADAL" clId="{EBEC13C1-ECAE-4881-B74B-29360246527D}" dt="2025-01-06T14:22:13.600" v="385" actId="21"/>
        <pc:sldMkLst>
          <pc:docMk/>
          <pc:sldMk cId="1097019409" sldId="4119"/>
        </pc:sldMkLst>
        <pc:spChg chg="add del mod">
          <ac:chgData name="Jolie Serrano Delgado" userId="d52b4219-5c60-4a0c-87ad-b1ec335c0c37" providerId="ADAL" clId="{EBEC13C1-ECAE-4881-B74B-29360246527D}" dt="2025-01-06T14:13:22.672" v="253"/>
          <ac:spMkLst>
            <pc:docMk/>
            <pc:sldMk cId="1097019409" sldId="4119"/>
            <ac:spMk id="2" creationId="{AE33216B-9AD3-8231-7F22-4ABFB3F5C009}"/>
          </ac:spMkLst>
        </pc:spChg>
        <pc:spChg chg="add del mod">
          <ac:chgData name="Jolie Serrano Delgado" userId="d52b4219-5c60-4a0c-87ad-b1ec335c0c37" providerId="ADAL" clId="{EBEC13C1-ECAE-4881-B74B-29360246527D}" dt="2025-01-06T14:13:22.672" v="253"/>
          <ac:spMkLst>
            <pc:docMk/>
            <pc:sldMk cId="1097019409" sldId="4119"/>
            <ac:spMk id="3" creationId="{4A0BCF7C-7F6C-6537-76D6-CCEEBAD91E2D}"/>
          </ac:spMkLst>
        </pc:spChg>
        <pc:spChg chg="del mod">
          <ac:chgData name="Jolie Serrano Delgado" userId="d52b4219-5c60-4a0c-87ad-b1ec335c0c37" providerId="ADAL" clId="{EBEC13C1-ECAE-4881-B74B-29360246527D}" dt="2025-01-06T14:13:41.769" v="256"/>
          <ac:spMkLst>
            <pc:docMk/>
            <pc:sldMk cId="1097019409" sldId="4119"/>
            <ac:spMk id="4" creationId="{2472812B-956D-366A-7896-8A1CF1DC4066}"/>
          </ac:spMkLst>
        </pc:spChg>
        <pc:spChg chg="add del mod">
          <ac:chgData name="Jolie Serrano Delgado" userId="d52b4219-5c60-4a0c-87ad-b1ec335c0c37" providerId="ADAL" clId="{EBEC13C1-ECAE-4881-B74B-29360246527D}" dt="2025-01-06T14:13:41.769" v="256"/>
          <ac:spMkLst>
            <pc:docMk/>
            <pc:sldMk cId="1097019409" sldId="4119"/>
            <ac:spMk id="5" creationId="{FAC1FD18-04FC-4E96-91B4-6955FB330E4A}"/>
          </ac:spMkLst>
        </pc:spChg>
        <pc:spChg chg="mod">
          <ac:chgData name="Jolie Serrano Delgado" userId="d52b4219-5c60-4a0c-87ad-b1ec335c0c37" providerId="ADAL" clId="{EBEC13C1-ECAE-4881-B74B-29360246527D}" dt="2025-01-06T14:19:08.187" v="341" actId="207"/>
          <ac:spMkLst>
            <pc:docMk/>
            <pc:sldMk cId="1097019409" sldId="4119"/>
            <ac:spMk id="6" creationId="{188F244E-F64A-98D7-C7F6-8B7279A0F380}"/>
          </ac:spMkLst>
        </pc:spChg>
        <pc:spChg chg="add mod ord">
          <ac:chgData name="Jolie Serrano Delgado" userId="d52b4219-5c60-4a0c-87ad-b1ec335c0c37" providerId="ADAL" clId="{EBEC13C1-ECAE-4881-B74B-29360246527D}" dt="2025-01-06T14:19:37.873" v="349" actId="167"/>
          <ac:spMkLst>
            <pc:docMk/>
            <pc:sldMk cId="1097019409" sldId="4119"/>
            <ac:spMk id="7" creationId="{08731CEA-066C-C200-96C9-C91F715580A0}"/>
          </ac:spMkLst>
        </pc:spChg>
        <pc:spChg chg="add del mod">
          <ac:chgData name="Jolie Serrano Delgado" userId="d52b4219-5c60-4a0c-87ad-b1ec335c0c37" providerId="ADAL" clId="{EBEC13C1-ECAE-4881-B74B-29360246527D}" dt="2025-01-06T14:19:14.735" v="344" actId="478"/>
          <ac:spMkLst>
            <pc:docMk/>
            <pc:sldMk cId="1097019409" sldId="4119"/>
            <ac:spMk id="8" creationId="{5DEB0BAA-5E3C-1BED-C576-893B12A0FBAD}"/>
          </ac:spMkLst>
        </pc:spChg>
        <pc:spChg chg="add mod">
          <ac:chgData name="Jolie Serrano Delgado" userId="d52b4219-5c60-4a0c-87ad-b1ec335c0c37" providerId="ADAL" clId="{EBEC13C1-ECAE-4881-B74B-29360246527D}" dt="2025-01-06T14:19:11.853" v="343" actId="207"/>
          <ac:spMkLst>
            <pc:docMk/>
            <pc:sldMk cId="1097019409" sldId="4119"/>
            <ac:spMk id="9" creationId="{BFD1B082-A222-26AF-3FBA-56F26D746024}"/>
          </ac:spMkLst>
        </pc:spChg>
        <pc:spChg chg="add del">
          <ac:chgData name="Jolie Serrano Delgado" userId="d52b4219-5c60-4a0c-87ad-b1ec335c0c37" providerId="ADAL" clId="{EBEC13C1-ECAE-4881-B74B-29360246527D}" dt="2025-01-06T14:16:04.765" v="294" actId="478"/>
          <ac:spMkLst>
            <pc:docMk/>
            <pc:sldMk cId="1097019409" sldId="4119"/>
            <ac:spMk id="13" creationId="{EF599A95-6D5F-A34A-DC3B-8F8CF2357E60}"/>
          </ac:spMkLst>
        </pc:spChg>
        <pc:spChg chg="add mod">
          <ac:chgData name="Jolie Serrano Delgado" userId="d52b4219-5c60-4a0c-87ad-b1ec335c0c37" providerId="ADAL" clId="{EBEC13C1-ECAE-4881-B74B-29360246527D}" dt="2025-01-06T14:16:34.843" v="299" actId="571"/>
          <ac:spMkLst>
            <pc:docMk/>
            <pc:sldMk cId="1097019409" sldId="4119"/>
            <ac:spMk id="16" creationId="{F77B811A-B367-8CB5-8A00-B83FC911C196}"/>
          </ac:spMkLst>
        </pc:spChg>
        <pc:spChg chg="add mod">
          <ac:chgData name="Jolie Serrano Delgado" userId="d52b4219-5c60-4a0c-87ad-b1ec335c0c37" providerId="ADAL" clId="{EBEC13C1-ECAE-4881-B74B-29360246527D}" dt="2025-01-06T14:16:42.186" v="304" actId="571"/>
          <ac:spMkLst>
            <pc:docMk/>
            <pc:sldMk cId="1097019409" sldId="4119"/>
            <ac:spMk id="19" creationId="{B8AA7C32-C060-8CC3-E9A7-2D43EBFD6D5B}"/>
          </ac:spMkLst>
        </pc:spChg>
        <pc:spChg chg="add mod ord">
          <ac:chgData name="Jolie Serrano Delgado" userId="d52b4219-5c60-4a0c-87ad-b1ec335c0c37" providerId="ADAL" clId="{EBEC13C1-ECAE-4881-B74B-29360246527D}" dt="2025-01-06T14:19:37.873" v="349" actId="167"/>
          <ac:spMkLst>
            <pc:docMk/>
            <pc:sldMk cId="1097019409" sldId="4119"/>
            <ac:spMk id="28" creationId="{10E47E93-2574-40A5-F9E6-0CA7D02ABAC2}"/>
          </ac:spMkLst>
        </pc:spChg>
        <pc:spChg chg="add mod ord">
          <ac:chgData name="Jolie Serrano Delgado" userId="d52b4219-5c60-4a0c-87ad-b1ec335c0c37" providerId="ADAL" clId="{EBEC13C1-ECAE-4881-B74B-29360246527D}" dt="2025-01-06T14:19:37.873" v="349" actId="167"/>
          <ac:spMkLst>
            <pc:docMk/>
            <pc:sldMk cId="1097019409" sldId="4119"/>
            <ac:spMk id="29" creationId="{B316FDBD-B383-5D91-6776-E19BA0791E72}"/>
          </ac:spMkLst>
        </pc:spChg>
        <pc:spChg chg="add mod ord">
          <ac:chgData name="Jolie Serrano Delgado" userId="d52b4219-5c60-4a0c-87ad-b1ec335c0c37" providerId="ADAL" clId="{EBEC13C1-ECAE-4881-B74B-29360246527D}" dt="2025-01-06T14:19:37.873" v="349" actId="167"/>
          <ac:spMkLst>
            <pc:docMk/>
            <pc:sldMk cId="1097019409" sldId="4119"/>
            <ac:spMk id="30" creationId="{1B0D8065-4524-AD0A-84B2-B03848E819DA}"/>
          </ac:spMkLst>
        </pc:spChg>
        <pc:spChg chg="add mod ord">
          <ac:chgData name="Jolie Serrano Delgado" userId="d52b4219-5c60-4a0c-87ad-b1ec335c0c37" providerId="ADAL" clId="{EBEC13C1-ECAE-4881-B74B-29360246527D}" dt="2025-01-06T14:19:37.873" v="349" actId="167"/>
          <ac:spMkLst>
            <pc:docMk/>
            <pc:sldMk cId="1097019409" sldId="4119"/>
            <ac:spMk id="31" creationId="{8657DD5A-F20B-EFB4-EC44-9D97BC7E7A83}"/>
          </ac:spMkLst>
        </pc:spChg>
        <pc:spChg chg="add del mod">
          <ac:chgData name="Jolie Serrano Delgado" userId="d52b4219-5c60-4a0c-87ad-b1ec335c0c37" providerId="ADAL" clId="{EBEC13C1-ECAE-4881-B74B-29360246527D}" dt="2025-01-06T14:18:44.207" v="336" actId="21"/>
          <ac:spMkLst>
            <pc:docMk/>
            <pc:sldMk cId="1097019409" sldId="4119"/>
            <ac:spMk id="32" creationId="{2B6DD4E9-36BF-CFD8-8A5F-19683760916A}"/>
          </ac:spMkLst>
        </pc:spChg>
        <pc:spChg chg="add del mod">
          <ac:chgData name="Jolie Serrano Delgado" userId="d52b4219-5c60-4a0c-87ad-b1ec335c0c37" providerId="ADAL" clId="{EBEC13C1-ECAE-4881-B74B-29360246527D}" dt="2025-01-06T14:18:44.207" v="336" actId="21"/>
          <ac:spMkLst>
            <pc:docMk/>
            <pc:sldMk cId="1097019409" sldId="4119"/>
            <ac:spMk id="33" creationId="{49B83E10-DA92-E8FF-090B-33EF56808587}"/>
          </ac:spMkLst>
        </pc:spChg>
        <pc:spChg chg="add del mod">
          <ac:chgData name="Jolie Serrano Delgado" userId="d52b4219-5c60-4a0c-87ad-b1ec335c0c37" providerId="ADAL" clId="{EBEC13C1-ECAE-4881-B74B-29360246527D}" dt="2025-01-06T14:18:44.207" v="336" actId="21"/>
          <ac:spMkLst>
            <pc:docMk/>
            <pc:sldMk cId="1097019409" sldId="4119"/>
            <ac:spMk id="34" creationId="{2E2F8947-4784-CDB8-885B-99E93DEE100E}"/>
          </ac:spMkLst>
        </pc:spChg>
        <pc:spChg chg="add del mod">
          <ac:chgData name="Jolie Serrano Delgado" userId="d52b4219-5c60-4a0c-87ad-b1ec335c0c37" providerId="ADAL" clId="{EBEC13C1-ECAE-4881-B74B-29360246527D}" dt="2025-01-06T14:18:44.207" v="336" actId="21"/>
          <ac:spMkLst>
            <pc:docMk/>
            <pc:sldMk cId="1097019409" sldId="4119"/>
            <ac:spMk id="35" creationId="{491DED2F-20C3-7F31-DF9A-14D9EAAD5094}"/>
          </ac:spMkLst>
        </pc:spChg>
        <pc:spChg chg="add del mod">
          <ac:chgData name="Jolie Serrano Delgado" userId="d52b4219-5c60-4a0c-87ad-b1ec335c0c37" providerId="ADAL" clId="{EBEC13C1-ECAE-4881-B74B-29360246527D}" dt="2025-01-06T14:18:44.207" v="336" actId="21"/>
          <ac:spMkLst>
            <pc:docMk/>
            <pc:sldMk cId="1097019409" sldId="4119"/>
            <ac:spMk id="36" creationId="{B5CC598F-7E13-B1FF-C9EF-48CD125EE661}"/>
          </ac:spMkLst>
        </pc:spChg>
        <pc:spChg chg="add del mod">
          <ac:chgData name="Jolie Serrano Delgado" userId="d52b4219-5c60-4a0c-87ad-b1ec335c0c37" providerId="ADAL" clId="{EBEC13C1-ECAE-4881-B74B-29360246527D}" dt="2025-01-06T14:18:44.207" v="336" actId="21"/>
          <ac:spMkLst>
            <pc:docMk/>
            <pc:sldMk cId="1097019409" sldId="4119"/>
            <ac:spMk id="37" creationId="{D8133025-E8FD-B579-767D-8F5F970865E5}"/>
          </ac:spMkLst>
        </pc:spChg>
        <pc:spChg chg="add mod">
          <ac:chgData name="Jolie Serrano Delgado" userId="d52b4219-5c60-4a0c-87ad-b1ec335c0c37" providerId="ADAL" clId="{EBEC13C1-ECAE-4881-B74B-29360246527D}" dt="2025-01-06T14:18:47.402" v="337"/>
          <ac:spMkLst>
            <pc:docMk/>
            <pc:sldMk cId="1097019409" sldId="4119"/>
            <ac:spMk id="38" creationId="{2B6DD4E9-36BF-CFD8-8A5F-19683760916A}"/>
          </ac:spMkLst>
        </pc:spChg>
        <pc:spChg chg="add mod">
          <ac:chgData name="Jolie Serrano Delgado" userId="d52b4219-5c60-4a0c-87ad-b1ec335c0c37" providerId="ADAL" clId="{EBEC13C1-ECAE-4881-B74B-29360246527D}" dt="2025-01-06T14:18:47.402" v="337"/>
          <ac:spMkLst>
            <pc:docMk/>
            <pc:sldMk cId="1097019409" sldId="4119"/>
            <ac:spMk id="39" creationId="{49B83E10-DA92-E8FF-090B-33EF56808587}"/>
          </ac:spMkLst>
        </pc:spChg>
        <pc:spChg chg="add mod">
          <ac:chgData name="Jolie Serrano Delgado" userId="d52b4219-5c60-4a0c-87ad-b1ec335c0c37" providerId="ADAL" clId="{EBEC13C1-ECAE-4881-B74B-29360246527D}" dt="2025-01-06T14:18:47.402" v="337"/>
          <ac:spMkLst>
            <pc:docMk/>
            <pc:sldMk cId="1097019409" sldId="4119"/>
            <ac:spMk id="40" creationId="{2E2F8947-4784-CDB8-885B-99E93DEE100E}"/>
          </ac:spMkLst>
        </pc:spChg>
        <pc:spChg chg="add mod">
          <ac:chgData name="Jolie Serrano Delgado" userId="d52b4219-5c60-4a0c-87ad-b1ec335c0c37" providerId="ADAL" clId="{EBEC13C1-ECAE-4881-B74B-29360246527D}" dt="2025-01-06T14:18:47.402" v="337"/>
          <ac:spMkLst>
            <pc:docMk/>
            <pc:sldMk cId="1097019409" sldId="4119"/>
            <ac:spMk id="41" creationId="{491DED2F-20C3-7F31-DF9A-14D9EAAD5094}"/>
          </ac:spMkLst>
        </pc:spChg>
        <pc:spChg chg="add mod">
          <ac:chgData name="Jolie Serrano Delgado" userId="d52b4219-5c60-4a0c-87ad-b1ec335c0c37" providerId="ADAL" clId="{EBEC13C1-ECAE-4881-B74B-29360246527D}" dt="2025-01-06T14:18:47.402" v="337"/>
          <ac:spMkLst>
            <pc:docMk/>
            <pc:sldMk cId="1097019409" sldId="4119"/>
            <ac:spMk id="42" creationId="{B5CC598F-7E13-B1FF-C9EF-48CD125EE661}"/>
          </ac:spMkLst>
        </pc:spChg>
        <pc:spChg chg="add mod">
          <ac:chgData name="Jolie Serrano Delgado" userId="d52b4219-5c60-4a0c-87ad-b1ec335c0c37" providerId="ADAL" clId="{EBEC13C1-ECAE-4881-B74B-29360246527D}" dt="2025-01-06T14:18:47.402" v="337"/>
          <ac:spMkLst>
            <pc:docMk/>
            <pc:sldMk cId="1097019409" sldId="4119"/>
            <ac:spMk id="43" creationId="{D8133025-E8FD-B579-767D-8F5F970865E5}"/>
          </ac:spMkLst>
        </pc:spChg>
        <pc:spChg chg="add mod ord">
          <ac:chgData name="Jolie Serrano Delgado" userId="d52b4219-5c60-4a0c-87ad-b1ec335c0c37" providerId="ADAL" clId="{EBEC13C1-ECAE-4881-B74B-29360246527D}" dt="2025-01-06T14:19:37.873" v="349" actId="167"/>
          <ac:spMkLst>
            <pc:docMk/>
            <pc:sldMk cId="1097019409" sldId="4119"/>
            <ac:spMk id="44" creationId="{E72EBE14-E75A-E775-851D-956CDEE9D02C}"/>
          </ac:spMkLst>
        </pc:spChg>
        <pc:spChg chg="add del mod">
          <ac:chgData name="Jolie Serrano Delgado" userId="d52b4219-5c60-4a0c-87ad-b1ec335c0c37" providerId="ADAL" clId="{EBEC13C1-ECAE-4881-B74B-29360246527D}" dt="2025-01-06T14:21:06.859" v="381"/>
          <ac:spMkLst>
            <pc:docMk/>
            <pc:sldMk cId="1097019409" sldId="4119"/>
            <ac:spMk id="45" creationId="{99A5785B-255E-05CD-532D-9ABA010A1114}"/>
          </ac:spMkLst>
        </pc:spChg>
        <pc:spChg chg="add del mod">
          <ac:chgData name="Jolie Serrano Delgado" userId="d52b4219-5c60-4a0c-87ad-b1ec335c0c37" providerId="ADAL" clId="{EBEC13C1-ECAE-4881-B74B-29360246527D}" dt="2025-01-06T14:21:15.718" v="382" actId="21"/>
          <ac:spMkLst>
            <pc:docMk/>
            <pc:sldMk cId="1097019409" sldId="4119"/>
            <ac:spMk id="46" creationId="{F6497EF9-99B7-493D-0D8A-B8FCE3ABCA16}"/>
          </ac:spMkLst>
        </pc:spChg>
        <pc:spChg chg="add del mod">
          <ac:chgData name="Jolie Serrano Delgado" userId="d52b4219-5c60-4a0c-87ad-b1ec335c0c37" providerId="ADAL" clId="{EBEC13C1-ECAE-4881-B74B-29360246527D}" dt="2025-01-06T14:21:15.718" v="382" actId="21"/>
          <ac:spMkLst>
            <pc:docMk/>
            <pc:sldMk cId="1097019409" sldId="4119"/>
            <ac:spMk id="47" creationId="{362E8AA2-3A02-574F-1DF6-5F613D0E6D11}"/>
          </ac:spMkLst>
        </pc:spChg>
        <pc:spChg chg="add del mod">
          <ac:chgData name="Jolie Serrano Delgado" userId="d52b4219-5c60-4a0c-87ad-b1ec335c0c37" providerId="ADAL" clId="{EBEC13C1-ECAE-4881-B74B-29360246527D}" dt="2025-01-06T14:21:15.718" v="382" actId="21"/>
          <ac:spMkLst>
            <pc:docMk/>
            <pc:sldMk cId="1097019409" sldId="4119"/>
            <ac:spMk id="48" creationId="{AC4405F6-86D0-0427-74B6-B47A1328D6F5}"/>
          </ac:spMkLst>
        </pc:spChg>
        <pc:spChg chg="add del mod">
          <ac:chgData name="Jolie Serrano Delgado" userId="d52b4219-5c60-4a0c-87ad-b1ec335c0c37" providerId="ADAL" clId="{EBEC13C1-ECAE-4881-B74B-29360246527D}" dt="2025-01-06T14:21:15.718" v="382" actId="21"/>
          <ac:spMkLst>
            <pc:docMk/>
            <pc:sldMk cId="1097019409" sldId="4119"/>
            <ac:spMk id="49" creationId="{2B4EEAF9-1DF3-1195-AAD4-3C7236C0278C}"/>
          </ac:spMkLst>
        </pc:spChg>
        <pc:spChg chg="add mod">
          <ac:chgData name="Jolie Serrano Delgado" userId="d52b4219-5c60-4a0c-87ad-b1ec335c0c37" providerId="ADAL" clId="{EBEC13C1-ECAE-4881-B74B-29360246527D}" dt="2025-01-06T14:21:16.809" v="383"/>
          <ac:spMkLst>
            <pc:docMk/>
            <pc:sldMk cId="1097019409" sldId="4119"/>
            <ac:spMk id="50" creationId="{F6497EF9-99B7-493D-0D8A-B8FCE3ABCA16}"/>
          </ac:spMkLst>
        </pc:spChg>
        <pc:spChg chg="add mod">
          <ac:chgData name="Jolie Serrano Delgado" userId="d52b4219-5c60-4a0c-87ad-b1ec335c0c37" providerId="ADAL" clId="{EBEC13C1-ECAE-4881-B74B-29360246527D}" dt="2025-01-06T14:21:16.809" v="383"/>
          <ac:spMkLst>
            <pc:docMk/>
            <pc:sldMk cId="1097019409" sldId="4119"/>
            <ac:spMk id="51" creationId="{362E8AA2-3A02-574F-1DF6-5F613D0E6D11}"/>
          </ac:spMkLst>
        </pc:spChg>
        <pc:spChg chg="add mod">
          <ac:chgData name="Jolie Serrano Delgado" userId="d52b4219-5c60-4a0c-87ad-b1ec335c0c37" providerId="ADAL" clId="{EBEC13C1-ECAE-4881-B74B-29360246527D}" dt="2025-01-06T14:21:16.809" v="383"/>
          <ac:spMkLst>
            <pc:docMk/>
            <pc:sldMk cId="1097019409" sldId="4119"/>
            <ac:spMk id="52" creationId="{AC4405F6-86D0-0427-74B6-B47A1328D6F5}"/>
          </ac:spMkLst>
        </pc:spChg>
        <pc:spChg chg="add mod">
          <ac:chgData name="Jolie Serrano Delgado" userId="d52b4219-5c60-4a0c-87ad-b1ec335c0c37" providerId="ADAL" clId="{EBEC13C1-ECAE-4881-B74B-29360246527D}" dt="2025-01-06T14:21:16.809" v="383"/>
          <ac:spMkLst>
            <pc:docMk/>
            <pc:sldMk cId="1097019409" sldId="4119"/>
            <ac:spMk id="53" creationId="{2B4EEAF9-1DF3-1195-AAD4-3C7236C0278C}"/>
          </ac:spMkLst>
        </pc:spChg>
        <pc:grpChg chg="add mod">
          <ac:chgData name="Jolie Serrano Delgado" userId="d52b4219-5c60-4a0c-87ad-b1ec335c0c37" providerId="ADAL" clId="{EBEC13C1-ECAE-4881-B74B-29360246527D}" dt="2025-01-06T14:19:08.187" v="341" actId="207"/>
          <ac:grpSpMkLst>
            <pc:docMk/>
            <pc:sldMk cId="1097019409" sldId="4119"/>
            <ac:grpSpMk id="12" creationId="{8F9ADABB-ABA3-87D1-9911-62BED68879A1}"/>
          </ac:grpSpMkLst>
        </pc:grpChg>
        <pc:picChg chg="add mod">
          <ac:chgData name="Jolie Serrano Delgado" userId="d52b4219-5c60-4a0c-87ad-b1ec335c0c37" providerId="ADAL" clId="{EBEC13C1-ECAE-4881-B74B-29360246527D}" dt="2025-01-06T14:19:43.939" v="350" actId="207"/>
          <ac:picMkLst>
            <pc:docMk/>
            <pc:sldMk cId="1097019409" sldId="4119"/>
            <ac:picMk id="15" creationId="{AEE21280-8A59-1522-8EEF-57482D68428F}"/>
          </ac:picMkLst>
        </pc:picChg>
        <pc:picChg chg="add mod">
          <ac:chgData name="Jolie Serrano Delgado" userId="d52b4219-5c60-4a0c-87ad-b1ec335c0c37" providerId="ADAL" clId="{EBEC13C1-ECAE-4881-B74B-29360246527D}" dt="2025-01-06T14:19:47.879" v="351" actId="207"/>
          <ac:picMkLst>
            <pc:docMk/>
            <pc:sldMk cId="1097019409" sldId="4119"/>
            <ac:picMk id="17" creationId="{1AE43884-C80A-55B1-3379-09A50D25ABFF}"/>
          </ac:picMkLst>
        </pc:picChg>
        <pc:picChg chg="add mod">
          <ac:chgData name="Jolie Serrano Delgado" userId="d52b4219-5c60-4a0c-87ad-b1ec335c0c37" providerId="ADAL" clId="{EBEC13C1-ECAE-4881-B74B-29360246527D}" dt="2025-01-06T14:16:40.365" v="302"/>
          <ac:picMkLst>
            <pc:docMk/>
            <pc:sldMk cId="1097019409" sldId="4119"/>
            <ac:picMk id="18" creationId="{BC73D1D4-F2E9-B761-E531-4E4067DDDC38}"/>
          </ac:picMkLst>
        </pc:picChg>
        <pc:picChg chg="add mod">
          <ac:chgData name="Jolie Serrano Delgado" userId="d52b4219-5c60-4a0c-87ad-b1ec335c0c37" providerId="ADAL" clId="{EBEC13C1-ECAE-4881-B74B-29360246527D}" dt="2025-01-06T14:19:51.435" v="352" actId="207"/>
          <ac:picMkLst>
            <pc:docMk/>
            <pc:sldMk cId="1097019409" sldId="4119"/>
            <ac:picMk id="20" creationId="{096F0B85-CC6B-1FB6-8EA0-84CA11361AFD}"/>
          </ac:picMkLst>
        </pc:picChg>
        <pc:picChg chg="add mod">
          <ac:chgData name="Jolie Serrano Delgado" userId="d52b4219-5c60-4a0c-87ad-b1ec335c0c37" providerId="ADAL" clId="{EBEC13C1-ECAE-4881-B74B-29360246527D}" dt="2025-01-06T14:20:16.217" v="356" actId="207"/>
          <ac:picMkLst>
            <pc:docMk/>
            <pc:sldMk cId="1097019409" sldId="4119"/>
            <ac:picMk id="21" creationId="{B380F15D-BCBD-6525-E10F-6C950235C1C4}"/>
          </ac:picMkLst>
        </pc:picChg>
        <pc:picChg chg="add mod">
          <ac:chgData name="Jolie Serrano Delgado" userId="d52b4219-5c60-4a0c-87ad-b1ec335c0c37" providerId="ADAL" clId="{EBEC13C1-ECAE-4881-B74B-29360246527D}" dt="2025-01-06T14:16:50.245" v="308"/>
          <ac:picMkLst>
            <pc:docMk/>
            <pc:sldMk cId="1097019409" sldId="4119"/>
            <ac:picMk id="22" creationId="{DB24E40B-B6B6-DDEE-06AD-BD7A82CB612F}"/>
          </ac:picMkLst>
        </pc:picChg>
        <pc:picChg chg="add del mod">
          <ac:chgData name="Jolie Serrano Delgado" userId="d52b4219-5c60-4a0c-87ad-b1ec335c0c37" providerId="ADAL" clId="{EBEC13C1-ECAE-4881-B74B-29360246527D}" dt="2025-01-06T14:22:13.600" v="385" actId="21"/>
          <ac:picMkLst>
            <pc:docMk/>
            <pc:sldMk cId="1097019409" sldId="4119"/>
            <ac:picMk id="54" creationId="{422E4C3A-E495-1CB1-95B3-DB4C241CAEF5}"/>
          </ac:picMkLst>
        </pc:picChg>
        <pc:cxnChg chg="add del mod">
          <ac:chgData name="Jolie Serrano Delgado" userId="d52b4219-5c60-4a0c-87ad-b1ec335c0c37" providerId="ADAL" clId="{EBEC13C1-ECAE-4881-B74B-29360246527D}" dt="2025-01-06T14:18:52.093" v="338" actId="478"/>
          <ac:cxnSpMkLst>
            <pc:docMk/>
            <pc:sldMk cId="1097019409" sldId="4119"/>
            <ac:cxnSpMk id="11" creationId="{DBF629EF-C064-E19E-45A8-E6ED7CF21BB6}"/>
          </ac:cxnSpMkLst>
        </pc:cxnChg>
        <pc:cxnChg chg="add mod">
          <ac:chgData name="Jolie Serrano Delgado" userId="d52b4219-5c60-4a0c-87ad-b1ec335c0c37" providerId="ADAL" clId="{EBEC13C1-ECAE-4881-B74B-29360246527D}" dt="2025-01-06T14:17:03.339" v="310" actId="208"/>
          <ac:cxnSpMkLst>
            <pc:docMk/>
            <pc:sldMk cId="1097019409" sldId="4119"/>
            <ac:cxnSpMk id="24" creationId="{9479A14F-0482-5601-CBD6-D4AA83E4AC70}"/>
          </ac:cxnSpMkLst>
        </pc:cxnChg>
        <pc:cxnChg chg="add mod">
          <ac:chgData name="Jolie Serrano Delgado" userId="d52b4219-5c60-4a0c-87ad-b1ec335c0c37" providerId="ADAL" clId="{EBEC13C1-ECAE-4881-B74B-29360246527D}" dt="2025-01-06T14:17:06.241" v="311" actId="571"/>
          <ac:cxnSpMkLst>
            <pc:docMk/>
            <pc:sldMk cId="1097019409" sldId="4119"/>
            <ac:cxnSpMk id="25" creationId="{9C17D757-0BCF-E9C1-E84E-EE511D674B47}"/>
          </ac:cxnSpMkLst>
        </pc:cxnChg>
        <pc:cxnChg chg="add mod">
          <ac:chgData name="Jolie Serrano Delgado" userId="d52b4219-5c60-4a0c-87ad-b1ec335c0c37" providerId="ADAL" clId="{EBEC13C1-ECAE-4881-B74B-29360246527D}" dt="2025-01-06T14:17:08.013" v="312" actId="571"/>
          <ac:cxnSpMkLst>
            <pc:docMk/>
            <pc:sldMk cId="1097019409" sldId="4119"/>
            <ac:cxnSpMk id="26" creationId="{08D209B5-4415-609A-B8A2-4F3F90AE9394}"/>
          </ac:cxnSpMkLst>
        </pc:cxnChg>
        <pc:cxnChg chg="add mod">
          <ac:chgData name="Jolie Serrano Delgado" userId="d52b4219-5c60-4a0c-87ad-b1ec335c0c37" providerId="ADAL" clId="{EBEC13C1-ECAE-4881-B74B-29360246527D}" dt="2025-01-06T14:17:10.418" v="313" actId="571"/>
          <ac:cxnSpMkLst>
            <pc:docMk/>
            <pc:sldMk cId="1097019409" sldId="4119"/>
            <ac:cxnSpMk id="27" creationId="{2052B56A-84E2-22E1-432C-63237F890BBC}"/>
          </ac:cxnSpMkLst>
        </pc:cxnChg>
      </pc:sldChg>
      <pc:sldChg chg="addSp delSp modSp new mod delAnim modAnim">
        <pc:chgData name="Jolie Serrano Delgado" userId="d52b4219-5c60-4a0c-87ad-b1ec335c0c37" providerId="ADAL" clId="{EBEC13C1-ECAE-4881-B74B-29360246527D}" dt="2025-01-06T14:36:21.531" v="598" actId="21"/>
        <pc:sldMkLst>
          <pc:docMk/>
          <pc:sldMk cId="1881800373" sldId="4120"/>
        </pc:sldMkLst>
        <pc:spChg chg="add del mod">
          <ac:chgData name="Jolie Serrano Delgado" userId="d52b4219-5c60-4a0c-87ad-b1ec335c0c37" providerId="ADAL" clId="{EBEC13C1-ECAE-4881-B74B-29360246527D}" dt="2025-01-06T14:24:24.249" v="396"/>
          <ac:spMkLst>
            <pc:docMk/>
            <pc:sldMk cId="1881800373" sldId="4120"/>
            <ac:spMk id="2" creationId="{396EE38D-DB8D-747E-0280-EA522BFC6F80}"/>
          </ac:spMkLst>
        </pc:spChg>
        <pc:spChg chg="add del">
          <ac:chgData name="Jolie Serrano Delgado" userId="d52b4219-5c60-4a0c-87ad-b1ec335c0c37" providerId="ADAL" clId="{EBEC13C1-ECAE-4881-B74B-29360246527D}" dt="2025-01-06T14:24:24.249" v="396"/>
          <ac:spMkLst>
            <pc:docMk/>
            <pc:sldMk cId="1881800373" sldId="4120"/>
            <ac:spMk id="3" creationId="{47005A8B-AEA3-7887-9785-020CEC4D1B46}"/>
          </ac:spMkLst>
        </pc:spChg>
        <pc:spChg chg="mod">
          <ac:chgData name="Jolie Serrano Delgado" userId="d52b4219-5c60-4a0c-87ad-b1ec335c0c37" providerId="ADAL" clId="{EBEC13C1-ECAE-4881-B74B-29360246527D}" dt="2025-01-06T14:24:13.655" v="395"/>
          <ac:spMkLst>
            <pc:docMk/>
            <pc:sldMk cId="1881800373" sldId="4120"/>
            <ac:spMk id="4" creationId="{FA46D12B-6BF6-151F-8708-61B36BD5D08D}"/>
          </ac:spMkLst>
        </pc:spChg>
        <pc:spChg chg="mod">
          <ac:chgData name="Jolie Serrano Delgado" userId="d52b4219-5c60-4a0c-87ad-b1ec335c0c37" providerId="ADAL" clId="{EBEC13C1-ECAE-4881-B74B-29360246527D}" dt="2025-01-06T14:24:46.348" v="401" actId="164"/>
          <ac:spMkLst>
            <pc:docMk/>
            <pc:sldMk cId="1881800373" sldId="4120"/>
            <ac:spMk id="5" creationId="{9BD6F355-AD7D-E304-9AA9-F73ED7846909}"/>
          </ac:spMkLst>
        </pc:spChg>
        <pc:spChg chg="add mod">
          <ac:chgData name="Jolie Serrano Delgado" userId="d52b4219-5c60-4a0c-87ad-b1ec335c0c37" providerId="ADAL" clId="{EBEC13C1-ECAE-4881-B74B-29360246527D}" dt="2025-01-06T14:24:46.348" v="401" actId="164"/>
          <ac:spMkLst>
            <pc:docMk/>
            <pc:sldMk cId="1881800373" sldId="4120"/>
            <ac:spMk id="6" creationId="{4DE55397-0C97-6B10-80ED-55AC28E84D72}"/>
          </ac:spMkLst>
        </pc:spChg>
        <pc:spChg chg="mod">
          <ac:chgData name="Jolie Serrano Delgado" userId="d52b4219-5c60-4a0c-87ad-b1ec335c0c37" providerId="ADAL" clId="{EBEC13C1-ECAE-4881-B74B-29360246527D}" dt="2025-01-06T14:24:51.122" v="403" actId="571"/>
          <ac:spMkLst>
            <pc:docMk/>
            <pc:sldMk cId="1881800373" sldId="4120"/>
            <ac:spMk id="9" creationId="{24BBBB1E-6A82-C775-3505-7826FF64E851}"/>
          </ac:spMkLst>
        </pc:spChg>
        <pc:spChg chg="mod">
          <ac:chgData name="Jolie Serrano Delgado" userId="d52b4219-5c60-4a0c-87ad-b1ec335c0c37" providerId="ADAL" clId="{EBEC13C1-ECAE-4881-B74B-29360246527D}" dt="2025-01-06T14:24:51.122" v="403" actId="571"/>
          <ac:spMkLst>
            <pc:docMk/>
            <pc:sldMk cId="1881800373" sldId="4120"/>
            <ac:spMk id="10" creationId="{F1F14216-F361-8446-6FC6-721A9C73C015}"/>
          </ac:spMkLst>
        </pc:spChg>
        <pc:spChg chg="mod">
          <ac:chgData name="Jolie Serrano Delgado" userId="d52b4219-5c60-4a0c-87ad-b1ec335c0c37" providerId="ADAL" clId="{EBEC13C1-ECAE-4881-B74B-29360246527D}" dt="2025-01-06T14:24:53.735" v="404" actId="571"/>
          <ac:spMkLst>
            <pc:docMk/>
            <pc:sldMk cId="1881800373" sldId="4120"/>
            <ac:spMk id="12" creationId="{DE1FC4C2-DA4B-01AC-53B6-D0712060364A}"/>
          </ac:spMkLst>
        </pc:spChg>
        <pc:spChg chg="mod">
          <ac:chgData name="Jolie Serrano Delgado" userId="d52b4219-5c60-4a0c-87ad-b1ec335c0c37" providerId="ADAL" clId="{EBEC13C1-ECAE-4881-B74B-29360246527D}" dt="2025-01-06T14:24:53.735" v="404" actId="571"/>
          <ac:spMkLst>
            <pc:docMk/>
            <pc:sldMk cId="1881800373" sldId="4120"/>
            <ac:spMk id="13" creationId="{35EBCD90-20C0-5F48-7733-67E9A277E7A6}"/>
          </ac:spMkLst>
        </pc:spChg>
        <pc:spChg chg="mod">
          <ac:chgData name="Jolie Serrano Delgado" userId="d52b4219-5c60-4a0c-87ad-b1ec335c0c37" providerId="ADAL" clId="{EBEC13C1-ECAE-4881-B74B-29360246527D}" dt="2025-01-06T14:24:54.537" v="405"/>
          <ac:spMkLst>
            <pc:docMk/>
            <pc:sldMk cId="1881800373" sldId="4120"/>
            <ac:spMk id="15" creationId="{BF053532-7F21-C44C-3EAB-B3430E4F30A6}"/>
          </ac:spMkLst>
        </pc:spChg>
        <pc:spChg chg="mod">
          <ac:chgData name="Jolie Serrano Delgado" userId="d52b4219-5c60-4a0c-87ad-b1ec335c0c37" providerId="ADAL" clId="{EBEC13C1-ECAE-4881-B74B-29360246527D}" dt="2025-01-06T14:24:54.537" v="405"/>
          <ac:spMkLst>
            <pc:docMk/>
            <pc:sldMk cId="1881800373" sldId="4120"/>
            <ac:spMk id="16" creationId="{D967D182-654C-9E88-85CA-05E926D2F7C4}"/>
          </ac:spMkLst>
        </pc:spChg>
        <pc:spChg chg="mod">
          <ac:chgData name="Jolie Serrano Delgado" userId="d52b4219-5c60-4a0c-87ad-b1ec335c0c37" providerId="ADAL" clId="{EBEC13C1-ECAE-4881-B74B-29360246527D}" dt="2025-01-06T14:25:08.577" v="411" actId="571"/>
          <ac:spMkLst>
            <pc:docMk/>
            <pc:sldMk cId="1881800373" sldId="4120"/>
            <ac:spMk id="18" creationId="{642E3269-6A40-9E64-8DFB-F4C33337886B}"/>
          </ac:spMkLst>
        </pc:spChg>
        <pc:spChg chg="mod">
          <ac:chgData name="Jolie Serrano Delgado" userId="d52b4219-5c60-4a0c-87ad-b1ec335c0c37" providerId="ADAL" clId="{EBEC13C1-ECAE-4881-B74B-29360246527D}" dt="2025-01-06T14:25:08.577" v="411" actId="571"/>
          <ac:spMkLst>
            <pc:docMk/>
            <pc:sldMk cId="1881800373" sldId="4120"/>
            <ac:spMk id="19" creationId="{BA48A3BE-C126-0451-F73F-23C8C5F1B998}"/>
          </ac:spMkLst>
        </pc:spChg>
        <pc:spChg chg="add del mod">
          <ac:chgData name="Jolie Serrano Delgado" userId="d52b4219-5c60-4a0c-87ad-b1ec335c0c37" providerId="ADAL" clId="{EBEC13C1-ECAE-4881-B74B-29360246527D}" dt="2025-01-06T14:27:19.234" v="447" actId="478"/>
          <ac:spMkLst>
            <pc:docMk/>
            <pc:sldMk cId="1881800373" sldId="4120"/>
            <ac:spMk id="20" creationId="{60C34DB3-62BE-B2DE-5C10-B0A67A8E757C}"/>
          </ac:spMkLst>
        </pc:spChg>
        <pc:spChg chg="add del mod">
          <ac:chgData name="Jolie Serrano Delgado" userId="d52b4219-5c60-4a0c-87ad-b1ec335c0c37" providerId="ADAL" clId="{EBEC13C1-ECAE-4881-B74B-29360246527D}" dt="2025-01-06T14:27:18.687" v="446" actId="478"/>
          <ac:spMkLst>
            <pc:docMk/>
            <pc:sldMk cId="1881800373" sldId="4120"/>
            <ac:spMk id="21" creationId="{345F88A3-27CA-3C8D-4391-E7BA1BF3EDAB}"/>
          </ac:spMkLst>
        </pc:spChg>
        <pc:spChg chg="mod">
          <ac:chgData name="Jolie Serrano Delgado" userId="d52b4219-5c60-4a0c-87ad-b1ec335c0c37" providerId="ADAL" clId="{EBEC13C1-ECAE-4881-B74B-29360246527D}" dt="2025-01-06T14:27:04.534" v="440"/>
          <ac:spMkLst>
            <pc:docMk/>
            <pc:sldMk cId="1881800373" sldId="4120"/>
            <ac:spMk id="22" creationId="{F6144B27-E489-242B-6984-31D48258E1F3}"/>
          </ac:spMkLst>
        </pc:spChg>
        <pc:spChg chg="add del mod">
          <ac:chgData name="Jolie Serrano Delgado" userId="d52b4219-5c60-4a0c-87ad-b1ec335c0c37" providerId="ADAL" clId="{EBEC13C1-ECAE-4881-B74B-29360246527D}" dt="2025-01-06T14:27:04.030" v="439" actId="11529"/>
          <ac:spMkLst>
            <pc:docMk/>
            <pc:sldMk cId="1881800373" sldId="4120"/>
            <ac:spMk id="23" creationId="{77C0B243-9FA7-2C22-5BB9-10345121BAE1}"/>
          </ac:spMkLst>
        </pc:spChg>
        <pc:spChg chg="add del mod">
          <ac:chgData name="Jolie Serrano Delgado" userId="d52b4219-5c60-4a0c-87ad-b1ec335c0c37" providerId="ADAL" clId="{EBEC13C1-ECAE-4881-B74B-29360246527D}" dt="2025-01-06T14:28:11.315" v="453"/>
          <ac:spMkLst>
            <pc:docMk/>
            <pc:sldMk cId="1881800373" sldId="4120"/>
            <ac:spMk id="25" creationId="{467003E8-D60F-C504-C21A-873DBABD48A0}"/>
          </ac:spMkLst>
        </pc:spChg>
        <pc:spChg chg="add del mod">
          <ac:chgData name="Jolie Serrano Delgado" userId="d52b4219-5c60-4a0c-87ad-b1ec335c0c37" providerId="ADAL" clId="{EBEC13C1-ECAE-4881-B74B-29360246527D}" dt="2025-01-06T14:28:11.315" v="453"/>
          <ac:spMkLst>
            <pc:docMk/>
            <pc:sldMk cId="1881800373" sldId="4120"/>
            <ac:spMk id="26" creationId="{4B29B615-93DB-A44C-FAEF-62CE9A2E816F}"/>
          </ac:spMkLst>
        </pc:spChg>
        <pc:spChg chg="del mod">
          <ac:chgData name="Jolie Serrano Delgado" userId="d52b4219-5c60-4a0c-87ad-b1ec335c0c37" providerId="ADAL" clId="{EBEC13C1-ECAE-4881-B74B-29360246527D}" dt="2025-01-06T14:28:38.327" v="457" actId="478"/>
          <ac:spMkLst>
            <pc:docMk/>
            <pc:sldMk cId="1881800373" sldId="4120"/>
            <ac:spMk id="27" creationId="{4EDF75AF-8AE4-455C-9422-E096815F705B}"/>
          </ac:spMkLst>
        </pc:spChg>
        <pc:spChg chg="add del mod">
          <ac:chgData name="Jolie Serrano Delgado" userId="d52b4219-5c60-4a0c-87ad-b1ec335c0c37" providerId="ADAL" clId="{EBEC13C1-ECAE-4881-B74B-29360246527D}" dt="2025-01-06T14:29:19.264" v="462"/>
          <ac:spMkLst>
            <pc:docMk/>
            <pc:sldMk cId="1881800373" sldId="4120"/>
            <ac:spMk id="29" creationId="{44030FDF-77D7-BDAA-A6BB-95515036121D}"/>
          </ac:spMkLst>
        </pc:spChg>
        <pc:spChg chg="add del mod">
          <ac:chgData name="Jolie Serrano Delgado" userId="d52b4219-5c60-4a0c-87ad-b1ec335c0c37" providerId="ADAL" clId="{EBEC13C1-ECAE-4881-B74B-29360246527D}" dt="2025-01-06T14:29:19.264" v="462"/>
          <ac:spMkLst>
            <pc:docMk/>
            <pc:sldMk cId="1881800373" sldId="4120"/>
            <ac:spMk id="30" creationId="{2051270D-EF6E-628D-408C-824A8B5A114F}"/>
          </ac:spMkLst>
        </pc:spChg>
        <pc:spChg chg="mod">
          <ac:chgData name="Jolie Serrano Delgado" userId="d52b4219-5c60-4a0c-87ad-b1ec335c0c37" providerId="ADAL" clId="{EBEC13C1-ECAE-4881-B74B-29360246527D}" dt="2025-01-06T14:33:17.172" v="539" actId="1076"/>
          <ac:spMkLst>
            <pc:docMk/>
            <pc:sldMk cId="1881800373" sldId="4120"/>
            <ac:spMk id="31" creationId="{C2E74CD3-9939-4B43-1232-E37F6EE3F956}"/>
          </ac:spMkLst>
        </pc:spChg>
        <pc:spChg chg="add mod">
          <ac:chgData name="Jolie Serrano Delgado" userId="d52b4219-5c60-4a0c-87ad-b1ec335c0c37" providerId="ADAL" clId="{EBEC13C1-ECAE-4881-B74B-29360246527D}" dt="2025-01-06T14:33:17.172" v="539" actId="1076"/>
          <ac:spMkLst>
            <pc:docMk/>
            <pc:sldMk cId="1881800373" sldId="4120"/>
            <ac:spMk id="32" creationId="{06A36DBC-3379-3A72-DA23-3B77F13927A2}"/>
          </ac:spMkLst>
        </pc:spChg>
        <pc:spChg chg="add mod">
          <ac:chgData name="Jolie Serrano Delgado" userId="d52b4219-5c60-4a0c-87ad-b1ec335c0c37" providerId="ADAL" clId="{EBEC13C1-ECAE-4881-B74B-29360246527D}" dt="2025-01-06T14:31:02.406" v="485" actId="14100"/>
          <ac:spMkLst>
            <pc:docMk/>
            <pc:sldMk cId="1881800373" sldId="4120"/>
            <ac:spMk id="33" creationId="{9880C1DA-2FD8-4312-5662-9F322D89C65D}"/>
          </ac:spMkLst>
        </pc:spChg>
        <pc:spChg chg="mod">
          <ac:chgData name="Jolie Serrano Delgado" userId="d52b4219-5c60-4a0c-87ad-b1ec335c0c37" providerId="ADAL" clId="{EBEC13C1-ECAE-4881-B74B-29360246527D}" dt="2025-01-06T14:30:21.673" v="474" actId="571"/>
          <ac:spMkLst>
            <pc:docMk/>
            <pc:sldMk cId="1881800373" sldId="4120"/>
            <ac:spMk id="38" creationId="{86236F5E-A051-A279-F84E-597839D8A1EC}"/>
          </ac:spMkLst>
        </pc:spChg>
        <pc:spChg chg="mod">
          <ac:chgData name="Jolie Serrano Delgado" userId="d52b4219-5c60-4a0c-87ad-b1ec335c0c37" providerId="ADAL" clId="{EBEC13C1-ECAE-4881-B74B-29360246527D}" dt="2025-01-06T14:30:25.533" v="475" actId="571"/>
          <ac:spMkLst>
            <pc:docMk/>
            <pc:sldMk cId="1881800373" sldId="4120"/>
            <ac:spMk id="41" creationId="{091B50B7-D737-52BE-DF25-C59D116AED9F}"/>
          </ac:spMkLst>
        </pc:spChg>
        <pc:spChg chg="mod">
          <ac:chgData name="Jolie Serrano Delgado" userId="d52b4219-5c60-4a0c-87ad-b1ec335c0c37" providerId="ADAL" clId="{EBEC13C1-ECAE-4881-B74B-29360246527D}" dt="2025-01-06T14:30:30.280" v="476" actId="571"/>
          <ac:spMkLst>
            <pc:docMk/>
            <pc:sldMk cId="1881800373" sldId="4120"/>
            <ac:spMk id="44" creationId="{E0D92580-A394-5F59-98EC-0662E452FF71}"/>
          </ac:spMkLst>
        </pc:spChg>
        <pc:spChg chg="mod">
          <ac:chgData name="Jolie Serrano Delgado" userId="d52b4219-5c60-4a0c-87ad-b1ec335c0c37" providerId="ADAL" clId="{EBEC13C1-ECAE-4881-B74B-29360246527D}" dt="2025-01-06T14:30:32.410" v="477" actId="571"/>
          <ac:spMkLst>
            <pc:docMk/>
            <pc:sldMk cId="1881800373" sldId="4120"/>
            <ac:spMk id="47" creationId="{6F882F3A-08FA-551E-2449-6AFDCCAE9EF9}"/>
          </ac:spMkLst>
        </pc:spChg>
        <pc:spChg chg="mod">
          <ac:chgData name="Jolie Serrano Delgado" userId="d52b4219-5c60-4a0c-87ad-b1ec335c0c37" providerId="ADAL" clId="{EBEC13C1-ECAE-4881-B74B-29360246527D}" dt="2025-01-06T14:30:34.148" v="478" actId="571"/>
          <ac:spMkLst>
            <pc:docMk/>
            <pc:sldMk cId="1881800373" sldId="4120"/>
            <ac:spMk id="50" creationId="{DFBD5DDE-62A9-1981-1C19-0D7209150332}"/>
          </ac:spMkLst>
        </pc:spChg>
        <pc:spChg chg="mod">
          <ac:chgData name="Jolie Serrano Delgado" userId="d52b4219-5c60-4a0c-87ad-b1ec335c0c37" providerId="ADAL" clId="{EBEC13C1-ECAE-4881-B74B-29360246527D}" dt="2025-01-06T14:30:37.167" v="479" actId="571"/>
          <ac:spMkLst>
            <pc:docMk/>
            <pc:sldMk cId="1881800373" sldId="4120"/>
            <ac:spMk id="53" creationId="{CE37E994-16BB-5203-9318-29003C1015A3}"/>
          </ac:spMkLst>
        </pc:spChg>
        <pc:spChg chg="mod">
          <ac:chgData name="Jolie Serrano Delgado" userId="d52b4219-5c60-4a0c-87ad-b1ec335c0c37" providerId="ADAL" clId="{EBEC13C1-ECAE-4881-B74B-29360246527D}" dt="2025-01-06T14:31:11.859" v="486" actId="571"/>
          <ac:spMkLst>
            <pc:docMk/>
            <pc:sldMk cId="1881800373" sldId="4120"/>
            <ac:spMk id="57" creationId="{C14E8791-49DF-01F5-D0FB-04E86AD5857E}"/>
          </ac:spMkLst>
        </pc:spChg>
        <pc:spChg chg="mod">
          <ac:chgData name="Jolie Serrano Delgado" userId="d52b4219-5c60-4a0c-87ad-b1ec335c0c37" providerId="ADAL" clId="{EBEC13C1-ECAE-4881-B74B-29360246527D}" dt="2025-01-06T14:31:15.717" v="487" actId="571"/>
          <ac:spMkLst>
            <pc:docMk/>
            <pc:sldMk cId="1881800373" sldId="4120"/>
            <ac:spMk id="60" creationId="{277D0C60-49E1-B2AF-0A1D-69B2298E6287}"/>
          </ac:spMkLst>
        </pc:spChg>
        <pc:spChg chg="mod">
          <ac:chgData name="Jolie Serrano Delgado" userId="d52b4219-5c60-4a0c-87ad-b1ec335c0c37" providerId="ADAL" clId="{EBEC13C1-ECAE-4881-B74B-29360246527D}" dt="2025-01-06T14:31:19.577" v="488" actId="571"/>
          <ac:spMkLst>
            <pc:docMk/>
            <pc:sldMk cId="1881800373" sldId="4120"/>
            <ac:spMk id="63" creationId="{3A80F7AA-5732-620B-FF66-E66E342936B1}"/>
          </ac:spMkLst>
        </pc:spChg>
        <pc:spChg chg="mod">
          <ac:chgData name="Jolie Serrano Delgado" userId="d52b4219-5c60-4a0c-87ad-b1ec335c0c37" providerId="ADAL" clId="{EBEC13C1-ECAE-4881-B74B-29360246527D}" dt="2025-01-06T14:31:25.265" v="490" actId="571"/>
          <ac:spMkLst>
            <pc:docMk/>
            <pc:sldMk cId="1881800373" sldId="4120"/>
            <ac:spMk id="66" creationId="{BF67B93E-647E-0EC6-AD2E-BA0C515B4130}"/>
          </ac:spMkLst>
        </pc:spChg>
        <pc:spChg chg="mod">
          <ac:chgData name="Jolie Serrano Delgado" userId="d52b4219-5c60-4a0c-87ad-b1ec335c0c37" providerId="ADAL" clId="{EBEC13C1-ECAE-4881-B74B-29360246527D}" dt="2025-01-06T14:31:27.479" v="491" actId="571"/>
          <ac:spMkLst>
            <pc:docMk/>
            <pc:sldMk cId="1881800373" sldId="4120"/>
            <ac:spMk id="69" creationId="{4D79B14A-13F5-2E52-3147-26AA181EE944}"/>
          </ac:spMkLst>
        </pc:spChg>
        <pc:spChg chg="mod">
          <ac:chgData name="Jolie Serrano Delgado" userId="d52b4219-5c60-4a0c-87ad-b1ec335c0c37" providerId="ADAL" clId="{EBEC13C1-ECAE-4881-B74B-29360246527D}" dt="2025-01-06T14:31:29.587" v="492" actId="571"/>
          <ac:spMkLst>
            <pc:docMk/>
            <pc:sldMk cId="1881800373" sldId="4120"/>
            <ac:spMk id="72" creationId="{14AC8D01-2976-CF94-3A42-BB0F5741018D}"/>
          </ac:spMkLst>
        </pc:spChg>
        <pc:spChg chg="mod">
          <ac:chgData name="Jolie Serrano Delgado" userId="d52b4219-5c60-4a0c-87ad-b1ec335c0c37" providerId="ADAL" clId="{EBEC13C1-ECAE-4881-B74B-29360246527D}" dt="2025-01-06T14:31:31.563" v="493" actId="571"/>
          <ac:spMkLst>
            <pc:docMk/>
            <pc:sldMk cId="1881800373" sldId="4120"/>
            <ac:spMk id="75" creationId="{9C3C556D-A2AD-275B-CC9F-B41D47F5ECBD}"/>
          </ac:spMkLst>
        </pc:spChg>
        <pc:spChg chg="mod">
          <ac:chgData name="Jolie Serrano Delgado" userId="d52b4219-5c60-4a0c-87ad-b1ec335c0c37" providerId="ADAL" clId="{EBEC13C1-ECAE-4881-B74B-29360246527D}" dt="2025-01-06T14:31:34.161" v="494" actId="571"/>
          <ac:spMkLst>
            <pc:docMk/>
            <pc:sldMk cId="1881800373" sldId="4120"/>
            <ac:spMk id="78" creationId="{EB415A2D-0B3D-875D-BB6E-03FE965B65AF}"/>
          </ac:spMkLst>
        </pc:spChg>
        <pc:spChg chg="mod">
          <ac:chgData name="Jolie Serrano Delgado" userId="d52b4219-5c60-4a0c-87ad-b1ec335c0c37" providerId="ADAL" clId="{EBEC13C1-ECAE-4881-B74B-29360246527D}" dt="2025-01-06T14:31:51.228" v="496" actId="571"/>
          <ac:spMkLst>
            <pc:docMk/>
            <pc:sldMk cId="1881800373" sldId="4120"/>
            <ac:spMk id="81" creationId="{489061E0-D9A0-B386-33CC-A33A016DD27B}"/>
          </ac:spMkLst>
        </pc:spChg>
        <pc:spChg chg="add mod">
          <ac:chgData name="Jolie Serrano Delgado" userId="d52b4219-5c60-4a0c-87ad-b1ec335c0c37" providerId="ADAL" clId="{EBEC13C1-ECAE-4881-B74B-29360246527D}" dt="2025-01-06T14:33:17.172" v="539" actId="1076"/>
          <ac:spMkLst>
            <pc:docMk/>
            <pc:sldMk cId="1881800373" sldId="4120"/>
            <ac:spMk id="83" creationId="{87D33B86-CAC7-CA7E-807E-BB5BE21E3A30}"/>
          </ac:spMkLst>
        </pc:spChg>
        <pc:spChg chg="add mod">
          <ac:chgData name="Jolie Serrano Delgado" userId="d52b4219-5c60-4a0c-87ad-b1ec335c0c37" providerId="ADAL" clId="{EBEC13C1-ECAE-4881-B74B-29360246527D}" dt="2025-01-06T14:33:17.172" v="539" actId="1076"/>
          <ac:spMkLst>
            <pc:docMk/>
            <pc:sldMk cId="1881800373" sldId="4120"/>
            <ac:spMk id="84" creationId="{B1A72411-B5EF-4203-8EBC-C5BEC54E35DF}"/>
          </ac:spMkLst>
        </pc:spChg>
        <pc:spChg chg="add mod">
          <ac:chgData name="Jolie Serrano Delgado" userId="d52b4219-5c60-4a0c-87ad-b1ec335c0c37" providerId="ADAL" clId="{EBEC13C1-ECAE-4881-B74B-29360246527D}" dt="2025-01-06T14:33:17.172" v="539" actId="1076"/>
          <ac:spMkLst>
            <pc:docMk/>
            <pc:sldMk cId="1881800373" sldId="4120"/>
            <ac:spMk id="85" creationId="{2A0D185F-B13A-3D16-F4C4-322687954982}"/>
          </ac:spMkLst>
        </pc:spChg>
        <pc:spChg chg="mod">
          <ac:chgData name="Jolie Serrano Delgado" userId="d52b4219-5c60-4a0c-87ad-b1ec335c0c37" providerId="ADAL" clId="{EBEC13C1-ECAE-4881-B74B-29360246527D}" dt="2025-01-06T14:32:29.543" v="513" actId="571"/>
          <ac:spMkLst>
            <pc:docMk/>
            <pc:sldMk cId="1881800373" sldId="4120"/>
            <ac:spMk id="87" creationId="{F37F7D45-0F21-70C9-6EBF-203BDF4B7383}"/>
          </ac:spMkLst>
        </pc:spChg>
        <pc:spChg chg="mod">
          <ac:chgData name="Jolie Serrano Delgado" userId="d52b4219-5c60-4a0c-87ad-b1ec335c0c37" providerId="ADAL" clId="{EBEC13C1-ECAE-4881-B74B-29360246527D}" dt="2025-01-06T14:32:29.543" v="513" actId="571"/>
          <ac:spMkLst>
            <pc:docMk/>
            <pc:sldMk cId="1881800373" sldId="4120"/>
            <ac:spMk id="90" creationId="{697D2556-A818-940A-579B-013EB8901AF6}"/>
          </ac:spMkLst>
        </pc:spChg>
        <pc:spChg chg="mod">
          <ac:chgData name="Jolie Serrano Delgado" userId="d52b4219-5c60-4a0c-87ad-b1ec335c0c37" providerId="ADAL" clId="{EBEC13C1-ECAE-4881-B74B-29360246527D}" dt="2025-01-06T14:32:29.543" v="513" actId="571"/>
          <ac:spMkLst>
            <pc:docMk/>
            <pc:sldMk cId="1881800373" sldId="4120"/>
            <ac:spMk id="93" creationId="{4B003387-BB09-DE94-94F6-7F5DE8085821}"/>
          </ac:spMkLst>
        </pc:spChg>
        <pc:spChg chg="mod">
          <ac:chgData name="Jolie Serrano Delgado" userId="d52b4219-5c60-4a0c-87ad-b1ec335c0c37" providerId="ADAL" clId="{EBEC13C1-ECAE-4881-B74B-29360246527D}" dt="2025-01-06T14:32:29.543" v="513" actId="571"/>
          <ac:spMkLst>
            <pc:docMk/>
            <pc:sldMk cId="1881800373" sldId="4120"/>
            <ac:spMk id="96" creationId="{C20894F2-E6CF-1854-407B-4C7DAC1E5E40}"/>
          </ac:spMkLst>
        </pc:spChg>
        <pc:spChg chg="mod">
          <ac:chgData name="Jolie Serrano Delgado" userId="d52b4219-5c60-4a0c-87ad-b1ec335c0c37" providerId="ADAL" clId="{EBEC13C1-ECAE-4881-B74B-29360246527D}" dt="2025-01-06T14:32:29.543" v="513" actId="571"/>
          <ac:spMkLst>
            <pc:docMk/>
            <pc:sldMk cId="1881800373" sldId="4120"/>
            <ac:spMk id="99" creationId="{438B57A5-957F-AF0C-6E4C-D8330AFEC8AA}"/>
          </ac:spMkLst>
        </pc:spChg>
        <pc:spChg chg="mod">
          <ac:chgData name="Jolie Serrano Delgado" userId="d52b4219-5c60-4a0c-87ad-b1ec335c0c37" providerId="ADAL" clId="{EBEC13C1-ECAE-4881-B74B-29360246527D}" dt="2025-01-06T14:32:29.543" v="513" actId="571"/>
          <ac:spMkLst>
            <pc:docMk/>
            <pc:sldMk cId="1881800373" sldId="4120"/>
            <ac:spMk id="102" creationId="{CE9F364B-6EBD-ED83-BFEE-A317414463E7}"/>
          </ac:spMkLst>
        </pc:spChg>
        <pc:spChg chg="mod">
          <ac:chgData name="Jolie Serrano Delgado" userId="d52b4219-5c60-4a0c-87ad-b1ec335c0c37" providerId="ADAL" clId="{EBEC13C1-ECAE-4881-B74B-29360246527D}" dt="2025-01-06T14:32:29.543" v="513" actId="571"/>
          <ac:spMkLst>
            <pc:docMk/>
            <pc:sldMk cId="1881800373" sldId="4120"/>
            <ac:spMk id="105" creationId="{F6750898-08BE-C47F-5BBF-206FED9DCC5C}"/>
          </ac:spMkLst>
        </pc:spChg>
        <pc:spChg chg="mod">
          <ac:chgData name="Jolie Serrano Delgado" userId="d52b4219-5c60-4a0c-87ad-b1ec335c0c37" providerId="ADAL" clId="{EBEC13C1-ECAE-4881-B74B-29360246527D}" dt="2025-01-06T14:32:29.543" v="513" actId="571"/>
          <ac:spMkLst>
            <pc:docMk/>
            <pc:sldMk cId="1881800373" sldId="4120"/>
            <ac:spMk id="108" creationId="{BD28578C-73A5-71E9-38C2-C3F352117D9B}"/>
          </ac:spMkLst>
        </pc:spChg>
        <pc:spChg chg="mod">
          <ac:chgData name="Jolie Serrano Delgado" userId="d52b4219-5c60-4a0c-87ad-b1ec335c0c37" providerId="ADAL" clId="{EBEC13C1-ECAE-4881-B74B-29360246527D}" dt="2025-01-06T14:32:29.543" v="513" actId="571"/>
          <ac:spMkLst>
            <pc:docMk/>
            <pc:sldMk cId="1881800373" sldId="4120"/>
            <ac:spMk id="111" creationId="{01121E38-9283-A9A3-C3BC-64C886B65D9A}"/>
          </ac:spMkLst>
        </pc:spChg>
        <pc:spChg chg="mod">
          <ac:chgData name="Jolie Serrano Delgado" userId="d52b4219-5c60-4a0c-87ad-b1ec335c0c37" providerId="ADAL" clId="{EBEC13C1-ECAE-4881-B74B-29360246527D}" dt="2025-01-06T14:32:29.543" v="513" actId="571"/>
          <ac:spMkLst>
            <pc:docMk/>
            <pc:sldMk cId="1881800373" sldId="4120"/>
            <ac:spMk id="114" creationId="{D854A455-0BDC-C4E2-1A63-D00A1F0A7E81}"/>
          </ac:spMkLst>
        </pc:spChg>
        <pc:spChg chg="add mod">
          <ac:chgData name="Jolie Serrano Delgado" userId="d52b4219-5c60-4a0c-87ad-b1ec335c0c37" providerId="ADAL" clId="{EBEC13C1-ECAE-4881-B74B-29360246527D}" dt="2025-01-06T14:33:17.172" v="539" actId="1076"/>
          <ac:spMkLst>
            <pc:docMk/>
            <pc:sldMk cId="1881800373" sldId="4120"/>
            <ac:spMk id="116" creationId="{01A5B626-06AE-5C2B-448A-02D417136670}"/>
          </ac:spMkLst>
        </pc:spChg>
        <pc:spChg chg="add mod">
          <ac:chgData name="Jolie Serrano Delgado" userId="d52b4219-5c60-4a0c-87ad-b1ec335c0c37" providerId="ADAL" clId="{EBEC13C1-ECAE-4881-B74B-29360246527D}" dt="2025-01-06T14:33:17.172" v="539" actId="1076"/>
          <ac:spMkLst>
            <pc:docMk/>
            <pc:sldMk cId="1881800373" sldId="4120"/>
            <ac:spMk id="117" creationId="{904863B7-C134-23A9-BD91-624D2492C112}"/>
          </ac:spMkLst>
        </pc:spChg>
        <pc:spChg chg="add mod">
          <ac:chgData name="Jolie Serrano Delgado" userId="d52b4219-5c60-4a0c-87ad-b1ec335c0c37" providerId="ADAL" clId="{EBEC13C1-ECAE-4881-B74B-29360246527D}" dt="2025-01-06T14:33:17.172" v="539" actId="1076"/>
          <ac:spMkLst>
            <pc:docMk/>
            <pc:sldMk cId="1881800373" sldId="4120"/>
            <ac:spMk id="118" creationId="{FAAB3F1B-5119-D3E3-D2F1-C828FF43D2A4}"/>
          </ac:spMkLst>
        </pc:spChg>
        <pc:spChg chg="mod">
          <ac:chgData name="Jolie Serrano Delgado" userId="d52b4219-5c60-4a0c-87ad-b1ec335c0c37" providerId="ADAL" clId="{EBEC13C1-ECAE-4881-B74B-29360246527D}" dt="2025-01-06T14:32:32.764" v="514" actId="571"/>
          <ac:spMkLst>
            <pc:docMk/>
            <pc:sldMk cId="1881800373" sldId="4120"/>
            <ac:spMk id="120" creationId="{B7CA5720-7C2C-9FE1-B343-BC56F4CE6C1F}"/>
          </ac:spMkLst>
        </pc:spChg>
        <pc:spChg chg="mod">
          <ac:chgData name="Jolie Serrano Delgado" userId="d52b4219-5c60-4a0c-87ad-b1ec335c0c37" providerId="ADAL" clId="{EBEC13C1-ECAE-4881-B74B-29360246527D}" dt="2025-01-06T14:32:32.764" v="514" actId="571"/>
          <ac:spMkLst>
            <pc:docMk/>
            <pc:sldMk cId="1881800373" sldId="4120"/>
            <ac:spMk id="123" creationId="{145A2DE4-4594-7BA7-F7BD-A14A66FCEBD2}"/>
          </ac:spMkLst>
        </pc:spChg>
        <pc:spChg chg="mod">
          <ac:chgData name="Jolie Serrano Delgado" userId="d52b4219-5c60-4a0c-87ad-b1ec335c0c37" providerId="ADAL" clId="{EBEC13C1-ECAE-4881-B74B-29360246527D}" dt="2025-01-06T14:32:32.764" v="514" actId="571"/>
          <ac:spMkLst>
            <pc:docMk/>
            <pc:sldMk cId="1881800373" sldId="4120"/>
            <ac:spMk id="126" creationId="{97E62783-1F1D-23DB-4B19-2A9BE262FBA9}"/>
          </ac:spMkLst>
        </pc:spChg>
        <pc:spChg chg="mod">
          <ac:chgData name="Jolie Serrano Delgado" userId="d52b4219-5c60-4a0c-87ad-b1ec335c0c37" providerId="ADAL" clId="{EBEC13C1-ECAE-4881-B74B-29360246527D}" dt="2025-01-06T14:32:32.764" v="514" actId="571"/>
          <ac:spMkLst>
            <pc:docMk/>
            <pc:sldMk cId="1881800373" sldId="4120"/>
            <ac:spMk id="129" creationId="{BD6A7E2B-790C-DDF3-294D-89EB89EA0936}"/>
          </ac:spMkLst>
        </pc:spChg>
        <pc:spChg chg="mod">
          <ac:chgData name="Jolie Serrano Delgado" userId="d52b4219-5c60-4a0c-87ad-b1ec335c0c37" providerId="ADAL" clId="{EBEC13C1-ECAE-4881-B74B-29360246527D}" dt="2025-01-06T14:32:32.764" v="514" actId="571"/>
          <ac:spMkLst>
            <pc:docMk/>
            <pc:sldMk cId="1881800373" sldId="4120"/>
            <ac:spMk id="132" creationId="{6F96F48D-1ED0-D3E4-8C9A-387CA7343DEA}"/>
          </ac:spMkLst>
        </pc:spChg>
        <pc:spChg chg="mod">
          <ac:chgData name="Jolie Serrano Delgado" userId="d52b4219-5c60-4a0c-87ad-b1ec335c0c37" providerId="ADAL" clId="{EBEC13C1-ECAE-4881-B74B-29360246527D}" dt="2025-01-06T14:32:32.764" v="514" actId="571"/>
          <ac:spMkLst>
            <pc:docMk/>
            <pc:sldMk cId="1881800373" sldId="4120"/>
            <ac:spMk id="135" creationId="{CA7770AF-1EC9-16E0-5B77-8DA136AF54F0}"/>
          </ac:spMkLst>
        </pc:spChg>
        <pc:spChg chg="mod">
          <ac:chgData name="Jolie Serrano Delgado" userId="d52b4219-5c60-4a0c-87ad-b1ec335c0c37" providerId="ADAL" clId="{EBEC13C1-ECAE-4881-B74B-29360246527D}" dt="2025-01-06T14:32:32.764" v="514" actId="571"/>
          <ac:spMkLst>
            <pc:docMk/>
            <pc:sldMk cId="1881800373" sldId="4120"/>
            <ac:spMk id="138" creationId="{8C0A7E45-CC4C-40DB-DB95-1A24FA066AF9}"/>
          </ac:spMkLst>
        </pc:spChg>
        <pc:spChg chg="mod">
          <ac:chgData name="Jolie Serrano Delgado" userId="d52b4219-5c60-4a0c-87ad-b1ec335c0c37" providerId="ADAL" clId="{EBEC13C1-ECAE-4881-B74B-29360246527D}" dt="2025-01-06T14:32:32.764" v="514" actId="571"/>
          <ac:spMkLst>
            <pc:docMk/>
            <pc:sldMk cId="1881800373" sldId="4120"/>
            <ac:spMk id="141" creationId="{68287A81-7204-0153-87A3-644F460F95D6}"/>
          </ac:spMkLst>
        </pc:spChg>
        <pc:spChg chg="mod">
          <ac:chgData name="Jolie Serrano Delgado" userId="d52b4219-5c60-4a0c-87ad-b1ec335c0c37" providerId="ADAL" clId="{EBEC13C1-ECAE-4881-B74B-29360246527D}" dt="2025-01-06T14:32:32.764" v="514" actId="571"/>
          <ac:spMkLst>
            <pc:docMk/>
            <pc:sldMk cId="1881800373" sldId="4120"/>
            <ac:spMk id="144" creationId="{53712562-3DC1-2795-7B2A-C49DF468197B}"/>
          </ac:spMkLst>
        </pc:spChg>
        <pc:spChg chg="mod">
          <ac:chgData name="Jolie Serrano Delgado" userId="d52b4219-5c60-4a0c-87ad-b1ec335c0c37" providerId="ADAL" clId="{EBEC13C1-ECAE-4881-B74B-29360246527D}" dt="2025-01-06T14:32:32.764" v="514" actId="571"/>
          <ac:spMkLst>
            <pc:docMk/>
            <pc:sldMk cId="1881800373" sldId="4120"/>
            <ac:spMk id="147" creationId="{5D9C5D0E-8BA5-4B9B-48CE-6870DABA8D62}"/>
          </ac:spMkLst>
        </pc:spChg>
        <pc:spChg chg="add mod">
          <ac:chgData name="Jolie Serrano Delgado" userId="d52b4219-5c60-4a0c-87ad-b1ec335c0c37" providerId="ADAL" clId="{EBEC13C1-ECAE-4881-B74B-29360246527D}" dt="2025-01-06T14:33:17.172" v="539" actId="1076"/>
          <ac:spMkLst>
            <pc:docMk/>
            <pc:sldMk cId="1881800373" sldId="4120"/>
            <ac:spMk id="149" creationId="{45222AC7-BD24-DF65-11E5-76A4E09AA828}"/>
          </ac:spMkLst>
        </pc:spChg>
        <pc:spChg chg="add mod">
          <ac:chgData name="Jolie Serrano Delgado" userId="d52b4219-5c60-4a0c-87ad-b1ec335c0c37" providerId="ADAL" clId="{EBEC13C1-ECAE-4881-B74B-29360246527D}" dt="2025-01-06T14:33:17.172" v="539" actId="1076"/>
          <ac:spMkLst>
            <pc:docMk/>
            <pc:sldMk cId="1881800373" sldId="4120"/>
            <ac:spMk id="150" creationId="{3AEA2AB5-F5BB-F8A4-8989-DC03EBDF6CC4}"/>
          </ac:spMkLst>
        </pc:spChg>
        <pc:spChg chg="add mod">
          <ac:chgData name="Jolie Serrano Delgado" userId="d52b4219-5c60-4a0c-87ad-b1ec335c0c37" providerId="ADAL" clId="{EBEC13C1-ECAE-4881-B74B-29360246527D}" dt="2025-01-06T14:33:17.172" v="539" actId="1076"/>
          <ac:spMkLst>
            <pc:docMk/>
            <pc:sldMk cId="1881800373" sldId="4120"/>
            <ac:spMk id="151" creationId="{3D121A3D-C397-3C76-32F4-3688B2D3F964}"/>
          </ac:spMkLst>
        </pc:spChg>
        <pc:spChg chg="mod">
          <ac:chgData name="Jolie Serrano Delgado" userId="d52b4219-5c60-4a0c-87ad-b1ec335c0c37" providerId="ADAL" clId="{EBEC13C1-ECAE-4881-B74B-29360246527D}" dt="2025-01-06T14:32:35.155" v="515" actId="571"/>
          <ac:spMkLst>
            <pc:docMk/>
            <pc:sldMk cId="1881800373" sldId="4120"/>
            <ac:spMk id="153" creationId="{FC853369-EAF6-12A7-133B-65254490FEE6}"/>
          </ac:spMkLst>
        </pc:spChg>
        <pc:spChg chg="mod">
          <ac:chgData name="Jolie Serrano Delgado" userId="d52b4219-5c60-4a0c-87ad-b1ec335c0c37" providerId="ADAL" clId="{EBEC13C1-ECAE-4881-B74B-29360246527D}" dt="2025-01-06T14:32:35.155" v="515" actId="571"/>
          <ac:spMkLst>
            <pc:docMk/>
            <pc:sldMk cId="1881800373" sldId="4120"/>
            <ac:spMk id="156" creationId="{DBA21687-E104-8DA3-CDF9-72D6F079CA58}"/>
          </ac:spMkLst>
        </pc:spChg>
        <pc:spChg chg="mod">
          <ac:chgData name="Jolie Serrano Delgado" userId="d52b4219-5c60-4a0c-87ad-b1ec335c0c37" providerId="ADAL" clId="{EBEC13C1-ECAE-4881-B74B-29360246527D}" dt="2025-01-06T14:32:35.155" v="515" actId="571"/>
          <ac:spMkLst>
            <pc:docMk/>
            <pc:sldMk cId="1881800373" sldId="4120"/>
            <ac:spMk id="159" creationId="{34ED2ADB-9D08-CDAD-FF3C-1913FFB0A686}"/>
          </ac:spMkLst>
        </pc:spChg>
        <pc:spChg chg="mod">
          <ac:chgData name="Jolie Serrano Delgado" userId="d52b4219-5c60-4a0c-87ad-b1ec335c0c37" providerId="ADAL" clId="{EBEC13C1-ECAE-4881-B74B-29360246527D}" dt="2025-01-06T14:32:35.155" v="515" actId="571"/>
          <ac:spMkLst>
            <pc:docMk/>
            <pc:sldMk cId="1881800373" sldId="4120"/>
            <ac:spMk id="162" creationId="{ECC3162F-0D6A-9D73-F29B-7FEBB5CF5C6E}"/>
          </ac:spMkLst>
        </pc:spChg>
        <pc:spChg chg="mod">
          <ac:chgData name="Jolie Serrano Delgado" userId="d52b4219-5c60-4a0c-87ad-b1ec335c0c37" providerId="ADAL" clId="{EBEC13C1-ECAE-4881-B74B-29360246527D}" dt="2025-01-06T14:32:35.155" v="515" actId="571"/>
          <ac:spMkLst>
            <pc:docMk/>
            <pc:sldMk cId="1881800373" sldId="4120"/>
            <ac:spMk id="165" creationId="{31BC2618-5FFF-57B6-16D5-ADF5B75B274F}"/>
          </ac:spMkLst>
        </pc:spChg>
        <pc:spChg chg="mod">
          <ac:chgData name="Jolie Serrano Delgado" userId="d52b4219-5c60-4a0c-87ad-b1ec335c0c37" providerId="ADAL" clId="{EBEC13C1-ECAE-4881-B74B-29360246527D}" dt="2025-01-06T14:32:35.155" v="515" actId="571"/>
          <ac:spMkLst>
            <pc:docMk/>
            <pc:sldMk cId="1881800373" sldId="4120"/>
            <ac:spMk id="168" creationId="{3CF0DE25-FBEE-78FF-D2CA-360BD5C5AFDA}"/>
          </ac:spMkLst>
        </pc:spChg>
        <pc:spChg chg="mod">
          <ac:chgData name="Jolie Serrano Delgado" userId="d52b4219-5c60-4a0c-87ad-b1ec335c0c37" providerId="ADAL" clId="{EBEC13C1-ECAE-4881-B74B-29360246527D}" dt="2025-01-06T14:32:35.155" v="515" actId="571"/>
          <ac:spMkLst>
            <pc:docMk/>
            <pc:sldMk cId="1881800373" sldId="4120"/>
            <ac:spMk id="171" creationId="{46D1BEE7-D120-A222-1F51-1836BCA468DF}"/>
          </ac:spMkLst>
        </pc:spChg>
        <pc:spChg chg="mod">
          <ac:chgData name="Jolie Serrano Delgado" userId="d52b4219-5c60-4a0c-87ad-b1ec335c0c37" providerId="ADAL" clId="{EBEC13C1-ECAE-4881-B74B-29360246527D}" dt="2025-01-06T14:32:35.155" v="515" actId="571"/>
          <ac:spMkLst>
            <pc:docMk/>
            <pc:sldMk cId="1881800373" sldId="4120"/>
            <ac:spMk id="174" creationId="{3F866624-2109-C974-93D5-6CC9B12EF6A4}"/>
          </ac:spMkLst>
        </pc:spChg>
        <pc:spChg chg="mod">
          <ac:chgData name="Jolie Serrano Delgado" userId="d52b4219-5c60-4a0c-87ad-b1ec335c0c37" providerId="ADAL" clId="{EBEC13C1-ECAE-4881-B74B-29360246527D}" dt="2025-01-06T14:32:35.155" v="515" actId="571"/>
          <ac:spMkLst>
            <pc:docMk/>
            <pc:sldMk cId="1881800373" sldId="4120"/>
            <ac:spMk id="177" creationId="{4AB11E84-7034-67F4-ABA7-E87F8460A63E}"/>
          </ac:spMkLst>
        </pc:spChg>
        <pc:spChg chg="mod">
          <ac:chgData name="Jolie Serrano Delgado" userId="d52b4219-5c60-4a0c-87ad-b1ec335c0c37" providerId="ADAL" clId="{EBEC13C1-ECAE-4881-B74B-29360246527D}" dt="2025-01-06T14:32:35.155" v="515" actId="571"/>
          <ac:spMkLst>
            <pc:docMk/>
            <pc:sldMk cId="1881800373" sldId="4120"/>
            <ac:spMk id="180" creationId="{E8F3B5C4-0E88-2C13-3BC3-A09D0EED7E60}"/>
          </ac:spMkLst>
        </pc:spChg>
        <pc:spChg chg="add mod">
          <ac:chgData name="Jolie Serrano Delgado" userId="d52b4219-5c60-4a0c-87ad-b1ec335c0c37" providerId="ADAL" clId="{EBEC13C1-ECAE-4881-B74B-29360246527D}" dt="2025-01-06T14:33:17.172" v="539" actId="1076"/>
          <ac:spMkLst>
            <pc:docMk/>
            <pc:sldMk cId="1881800373" sldId="4120"/>
            <ac:spMk id="182" creationId="{418257FE-1429-47F4-0DB5-B5E8401EF6F8}"/>
          </ac:spMkLst>
        </pc:spChg>
        <pc:spChg chg="add mod">
          <ac:chgData name="Jolie Serrano Delgado" userId="d52b4219-5c60-4a0c-87ad-b1ec335c0c37" providerId="ADAL" clId="{EBEC13C1-ECAE-4881-B74B-29360246527D}" dt="2025-01-06T14:33:30.320" v="542" actId="208"/>
          <ac:spMkLst>
            <pc:docMk/>
            <pc:sldMk cId="1881800373" sldId="4120"/>
            <ac:spMk id="183" creationId="{BB622008-2300-501E-74BF-7E8EED422D04}"/>
          </ac:spMkLst>
        </pc:spChg>
        <pc:spChg chg="add mod">
          <ac:chgData name="Jolie Serrano Delgado" userId="d52b4219-5c60-4a0c-87ad-b1ec335c0c37" providerId="ADAL" clId="{EBEC13C1-ECAE-4881-B74B-29360246527D}" dt="2025-01-06T14:33:48.823" v="563" actId="1076"/>
          <ac:spMkLst>
            <pc:docMk/>
            <pc:sldMk cId="1881800373" sldId="4120"/>
            <ac:spMk id="184" creationId="{C1D37291-6615-D978-864E-D4F86244F6F7}"/>
          </ac:spMkLst>
        </pc:spChg>
        <pc:spChg chg="add mod">
          <ac:chgData name="Jolie Serrano Delgado" userId="d52b4219-5c60-4a0c-87ad-b1ec335c0c37" providerId="ADAL" clId="{EBEC13C1-ECAE-4881-B74B-29360246527D}" dt="2025-01-06T14:34:32.938" v="585" actId="2711"/>
          <ac:spMkLst>
            <pc:docMk/>
            <pc:sldMk cId="1881800373" sldId="4120"/>
            <ac:spMk id="185" creationId="{EED0450D-2200-16C6-04C0-9D4460153883}"/>
          </ac:spMkLst>
        </pc:spChg>
        <pc:grpChg chg="add del mod">
          <ac:chgData name="Jolie Serrano Delgado" userId="d52b4219-5c60-4a0c-87ad-b1ec335c0c37" providerId="ADAL" clId="{EBEC13C1-ECAE-4881-B74B-29360246527D}" dt="2025-01-06T14:25:24.317" v="414" actId="478"/>
          <ac:grpSpMkLst>
            <pc:docMk/>
            <pc:sldMk cId="1881800373" sldId="4120"/>
            <ac:grpSpMk id="7" creationId="{A17C94C6-E7E5-273E-72A4-C972387ACA8B}"/>
          </ac:grpSpMkLst>
        </pc:grpChg>
        <pc:grpChg chg="add del mod">
          <ac:chgData name="Jolie Serrano Delgado" userId="d52b4219-5c60-4a0c-87ad-b1ec335c0c37" providerId="ADAL" clId="{EBEC13C1-ECAE-4881-B74B-29360246527D}" dt="2025-01-06T14:25:18.548" v="413" actId="478"/>
          <ac:grpSpMkLst>
            <pc:docMk/>
            <pc:sldMk cId="1881800373" sldId="4120"/>
            <ac:grpSpMk id="8" creationId="{2D5AC958-940B-32DE-EA9D-478242E6F229}"/>
          </ac:grpSpMkLst>
        </pc:grpChg>
        <pc:grpChg chg="add del mod">
          <ac:chgData name="Jolie Serrano Delgado" userId="d52b4219-5c60-4a0c-87ad-b1ec335c0c37" providerId="ADAL" clId="{EBEC13C1-ECAE-4881-B74B-29360246527D}" dt="2025-01-06T14:25:18.548" v="413" actId="478"/>
          <ac:grpSpMkLst>
            <pc:docMk/>
            <pc:sldMk cId="1881800373" sldId="4120"/>
            <ac:grpSpMk id="11" creationId="{333462AB-B8AE-F8E7-C440-5C39C3D31480}"/>
          </ac:grpSpMkLst>
        </pc:grpChg>
        <pc:grpChg chg="add del mod">
          <ac:chgData name="Jolie Serrano Delgado" userId="d52b4219-5c60-4a0c-87ad-b1ec335c0c37" providerId="ADAL" clId="{EBEC13C1-ECAE-4881-B74B-29360246527D}" dt="2025-01-06T14:25:18.548" v="413" actId="478"/>
          <ac:grpSpMkLst>
            <pc:docMk/>
            <pc:sldMk cId="1881800373" sldId="4120"/>
            <ac:grpSpMk id="14" creationId="{ED1BA856-5217-29EB-8742-4737257C55F2}"/>
          </ac:grpSpMkLst>
        </pc:grpChg>
        <pc:grpChg chg="add del mod">
          <ac:chgData name="Jolie Serrano Delgado" userId="d52b4219-5c60-4a0c-87ad-b1ec335c0c37" providerId="ADAL" clId="{EBEC13C1-ECAE-4881-B74B-29360246527D}" dt="2025-01-06T14:25:18.548" v="413" actId="478"/>
          <ac:grpSpMkLst>
            <pc:docMk/>
            <pc:sldMk cId="1881800373" sldId="4120"/>
            <ac:grpSpMk id="17" creationId="{5C03EC55-71B2-385B-8E83-5D82CC1C6E26}"/>
          </ac:grpSpMkLst>
        </pc:grpChg>
        <pc:grpChg chg="add mod">
          <ac:chgData name="Jolie Serrano Delgado" userId="d52b4219-5c60-4a0c-87ad-b1ec335c0c37" providerId="ADAL" clId="{EBEC13C1-ECAE-4881-B74B-29360246527D}" dt="2025-01-06T14:33:17.172" v="539" actId="1076"/>
          <ac:grpSpMkLst>
            <pc:docMk/>
            <pc:sldMk cId="1881800373" sldId="4120"/>
            <ac:grpSpMk id="36" creationId="{0F2D5CF7-EE6E-6E99-2F1F-60271B410590}"/>
          </ac:grpSpMkLst>
        </pc:grpChg>
        <pc:grpChg chg="add del mod">
          <ac:chgData name="Jolie Serrano Delgado" userId="d52b4219-5c60-4a0c-87ad-b1ec335c0c37" providerId="ADAL" clId="{EBEC13C1-ECAE-4881-B74B-29360246527D}" dt="2025-01-06T14:30:49.380" v="480" actId="478"/>
          <ac:grpSpMkLst>
            <pc:docMk/>
            <pc:sldMk cId="1881800373" sldId="4120"/>
            <ac:grpSpMk id="37" creationId="{B82BEE97-7DC3-D439-BD69-EFEF87068108}"/>
          </ac:grpSpMkLst>
        </pc:grpChg>
        <pc:grpChg chg="add del mod">
          <ac:chgData name="Jolie Serrano Delgado" userId="d52b4219-5c60-4a0c-87ad-b1ec335c0c37" providerId="ADAL" clId="{EBEC13C1-ECAE-4881-B74B-29360246527D}" dt="2025-01-06T14:30:49.380" v="480" actId="478"/>
          <ac:grpSpMkLst>
            <pc:docMk/>
            <pc:sldMk cId="1881800373" sldId="4120"/>
            <ac:grpSpMk id="40" creationId="{44D8561C-67C7-830B-17EC-5DB99CF1664D}"/>
          </ac:grpSpMkLst>
        </pc:grpChg>
        <pc:grpChg chg="add del mod">
          <ac:chgData name="Jolie Serrano Delgado" userId="d52b4219-5c60-4a0c-87ad-b1ec335c0c37" providerId="ADAL" clId="{EBEC13C1-ECAE-4881-B74B-29360246527D}" dt="2025-01-06T14:30:49.380" v="480" actId="478"/>
          <ac:grpSpMkLst>
            <pc:docMk/>
            <pc:sldMk cId="1881800373" sldId="4120"/>
            <ac:grpSpMk id="43" creationId="{5E5FFAF6-DC33-8094-99DE-B70AFEB3F4F0}"/>
          </ac:grpSpMkLst>
        </pc:grpChg>
        <pc:grpChg chg="add del mod">
          <ac:chgData name="Jolie Serrano Delgado" userId="d52b4219-5c60-4a0c-87ad-b1ec335c0c37" providerId="ADAL" clId="{EBEC13C1-ECAE-4881-B74B-29360246527D}" dt="2025-01-06T14:30:49.380" v="480" actId="478"/>
          <ac:grpSpMkLst>
            <pc:docMk/>
            <pc:sldMk cId="1881800373" sldId="4120"/>
            <ac:grpSpMk id="46" creationId="{977647F8-7898-A549-49C6-CF46346AC6FD}"/>
          </ac:grpSpMkLst>
        </pc:grpChg>
        <pc:grpChg chg="add del mod">
          <ac:chgData name="Jolie Serrano Delgado" userId="d52b4219-5c60-4a0c-87ad-b1ec335c0c37" providerId="ADAL" clId="{EBEC13C1-ECAE-4881-B74B-29360246527D}" dt="2025-01-06T14:30:49.380" v="480" actId="478"/>
          <ac:grpSpMkLst>
            <pc:docMk/>
            <pc:sldMk cId="1881800373" sldId="4120"/>
            <ac:grpSpMk id="49" creationId="{F9CBFD3E-F8BD-1AFD-452A-C9D817DC35C5}"/>
          </ac:grpSpMkLst>
        </pc:grpChg>
        <pc:grpChg chg="add del mod">
          <ac:chgData name="Jolie Serrano Delgado" userId="d52b4219-5c60-4a0c-87ad-b1ec335c0c37" providerId="ADAL" clId="{EBEC13C1-ECAE-4881-B74B-29360246527D}" dt="2025-01-06T14:30:49.380" v="480" actId="478"/>
          <ac:grpSpMkLst>
            <pc:docMk/>
            <pc:sldMk cId="1881800373" sldId="4120"/>
            <ac:grpSpMk id="52" creationId="{12E96829-AE51-A224-7E02-40A24B36B7AD}"/>
          </ac:grpSpMkLst>
        </pc:grpChg>
        <pc:grpChg chg="add mod">
          <ac:chgData name="Jolie Serrano Delgado" userId="d52b4219-5c60-4a0c-87ad-b1ec335c0c37" providerId="ADAL" clId="{EBEC13C1-ECAE-4881-B74B-29360246527D}" dt="2025-01-06T14:33:17.172" v="539" actId="1076"/>
          <ac:grpSpMkLst>
            <pc:docMk/>
            <pc:sldMk cId="1881800373" sldId="4120"/>
            <ac:grpSpMk id="56" creationId="{04272F55-C732-4044-BB30-862C0CA4F939}"/>
          </ac:grpSpMkLst>
        </pc:grpChg>
        <pc:grpChg chg="add mod">
          <ac:chgData name="Jolie Serrano Delgado" userId="d52b4219-5c60-4a0c-87ad-b1ec335c0c37" providerId="ADAL" clId="{EBEC13C1-ECAE-4881-B74B-29360246527D}" dt="2025-01-06T14:33:17.172" v="539" actId="1076"/>
          <ac:grpSpMkLst>
            <pc:docMk/>
            <pc:sldMk cId="1881800373" sldId="4120"/>
            <ac:grpSpMk id="59" creationId="{71C7E9BB-B473-87B6-9AB9-C40F226B8B64}"/>
          </ac:grpSpMkLst>
        </pc:grpChg>
        <pc:grpChg chg="add mod">
          <ac:chgData name="Jolie Serrano Delgado" userId="d52b4219-5c60-4a0c-87ad-b1ec335c0c37" providerId="ADAL" clId="{EBEC13C1-ECAE-4881-B74B-29360246527D}" dt="2025-01-06T14:33:17.172" v="539" actId="1076"/>
          <ac:grpSpMkLst>
            <pc:docMk/>
            <pc:sldMk cId="1881800373" sldId="4120"/>
            <ac:grpSpMk id="62" creationId="{14C60F2B-1377-891B-6A8C-354708FDB02D}"/>
          </ac:grpSpMkLst>
        </pc:grpChg>
        <pc:grpChg chg="add mod">
          <ac:chgData name="Jolie Serrano Delgado" userId="d52b4219-5c60-4a0c-87ad-b1ec335c0c37" providerId="ADAL" clId="{EBEC13C1-ECAE-4881-B74B-29360246527D}" dt="2025-01-06T14:33:17.172" v="539" actId="1076"/>
          <ac:grpSpMkLst>
            <pc:docMk/>
            <pc:sldMk cId="1881800373" sldId="4120"/>
            <ac:grpSpMk id="65" creationId="{5603CC78-9FD4-93F9-BF08-9841B78AA9B8}"/>
          </ac:grpSpMkLst>
        </pc:grpChg>
        <pc:grpChg chg="add mod">
          <ac:chgData name="Jolie Serrano Delgado" userId="d52b4219-5c60-4a0c-87ad-b1ec335c0c37" providerId="ADAL" clId="{EBEC13C1-ECAE-4881-B74B-29360246527D}" dt="2025-01-06T14:33:17.172" v="539" actId="1076"/>
          <ac:grpSpMkLst>
            <pc:docMk/>
            <pc:sldMk cId="1881800373" sldId="4120"/>
            <ac:grpSpMk id="68" creationId="{9DA2315E-C2CB-DD40-74E7-58809ABB3A70}"/>
          </ac:grpSpMkLst>
        </pc:grpChg>
        <pc:grpChg chg="add mod">
          <ac:chgData name="Jolie Serrano Delgado" userId="d52b4219-5c60-4a0c-87ad-b1ec335c0c37" providerId="ADAL" clId="{EBEC13C1-ECAE-4881-B74B-29360246527D}" dt="2025-01-06T14:33:17.172" v="539" actId="1076"/>
          <ac:grpSpMkLst>
            <pc:docMk/>
            <pc:sldMk cId="1881800373" sldId="4120"/>
            <ac:grpSpMk id="71" creationId="{72D50FCA-B0A3-1477-71ED-8C40FB7B0428}"/>
          </ac:grpSpMkLst>
        </pc:grpChg>
        <pc:grpChg chg="add mod">
          <ac:chgData name="Jolie Serrano Delgado" userId="d52b4219-5c60-4a0c-87ad-b1ec335c0c37" providerId="ADAL" clId="{EBEC13C1-ECAE-4881-B74B-29360246527D}" dt="2025-01-06T14:33:17.172" v="539" actId="1076"/>
          <ac:grpSpMkLst>
            <pc:docMk/>
            <pc:sldMk cId="1881800373" sldId="4120"/>
            <ac:grpSpMk id="74" creationId="{DCA2D3FF-8526-EFFE-D1E2-C60BB75B5B80}"/>
          </ac:grpSpMkLst>
        </pc:grpChg>
        <pc:grpChg chg="add mod">
          <ac:chgData name="Jolie Serrano Delgado" userId="d52b4219-5c60-4a0c-87ad-b1ec335c0c37" providerId="ADAL" clId="{EBEC13C1-ECAE-4881-B74B-29360246527D}" dt="2025-01-06T14:33:17.172" v="539" actId="1076"/>
          <ac:grpSpMkLst>
            <pc:docMk/>
            <pc:sldMk cId="1881800373" sldId="4120"/>
            <ac:grpSpMk id="77" creationId="{83532F5A-7E0C-6AF3-896B-505DEC8E5C6D}"/>
          </ac:grpSpMkLst>
        </pc:grpChg>
        <pc:grpChg chg="add mod">
          <ac:chgData name="Jolie Serrano Delgado" userId="d52b4219-5c60-4a0c-87ad-b1ec335c0c37" providerId="ADAL" clId="{EBEC13C1-ECAE-4881-B74B-29360246527D}" dt="2025-01-06T14:33:17.172" v="539" actId="1076"/>
          <ac:grpSpMkLst>
            <pc:docMk/>
            <pc:sldMk cId="1881800373" sldId="4120"/>
            <ac:grpSpMk id="80" creationId="{3F21A608-2114-3340-4A80-7F0A6B4F0574}"/>
          </ac:grpSpMkLst>
        </pc:grpChg>
        <pc:grpChg chg="add mod">
          <ac:chgData name="Jolie Serrano Delgado" userId="d52b4219-5c60-4a0c-87ad-b1ec335c0c37" providerId="ADAL" clId="{EBEC13C1-ECAE-4881-B74B-29360246527D}" dt="2025-01-06T14:33:17.172" v="539" actId="1076"/>
          <ac:grpSpMkLst>
            <pc:docMk/>
            <pc:sldMk cId="1881800373" sldId="4120"/>
            <ac:grpSpMk id="86" creationId="{C7FD23AA-B12D-497B-06B7-40A6B692D2D6}"/>
          </ac:grpSpMkLst>
        </pc:grpChg>
        <pc:grpChg chg="add mod">
          <ac:chgData name="Jolie Serrano Delgado" userId="d52b4219-5c60-4a0c-87ad-b1ec335c0c37" providerId="ADAL" clId="{EBEC13C1-ECAE-4881-B74B-29360246527D}" dt="2025-01-06T14:33:17.172" v="539" actId="1076"/>
          <ac:grpSpMkLst>
            <pc:docMk/>
            <pc:sldMk cId="1881800373" sldId="4120"/>
            <ac:grpSpMk id="89" creationId="{DCB76038-FC5A-8D85-CF54-E60061922EE9}"/>
          </ac:grpSpMkLst>
        </pc:grpChg>
        <pc:grpChg chg="add mod">
          <ac:chgData name="Jolie Serrano Delgado" userId="d52b4219-5c60-4a0c-87ad-b1ec335c0c37" providerId="ADAL" clId="{EBEC13C1-ECAE-4881-B74B-29360246527D}" dt="2025-01-06T14:33:17.172" v="539" actId="1076"/>
          <ac:grpSpMkLst>
            <pc:docMk/>
            <pc:sldMk cId="1881800373" sldId="4120"/>
            <ac:grpSpMk id="92" creationId="{5FB1B414-A51F-F06B-B55F-3081FA174924}"/>
          </ac:grpSpMkLst>
        </pc:grpChg>
        <pc:grpChg chg="add mod">
          <ac:chgData name="Jolie Serrano Delgado" userId="d52b4219-5c60-4a0c-87ad-b1ec335c0c37" providerId="ADAL" clId="{EBEC13C1-ECAE-4881-B74B-29360246527D}" dt="2025-01-06T14:33:17.172" v="539" actId="1076"/>
          <ac:grpSpMkLst>
            <pc:docMk/>
            <pc:sldMk cId="1881800373" sldId="4120"/>
            <ac:grpSpMk id="95" creationId="{65D465A5-D955-C902-562E-C7F8AABD12D7}"/>
          </ac:grpSpMkLst>
        </pc:grpChg>
        <pc:grpChg chg="add mod">
          <ac:chgData name="Jolie Serrano Delgado" userId="d52b4219-5c60-4a0c-87ad-b1ec335c0c37" providerId="ADAL" clId="{EBEC13C1-ECAE-4881-B74B-29360246527D}" dt="2025-01-06T14:33:17.172" v="539" actId="1076"/>
          <ac:grpSpMkLst>
            <pc:docMk/>
            <pc:sldMk cId="1881800373" sldId="4120"/>
            <ac:grpSpMk id="98" creationId="{9909761E-6C88-7454-07B7-AF7471D61C36}"/>
          </ac:grpSpMkLst>
        </pc:grpChg>
        <pc:grpChg chg="add mod">
          <ac:chgData name="Jolie Serrano Delgado" userId="d52b4219-5c60-4a0c-87ad-b1ec335c0c37" providerId="ADAL" clId="{EBEC13C1-ECAE-4881-B74B-29360246527D}" dt="2025-01-06T14:33:17.172" v="539" actId="1076"/>
          <ac:grpSpMkLst>
            <pc:docMk/>
            <pc:sldMk cId="1881800373" sldId="4120"/>
            <ac:grpSpMk id="101" creationId="{6CB1F067-76C8-FBAA-22E8-A29287228D82}"/>
          </ac:grpSpMkLst>
        </pc:grpChg>
        <pc:grpChg chg="add mod">
          <ac:chgData name="Jolie Serrano Delgado" userId="d52b4219-5c60-4a0c-87ad-b1ec335c0c37" providerId="ADAL" clId="{EBEC13C1-ECAE-4881-B74B-29360246527D}" dt="2025-01-06T14:33:17.172" v="539" actId="1076"/>
          <ac:grpSpMkLst>
            <pc:docMk/>
            <pc:sldMk cId="1881800373" sldId="4120"/>
            <ac:grpSpMk id="104" creationId="{724997DE-9D68-EE40-94DC-9B46E24A3C8D}"/>
          </ac:grpSpMkLst>
        </pc:grpChg>
        <pc:grpChg chg="add mod">
          <ac:chgData name="Jolie Serrano Delgado" userId="d52b4219-5c60-4a0c-87ad-b1ec335c0c37" providerId="ADAL" clId="{EBEC13C1-ECAE-4881-B74B-29360246527D}" dt="2025-01-06T14:33:17.172" v="539" actId="1076"/>
          <ac:grpSpMkLst>
            <pc:docMk/>
            <pc:sldMk cId="1881800373" sldId="4120"/>
            <ac:grpSpMk id="107" creationId="{2FAA5929-50C0-59C8-55A4-9344DD24B066}"/>
          </ac:grpSpMkLst>
        </pc:grpChg>
        <pc:grpChg chg="add mod">
          <ac:chgData name="Jolie Serrano Delgado" userId="d52b4219-5c60-4a0c-87ad-b1ec335c0c37" providerId="ADAL" clId="{EBEC13C1-ECAE-4881-B74B-29360246527D}" dt="2025-01-06T14:33:17.172" v="539" actId="1076"/>
          <ac:grpSpMkLst>
            <pc:docMk/>
            <pc:sldMk cId="1881800373" sldId="4120"/>
            <ac:grpSpMk id="110" creationId="{09B0C834-D1BC-77E1-5DAC-3D3FBE3A805B}"/>
          </ac:grpSpMkLst>
        </pc:grpChg>
        <pc:grpChg chg="add mod">
          <ac:chgData name="Jolie Serrano Delgado" userId="d52b4219-5c60-4a0c-87ad-b1ec335c0c37" providerId="ADAL" clId="{EBEC13C1-ECAE-4881-B74B-29360246527D}" dt="2025-01-06T14:33:17.172" v="539" actId="1076"/>
          <ac:grpSpMkLst>
            <pc:docMk/>
            <pc:sldMk cId="1881800373" sldId="4120"/>
            <ac:grpSpMk id="113" creationId="{92CAB6AB-AB54-AF68-96F4-D5ADCDF97D1B}"/>
          </ac:grpSpMkLst>
        </pc:grpChg>
        <pc:grpChg chg="add mod">
          <ac:chgData name="Jolie Serrano Delgado" userId="d52b4219-5c60-4a0c-87ad-b1ec335c0c37" providerId="ADAL" clId="{EBEC13C1-ECAE-4881-B74B-29360246527D}" dt="2025-01-06T14:33:17.172" v="539" actId="1076"/>
          <ac:grpSpMkLst>
            <pc:docMk/>
            <pc:sldMk cId="1881800373" sldId="4120"/>
            <ac:grpSpMk id="119" creationId="{8CD258AC-3096-B19D-7912-A81755C7F666}"/>
          </ac:grpSpMkLst>
        </pc:grpChg>
        <pc:grpChg chg="add mod">
          <ac:chgData name="Jolie Serrano Delgado" userId="d52b4219-5c60-4a0c-87ad-b1ec335c0c37" providerId="ADAL" clId="{EBEC13C1-ECAE-4881-B74B-29360246527D}" dt="2025-01-06T14:33:17.172" v="539" actId="1076"/>
          <ac:grpSpMkLst>
            <pc:docMk/>
            <pc:sldMk cId="1881800373" sldId="4120"/>
            <ac:grpSpMk id="122" creationId="{6C488E34-E3D3-47A9-3B44-04FACF973AA0}"/>
          </ac:grpSpMkLst>
        </pc:grpChg>
        <pc:grpChg chg="add mod">
          <ac:chgData name="Jolie Serrano Delgado" userId="d52b4219-5c60-4a0c-87ad-b1ec335c0c37" providerId="ADAL" clId="{EBEC13C1-ECAE-4881-B74B-29360246527D}" dt="2025-01-06T14:33:17.172" v="539" actId="1076"/>
          <ac:grpSpMkLst>
            <pc:docMk/>
            <pc:sldMk cId="1881800373" sldId="4120"/>
            <ac:grpSpMk id="125" creationId="{35FB9D73-B3EB-6977-884E-979938459174}"/>
          </ac:grpSpMkLst>
        </pc:grpChg>
        <pc:grpChg chg="add mod">
          <ac:chgData name="Jolie Serrano Delgado" userId="d52b4219-5c60-4a0c-87ad-b1ec335c0c37" providerId="ADAL" clId="{EBEC13C1-ECAE-4881-B74B-29360246527D}" dt="2025-01-06T14:33:17.172" v="539" actId="1076"/>
          <ac:grpSpMkLst>
            <pc:docMk/>
            <pc:sldMk cId="1881800373" sldId="4120"/>
            <ac:grpSpMk id="128" creationId="{86B60C20-E8D6-EFF3-B06D-D2CF6DEE89A5}"/>
          </ac:grpSpMkLst>
        </pc:grpChg>
        <pc:grpChg chg="add mod">
          <ac:chgData name="Jolie Serrano Delgado" userId="d52b4219-5c60-4a0c-87ad-b1ec335c0c37" providerId="ADAL" clId="{EBEC13C1-ECAE-4881-B74B-29360246527D}" dt="2025-01-06T14:33:17.172" v="539" actId="1076"/>
          <ac:grpSpMkLst>
            <pc:docMk/>
            <pc:sldMk cId="1881800373" sldId="4120"/>
            <ac:grpSpMk id="131" creationId="{C2D8960F-C587-822D-A0BD-52924BEA1ADB}"/>
          </ac:grpSpMkLst>
        </pc:grpChg>
        <pc:grpChg chg="add mod">
          <ac:chgData name="Jolie Serrano Delgado" userId="d52b4219-5c60-4a0c-87ad-b1ec335c0c37" providerId="ADAL" clId="{EBEC13C1-ECAE-4881-B74B-29360246527D}" dt="2025-01-06T14:33:17.172" v="539" actId="1076"/>
          <ac:grpSpMkLst>
            <pc:docMk/>
            <pc:sldMk cId="1881800373" sldId="4120"/>
            <ac:grpSpMk id="134" creationId="{8447E916-5B92-52EF-97C8-C5CF52ED24B3}"/>
          </ac:grpSpMkLst>
        </pc:grpChg>
        <pc:grpChg chg="add mod">
          <ac:chgData name="Jolie Serrano Delgado" userId="d52b4219-5c60-4a0c-87ad-b1ec335c0c37" providerId="ADAL" clId="{EBEC13C1-ECAE-4881-B74B-29360246527D}" dt="2025-01-06T14:33:17.172" v="539" actId="1076"/>
          <ac:grpSpMkLst>
            <pc:docMk/>
            <pc:sldMk cId="1881800373" sldId="4120"/>
            <ac:grpSpMk id="137" creationId="{D84B7E4A-947A-6F3D-1923-AA5B1DAD1857}"/>
          </ac:grpSpMkLst>
        </pc:grpChg>
        <pc:grpChg chg="add mod">
          <ac:chgData name="Jolie Serrano Delgado" userId="d52b4219-5c60-4a0c-87ad-b1ec335c0c37" providerId="ADAL" clId="{EBEC13C1-ECAE-4881-B74B-29360246527D}" dt="2025-01-06T14:33:17.172" v="539" actId="1076"/>
          <ac:grpSpMkLst>
            <pc:docMk/>
            <pc:sldMk cId="1881800373" sldId="4120"/>
            <ac:grpSpMk id="140" creationId="{2BB67D39-98B7-556D-C9B5-00EDB2AC0277}"/>
          </ac:grpSpMkLst>
        </pc:grpChg>
        <pc:grpChg chg="add mod">
          <ac:chgData name="Jolie Serrano Delgado" userId="d52b4219-5c60-4a0c-87ad-b1ec335c0c37" providerId="ADAL" clId="{EBEC13C1-ECAE-4881-B74B-29360246527D}" dt="2025-01-06T14:33:17.172" v="539" actId="1076"/>
          <ac:grpSpMkLst>
            <pc:docMk/>
            <pc:sldMk cId="1881800373" sldId="4120"/>
            <ac:grpSpMk id="143" creationId="{A199B86F-ACCD-64B0-5054-E9867361BA2E}"/>
          </ac:grpSpMkLst>
        </pc:grpChg>
        <pc:grpChg chg="add mod">
          <ac:chgData name="Jolie Serrano Delgado" userId="d52b4219-5c60-4a0c-87ad-b1ec335c0c37" providerId="ADAL" clId="{EBEC13C1-ECAE-4881-B74B-29360246527D}" dt="2025-01-06T14:33:17.172" v="539" actId="1076"/>
          <ac:grpSpMkLst>
            <pc:docMk/>
            <pc:sldMk cId="1881800373" sldId="4120"/>
            <ac:grpSpMk id="146" creationId="{1236C509-1791-B8C7-195F-88F810C076FD}"/>
          </ac:grpSpMkLst>
        </pc:grpChg>
        <pc:grpChg chg="add mod">
          <ac:chgData name="Jolie Serrano Delgado" userId="d52b4219-5c60-4a0c-87ad-b1ec335c0c37" providerId="ADAL" clId="{EBEC13C1-ECAE-4881-B74B-29360246527D}" dt="2025-01-06T14:33:17.172" v="539" actId="1076"/>
          <ac:grpSpMkLst>
            <pc:docMk/>
            <pc:sldMk cId="1881800373" sldId="4120"/>
            <ac:grpSpMk id="152" creationId="{B235182E-3123-29CF-852C-2347EDCE4185}"/>
          </ac:grpSpMkLst>
        </pc:grpChg>
        <pc:grpChg chg="add mod">
          <ac:chgData name="Jolie Serrano Delgado" userId="d52b4219-5c60-4a0c-87ad-b1ec335c0c37" providerId="ADAL" clId="{EBEC13C1-ECAE-4881-B74B-29360246527D}" dt="2025-01-06T14:33:17.172" v="539" actId="1076"/>
          <ac:grpSpMkLst>
            <pc:docMk/>
            <pc:sldMk cId="1881800373" sldId="4120"/>
            <ac:grpSpMk id="155" creationId="{74FDF3AD-7D42-35E8-36C1-0DC35726EFD8}"/>
          </ac:grpSpMkLst>
        </pc:grpChg>
        <pc:grpChg chg="add mod">
          <ac:chgData name="Jolie Serrano Delgado" userId="d52b4219-5c60-4a0c-87ad-b1ec335c0c37" providerId="ADAL" clId="{EBEC13C1-ECAE-4881-B74B-29360246527D}" dt="2025-01-06T14:33:17.172" v="539" actId="1076"/>
          <ac:grpSpMkLst>
            <pc:docMk/>
            <pc:sldMk cId="1881800373" sldId="4120"/>
            <ac:grpSpMk id="158" creationId="{66E4CE48-C460-74B0-227B-43D5146ECA61}"/>
          </ac:grpSpMkLst>
        </pc:grpChg>
        <pc:grpChg chg="add mod">
          <ac:chgData name="Jolie Serrano Delgado" userId="d52b4219-5c60-4a0c-87ad-b1ec335c0c37" providerId="ADAL" clId="{EBEC13C1-ECAE-4881-B74B-29360246527D}" dt="2025-01-06T14:33:17.172" v="539" actId="1076"/>
          <ac:grpSpMkLst>
            <pc:docMk/>
            <pc:sldMk cId="1881800373" sldId="4120"/>
            <ac:grpSpMk id="161" creationId="{458EB865-662E-CD2A-976D-655C3283F70B}"/>
          </ac:grpSpMkLst>
        </pc:grpChg>
        <pc:grpChg chg="add mod">
          <ac:chgData name="Jolie Serrano Delgado" userId="d52b4219-5c60-4a0c-87ad-b1ec335c0c37" providerId="ADAL" clId="{EBEC13C1-ECAE-4881-B74B-29360246527D}" dt="2025-01-06T14:33:17.172" v="539" actId="1076"/>
          <ac:grpSpMkLst>
            <pc:docMk/>
            <pc:sldMk cId="1881800373" sldId="4120"/>
            <ac:grpSpMk id="164" creationId="{FF466D03-2F29-6FBC-3C2E-77034168402B}"/>
          </ac:grpSpMkLst>
        </pc:grpChg>
        <pc:grpChg chg="add mod">
          <ac:chgData name="Jolie Serrano Delgado" userId="d52b4219-5c60-4a0c-87ad-b1ec335c0c37" providerId="ADAL" clId="{EBEC13C1-ECAE-4881-B74B-29360246527D}" dt="2025-01-06T14:33:17.172" v="539" actId="1076"/>
          <ac:grpSpMkLst>
            <pc:docMk/>
            <pc:sldMk cId="1881800373" sldId="4120"/>
            <ac:grpSpMk id="167" creationId="{1EB23208-55D4-B6FF-25D2-1671FBD97948}"/>
          </ac:grpSpMkLst>
        </pc:grpChg>
        <pc:grpChg chg="add mod">
          <ac:chgData name="Jolie Serrano Delgado" userId="d52b4219-5c60-4a0c-87ad-b1ec335c0c37" providerId="ADAL" clId="{EBEC13C1-ECAE-4881-B74B-29360246527D}" dt="2025-01-06T14:33:17.172" v="539" actId="1076"/>
          <ac:grpSpMkLst>
            <pc:docMk/>
            <pc:sldMk cId="1881800373" sldId="4120"/>
            <ac:grpSpMk id="170" creationId="{6D791524-12B0-522B-5BAF-EAC236F8A096}"/>
          </ac:grpSpMkLst>
        </pc:grpChg>
        <pc:grpChg chg="add mod">
          <ac:chgData name="Jolie Serrano Delgado" userId="d52b4219-5c60-4a0c-87ad-b1ec335c0c37" providerId="ADAL" clId="{EBEC13C1-ECAE-4881-B74B-29360246527D}" dt="2025-01-06T14:33:17.172" v="539" actId="1076"/>
          <ac:grpSpMkLst>
            <pc:docMk/>
            <pc:sldMk cId="1881800373" sldId="4120"/>
            <ac:grpSpMk id="173" creationId="{40F2EFB0-4386-D1E4-7B8C-012AB64483B6}"/>
          </ac:grpSpMkLst>
        </pc:grpChg>
        <pc:grpChg chg="add mod">
          <ac:chgData name="Jolie Serrano Delgado" userId="d52b4219-5c60-4a0c-87ad-b1ec335c0c37" providerId="ADAL" clId="{EBEC13C1-ECAE-4881-B74B-29360246527D}" dt="2025-01-06T14:33:17.172" v="539" actId="1076"/>
          <ac:grpSpMkLst>
            <pc:docMk/>
            <pc:sldMk cId="1881800373" sldId="4120"/>
            <ac:grpSpMk id="176" creationId="{6D7DA32F-E36C-DAE8-94FC-82466CA9CAA7}"/>
          </ac:grpSpMkLst>
        </pc:grpChg>
        <pc:grpChg chg="add mod">
          <ac:chgData name="Jolie Serrano Delgado" userId="d52b4219-5c60-4a0c-87ad-b1ec335c0c37" providerId="ADAL" clId="{EBEC13C1-ECAE-4881-B74B-29360246527D}" dt="2025-01-06T14:33:17.172" v="539" actId="1076"/>
          <ac:grpSpMkLst>
            <pc:docMk/>
            <pc:sldMk cId="1881800373" sldId="4120"/>
            <ac:grpSpMk id="179" creationId="{0DA00EFC-4E75-A4DC-6414-056549B479BD}"/>
          </ac:grpSpMkLst>
        </pc:grpChg>
        <pc:picChg chg="add del mod">
          <ac:chgData name="Jolie Serrano Delgado" userId="d52b4219-5c60-4a0c-87ad-b1ec335c0c37" providerId="ADAL" clId="{EBEC13C1-ECAE-4881-B74B-29360246527D}" dt="2025-01-06T14:27:17.844" v="445" actId="478"/>
          <ac:picMkLst>
            <pc:docMk/>
            <pc:sldMk cId="1881800373" sldId="4120"/>
            <ac:picMk id="24" creationId="{8C4995AB-BBE1-C063-E7F6-9B41D2BAE432}"/>
          </ac:picMkLst>
        </pc:picChg>
        <pc:picChg chg="add del mod">
          <ac:chgData name="Jolie Serrano Delgado" userId="d52b4219-5c60-4a0c-87ad-b1ec335c0c37" providerId="ADAL" clId="{EBEC13C1-ECAE-4881-B74B-29360246527D}" dt="2025-01-06T14:28:37.773" v="456" actId="478"/>
          <ac:picMkLst>
            <pc:docMk/>
            <pc:sldMk cId="1881800373" sldId="4120"/>
            <ac:picMk id="28" creationId="{F7155EB9-6FFE-0C35-5162-C014C7CF15E2}"/>
          </ac:picMkLst>
        </pc:picChg>
        <pc:picChg chg="add mod">
          <ac:chgData name="Jolie Serrano Delgado" userId="d52b4219-5c60-4a0c-87ad-b1ec335c0c37" providerId="ADAL" clId="{EBEC13C1-ECAE-4881-B74B-29360246527D}" dt="2025-01-06T14:35:52.562" v="595" actId="207"/>
          <ac:picMkLst>
            <pc:docMk/>
            <pc:sldMk cId="1881800373" sldId="4120"/>
            <ac:picMk id="187" creationId="{93C10B04-C8EA-1CE6-B4CC-0A2B270F303E}"/>
          </ac:picMkLst>
        </pc:picChg>
        <pc:picChg chg="add mod">
          <ac:chgData name="Jolie Serrano Delgado" userId="d52b4219-5c60-4a0c-87ad-b1ec335c0c37" providerId="ADAL" clId="{EBEC13C1-ECAE-4881-B74B-29360246527D}" dt="2025-01-06T14:35:48.887" v="594" actId="207"/>
          <ac:picMkLst>
            <pc:docMk/>
            <pc:sldMk cId="1881800373" sldId="4120"/>
            <ac:picMk id="189" creationId="{0B5D502E-AB1D-191F-6629-582EA2EEAD74}"/>
          </ac:picMkLst>
        </pc:picChg>
        <pc:picChg chg="add mod">
          <ac:chgData name="Jolie Serrano Delgado" userId="d52b4219-5c60-4a0c-87ad-b1ec335c0c37" providerId="ADAL" clId="{EBEC13C1-ECAE-4881-B74B-29360246527D}" dt="2025-01-06T14:35:45.625" v="593" actId="207"/>
          <ac:picMkLst>
            <pc:docMk/>
            <pc:sldMk cId="1881800373" sldId="4120"/>
            <ac:picMk id="191" creationId="{97FE09A0-4EC2-4F25-7254-47C0BC39DE6D}"/>
          </ac:picMkLst>
        </pc:picChg>
        <pc:picChg chg="add mod">
          <ac:chgData name="Jolie Serrano Delgado" userId="d52b4219-5c60-4a0c-87ad-b1ec335c0c37" providerId="ADAL" clId="{EBEC13C1-ECAE-4881-B74B-29360246527D}" dt="2025-01-06T14:35:42.280" v="592" actId="207"/>
          <ac:picMkLst>
            <pc:docMk/>
            <pc:sldMk cId="1881800373" sldId="4120"/>
            <ac:picMk id="193" creationId="{5F2A0FAF-9697-80BF-1239-02DCF271FC8E}"/>
          </ac:picMkLst>
        </pc:picChg>
        <pc:picChg chg="add del mod">
          <ac:chgData name="Jolie Serrano Delgado" userId="d52b4219-5c60-4a0c-87ad-b1ec335c0c37" providerId="ADAL" clId="{EBEC13C1-ECAE-4881-B74B-29360246527D}" dt="2025-01-06T14:36:21.531" v="598" actId="21"/>
          <ac:picMkLst>
            <pc:docMk/>
            <pc:sldMk cId="1881800373" sldId="4120"/>
            <ac:picMk id="194" creationId="{20D7E250-51E0-6768-896A-920D1DF0908E}"/>
          </ac:picMkLst>
        </pc:picChg>
        <pc:cxnChg chg="add mod">
          <ac:chgData name="Jolie Serrano Delgado" userId="d52b4219-5c60-4a0c-87ad-b1ec335c0c37" providerId="ADAL" clId="{EBEC13C1-ECAE-4881-B74B-29360246527D}" dt="2025-01-06T14:30:59.342" v="484" actId="14100"/>
          <ac:cxnSpMkLst>
            <pc:docMk/>
            <pc:sldMk cId="1881800373" sldId="4120"/>
            <ac:cxnSpMk id="35" creationId="{C33E0774-E220-27FE-EDBE-F76307B09243}"/>
          </ac:cxnSpMkLst>
        </pc:cxnChg>
        <pc:cxnChg chg="mod">
          <ac:chgData name="Jolie Serrano Delgado" userId="d52b4219-5c60-4a0c-87ad-b1ec335c0c37" providerId="ADAL" clId="{EBEC13C1-ECAE-4881-B74B-29360246527D}" dt="2025-01-06T14:30:21.673" v="474" actId="571"/>
          <ac:cxnSpMkLst>
            <pc:docMk/>
            <pc:sldMk cId="1881800373" sldId="4120"/>
            <ac:cxnSpMk id="39" creationId="{A217C730-563A-5B2D-A472-892176FECAA1}"/>
          </ac:cxnSpMkLst>
        </pc:cxnChg>
        <pc:cxnChg chg="mod">
          <ac:chgData name="Jolie Serrano Delgado" userId="d52b4219-5c60-4a0c-87ad-b1ec335c0c37" providerId="ADAL" clId="{EBEC13C1-ECAE-4881-B74B-29360246527D}" dt="2025-01-06T14:30:25.533" v="475" actId="571"/>
          <ac:cxnSpMkLst>
            <pc:docMk/>
            <pc:sldMk cId="1881800373" sldId="4120"/>
            <ac:cxnSpMk id="42" creationId="{71FDFA1B-5C1E-74A7-31B5-6B1C545C3390}"/>
          </ac:cxnSpMkLst>
        </pc:cxnChg>
        <pc:cxnChg chg="mod">
          <ac:chgData name="Jolie Serrano Delgado" userId="d52b4219-5c60-4a0c-87ad-b1ec335c0c37" providerId="ADAL" clId="{EBEC13C1-ECAE-4881-B74B-29360246527D}" dt="2025-01-06T14:30:30.280" v="476" actId="571"/>
          <ac:cxnSpMkLst>
            <pc:docMk/>
            <pc:sldMk cId="1881800373" sldId="4120"/>
            <ac:cxnSpMk id="45" creationId="{668F9E4A-0F84-D38A-DC56-A6730E370994}"/>
          </ac:cxnSpMkLst>
        </pc:cxnChg>
        <pc:cxnChg chg="mod">
          <ac:chgData name="Jolie Serrano Delgado" userId="d52b4219-5c60-4a0c-87ad-b1ec335c0c37" providerId="ADAL" clId="{EBEC13C1-ECAE-4881-B74B-29360246527D}" dt="2025-01-06T14:30:32.410" v="477" actId="571"/>
          <ac:cxnSpMkLst>
            <pc:docMk/>
            <pc:sldMk cId="1881800373" sldId="4120"/>
            <ac:cxnSpMk id="48" creationId="{F1787C00-2F68-4935-1D8D-848887377922}"/>
          </ac:cxnSpMkLst>
        </pc:cxnChg>
        <pc:cxnChg chg="mod">
          <ac:chgData name="Jolie Serrano Delgado" userId="d52b4219-5c60-4a0c-87ad-b1ec335c0c37" providerId="ADAL" clId="{EBEC13C1-ECAE-4881-B74B-29360246527D}" dt="2025-01-06T14:30:34.148" v="478" actId="571"/>
          <ac:cxnSpMkLst>
            <pc:docMk/>
            <pc:sldMk cId="1881800373" sldId="4120"/>
            <ac:cxnSpMk id="51" creationId="{B2A83652-3826-84C4-CBB9-CA96D94014D0}"/>
          </ac:cxnSpMkLst>
        </pc:cxnChg>
        <pc:cxnChg chg="mod">
          <ac:chgData name="Jolie Serrano Delgado" userId="d52b4219-5c60-4a0c-87ad-b1ec335c0c37" providerId="ADAL" clId="{EBEC13C1-ECAE-4881-B74B-29360246527D}" dt="2025-01-06T14:30:37.167" v="479" actId="571"/>
          <ac:cxnSpMkLst>
            <pc:docMk/>
            <pc:sldMk cId="1881800373" sldId="4120"/>
            <ac:cxnSpMk id="54" creationId="{17324565-667A-2DDE-69AA-61845DED5C22}"/>
          </ac:cxnSpMkLst>
        </pc:cxnChg>
        <pc:cxnChg chg="mod">
          <ac:chgData name="Jolie Serrano Delgado" userId="d52b4219-5c60-4a0c-87ad-b1ec335c0c37" providerId="ADAL" clId="{EBEC13C1-ECAE-4881-B74B-29360246527D}" dt="2025-01-06T14:31:11.859" v="486" actId="571"/>
          <ac:cxnSpMkLst>
            <pc:docMk/>
            <pc:sldMk cId="1881800373" sldId="4120"/>
            <ac:cxnSpMk id="58" creationId="{263060C9-5CD9-02FA-DF9F-4F848FABCF8F}"/>
          </ac:cxnSpMkLst>
        </pc:cxnChg>
        <pc:cxnChg chg="mod">
          <ac:chgData name="Jolie Serrano Delgado" userId="d52b4219-5c60-4a0c-87ad-b1ec335c0c37" providerId="ADAL" clId="{EBEC13C1-ECAE-4881-B74B-29360246527D}" dt="2025-01-06T14:31:15.717" v="487" actId="571"/>
          <ac:cxnSpMkLst>
            <pc:docMk/>
            <pc:sldMk cId="1881800373" sldId="4120"/>
            <ac:cxnSpMk id="61" creationId="{1535D2E0-5C09-8A67-DDA6-A2EFE1003F18}"/>
          </ac:cxnSpMkLst>
        </pc:cxnChg>
        <pc:cxnChg chg="mod">
          <ac:chgData name="Jolie Serrano Delgado" userId="d52b4219-5c60-4a0c-87ad-b1ec335c0c37" providerId="ADAL" clId="{EBEC13C1-ECAE-4881-B74B-29360246527D}" dt="2025-01-06T14:31:19.577" v="488" actId="571"/>
          <ac:cxnSpMkLst>
            <pc:docMk/>
            <pc:sldMk cId="1881800373" sldId="4120"/>
            <ac:cxnSpMk id="64" creationId="{C39FFE9E-F23F-2321-9AD3-4FE7B5DE80A0}"/>
          </ac:cxnSpMkLst>
        </pc:cxnChg>
        <pc:cxnChg chg="mod">
          <ac:chgData name="Jolie Serrano Delgado" userId="d52b4219-5c60-4a0c-87ad-b1ec335c0c37" providerId="ADAL" clId="{EBEC13C1-ECAE-4881-B74B-29360246527D}" dt="2025-01-06T14:31:25.265" v="490" actId="571"/>
          <ac:cxnSpMkLst>
            <pc:docMk/>
            <pc:sldMk cId="1881800373" sldId="4120"/>
            <ac:cxnSpMk id="67" creationId="{2F8FD66C-6C6A-64CD-7B98-36A7E0311D14}"/>
          </ac:cxnSpMkLst>
        </pc:cxnChg>
        <pc:cxnChg chg="mod">
          <ac:chgData name="Jolie Serrano Delgado" userId="d52b4219-5c60-4a0c-87ad-b1ec335c0c37" providerId="ADAL" clId="{EBEC13C1-ECAE-4881-B74B-29360246527D}" dt="2025-01-06T14:31:27.479" v="491" actId="571"/>
          <ac:cxnSpMkLst>
            <pc:docMk/>
            <pc:sldMk cId="1881800373" sldId="4120"/>
            <ac:cxnSpMk id="70" creationId="{ACDB9E8D-CD16-71CE-39E0-CB440E161065}"/>
          </ac:cxnSpMkLst>
        </pc:cxnChg>
        <pc:cxnChg chg="mod">
          <ac:chgData name="Jolie Serrano Delgado" userId="d52b4219-5c60-4a0c-87ad-b1ec335c0c37" providerId="ADAL" clId="{EBEC13C1-ECAE-4881-B74B-29360246527D}" dt="2025-01-06T14:31:29.587" v="492" actId="571"/>
          <ac:cxnSpMkLst>
            <pc:docMk/>
            <pc:sldMk cId="1881800373" sldId="4120"/>
            <ac:cxnSpMk id="73" creationId="{3EBCB74D-92AC-2299-FB03-20729F82DD79}"/>
          </ac:cxnSpMkLst>
        </pc:cxnChg>
        <pc:cxnChg chg="mod">
          <ac:chgData name="Jolie Serrano Delgado" userId="d52b4219-5c60-4a0c-87ad-b1ec335c0c37" providerId="ADAL" clId="{EBEC13C1-ECAE-4881-B74B-29360246527D}" dt="2025-01-06T14:31:31.563" v="493" actId="571"/>
          <ac:cxnSpMkLst>
            <pc:docMk/>
            <pc:sldMk cId="1881800373" sldId="4120"/>
            <ac:cxnSpMk id="76" creationId="{E1EA9614-C107-AB09-F085-BDF919F22BAE}"/>
          </ac:cxnSpMkLst>
        </pc:cxnChg>
        <pc:cxnChg chg="mod">
          <ac:chgData name="Jolie Serrano Delgado" userId="d52b4219-5c60-4a0c-87ad-b1ec335c0c37" providerId="ADAL" clId="{EBEC13C1-ECAE-4881-B74B-29360246527D}" dt="2025-01-06T14:31:34.161" v="494" actId="571"/>
          <ac:cxnSpMkLst>
            <pc:docMk/>
            <pc:sldMk cId="1881800373" sldId="4120"/>
            <ac:cxnSpMk id="79" creationId="{9FFDA8B2-E383-07CB-774D-776A401E12BE}"/>
          </ac:cxnSpMkLst>
        </pc:cxnChg>
        <pc:cxnChg chg="mod">
          <ac:chgData name="Jolie Serrano Delgado" userId="d52b4219-5c60-4a0c-87ad-b1ec335c0c37" providerId="ADAL" clId="{EBEC13C1-ECAE-4881-B74B-29360246527D}" dt="2025-01-06T14:31:51.228" v="496" actId="571"/>
          <ac:cxnSpMkLst>
            <pc:docMk/>
            <pc:sldMk cId="1881800373" sldId="4120"/>
            <ac:cxnSpMk id="82" creationId="{EAD8F27F-394A-C712-0837-85E96E079D4D}"/>
          </ac:cxnSpMkLst>
        </pc:cxnChg>
        <pc:cxnChg chg="mod">
          <ac:chgData name="Jolie Serrano Delgado" userId="d52b4219-5c60-4a0c-87ad-b1ec335c0c37" providerId="ADAL" clId="{EBEC13C1-ECAE-4881-B74B-29360246527D}" dt="2025-01-06T14:32:29.543" v="513" actId="571"/>
          <ac:cxnSpMkLst>
            <pc:docMk/>
            <pc:sldMk cId="1881800373" sldId="4120"/>
            <ac:cxnSpMk id="88" creationId="{5DAD7A7B-1147-83EB-9019-76276BFC5B88}"/>
          </ac:cxnSpMkLst>
        </pc:cxnChg>
        <pc:cxnChg chg="mod">
          <ac:chgData name="Jolie Serrano Delgado" userId="d52b4219-5c60-4a0c-87ad-b1ec335c0c37" providerId="ADAL" clId="{EBEC13C1-ECAE-4881-B74B-29360246527D}" dt="2025-01-06T14:32:29.543" v="513" actId="571"/>
          <ac:cxnSpMkLst>
            <pc:docMk/>
            <pc:sldMk cId="1881800373" sldId="4120"/>
            <ac:cxnSpMk id="91" creationId="{9CAAB1C3-8AD2-7287-9EA5-86923E4BBC07}"/>
          </ac:cxnSpMkLst>
        </pc:cxnChg>
        <pc:cxnChg chg="mod">
          <ac:chgData name="Jolie Serrano Delgado" userId="d52b4219-5c60-4a0c-87ad-b1ec335c0c37" providerId="ADAL" clId="{EBEC13C1-ECAE-4881-B74B-29360246527D}" dt="2025-01-06T14:32:29.543" v="513" actId="571"/>
          <ac:cxnSpMkLst>
            <pc:docMk/>
            <pc:sldMk cId="1881800373" sldId="4120"/>
            <ac:cxnSpMk id="94" creationId="{CB6B3D7F-9D75-0629-9F7E-52159C908334}"/>
          </ac:cxnSpMkLst>
        </pc:cxnChg>
        <pc:cxnChg chg="mod">
          <ac:chgData name="Jolie Serrano Delgado" userId="d52b4219-5c60-4a0c-87ad-b1ec335c0c37" providerId="ADAL" clId="{EBEC13C1-ECAE-4881-B74B-29360246527D}" dt="2025-01-06T14:32:29.543" v="513" actId="571"/>
          <ac:cxnSpMkLst>
            <pc:docMk/>
            <pc:sldMk cId="1881800373" sldId="4120"/>
            <ac:cxnSpMk id="97" creationId="{0286A8FD-9994-B50E-5AAF-4DF6EBD70215}"/>
          </ac:cxnSpMkLst>
        </pc:cxnChg>
        <pc:cxnChg chg="mod">
          <ac:chgData name="Jolie Serrano Delgado" userId="d52b4219-5c60-4a0c-87ad-b1ec335c0c37" providerId="ADAL" clId="{EBEC13C1-ECAE-4881-B74B-29360246527D}" dt="2025-01-06T14:32:29.543" v="513" actId="571"/>
          <ac:cxnSpMkLst>
            <pc:docMk/>
            <pc:sldMk cId="1881800373" sldId="4120"/>
            <ac:cxnSpMk id="100" creationId="{00923E05-459F-80C8-035A-B37105844946}"/>
          </ac:cxnSpMkLst>
        </pc:cxnChg>
        <pc:cxnChg chg="mod">
          <ac:chgData name="Jolie Serrano Delgado" userId="d52b4219-5c60-4a0c-87ad-b1ec335c0c37" providerId="ADAL" clId="{EBEC13C1-ECAE-4881-B74B-29360246527D}" dt="2025-01-06T14:32:29.543" v="513" actId="571"/>
          <ac:cxnSpMkLst>
            <pc:docMk/>
            <pc:sldMk cId="1881800373" sldId="4120"/>
            <ac:cxnSpMk id="103" creationId="{FF4DA9FA-9908-9499-FC40-628F44180D2D}"/>
          </ac:cxnSpMkLst>
        </pc:cxnChg>
        <pc:cxnChg chg="mod">
          <ac:chgData name="Jolie Serrano Delgado" userId="d52b4219-5c60-4a0c-87ad-b1ec335c0c37" providerId="ADAL" clId="{EBEC13C1-ECAE-4881-B74B-29360246527D}" dt="2025-01-06T14:32:29.543" v="513" actId="571"/>
          <ac:cxnSpMkLst>
            <pc:docMk/>
            <pc:sldMk cId="1881800373" sldId="4120"/>
            <ac:cxnSpMk id="106" creationId="{B1853096-F9ED-C13E-D033-A9EABF06508C}"/>
          </ac:cxnSpMkLst>
        </pc:cxnChg>
        <pc:cxnChg chg="mod">
          <ac:chgData name="Jolie Serrano Delgado" userId="d52b4219-5c60-4a0c-87ad-b1ec335c0c37" providerId="ADAL" clId="{EBEC13C1-ECAE-4881-B74B-29360246527D}" dt="2025-01-06T14:32:29.543" v="513" actId="571"/>
          <ac:cxnSpMkLst>
            <pc:docMk/>
            <pc:sldMk cId="1881800373" sldId="4120"/>
            <ac:cxnSpMk id="109" creationId="{E53F60FF-CCBC-4B35-F6C9-F324196E8B7F}"/>
          </ac:cxnSpMkLst>
        </pc:cxnChg>
        <pc:cxnChg chg="mod">
          <ac:chgData name="Jolie Serrano Delgado" userId="d52b4219-5c60-4a0c-87ad-b1ec335c0c37" providerId="ADAL" clId="{EBEC13C1-ECAE-4881-B74B-29360246527D}" dt="2025-01-06T14:32:29.543" v="513" actId="571"/>
          <ac:cxnSpMkLst>
            <pc:docMk/>
            <pc:sldMk cId="1881800373" sldId="4120"/>
            <ac:cxnSpMk id="112" creationId="{C51A541E-EAC2-755B-79B9-E9534DE9CCD2}"/>
          </ac:cxnSpMkLst>
        </pc:cxnChg>
        <pc:cxnChg chg="mod">
          <ac:chgData name="Jolie Serrano Delgado" userId="d52b4219-5c60-4a0c-87ad-b1ec335c0c37" providerId="ADAL" clId="{EBEC13C1-ECAE-4881-B74B-29360246527D}" dt="2025-01-06T14:32:29.543" v="513" actId="571"/>
          <ac:cxnSpMkLst>
            <pc:docMk/>
            <pc:sldMk cId="1881800373" sldId="4120"/>
            <ac:cxnSpMk id="115" creationId="{DB57BA5B-3F1F-1865-03BE-FF67DDE6F551}"/>
          </ac:cxnSpMkLst>
        </pc:cxnChg>
        <pc:cxnChg chg="mod">
          <ac:chgData name="Jolie Serrano Delgado" userId="d52b4219-5c60-4a0c-87ad-b1ec335c0c37" providerId="ADAL" clId="{EBEC13C1-ECAE-4881-B74B-29360246527D}" dt="2025-01-06T14:32:32.764" v="514" actId="571"/>
          <ac:cxnSpMkLst>
            <pc:docMk/>
            <pc:sldMk cId="1881800373" sldId="4120"/>
            <ac:cxnSpMk id="121" creationId="{774CCCE8-95FD-FEA7-317A-3500FEFF55DD}"/>
          </ac:cxnSpMkLst>
        </pc:cxnChg>
        <pc:cxnChg chg="mod">
          <ac:chgData name="Jolie Serrano Delgado" userId="d52b4219-5c60-4a0c-87ad-b1ec335c0c37" providerId="ADAL" clId="{EBEC13C1-ECAE-4881-B74B-29360246527D}" dt="2025-01-06T14:32:32.764" v="514" actId="571"/>
          <ac:cxnSpMkLst>
            <pc:docMk/>
            <pc:sldMk cId="1881800373" sldId="4120"/>
            <ac:cxnSpMk id="124" creationId="{FE7AA689-EA14-1A8B-99F2-EE98DEDC6C79}"/>
          </ac:cxnSpMkLst>
        </pc:cxnChg>
        <pc:cxnChg chg="mod">
          <ac:chgData name="Jolie Serrano Delgado" userId="d52b4219-5c60-4a0c-87ad-b1ec335c0c37" providerId="ADAL" clId="{EBEC13C1-ECAE-4881-B74B-29360246527D}" dt="2025-01-06T14:32:32.764" v="514" actId="571"/>
          <ac:cxnSpMkLst>
            <pc:docMk/>
            <pc:sldMk cId="1881800373" sldId="4120"/>
            <ac:cxnSpMk id="127" creationId="{BAE470EA-7224-DF31-DC0A-DA4D28AC40A3}"/>
          </ac:cxnSpMkLst>
        </pc:cxnChg>
        <pc:cxnChg chg="mod">
          <ac:chgData name="Jolie Serrano Delgado" userId="d52b4219-5c60-4a0c-87ad-b1ec335c0c37" providerId="ADAL" clId="{EBEC13C1-ECAE-4881-B74B-29360246527D}" dt="2025-01-06T14:32:32.764" v="514" actId="571"/>
          <ac:cxnSpMkLst>
            <pc:docMk/>
            <pc:sldMk cId="1881800373" sldId="4120"/>
            <ac:cxnSpMk id="130" creationId="{3EDF16A9-9483-9F5A-0D47-9C436ABFC68A}"/>
          </ac:cxnSpMkLst>
        </pc:cxnChg>
        <pc:cxnChg chg="mod">
          <ac:chgData name="Jolie Serrano Delgado" userId="d52b4219-5c60-4a0c-87ad-b1ec335c0c37" providerId="ADAL" clId="{EBEC13C1-ECAE-4881-B74B-29360246527D}" dt="2025-01-06T14:32:32.764" v="514" actId="571"/>
          <ac:cxnSpMkLst>
            <pc:docMk/>
            <pc:sldMk cId="1881800373" sldId="4120"/>
            <ac:cxnSpMk id="133" creationId="{18AF5776-597D-7B7C-4D68-0ABAC88811F1}"/>
          </ac:cxnSpMkLst>
        </pc:cxnChg>
        <pc:cxnChg chg="mod">
          <ac:chgData name="Jolie Serrano Delgado" userId="d52b4219-5c60-4a0c-87ad-b1ec335c0c37" providerId="ADAL" clId="{EBEC13C1-ECAE-4881-B74B-29360246527D}" dt="2025-01-06T14:32:32.764" v="514" actId="571"/>
          <ac:cxnSpMkLst>
            <pc:docMk/>
            <pc:sldMk cId="1881800373" sldId="4120"/>
            <ac:cxnSpMk id="136" creationId="{79E4DEC0-A314-307C-8811-5F62F69B6BFD}"/>
          </ac:cxnSpMkLst>
        </pc:cxnChg>
        <pc:cxnChg chg="mod">
          <ac:chgData name="Jolie Serrano Delgado" userId="d52b4219-5c60-4a0c-87ad-b1ec335c0c37" providerId="ADAL" clId="{EBEC13C1-ECAE-4881-B74B-29360246527D}" dt="2025-01-06T14:32:32.764" v="514" actId="571"/>
          <ac:cxnSpMkLst>
            <pc:docMk/>
            <pc:sldMk cId="1881800373" sldId="4120"/>
            <ac:cxnSpMk id="139" creationId="{E29B0F11-9562-FDF8-1011-36B1DFF3E26B}"/>
          </ac:cxnSpMkLst>
        </pc:cxnChg>
        <pc:cxnChg chg="mod">
          <ac:chgData name="Jolie Serrano Delgado" userId="d52b4219-5c60-4a0c-87ad-b1ec335c0c37" providerId="ADAL" clId="{EBEC13C1-ECAE-4881-B74B-29360246527D}" dt="2025-01-06T14:32:32.764" v="514" actId="571"/>
          <ac:cxnSpMkLst>
            <pc:docMk/>
            <pc:sldMk cId="1881800373" sldId="4120"/>
            <ac:cxnSpMk id="142" creationId="{3432EA8C-7D7C-98F9-BA3F-05ECC215E754}"/>
          </ac:cxnSpMkLst>
        </pc:cxnChg>
        <pc:cxnChg chg="mod">
          <ac:chgData name="Jolie Serrano Delgado" userId="d52b4219-5c60-4a0c-87ad-b1ec335c0c37" providerId="ADAL" clId="{EBEC13C1-ECAE-4881-B74B-29360246527D}" dt="2025-01-06T14:32:32.764" v="514" actId="571"/>
          <ac:cxnSpMkLst>
            <pc:docMk/>
            <pc:sldMk cId="1881800373" sldId="4120"/>
            <ac:cxnSpMk id="145" creationId="{B18D3BED-7D75-F33F-C7DA-6A7F0F60C1E3}"/>
          </ac:cxnSpMkLst>
        </pc:cxnChg>
        <pc:cxnChg chg="mod">
          <ac:chgData name="Jolie Serrano Delgado" userId="d52b4219-5c60-4a0c-87ad-b1ec335c0c37" providerId="ADAL" clId="{EBEC13C1-ECAE-4881-B74B-29360246527D}" dt="2025-01-06T14:32:32.764" v="514" actId="571"/>
          <ac:cxnSpMkLst>
            <pc:docMk/>
            <pc:sldMk cId="1881800373" sldId="4120"/>
            <ac:cxnSpMk id="148" creationId="{1013A419-9FF9-C418-6020-D42C252F7780}"/>
          </ac:cxnSpMkLst>
        </pc:cxnChg>
        <pc:cxnChg chg="mod">
          <ac:chgData name="Jolie Serrano Delgado" userId="d52b4219-5c60-4a0c-87ad-b1ec335c0c37" providerId="ADAL" clId="{EBEC13C1-ECAE-4881-B74B-29360246527D}" dt="2025-01-06T14:32:35.155" v="515" actId="571"/>
          <ac:cxnSpMkLst>
            <pc:docMk/>
            <pc:sldMk cId="1881800373" sldId="4120"/>
            <ac:cxnSpMk id="154" creationId="{158FF12A-2C0F-29D9-E5D5-C435430CCCAC}"/>
          </ac:cxnSpMkLst>
        </pc:cxnChg>
        <pc:cxnChg chg="mod">
          <ac:chgData name="Jolie Serrano Delgado" userId="d52b4219-5c60-4a0c-87ad-b1ec335c0c37" providerId="ADAL" clId="{EBEC13C1-ECAE-4881-B74B-29360246527D}" dt="2025-01-06T14:32:35.155" v="515" actId="571"/>
          <ac:cxnSpMkLst>
            <pc:docMk/>
            <pc:sldMk cId="1881800373" sldId="4120"/>
            <ac:cxnSpMk id="157" creationId="{F01EEC14-984F-2172-5D1E-836BBF2CA782}"/>
          </ac:cxnSpMkLst>
        </pc:cxnChg>
        <pc:cxnChg chg="mod">
          <ac:chgData name="Jolie Serrano Delgado" userId="d52b4219-5c60-4a0c-87ad-b1ec335c0c37" providerId="ADAL" clId="{EBEC13C1-ECAE-4881-B74B-29360246527D}" dt="2025-01-06T14:32:35.155" v="515" actId="571"/>
          <ac:cxnSpMkLst>
            <pc:docMk/>
            <pc:sldMk cId="1881800373" sldId="4120"/>
            <ac:cxnSpMk id="160" creationId="{AE459C21-454C-D769-8324-54DE01D0FD05}"/>
          </ac:cxnSpMkLst>
        </pc:cxnChg>
        <pc:cxnChg chg="mod">
          <ac:chgData name="Jolie Serrano Delgado" userId="d52b4219-5c60-4a0c-87ad-b1ec335c0c37" providerId="ADAL" clId="{EBEC13C1-ECAE-4881-B74B-29360246527D}" dt="2025-01-06T14:32:35.155" v="515" actId="571"/>
          <ac:cxnSpMkLst>
            <pc:docMk/>
            <pc:sldMk cId="1881800373" sldId="4120"/>
            <ac:cxnSpMk id="163" creationId="{7CABF19E-295F-1EB1-BFBB-30CF3A5E1FDC}"/>
          </ac:cxnSpMkLst>
        </pc:cxnChg>
        <pc:cxnChg chg="mod">
          <ac:chgData name="Jolie Serrano Delgado" userId="d52b4219-5c60-4a0c-87ad-b1ec335c0c37" providerId="ADAL" clId="{EBEC13C1-ECAE-4881-B74B-29360246527D}" dt="2025-01-06T14:32:35.155" v="515" actId="571"/>
          <ac:cxnSpMkLst>
            <pc:docMk/>
            <pc:sldMk cId="1881800373" sldId="4120"/>
            <ac:cxnSpMk id="166" creationId="{61145664-8BA6-27E7-F388-33C8023D4BC0}"/>
          </ac:cxnSpMkLst>
        </pc:cxnChg>
        <pc:cxnChg chg="mod">
          <ac:chgData name="Jolie Serrano Delgado" userId="d52b4219-5c60-4a0c-87ad-b1ec335c0c37" providerId="ADAL" clId="{EBEC13C1-ECAE-4881-B74B-29360246527D}" dt="2025-01-06T14:32:35.155" v="515" actId="571"/>
          <ac:cxnSpMkLst>
            <pc:docMk/>
            <pc:sldMk cId="1881800373" sldId="4120"/>
            <ac:cxnSpMk id="169" creationId="{29C5240A-D603-33A8-0AB9-9F5602731077}"/>
          </ac:cxnSpMkLst>
        </pc:cxnChg>
        <pc:cxnChg chg="mod">
          <ac:chgData name="Jolie Serrano Delgado" userId="d52b4219-5c60-4a0c-87ad-b1ec335c0c37" providerId="ADAL" clId="{EBEC13C1-ECAE-4881-B74B-29360246527D}" dt="2025-01-06T14:32:35.155" v="515" actId="571"/>
          <ac:cxnSpMkLst>
            <pc:docMk/>
            <pc:sldMk cId="1881800373" sldId="4120"/>
            <ac:cxnSpMk id="172" creationId="{4F9331DC-0162-F135-E3B4-A40484512534}"/>
          </ac:cxnSpMkLst>
        </pc:cxnChg>
        <pc:cxnChg chg="mod">
          <ac:chgData name="Jolie Serrano Delgado" userId="d52b4219-5c60-4a0c-87ad-b1ec335c0c37" providerId="ADAL" clId="{EBEC13C1-ECAE-4881-B74B-29360246527D}" dt="2025-01-06T14:32:35.155" v="515" actId="571"/>
          <ac:cxnSpMkLst>
            <pc:docMk/>
            <pc:sldMk cId="1881800373" sldId="4120"/>
            <ac:cxnSpMk id="175" creationId="{620B3054-EA75-EDBA-5DE5-2DEF5871E78A}"/>
          </ac:cxnSpMkLst>
        </pc:cxnChg>
        <pc:cxnChg chg="mod">
          <ac:chgData name="Jolie Serrano Delgado" userId="d52b4219-5c60-4a0c-87ad-b1ec335c0c37" providerId="ADAL" clId="{EBEC13C1-ECAE-4881-B74B-29360246527D}" dt="2025-01-06T14:32:35.155" v="515" actId="571"/>
          <ac:cxnSpMkLst>
            <pc:docMk/>
            <pc:sldMk cId="1881800373" sldId="4120"/>
            <ac:cxnSpMk id="178" creationId="{659492AD-4DD3-01AB-77F9-54E420B66466}"/>
          </ac:cxnSpMkLst>
        </pc:cxnChg>
        <pc:cxnChg chg="mod">
          <ac:chgData name="Jolie Serrano Delgado" userId="d52b4219-5c60-4a0c-87ad-b1ec335c0c37" providerId="ADAL" clId="{EBEC13C1-ECAE-4881-B74B-29360246527D}" dt="2025-01-06T14:32:35.155" v="515" actId="571"/>
          <ac:cxnSpMkLst>
            <pc:docMk/>
            <pc:sldMk cId="1881800373" sldId="4120"/>
            <ac:cxnSpMk id="181" creationId="{6311BC0A-E4B8-7369-AD2C-37DBE4A30A5C}"/>
          </ac:cxnSpMkLst>
        </pc:cxnChg>
      </pc:sldChg>
      <pc:sldChg chg="addSp delSp modSp add del mod">
        <pc:chgData name="Jolie Serrano Delgado" userId="d52b4219-5c60-4a0c-87ad-b1ec335c0c37" providerId="ADAL" clId="{EBEC13C1-ECAE-4881-B74B-29360246527D}" dt="2025-01-06T14:39:13.943" v="624" actId="47"/>
        <pc:sldMkLst>
          <pc:docMk/>
          <pc:sldMk cId="3743137097" sldId="4121"/>
        </pc:sldMkLst>
        <pc:spChg chg="add mod">
          <ac:chgData name="Jolie Serrano Delgado" userId="d52b4219-5c60-4a0c-87ad-b1ec335c0c37" providerId="ADAL" clId="{EBEC13C1-ECAE-4881-B74B-29360246527D}" dt="2025-01-06T14:39:11.450" v="623" actId="478"/>
          <ac:spMkLst>
            <pc:docMk/>
            <pc:sldMk cId="3743137097" sldId="4121"/>
            <ac:spMk id="5" creationId="{55FCD0FA-3C65-23C6-DF28-D7F3CF07CA7D}"/>
          </ac:spMkLst>
        </pc:spChg>
        <pc:picChg chg="del">
          <ac:chgData name="Jolie Serrano Delgado" userId="d52b4219-5c60-4a0c-87ad-b1ec335c0c37" providerId="ADAL" clId="{EBEC13C1-ECAE-4881-B74B-29360246527D}" dt="2025-01-06T14:39:11.450" v="623" actId="478"/>
          <ac:picMkLst>
            <pc:docMk/>
            <pc:sldMk cId="3743137097" sldId="4121"/>
            <ac:picMk id="6" creationId="{5D832E68-1FE3-9A93-9192-051784A63DD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Poppins" pitchFamily="2" charset="77"/>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Poppins" pitchFamily="2" charset="77"/>
              </a:defRPr>
            </a:lvl1pPr>
          </a:lstStyle>
          <a:p>
            <a:fld id="{EFC10EE1-B198-C942-8235-326C972CBB30}" type="datetimeFigureOut">
              <a:rPr lang="en-US" smtClean="0"/>
              <a:pPr/>
              <a:t>1/6/2025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Poppins"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Poppins" pitchFamily="2" charset="77"/>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Poppins" pitchFamily="2" charset="77"/>
        <a:ea typeface="+mn-ea"/>
        <a:cs typeface="+mn-cs"/>
      </a:defRPr>
    </a:lvl1pPr>
    <a:lvl2pPr marL="914217" algn="l" defTabSz="914217" rtl="0" eaLnBrk="1" latinLnBrk="0" hangingPunct="1">
      <a:defRPr sz="2400" b="0" i="0" kern="1200">
        <a:solidFill>
          <a:schemeClr val="tx1"/>
        </a:solidFill>
        <a:latin typeface="Poppins" pitchFamily="2" charset="77"/>
        <a:ea typeface="+mn-ea"/>
        <a:cs typeface="+mn-cs"/>
      </a:defRPr>
    </a:lvl2pPr>
    <a:lvl3pPr marL="1828434" algn="l" defTabSz="914217" rtl="0" eaLnBrk="1" latinLnBrk="0" hangingPunct="1">
      <a:defRPr sz="2400" b="0" i="0" kern="1200">
        <a:solidFill>
          <a:schemeClr val="tx1"/>
        </a:solidFill>
        <a:latin typeface="Poppins" pitchFamily="2" charset="77"/>
        <a:ea typeface="+mn-ea"/>
        <a:cs typeface="+mn-cs"/>
      </a:defRPr>
    </a:lvl3pPr>
    <a:lvl4pPr marL="2742651" algn="l" defTabSz="914217" rtl="0" eaLnBrk="1" latinLnBrk="0" hangingPunct="1">
      <a:defRPr sz="2400" b="0" i="0" kern="1200">
        <a:solidFill>
          <a:schemeClr val="tx1"/>
        </a:solidFill>
        <a:latin typeface="Poppins" pitchFamily="2" charset="77"/>
        <a:ea typeface="+mn-ea"/>
        <a:cs typeface="+mn-cs"/>
      </a:defRPr>
    </a:lvl4pPr>
    <a:lvl5pPr marL="3656868" algn="l" defTabSz="914217" rtl="0" eaLnBrk="1" latinLnBrk="0" hangingPunct="1">
      <a:defRPr sz="2400" b="0" i="0" kern="1200">
        <a:solidFill>
          <a:schemeClr val="tx1"/>
        </a:solidFill>
        <a:latin typeface="Poppins" pitchFamily="2" charset="77"/>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0"/>
            <a:ext cx="18954750" cy="11009313"/>
          </a:xfrm>
          <a:prstGeom prst="rect">
            <a:avLst/>
          </a:prstGeom>
        </p:spPr>
        <p:txBody>
          <a:bodyPr/>
          <a:lstStyle/>
          <a:p>
            <a:endParaRPr lang="es-CO"/>
          </a:p>
        </p:txBody>
      </p:sp>
    </p:spTree>
    <p:extLst>
      <p:ext uri="{BB962C8B-B14F-4D97-AF65-F5344CB8AC3E}">
        <p14:creationId xmlns:p14="http://schemas.microsoft.com/office/powerpoint/2010/main" val="1991959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48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184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E9132D6-0004-C34B-A570-7AECE0027133}"/>
              </a:ext>
            </a:extLst>
          </p:cNvPr>
          <p:cNvSpPr>
            <a:spLocks noGrp="1"/>
          </p:cNvSpPr>
          <p:nvPr>
            <p:ph type="pic" sz="quarter" idx="10"/>
          </p:nvPr>
        </p:nvSpPr>
        <p:spPr>
          <a:xfrm>
            <a:off x="0" y="0"/>
            <a:ext cx="24377650" cy="6858000"/>
          </a:xfrm>
          <a:solidFill>
            <a:schemeClr val="bg1">
              <a:lumMod val="95000"/>
            </a:schemeClr>
          </a:solidFill>
        </p:spPr>
        <p:txBody>
          <a:bodyPr/>
          <a:lstStyle/>
          <a:p>
            <a:endParaRPr lang="en-US"/>
          </a:p>
        </p:txBody>
      </p:sp>
    </p:spTree>
    <p:extLst>
      <p:ext uri="{BB962C8B-B14F-4D97-AF65-F5344CB8AC3E}">
        <p14:creationId xmlns:p14="http://schemas.microsoft.com/office/powerpoint/2010/main" val="1407030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86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hank You Slide 1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74E558-5A37-1347-B392-1CCD419DAA66}"/>
              </a:ext>
            </a:extLst>
          </p:cNvPr>
          <p:cNvSpPr>
            <a:spLocks noGrp="1"/>
          </p:cNvSpPr>
          <p:nvPr>
            <p:ph type="pic" sz="quarter" idx="11"/>
          </p:nvPr>
        </p:nvSpPr>
        <p:spPr>
          <a:xfrm>
            <a:off x="3603368" y="2680"/>
            <a:ext cx="6469432" cy="13709397"/>
          </a:xfrm>
          <a:custGeom>
            <a:avLst/>
            <a:gdLst>
              <a:gd name="connsiteX0" fmla="*/ 0 w 6469432"/>
              <a:gd name="connsiteY0" fmla="*/ 0 h 13709397"/>
              <a:gd name="connsiteX1" fmla="*/ 6469432 w 6469432"/>
              <a:gd name="connsiteY1" fmla="*/ 0 h 13709397"/>
              <a:gd name="connsiteX2" fmla="*/ 6469432 w 6469432"/>
              <a:gd name="connsiteY2" fmla="*/ 13709397 h 13709397"/>
              <a:gd name="connsiteX3" fmla="*/ 0 w 6469432"/>
              <a:gd name="connsiteY3" fmla="*/ 13709397 h 13709397"/>
            </a:gdLst>
            <a:ahLst/>
            <a:cxnLst>
              <a:cxn ang="0">
                <a:pos x="connsiteX0" y="connsiteY0"/>
              </a:cxn>
              <a:cxn ang="0">
                <a:pos x="connsiteX1" y="connsiteY1"/>
              </a:cxn>
              <a:cxn ang="0">
                <a:pos x="connsiteX2" y="connsiteY2"/>
              </a:cxn>
              <a:cxn ang="0">
                <a:pos x="connsiteX3" y="connsiteY3"/>
              </a:cxn>
            </a:cxnLst>
            <a:rect l="l" t="t" r="r" b="b"/>
            <a:pathLst>
              <a:path w="6469432" h="13709397">
                <a:moveTo>
                  <a:pt x="0" y="0"/>
                </a:moveTo>
                <a:lnTo>
                  <a:pt x="6469432" y="0"/>
                </a:lnTo>
                <a:lnTo>
                  <a:pt x="6469432" y="13709397"/>
                </a:lnTo>
                <a:lnTo>
                  <a:pt x="0" y="13709397"/>
                </a:lnTo>
                <a:close/>
              </a:path>
            </a:pathLst>
          </a:custGeom>
          <a:solidFill>
            <a:schemeClr val="bg2">
              <a:lumMod val="95000"/>
            </a:schemeClr>
          </a:solidFill>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3809706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free-powerpoint-templates-download.com/" TargetMode="Externa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hyperlink" Target="https://slidesgratis.com/" TargetMode="Externa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74AC14A-471D-C74A-BBB6-D1A179CDCE76}"/>
              </a:ext>
            </a:extLst>
          </p:cNvPr>
          <p:cNvSpPr/>
          <p:nvPr userDrawn="1"/>
        </p:nvSpPr>
        <p:spPr>
          <a:xfrm>
            <a:off x="-1" y="-1796143"/>
            <a:ext cx="24377651" cy="1778709"/>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582E498B-E615-0442-BA65-9F206E7B7C32}"/>
              </a:ext>
            </a:extLst>
          </p:cNvPr>
          <p:cNvSpPr txBox="1"/>
          <p:nvPr userDrawn="1"/>
        </p:nvSpPr>
        <p:spPr>
          <a:xfrm>
            <a:off x="3351928" y="-1193240"/>
            <a:ext cx="5623233" cy="646331"/>
          </a:xfrm>
          <a:prstGeom prst="rect">
            <a:avLst/>
          </a:prstGeom>
          <a:noFill/>
        </p:spPr>
        <p:txBody>
          <a:bodyPr wrap="square" rtlCol="0">
            <a:spAutoFit/>
          </a:bodyPr>
          <a:lstStyle/>
          <a:p>
            <a:r>
              <a:rPr lang="en-US" dirty="0">
                <a:solidFill>
                  <a:schemeClr val="bg1"/>
                </a:solidFill>
                <a:hlinkClick r:id="rId8">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6" name="Imagen 5">
            <a:extLst>
              <a:ext uri="{FF2B5EF4-FFF2-40B4-BE49-F238E27FC236}">
                <a16:creationId xmlns:a16="http://schemas.microsoft.com/office/drawing/2014/main" id="{E0DCDCB0-2B34-A84B-AC71-325CA392C5FD}"/>
              </a:ext>
            </a:extLst>
          </p:cNvPr>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16106997" y="-1706080"/>
            <a:ext cx="2706359" cy="1688646"/>
          </a:xfrm>
          <a:prstGeom prst="rect">
            <a:avLst/>
          </a:prstGeom>
        </p:spPr>
      </p:pic>
      <p:sp>
        <p:nvSpPr>
          <p:cNvPr id="7" name="CuadroTexto 6">
            <a:extLst>
              <a:ext uri="{FF2B5EF4-FFF2-40B4-BE49-F238E27FC236}">
                <a16:creationId xmlns:a16="http://schemas.microsoft.com/office/drawing/2014/main" id="{9E24A2F5-0520-2646-B35A-19FF2688BBF7}"/>
              </a:ext>
            </a:extLst>
          </p:cNvPr>
          <p:cNvSpPr txBox="1"/>
          <p:nvPr userDrawn="1"/>
        </p:nvSpPr>
        <p:spPr>
          <a:xfrm>
            <a:off x="19052667" y="-1222950"/>
            <a:ext cx="6108754" cy="646331"/>
          </a:xfrm>
          <a:prstGeom prst="rect">
            <a:avLst/>
          </a:prstGeom>
          <a:noFill/>
        </p:spPr>
        <p:txBody>
          <a:bodyPr wrap="square" rtlCol="0">
            <a:spAutoFit/>
          </a:bodyPr>
          <a:lstStyle/>
          <a:p>
            <a:r>
              <a:rPr lang="en-US" dirty="0">
                <a:solidFill>
                  <a:schemeClr val="bg1"/>
                </a:solidFill>
                <a:hlinkClick r:id="rId10">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8" name="Imagen 7">
            <a:extLst>
              <a:ext uri="{FF2B5EF4-FFF2-40B4-BE49-F238E27FC236}">
                <a16:creationId xmlns:a16="http://schemas.microsoft.com/office/drawing/2014/main" id="{E0C294EC-0DD9-1C43-84FD-59415269B66D}"/>
              </a:ext>
            </a:extLst>
          </p:cNvPr>
          <p:cNvPicPr>
            <a:picLocks noChangeAspect="1"/>
          </p:cNvPicPr>
          <p:nvPr userDrawn="1"/>
        </p:nvPicPr>
        <p:blipFill rotWithShape="1">
          <a:blip r:embed="rId11" cstate="email">
            <a:extLst>
              <a:ext uri="{28A0092B-C50C-407E-A947-70E740481C1C}">
                <a14:useLocalDpi xmlns:a14="http://schemas.microsoft.com/office/drawing/2010/main" val="0"/>
              </a:ext>
            </a:extLst>
          </a:blip>
          <a:srcRect t="26389" r="12615" b="30833"/>
          <a:stretch/>
        </p:blipFill>
        <p:spPr>
          <a:xfrm>
            <a:off x="322094" y="-1698368"/>
            <a:ext cx="2707739" cy="1325534"/>
          </a:xfrm>
          <a:prstGeom prst="rect">
            <a:avLst/>
          </a:prstGeom>
        </p:spPr>
      </p:pic>
      <p:sp>
        <p:nvSpPr>
          <p:cNvPr id="9" name="Rectangle 8">
            <a:extLst>
              <a:ext uri="{FF2B5EF4-FFF2-40B4-BE49-F238E27FC236}">
                <a16:creationId xmlns:a16="http://schemas.microsoft.com/office/drawing/2014/main" id="{AA4F9234-5C1F-2D46-95F3-1DB7E1B1BA88}"/>
              </a:ext>
            </a:extLst>
          </p:cNvPr>
          <p:cNvSpPr/>
          <p:nvPr userDrawn="1"/>
        </p:nvSpPr>
        <p:spPr>
          <a:xfrm>
            <a:off x="0" y="0"/>
            <a:ext cx="24377650"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4020" r:id="rId1"/>
    <p:sldLayoutId id="2147484024" r:id="rId2"/>
    <p:sldLayoutId id="2147484025" r:id="rId3"/>
    <p:sldLayoutId id="2147484032" r:id="rId4"/>
    <p:sldLayoutId id="2147484033" r:id="rId5"/>
    <p:sldLayoutId id="2147484034" r:id="rId6"/>
  </p:sldLayoutIdLst>
  <p:hf hdr="0" ftr="0" dt="0"/>
  <p:txStyles>
    <p:titleStyle>
      <a:lvl1pPr algn="ctr" defTabSz="1828434" rtl="0" eaLnBrk="1" latinLnBrk="0" hangingPunct="1">
        <a:lnSpc>
          <a:spcPct val="90000"/>
        </a:lnSpc>
        <a:spcBef>
          <a:spcPct val="0"/>
        </a:spcBef>
        <a:buNone/>
        <a:defRPr lang="en-US" sz="8000" b="0" i="0" kern="1200" spc="-100" baseline="0">
          <a:solidFill>
            <a:schemeClr val="tx2"/>
          </a:solidFill>
          <a:latin typeface="Poppins" pitchFamily="2" charset="77"/>
          <a:ea typeface="Open Sans Light" panose="020B0306030504020204" pitchFamily="34" charset="0"/>
          <a:cs typeface="Poppins Light" pitchFamily="2" charset="77"/>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400" b="0" i="0" kern="1200" spc="-30" baseline="0" dirty="0" smtClean="0">
          <a:solidFill>
            <a:schemeClr val="tx1"/>
          </a:solidFill>
          <a:effectLst/>
          <a:latin typeface="Poppins" pitchFamily="2" charset="77"/>
          <a:ea typeface="Open Sans Light" panose="020B0306030504020204" pitchFamily="34" charset="0"/>
          <a:cs typeface="Open Sans"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3600" b="0" i="0" kern="1200" spc="-30" baseline="0" dirty="0" smtClean="0">
          <a:solidFill>
            <a:schemeClr val="tx1"/>
          </a:solidFill>
          <a:effectLst/>
          <a:latin typeface="Poppins" pitchFamily="2" charset="77"/>
          <a:ea typeface="Open Sans Light" panose="020B0306030504020204" pitchFamily="34" charset="0"/>
          <a:cs typeface="Open Sans"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200" b="0" i="0" kern="1200" spc="-30" baseline="0" dirty="0" smtClean="0">
          <a:solidFill>
            <a:schemeClr val="tx1"/>
          </a:solidFill>
          <a:effectLst/>
          <a:latin typeface="Poppins" pitchFamily="2" charset="77"/>
          <a:ea typeface="Open Sans Light" panose="020B0306030504020204" pitchFamily="34" charset="0"/>
          <a:cs typeface="Open Sans"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2800" b="0" i="0" kern="1200" spc="-30" baseline="0" dirty="0" smtClean="0">
          <a:solidFill>
            <a:schemeClr val="tx1"/>
          </a:solidFill>
          <a:effectLst/>
          <a:latin typeface="Poppins" pitchFamily="2" charset="77"/>
          <a:ea typeface="Open Sans Light" panose="020B0306030504020204" pitchFamily="34" charset="0"/>
          <a:cs typeface="Open Sans"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2800" b="0" i="0" kern="1200" spc="-30" baseline="0" dirty="0">
          <a:solidFill>
            <a:schemeClr val="tx1"/>
          </a:solidFill>
          <a:effectLst/>
          <a:latin typeface="Poppins" pitchFamily="2" charset="77"/>
          <a:ea typeface="Open Sans Light" panose="020B0306030504020204" pitchFamily="34" charset="0"/>
          <a:cs typeface="Open Sans"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ppthemes.com/" TargetMode="External"/><Relationship Id="rId2" Type="http://schemas.openxmlformats.org/officeDocument/2006/relationships/hyperlink" Target="https://fonts.google.com/specimen/Lato" TargetMode="External"/><Relationship Id="rId1" Type="http://schemas.openxmlformats.org/officeDocument/2006/relationships/slideLayout" Target="../slideLayouts/slideLayout2.xml"/><Relationship Id="rId4" Type="http://schemas.openxmlformats.org/officeDocument/2006/relationships/hyperlink" Target="https://www.pexels.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https://www.tiktok.com/@Ppthemes" TargetMode="External"/><Relationship Id="rId3" Type="http://schemas.openxmlformats.org/officeDocument/2006/relationships/hyperlink" Target="http://www.slidesgratis.com/" TargetMode="External"/><Relationship Id="rId7" Type="http://schemas.openxmlformats.org/officeDocument/2006/relationships/hyperlink" Target="https://www.youtube.com/@Ppthemes" TargetMode="External"/><Relationship Id="rId2" Type="http://schemas.openxmlformats.org/officeDocument/2006/relationships/hyperlink" Target="https://ppthemes.com/" TargetMode="External"/><Relationship Id="rId1" Type="http://schemas.openxmlformats.org/officeDocument/2006/relationships/slideLayout" Target="../slideLayouts/slideLayout1.xml"/><Relationship Id="rId6" Type="http://schemas.openxmlformats.org/officeDocument/2006/relationships/hyperlink" Target="https://www.facebook.com/pptheme" TargetMode="External"/><Relationship Id="rId5" Type="http://schemas.openxmlformats.org/officeDocument/2006/relationships/hyperlink" Target="https://www.instagram.com/ppthemes/" TargetMode="External"/><Relationship Id="rId4"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0" y="-1"/>
            <a:ext cx="24377650" cy="13715999"/>
          </a:xfrm>
          <a:prstGeom prst="rect">
            <a:avLst/>
          </a:prstGeom>
          <a:solidFill>
            <a:srgbClr val="14214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322"/>
          <p:cNvSpPr txBox="1">
            <a:spLocks noChangeArrowheads="1"/>
          </p:cNvSpPr>
          <p:nvPr/>
        </p:nvSpPr>
        <p:spPr bwMode="auto">
          <a:xfrm>
            <a:off x="4300672" y="3842250"/>
            <a:ext cx="1404231" cy="166154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7977">
              <a:defRPr/>
            </a:pPr>
            <a:r>
              <a:rPr lang="en-US" sz="10797" dirty="0">
                <a:solidFill>
                  <a:schemeClr val="accent4"/>
                </a:solidFill>
                <a:latin typeface="+mn-lt"/>
                <a:cs typeface="Lato Black"/>
              </a:rPr>
              <a:t>01</a:t>
            </a:r>
          </a:p>
        </p:txBody>
      </p:sp>
      <p:sp>
        <p:nvSpPr>
          <p:cNvPr id="75" name="Text Box 334"/>
          <p:cNvSpPr txBox="1">
            <a:spLocks noChangeArrowheads="1"/>
          </p:cNvSpPr>
          <p:nvPr/>
        </p:nvSpPr>
        <p:spPr bwMode="auto">
          <a:xfrm>
            <a:off x="4300672" y="5870546"/>
            <a:ext cx="1404231" cy="166154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7977">
              <a:defRPr/>
            </a:pPr>
            <a:r>
              <a:rPr lang="en-US" sz="10797" dirty="0">
                <a:solidFill>
                  <a:schemeClr val="accent4"/>
                </a:solidFill>
                <a:latin typeface="+mn-lt"/>
                <a:cs typeface="Lato Black"/>
              </a:rPr>
              <a:t>02</a:t>
            </a:r>
          </a:p>
        </p:txBody>
      </p:sp>
      <p:sp>
        <p:nvSpPr>
          <p:cNvPr id="87" name="Text Box 346"/>
          <p:cNvSpPr txBox="1">
            <a:spLocks noChangeArrowheads="1"/>
          </p:cNvSpPr>
          <p:nvPr/>
        </p:nvSpPr>
        <p:spPr bwMode="auto">
          <a:xfrm>
            <a:off x="4300672" y="7906778"/>
            <a:ext cx="1404231" cy="166154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7977">
              <a:defRPr/>
            </a:pPr>
            <a:r>
              <a:rPr lang="en-US" sz="10797" dirty="0">
                <a:solidFill>
                  <a:schemeClr val="accent4"/>
                </a:solidFill>
                <a:latin typeface="+mn-lt"/>
                <a:cs typeface="Lato Black"/>
              </a:rPr>
              <a:t>03</a:t>
            </a:r>
          </a:p>
        </p:txBody>
      </p:sp>
      <p:sp>
        <p:nvSpPr>
          <p:cNvPr id="99" name="Text Box 358"/>
          <p:cNvSpPr txBox="1">
            <a:spLocks noChangeArrowheads="1"/>
          </p:cNvSpPr>
          <p:nvPr/>
        </p:nvSpPr>
        <p:spPr bwMode="auto">
          <a:xfrm>
            <a:off x="4300672" y="9939836"/>
            <a:ext cx="1404231" cy="166154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7977">
              <a:defRPr/>
            </a:pPr>
            <a:r>
              <a:rPr lang="en-US" sz="10797" dirty="0">
                <a:solidFill>
                  <a:schemeClr val="accent4"/>
                </a:solidFill>
                <a:latin typeface="+mn-lt"/>
                <a:cs typeface="Lato Black"/>
              </a:rPr>
              <a:t>04</a:t>
            </a:r>
          </a:p>
        </p:txBody>
      </p:sp>
      <p:sp>
        <p:nvSpPr>
          <p:cNvPr id="55309" name="TextBox 121"/>
          <p:cNvSpPr txBox="1">
            <a:spLocks noChangeArrowheads="1"/>
          </p:cNvSpPr>
          <p:nvPr/>
        </p:nvSpPr>
        <p:spPr bwMode="auto">
          <a:xfrm>
            <a:off x="5850004" y="3925136"/>
            <a:ext cx="14642458" cy="16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363" tIns="109681" rIns="219363" bIns="10968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2799" b="1" dirty="0">
                <a:solidFill>
                  <a:schemeClr val="bg1"/>
                </a:solidFill>
                <a:latin typeface="+mn-lt"/>
                <a:cs typeface="Arial" panose="020B0604020202020204" pitchFamily="34" charset="0"/>
              </a:rPr>
              <a:t>Download and install</a:t>
            </a:r>
            <a:r>
              <a:rPr lang="en-US" altLang="ja-JP" sz="2799" dirty="0">
                <a:solidFill>
                  <a:schemeClr val="bg1"/>
                </a:solidFill>
                <a:latin typeface="+mn-lt"/>
                <a:cs typeface="Arial" panose="020B0604020202020204" pitchFamily="34" charset="0"/>
              </a:rPr>
              <a:t> </a:t>
            </a:r>
            <a:r>
              <a:rPr lang="en-US" altLang="ja-JP" sz="2799" dirty="0">
                <a:solidFill>
                  <a:schemeClr val="bg1"/>
                </a:solidFill>
                <a:latin typeface="+mn-lt"/>
                <a:cs typeface="Arial" panose="020B0604020202020204" pitchFamily="34" charset="0"/>
                <a:hlinkClick r:id="rId2">
                  <a:extLst>
                    <a:ext uri="{A12FA001-AC4F-418D-AE19-62706E023703}">
                      <ahyp:hlinkClr xmlns:ahyp="http://schemas.microsoft.com/office/drawing/2018/hyperlinkcolor" val="tx"/>
                    </a:ext>
                  </a:extLst>
                </a:hlinkClick>
              </a:rPr>
              <a:t>Lato font </a:t>
            </a:r>
            <a:r>
              <a:rPr lang="en-US" altLang="ja-JP" sz="2799" dirty="0">
                <a:solidFill>
                  <a:schemeClr val="bg1"/>
                </a:solidFill>
                <a:latin typeface="+mn-lt"/>
                <a:cs typeface="Arial" panose="020B0604020202020204" pitchFamily="34" charset="0"/>
              </a:rPr>
              <a:t>before editing this Card before editing this template, in order to see it as you found it in </a:t>
            </a:r>
            <a:r>
              <a:rPr lang="en-US" sz="2799" dirty="0">
                <a:solidFill>
                  <a:schemeClr val="bg1"/>
                </a:solidFill>
                <a:latin typeface="+mn-lt"/>
                <a:hlinkClick r:id="rId3">
                  <a:extLst>
                    <a:ext uri="{A12FA001-AC4F-418D-AE19-62706E023703}">
                      <ahyp:hlinkClr xmlns:ahyp="http://schemas.microsoft.com/office/drawing/2018/hyperlinkcolor" val="tx"/>
                    </a:ext>
                  </a:extLst>
                </a:hlinkClick>
              </a:rPr>
              <a:t>https://ppthemes.com</a:t>
            </a:r>
            <a:r>
              <a:rPr lang="en-US" sz="2799" dirty="0">
                <a:solidFill>
                  <a:schemeClr val="bg1"/>
                </a:solidFill>
                <a:latin typeface="+mn-lt"/>
              </a:rPr>
              <a:t>  </a:t>
            </a:r>
            <a:r>
              <a:rPr lang="en-US" altLang="ja-JP" sz="2799" dirty="0">
                <a:solidFill>
                  <a:schemeClr val="bg1"/>
                </a:solidFill>
                <a:latin typeface="+mn-lt"/>
                <a:cs typeface="Arial" panose="020B0604020202020204" pitchFamily="34" charset="0"/>
              </a:rPr>
              <a:t>otherwise the font will change and your template would look different.  </a:t>
            </a:r>
            <a:endParaRPr lang="en-US" altLang="es-MX" sz="2799" b="1" dirty="0">
              <a:solidFill>
                <a:schemeClr val="bg1"/>
              </a:solidFill>
              <a:latin typeface="+mn-lt"/>
              <a:cs typeface="Arial" panose="020B0604020202020204" pitchFamily="34" charset="0"/>
            </a:endParaRPr>
          </a:p>
        </p:txBody>
      </p:sp>
      <p:sp>
        <p:nvSpPr>
          <p:cNvPr id="55311" name="TextBox 124"/>
          <p:cNvSpPr txBox="1">
            <a:spLocks noChangeArrowheads="1"/>
          </p:cNvSpPr>
          <p:nvPr/>
        </p:nvSpPr>
        <p:spPr bwMode="auto">
          <a:xfrm>
            <a:off x="5850003" y="10002185"/>
            <a:ext cx="14642456" cy="16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363" tIns="109681" rIns="219363" bIns="10968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799" b="1" dirty="0">
                <a:solidFill>
                  <a:schemeClr val="bg1"/>
                </a:solidFill>
                <a:latin typeface="+mn-lt"/>
                <a:cs typeface="Arial" panose="020B0604020202020204" pitchFamily="34" charset="0"/>
              </a:rPr>
              <a:t>Enjoy, </a:t>
            </a:r>
            <a:r>
              <a:rPr lang="en-US" altLang="es-MX" sz="2799" dirty="0">
                <a:solidFill>
                  <a:schemeClr val="bg1"/>
                </a:solidFill>
                <a:latin typeface="+mn-lt"/>
                <a:cs typeface="Arial" panose="020B0604020202020204" pitchFamily="34" charset="0"/>
              </a:rPr>
              <a:t>if you like this template don’t forget to let us your comment and share on your social media, another person will thank you. Remember to come back, we will  be uploading more options so that you can continue impressing your audience.</a:t>
            </a:r>
          </a:p>
        </p:txBody>
      </p:sp>
      <p:sp>
        <p:nvSpPr>
          <p:cNvPr id="55317" name="TextBox 29"/>
          <p:cNvSpPr txBox="1">
            <a:spLocks noChangeArrowheads="1"/>
          </p:cNvSpPr>
          <p:nvPr/>
        </p:nvSpPr>
        <p:spPr bwMode="auto">
          <a:xfrm>
            <a:off x="4051379" y="1011917"/>
            <a:ext cx="5969070" cy="110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6598" b="1" dirty="0">
                <a:solidFill>
                  <a:schemeClr val="bg1"/>
                </a:solidFill>
                <a:latin typeface="+mn-lt"/>
                <a:cs typeface="Arial" panose="020B0604020202020204" pitchFamily="34" charset="0"/>
              </a:rPr>
              <a:t>Read Before Use</a:t>
            </a:r>
          </a:p>
        </p:txBody>
      </p:sp>
      <p:grpSp>
        <p:nvGrpSpPr>
          <p:cNvPr id="55318" name="Group 30"/>
          <p:cNvGrpSpPr>
            <a:grpSpLocks/>
          </p:cNvGrpSpPr>
          <p:nvPr/>
        </p:nvGrpSpPr>
        <p:grpSpPr bwMode="auto">
          <a:xfrm>
            <a:off x="4211674" y="2200646"/>
            <a:ext cx="2279056" cy="73007"/>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35" tIns="121868" rIns="243735" bIns="121868" anchor="ctr"/>
            <a:lstStyle/>
            <a:p>
              <a:pPr algn="ctr" defTabSz="1827977">
                <a:defRPr/>
              </a:pPr>
              <a:endParaRPr lang="en-US" sz="1800" dirty="0">
                <a:solidFill>
                  <a:schemeClr val="bg1"/>
                </a:solidFill>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35" tIns="121868" rIns="243735" bIns="121868" anchor="ctr"/>
            <a:lstStyle/>
            <a:p>
              <a:pPr algn="ctr" defTabSz="1827977">
                <a:defRPr/>
              </a:pPr>
              <a:endParaRPr lang="en-US" sz="1800" dirty="0">
                <a:solidFill>
                  <a:schemeClr val="bg1"/>
                </a:solidFill>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35" tIns="121868" rIns="243735" bIns="121868" anchor="ctr"/>
            <a:lstStyle/>
            <a:p>
              <a:pPr algn="ctr" defTabSz="1827977">
                <a:defRPr/>
              </a:pPr>
              <a:endParaRPr lang="en-US" sz="1800" dirty="0">
                <a:solidFill>
                  <a:schemeClr val="bg1"/>
                </a:solidFill>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35" tIns="121868" rIns="243735" bIns="121868" anchor="ctr"/>
            <a:lstStyle/>
            <a:p>
              <a:pPr algn="ctr" defTabSz="1827977">
                <a:defRPr/>
              </a:pPr>
              <a:endParaRPr lang="en-US" sz="1800" dirty="0">
                <a:solidFill>
                  <a:schemeClr val="bg1"/>
                </a:solidFill>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35" tIns="121868" rIns="243735" bIns="121868" anchor="ctr"/>
            <a:lstStyle/>
            <a:p>
              <a:pPr algn="ctr" defTabSz="1827977">
                <a:defRPr/>
              </a:pPr>
              <a:endParaRPr lang="en-US" sz="1800" dirty="0">
                <a:solidFill>
                  <a:schemeClr val="bg1"/>
                </a:solidFill>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5850005" y="8037497"/>
            <a:ext cx="14642456" cy="16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363" tIns="109681" rIns="219363" bIns="10968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799" b="1" dirty="0">
                <a:solidFill>
                  <a:schemeClr val="bg1"/>
                </a:solidFill>
                <a:latin typeface="+mn-lt"/>
                <a:cs typeface="Arial" panose="020B0604020202020204" pitchFamily="34" charset="0"/>
              </a:rPr>
              <a:t>You won’t find some images, this will allow to use yours, </a:t>
            </a:r>
            <a:r>
              <a:rPr lang="en-US" altLang="es-MX" sz="2799" dirty="0">
                <a:solidFill>
                  <a:schemeClr val="bg1"/>
                </a:solidFill>
                <a:latin typeface="+mn-lt"/>
                <a:cs typeface="Arial" panose="020B0604020202020204" pitchFamily="34" charset="0"/>
              </a:rPr>
              <a:t>the images used were found on </a:t>
            </a:r>
            <a:r>
              <a:rPr lang="en-US" altLang="es-MX" sz="2799" dirty="0">
                <a:solidFill>
                  <a:schemeClr val="bg1"/>
                </a:solidFill>
                <a:latin typeface="+mn-lt"/>
                <a:cs typeface="Arial" panose="020B0604020202020204" pitchFamily="34" charset="0"/>
                <a:hlinkClick r:id="rId4">
                  <a:extLst>
                    <a:ext uri="{A12FA001-AC4F-418D-AE19-62706E023703}">
                      <ahyp:hlinkClr xmlns:ahyp="http://schemas.microsoft.com/office/drawing/2018/hyperlinkcolor" val="tx"/>
                    </a:ext>
                  </a:extLst>
                </a:hlinkClick>
              </a:rPr>
              <a:t>https://www.pexels.com/</a:t>
            </a:r>
            <a:r>
              <a:rPr lang="en-US" altLang="es-MX" sz="2799" dirty="0">
                <a:solidFill>
                  <a:schemeClr val="bg1"/>
                </a:solidFill>
                <a:latin typeface="+mn-lt"/>
                <a:cs typeface="Arial" panose="020B0604020202020204" pitchFamily="34" charset="0"/>
              </a:rPr>
              <a:t> there you can find another ones if you want for free. And of course, you can changed it for yours. </a:t>
            </a:r>
          </a:p>
        </p:txBody>
      </p:sp>
      <p:sp>
        <p:nvSpPr>
          <p:cNvPr id="2" name="Rectángulo 1">
            <a:extLst>
              <a:ext uri="{FF2B5EF4-FFF2-40B4-BE49-F238E27FC236}">
                <a16:creationId xmlns:a16="http://schemas.microsoft.com/office/drawing/2014/main" id="{A861E1E4-650F-4B58-BD99-93E6FC21ADED}"/>
              </a:ext>
            </a:extLst>
          </p:cNvPr>
          <p:cNvSpPr/>
          <p:nvPr/>
        </p:nvSpPr>
        <p:spPr>
          <a:xfrm>
            <a:off x="4051379" y="2275321"/>
            <a:ext cx="12188825" cy="1200008"/>
          </a:xfrm>
          <a:prstGeom prst="rect">
            <a:avLst/>
          </a:prstGeom>
        </p:spPr>
        <p:txBody>
          <a:bodyPr>
            <a:spAutoFit/>
          </a:bodyPr>
          <a:lstStyle/>
          <a:p>
            <a:r>
              <a:rPr lang="en-US" sz="7198" b="1" dirty="0">
                <a:solidFill>
                  <a:schemeClr val="accent4"/>
                </a:solidFill>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6082848" y="6069815"/>
            <a:ext cx="14455185" cy="1016368"/>
          </a:xfrm>
          <a:prstGeom prst="rect">
            <a:avLst/>
          </a:prstGeom>
        </p:spPr>
        <p:txBody>
          <a:bodyPr wrap="square">
            <a:spAutoFit/>
          </a:bodyPr>
          <a:lstStyle/>
          <a:p>
            <a:pPr>
              <a:lnSpc>
                <a:spcPct val="110000"/>
              </a:lnSpc>
            </a:pPr>
            <a:r>
              <a:rPr lang="en-US" altLang="es-MX" sz="2799" b="1" dirty="0">
                <a:solidFill>
                  <a:schemeClr val="bg1"/>
                </a:solidFill>
                <a:cs typeface="Arial" panose="020B0604020202020204" pitchFamily="34" charset="0"/>
              </a:rPr>
              <a:t>Someone said: “Creativity is the key to success in the future”, </a:t>
            </a:r>
            <a:r>
              <a:rPr lang="en-US" altLang="es-MX" sz="2799" dirty="0">
                <a:solidFill>
                  <a:schemeClr val="bg1"/>
                </a:solidFill>
                <a:cs typeface="Arial" panose="020B0604020202020204" pitchFamily="34" charset="0"/>
              </a:rPr>
              <a:t>you can use this template as you want, use your creativity and change colors, icons and image according to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rrow: Pentagon 27">
            <a:extLst>
              <a:ext uri="{FF2B5EF4-FFF2-40B4-BE49-F238E27FC236}">
                <a16:creationId xmlns:a16="http://schemas.microsoft.com/office/drawing/2014/main" id="{10E47E93-2574-40A5-F9E6-0CA7D02ABAC2}"/>
              </a:ext>
            </a:extLst>
          </p:cNvPr>
          <p:cNvSpPr/>
          <p:nvPr/>
        </p:nvSpPr>
        <p:spPr>
          <a:xfrm>
            <a:off x="7800975" y="3829050"/>
            <a:ext cx="14424025" cy="120015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Arrow: Pentagon 28">
            <a:extLst>
              <a:ext uri="{FF2B5EF4-FFF2-40B4-BE49-F238E27FC236}">
                <a16:creationId xmlns:a16="http://schemas.microsoft.com/office/drawing/2014/main" id="{B316FDBD-B383-5D91-6776-E19BA0791E72}"/>
              </a:ext>
            </a:extLst>
          </p:cNvPr>
          <p:cNvSpPr/>
          <p:nvPr/>
        </p:nvSpPr>
        <p:spPr>
          <a:xfrm>
            <a:off x="7800975" y="5200650"/>
            <a:ext cx="14424025" cy="1200150"/>
          </a:xfrm>
          <a:prstGeom prst="homePlat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30" name="Arrow: Pentagon 29">
            <a:extLst>
              <a:ext uri="{FF2B5EF4-FFF2-40B4-BE49-F238E27FC236}">
                <a16:creationId xmlns:a16="http://schemas.microsoft.com/office/drawing/2014/main" id="{1B0D8065-4524-AD0A-84B2-B03848E819DA}"/>
              </a:ext>
            </a:extLst>
          </p:cNvPr>
          <p:cNvSpPr/>
          <p:nvPr/>
        </p:nvSpPr>
        <p:spPr>
          <a:xfrm>
            <a:off x="7800975" y="6553200"/>
            <a:ext cx="14424025" cy="1200150"/>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31" name="Arrow: Pentagon 30">
            <a:extLst>
              <a:ext uri="{FF2B5EF4-FFF2-40B4-BE49-F238E27FC236}">
                <a16:creationId xmlns:a16="http://schemas.microsoft.com/office/drawing/2014/main" id="{8657DD5A-F20B-EFB4-EC44-9D97BC7E7A83}"/>
              </a:ext>
            </a:extLst>
          </p:cNvPr>
          <p:cNvSpPr/>
          <p:nvPr/>
        </p:nvSpPr>
        <p:spPr>
          <a:xfrm>
            <a:off x="7800975" y="8020050"/>
            <a:ext cx="14424025" cy="1200150"/>
          </a:xfrm>
          <a:prstGeom prst="homePlat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7" name="Rectangle: Rounded Corners 6">
            <a:extLst>
              <a:ext uri="{FF2B5EF4-FFF2-40B4-BE49-F238E27FC236}">
                <a16:creationId xmlns:a16="http://schemas.microsoft.com/office/drawing/2014/main" id="{08731CEA-066C-C200-96C9-C91F715580A0}"/>
              </a:ext>
            </a:extLst>
          </p:cNvPr>
          <p:cNvSpPr/>
          <p:nvPr/>
        </p:nvSpPr>
        <p:spPr>
          <a:xfrm>
            <a:off x="1333500" y="2533650"/>
            <a:ext cx="7124700" cy="891540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4" name="Rectangle: Rounded Corners 43">
            <a:extLst>
              <a:ext uri="{FF2B5EF4-FFF2-40B4-BE49-F238E27FC236}">
                <a16:creationId xmlns:a16="http://schemas.microsoft.com/office/drawing/2014/main" id="{E72EBE14-E75A-E775-851D-956CDEE9D02C}"/>
              </a:ext>
            </a:extLst>
          </p:cNvPr>
          <p:cNvSpPr/>
          <p:nvPr/>
        </p:nvSpPr>
        <p:spPr>
          <a:xfrm>
            <a:off x="2095500" y="3409950"/>
            <a:ext cx="5705475" cy="7600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12" name="Group 11">
            <a:extLst>
              <a:ext uri="{FF2B5EF4-FFF2-40B4-BE49-F238E27FC236}">
                <a16:creationId xmlns:a16="http://schemas.microsoft.com/office/drawing/2014/main" id="{8F9ADABB-ABA3-87D1-9911-62BED68879A1}"/>
              </a:ext>
            </a:extLst>
          </p:cNvPr>
          <p:cNvGrpSpPr/>
          <p:nvPr/>
        </p:nvGrpSpPr>
        <p:grpSpPr>
          <a:xfrm>
            <a:off x="2938463" y="1235671"/>
            <a:ext cx="3914775" cy="1501366"/>
            <a:chOff x="2238375" y="1009650"/>
            <a:chExt cx="5314950" cy="2038350"/>
          </a:xfrm>
        </p:grpSpPr>
        <p:sp>
          <p:nvSpPr>
            <p:cNvPr id="6" name="Freeform: Shape 5">
              <a:extLst>
                <a:ext uri="{FF2B5EF4-FFF2-40B4-BE49-F238E27FC236}">
                  <a16:creationId xmlns:a16="http://schemas.microsoft.com/office/drawing/2014/main" id="{188F244E-F64A-98D7-C7F6-8B7279A0F380}"/>
                </a:ext>
              </a:extLst>
            </p:cNvPr>
            <p:cNvSpPr/>
            <p:nvPr/>
          </p:nvSpPr>
          <p:spPr>
            <a:xfrm>
              <a:off x="2238375" y="1009650"/>
              <a:ext cx="5314950" cy="2038350"/>
            </a:xfrm>
            <a:custGeom>
              <a:avLst/>
              <a:gdLst>
                <a:gd name="connsiteX0" fmla="*/ 2657475 w 5314950"/>
                <a:gd name="connsiteY0" fmla="*/ 0 h 2038350"/>
                <a:gd name="connsiteX1" fmla="*/ 3362325 w 5314950"/>
                <a:gd name="connsiteY1" fmla="*/ 704850 h 2038350"/>
                <a:gd name="connsiteX2" fmla="*/ 3358484 w 5314950"/>
                <a:gd name="connsiteY2" fmla="*/ 742950 h 2038350"/>
                <a:gd name="connsiteX3" fmla="*/ 4076700 w 5314950"/>
                <a:gd name="connsiteY3" fmla="*/ 742950 h 2038350"/>
                <a:gd name="connsiteX4" fmla="*/ 5314950 w 5314950"/>
                <a:gd name="connsiteY4" fmla="*/ 1981200 h 2038350"/>
                <a:gd name="connsiteX5" fmla="*/ 5309189 w 5314950"/>
                <a:gd name="connsiteY5" fmla="*/ 2038350 h 2038350"/>
                <a:gd name="connsiteX6" fmla="*/ 5761 w 5314950"/>
                <a:gd name="connsiteY6" fmla="*/ 2038350 h 2038350"/>
                <a:gd name="connsiteX7" fmla="*/ 0 w 5314950"/>
                <a:gd name="connsiteY7" fmla="*/ 1981200 h 2038350"/>
                <a:gd name="connsiteX8" fmla="*/ 1238250 w 5314950"/>
                <a:gd name="connsiteY8" fmla="*/ 742950 h 2038350"/>
                <a:gd name="connsiteX9" fmla="*/ 1956466 w 5314950"/>
                <a:gd name="connsiteY9" fmla="*/ 742950 h 2038350"/>
                <a:gd name="connsiteX10" fmla="*/ 1952625 w 5314950"/>
                <a:gd name="connsiteY10" fmla="*/ 704850 h 2038350"/>
                <a:gd name="connsiteX11" fmla="*/ 2657475 w 5314950"/>
                <a:gd name="connsiteY11"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4950" h="2038350">
                  <a:moveTo>
                    <a:pt x="2657475" y="0"/>
                  </a:moveTo>
                  <a:cubicBezTo>
                    <a:pt x="3046753" y="0"/>
                    <a:pt x="3362325" y="315572"/>
                    <a:pt x="3362325" y="704850"/>
                  </a:cubicBezTo>
                  <a:lnTo>
                    <a:pt x="3358484" y="742950"/>
                  </a:lnTo>
                  <a:lnTo>
                    <a:pt x="4076700" y="742950"/>
                  </a:lnTo>
                  <a:cubicBezTo>
                    <a:pt x="4760567" y="742950"/>
                    <a:pt x="5314950" y="1297333"/>
                    <a:pt x="5314950" y="1981200"/>
                  </a:cubicBezTo>
                  <a:lnTo>
                    <a:pt x="5309189" y="2038350"/>
                  </a:lnTo>
                  <a:lnTo>
                    <a:pt x="5761" y="2038350"/>
                  </a:lnTo>
                  <a:lnTo>
                    <a:pt x="0" y="1981200"/>
                  </a:lnTo>
                  <a:cubicBezTo>
                    <a:pt x="0" y="1297333"/>
                    <a:pt x="554383" y="742950"/>
                    <a:pt x="1238250" y="742950"/>
                  </a:cubicBezTo>
                  <a:lnTo>
                    <a:pt x="1956466" y="742950"/>
                  </a:lnTo>
                  <a:lnTo>
                    <a:pt x="1952625" y="704850"/>
                  </a:lnTo>
                  <a:cubicBezTo>
                    <a:pt x="1952625" y="315572"/>
                    <a:pt x="2268197" y="0"/>
                    <a:pt x="265747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9" name="Oval 8">
              <a:extLst>
                <a:ext uri="{FF2B5EF4-FFF2-40B4-BE49-F238E27FC236}">
                  <a16:creationId xmlns:a16="http://schemas.microsoft.com/office/drawing/2014/main" id="{BFD1B082-A222-26AF-3FBA-56F26D746024}"/>
                </a:ext>
              </a:extLst>
            </p:cNvPr>
            <p:cNvSpPr/>
            <p:nvPr/>
          </p:nvSpPr>
          <p:spPr>
            <a:xfrm>
              <a:off x="4438650" y="1190625"/>
              <a:ext cx="914400" cy="914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5" name="Graphic 14" descr="Checkbox Checked with solid fill">
            <a:extLst>
              <a:ext uri="{FF2B5EF4-FFF2-40B4-BE49-F238E27FC236}">
                <a16:creationId xmlns:a16="http://schemas.microsoft.com/office/drawing/2014/main" id="{AEE21280-8A59-1522-8EEF-57482D6842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81263" y="4210050"/>
            <a:ext cx="1238250" cy="1238250"/>
          </a:xfrm>
          <a:prstGeom prst="rect">
            <a:avLst/>
          </a:prstGeom>
        </p:spPr>
      </p:pic>
      <p:pic>
        <p:nvPicPr>
          <p:cNvPr id="17" name="Graphic 16" descr="Checkbox Checked with solid fill">
            <a:extLst>
              <a:ext uri="{FF2B5EF4-FFF2-40B4-BE49-F238E27FC236}">
                <a16:creationId xmlns:a16="http://schemas.microsoft.com/office/drawing/2014/main" id="{1AE43884-C80A-55B1-3379-09A50D25AB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81263" y="5457825"/>
            <a:ext cx="1238250" cy="1238250"/>
          </a:xfrm>
          <a:prstGeom prst="rect">
            <a:avLst/>
          </a:prstGeom>
        </p:spPr>
      </p:pic>
      <p:pic>
        <p:nvPicPr>
          <p:cNvPr id="20" name="Graphic 19" descr="Checkbox Checked with solid fill">
            <a:extLst>
              <a:ext uri="{FF2B5EF4-FFF2-40B4-BE49-F238E27FC236}">
                <a16:creationId xmlns:a16="http://schemas.microsoft.com/office/drawing/2014/main" id="{096F0B85-CC6B-1FB6-8EA0-84CA11361AF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81263" y="6858000"/>
            <a:ext cx="1238250" cy="1238250"/>
          </a:xfrm>
          <a:prstGeom prst="rect">
            <a:avLst/>
          </a:prstGeom>
        </p:spPr>
      </p:pic>
      <p:pic>
        <p:nvPicPr>
          <p:cNvPr id="21" name="Graphic 20" descr="Checkbox Checked with solid fill">
            <a:extLst>
              <a:ext uri="{FF2B5EF4-FFF2-40B4-BE49-F238E27FC236}">
                <a16:creationId xmlns:a16="http://schemas.microsoft.com/office/drawing/2014/main" id="{B380F15D-BCBD-6525-E10F-6C950235C1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81263" y="8258175"/>
            <a:ext cx="1238250" cy="1238250"/>
          </a:xfrm>
          <a:prstGeom prst="rect">
            <a:avLst/>
          </a:prstGeom>
        </p:spPr>
      </p:pic>
      <p:cxnSp>
        <p:nvCxnSpPr>
          <p:cNvPr id="24" name="Straight Connector 23">
            <a:extLst>
              <a:ext uri="{FF2B5EF4-FFF2-40B4-BE49-F238E27FC236}">
                <a16:creationId xmlns:a16="http://schemas.microsoft.com/office/drawing/2014/main" id="{9479A14F-0482-5601-CBD6-D4AA83E4AC70}"/>
              </a:ext>
            </a:extLst>
          </p:cNvPr>
          <p:cNvCxnSpPr/>
          <p:nvPr/>
        </p:nvCxnSpPr>
        <p:spPr>
          <a:xfrm>
            <a:off x="3719513" y="5181600"/>
            <a:ext cx="3133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C17D757-0BCF-E9C1-E84E-EE511D674B47}"/>
              </a:ext>
            </a:extLst>
          </p:cNvPr>
          <p:cNvCxnSpPr/>
          <p:nvPr/>
        </p:nvCxnSpPr>
        <p:spPr>
          <a:xfrm>
            <a:off x="3719513" y="6400800"/>
            <a:ext cx="3133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D209B5-4415-609A-B8A2-4F3F90AE9394}"/>
              </a:ext>
            </a:extLst>
          </p:cNvPr>
          <p:cNvCxnSpPr/>
          <p:nvPr/>
        </p:nvCxnSpPr>
        <p:spPr>
          <a:xfrm>
            <a:off x="3719513" y="7753350"/>
            <a:ext cx="3133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052B56A-84E2-22E1-432C-63237F890BBC}"/>
              </a:ext>
            </a:extLst>
          </p:cNvPr>
          <p:cNvCxnSpPr/>
          <p:nvPr/>
        </p:nvCxnSpPr>
        <p:spPr>
          <a:xfrm>
            <a:off x="3719513" y="9220200"/>
            <a:ext cx="3133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B6DD4E9-36BF-CFD8-8A5F-19683760916A}"/>
              </a:ext>
            </a:extLst>
          </p:cNvPr>
          <p:cNvSpPr txBox="1"/>
          <p:nvPr/>
        </p:nvSpPr>
        <p:spPr>
          <a:xfrm>
            <a:off x="8748712" y="3829050"/>
            <a:ext cx="12720638" cy="1569660"/>
          </a:xfrm>
          <a:prstGeom prst="rect">
            <a:avLst/>
          </a:prstGeom>
          <a:noFill/>
        </p:spPr>
        <p:txBody>
          <a:bodyPr wrap="square" rtlCol="0">
            <a:spAutoFit/>
          </a:bodyPr>
          <a:lstStyle/>
          <a:p>
            <a:r>
              <a:rPr lang="en-US" sz="2400" b="1" spc="-15" dirty="0">
                <a:solidFill>
                  <a:schemeClr val="bg1"/>
                </a:solidFill>
                <a:latin typeface="DM Sans" pitchFamily="2" charset="77"/>
              </a:rPr>
              <a:t>TITLE 1:</a:t>
            </a:r>
          </a:p>
          <a:p>
            <a:r>
              <a:rPr lang="en-US" sz="2400" spc="-15" dirty="0">
                <a:solidFill>
                  <a:schemeClr val="bg1"/>
                </a:solidFill>
                <a:latin typeface="DM Sans" pitchFamily="2" charset="77"/>
              </a:rPr>
              <a:t>You can achieve anything you set your mind to—just put in the effort. Now go out there and present like a pro!</a:t>
            </a:r>
          </a:p>
          <a:p>
            <a:endParaRPr lang="es-CO" sz="2400" dirty="0">
              <a:solidFill>
                <a:schemeClr val="bg1"/>
              </a:solidFill>
            </a:endParaRPr>
          </a:p>
        </p:txBody>
      </p:sp>
      <p:sp>
        <p:nvSpPr>
          <p:cNvPr id="39" name="TextBox 38">
            <a:extLst>
              <a:ext uri="{FF2B5EF4-FFF2-40B4-BE49-F238E27FC236}">
                <a16:creationId xmlns:a16="http://schemas.microsoft.com/office/drawing/2014/main" id="{49B83E10-DA92-E8FF-090B-33EF56808587}"/>
              </a:ext>
            </a:extLst>
          </p:cNvPr>
          <p:cNvSpPr txBox="1"/>
          <p:nvPr/>
        </p:nvSpPr>
        <p:spPr>
          <a:xfrm>
            <a:off x="8748712" y="5200650"/>
            <a:ext cx="12720638" cy="1569660"/>
          </a:xfrm>
          <a:prstGeom prst="rect">
            <a:avLst/>
          </a:prstGeom>
          <a:noFill/>
        </p:spPr>
        <p:txBody>
          <a:bodyPr wrap="square" rtlCol="0">
            <a:spAutoFit/>
          </a:bodyPr>
          <a:lstStyle/>
          <a:p>
            <a:r>
              <a:rPr lang="en-US" sz="2400" b="1" spc="-15" dirty="0">
                <a:solidFill>
                  <a:schemeClr val="bg1"/>
                </a:solidFill>
                <a:latin typeface="DM Sans" pitchFamily="2" charset="77"/>
              </a:rPr>
              <a:t>TITLE 1:</a:t>
            </a:r>
          </a:p>
          <a:p>
            <a:r>
              <a:rPr lang="en-US" sz="2400" spc="-15" dirty="0">
                <a:solidFill>
                  <a:schemeClr val="bg1"/>
                </a:solidFill>
                <a:latin typeface="DM Sans" pitchFamily="2" charset="77"/>
              </a:rPr>
              <a:t>You can achieve anything you set your mind to—just put in the effort. Now go out there and present like a pro!</a:t>
            </a:r>
          </a:p>
          <a:p>
            <a:endParaRPr lang="es-CO" sz="2400" dirty="0">
              <a:solidFill>
                <a:schemeClr val="bg1"/>
              </a:solidFill>
            </a:endParaRPr>
          </a:p>
        </p:txBody>
      </p:sp>
      <p:sp>
        <p:nvSpPr>
          <p:cNvPr id="40" name="TextBox 39">
            <a:extLst>
              <a:ext uri="{FF2B5EF4-FFF2-40B4-BE49-F238E27FC236}">
                <a16:creationId xmlns:a16="http://schemas.microsoft.com/office/drawing/2014/main" id="{2E2F8947-4784-CDB8-885B-99E93DEE100E}"/>
              </a:ext>
            </a:extLst>
          </p:cNvPr>
          <p:cNvSpPr txBox="1"/>
          <p:nvPr/>
        </p:nvSpPr>
        <p:spPr>
          <a:xfrm>
            <a:off x="8748712" y="6553200"/>
            <a:ext cx="12720638" cy="1569660"/>
          </a:xfrm>
          <a:prstGeom prst="rect">
            <a:avLst/>
          </a:prstGeom>
          <a:noFill/>
        </p:spPr>
        <p:txBody>
          <a:bodyPr wrap="square" rtlCol="0">
            <a:spAutoFit/>
          </a:bodyPr>
          <a:lstStyle/>
          <a:p>
            <a:r>
              <a:rPr lang="en-US" sz="2400" b="1" spc="-15" dirty="0">
                <a:solidFill>
                  <a:schemeClr val="bg1"/>
                </a:solidFill>
                <a:latin typeface="DM Sans" pitchFamily="2" charset="77"/>
              </a:rPr>
              <a:t>TITLE 1:</a:t>
            </a:r>
          </a:p>
          <a:p>
            <a:r>
              <a:rPr lang="en-US" sz="2400" spc="-15" dirty="0">
                <a:solidFill>
                  <a:schemeClr val="bg1"/>
                </a:solidFill>
                <a:latin typeface="DM Sans" pitchFamily="2" charset="77"/>
              </a:rPr>
              <a:t>You can achieve anything you set your mind to—just put in the effort. Now go out there and present like a pro!</a:t>
            </a:r>
          </a:p>
          <a:p>
            <a:endParaRPr lang="es-CO" sz="2400" dirty="0">
              <a:solidFill>
                <a:schemeClr val="bg1"/>
              </a:solidFill>
            </a:endParaRPr>
          </a:p>
        </p:txBody>
      </p:sp>
      <p:sp>
        <p:nvSpPr>
          <p:cNvPr id="41" name="TextBox 40">
            <a:extLst>
              <a:ext uri="{FF2B5EF4-FFF2-40B4-BE49-F238E27FC236}">
                <a16:creationId xmlns:a16="http://schemas.microsoft.com/office/drawing/2014/main" id="{491DED2F-20C3-7F31-DF9A-14D9EAAD5094}"/>
              </a:ext>
            </a:extLst>
          </p:cNvPr>
          <p:cNvSpPr txBox="1"/>
          <p:nvPr/>
        </p:nvSpPr>
        <p:spPr>
          <a:xfrm>
            <a:off x="8748712" y="8020050"/>
            <a:ext cx="12720638" cy="1569660"/>
          </a:xfrm>
          <a:prstGeom prst="rect">
            <a:avLst/>
          </a:prstGeom>
          <a:noFill/>
        </p:spPr>
        <p:txBody>
          <a:bodyPr wrap="square" rtlCol="0">
            <a:spAutoFit/>
          </a:bodyPr>
          <a:lstStyle/>
          <a:p>
            <a:r>
              <a:rPr lang="en-US" sz="2400" b="1" spc="-15" dirty="0">
                <a:solidFill>
                  <a:schemeClr val="bg1"/>
                </a:solidFill>
                <a:latin typeface="DM Sans" pitchFamily="2" charset="77"/>
              </a:rPr>
              <a:t>TITLE 1:</a:t>
            </a:r>
          </a:p>
          <a:p>
            <a:r>
              <a:rPr lang="en-US" sz="2400" spc="-15" dirty="0">
                <a:solidFill>
                  <a:schemeClr val="bg1"/>
                </a:solidFill>
                <a:latin typeface="DM Sans" pitchFamily="2" charset="77"/>
              </a:rPr>
              <a:t>You can achieve anything you set your mind to—just put in the effort. Now go out there and present like a pro!</a:t>
            </a:r>
          </a:p>
          <a:p>
            <a:endParaRPr lang="es-CO" sz="2400" dirty="0">
              <a:solidFill>
                <a:schemeClr val="bg1"/>
              </a:solidFill>
            </a:endParaRPr>
          </a:p>
        </p:txBody>
      </p:sp>
      <p:sp>
        <p:nvSpPr>
          <p:cNvPr id="42" name="Rectangle 41">
            <a:extLst>
              <a:ext uri="{FF2B5EF4-FFF2-40B4-BE49-F238E27FC236}">
                <a16:creationId xmlns:a16="http://schemas.microsoft.com/office/drawing/2014/main" id="{B5CC598F-7E13-B1FF-C9EF-48CD125EE661}"/>
              </a:ext>
            </a:extLst>
          </p:cNvPr>
          <p:cNvSpPr/>
          <p:nvPr/>
        </p:nvSpPr>
        <p:spPr>
          <a:xfrm>
            <a:off x="15315255" y="2105768"/>
            <a:ext cx="5025399" cy="837442"/>
          </a:xfrm>
          <a:prstGeom prst="rect">
            <a:avLst/>
          </a:prstGeom>
          <a:solidFill>
            <a:schemeClr val="accent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43" name="TextBox 42">
            <a:extLst>
              <a:ext uri="{FF2B5EF4-FFF2-40B4-BE49-F238E27FC236}">
                <a16:creationId xmlns:a16="http://schemas.microsoft.com/office/drawing/2014/main" id="{D8133025-E8FD-B579-767D-8F5F970865E5}"/>
              </a:ext>
            </a:extLst>
          </p:cNvPr>
          <p:cNvSpPr txBox="1"/>
          <p:nvPr/>
        </p:nvSpPr>
        <p:spPr>
          <a:xfrm>
            <a:off x="9489607" y="2078932"/>
            <a:ext cx="10851047" cy="923330"/>
          </a:xfrm>
          <a:prstGeom prst="rect">
            <a:avLst/>
          </a:prstGeom>
          <a:noFill/>
        </p:spPr>
        <p:txBody>
          <a:bodyPr wrap="none" rtlCol="0">
            <a:spAutoFit/>
          </a:bodyPr>
          <a:lstStyle/>
          <a:p>
            <a:r>
              <a:rPr lang="es-CO" sz="5400" b="1" dirty="0">
                <a:solidFill>
                  <a:schemeClr val="accent3"/>
                </a:solidFill>
                <a:latin typeface="Poppins" panose="00000500000000000000" pitchFamily="2" charset="0"/>
                <a:cs typeface="Poppins" panose="00000500000000000000" pitchFamily="2" charset="0"/>
              </a:rPr>
              <a:t>EASY CHECKLIST </a:t>
            </a:r>
            <a:r>
              <a:rPr lang="es-CO" sz="5400" b="1" dirty="0">
                <a:solidFill>
                  <a:schemeClr val="accent1"/>
                </a:solidFill>
                <a:latin typeface="Poppins" panose="00000500000000000000" pitchFamily="2" charset="0"/>
                <a:cs typeface="Poppins" panose="00000500000000000000" pitchFamily="2" charset="0"/>
              </a:rPr>
              <a:t>INFOGRAPHIC</a:t>
            </a:r>
          </a:p>
        </p:txBody>
      </p:sp>
      <p:sp>
        <p:nvSpPr>
          <p:cNvPr id="50" name="TextBox 49">
            <a:extLst>
              <a:ext uri="{FF2B5EF4-FFF2-40B4-BE49-F238E27FC236}">
                <a16:creationId xmlns:a16="http://schemas.microsoft.com/office/drawing/2014/main" id="{F6497EF9-99B7-493D-0D8A-B8FCE3ABCA16}"/>
              </a:ext>
            </a:extLst>
          </p:cNvPr>
          <p:cNvSpPr txBox="1"/>
          <p:nvPr/>
        </p:nvSpPr>
        <p:spPr>
          <a:xfrm flipH="1">
            <a:off x="3733013" y="4359742"/>
            <a:ext cx="3036555" cy="646331"/>
          </a:xfrm>
          <a:prstGeom prst="rect">
            <a:avLst/>
          </a:prstGeom>
          <a:noFill/>
        </p:spPr>
        <p:txBody>
          <a:bodyPr wrap="square" rtlCol="0">
            <a:spAutoFit/>
          </a:bodyPr>
          <a:lstStyle/>
          <a:p>
            <a:r>
              <a:rPr lang="en-US">
                <a:latin typeface="Poppins" panose="00000500000000000000" pitchFamily="2" charset="0"/>
                <a:cs typeface="Poppins" panose="00000500000000000000" pitchFamily="2" charset="0"/>
              </a:rPr>
              <a:t>Task 01</a:t>
            </a:r>
          </a:p>
        </p:txBody>
      </p:sp>
      <p:sp>
        <p:nvSpPr>
          <p:cNvPr id="51" name="TextBox 50">
            <a:extLst>
              <a:ext uri="{FF2B5EF4-FFF2-40B4-BE49-F238E27FC236}">
                <a16:creationId xmlns:a16="http://schemas.microsoft.com/office/drawing/2014/main" id="{362E8AA2-3A02-574F-1DF6-5F613D0E6D11}"/>
              </a:ext>
            </a:extLst>
          </p:cNvPr>
          <p:cNvSpPr txBox="1"/>
          <p:nvPr/>
        </p:nvSpPr>
        <p:spPr>
          <a:xfrm flipH="1">
            <a:off x="3733013" y="5674877"/>
            <a:ext cx="3036555" cy="646331"/>
          </a:xfrm>
          <a:prstGeom prst="rect">
            <a:avLst/>
          </a:prstGeom>
          <a:noFill/>
        </p:spPr>
        <p:txBody>
          <a:bodyPr wrap="square" rtlCol="0">
            <a:spAutoFit/>
          </a:bodyPr>
          <a:lstStyle/>
          <a:p>
            <a:r>
              <a:rPr lang="en-US" dirty="0">
                <a:latin typeface="Poppins" panose="00000500000000000000" pitchFamily="2" charset="0"/>
                <a:cs typeface="Poppins" panose="00000500000000000000" pitchFamily="2" charset="0"/>
              </a:rPr>
              <a:t>Task 02</a:t>
            </a:r>
          </a:p>
        </p:txBody>
      </p:sp>
      <p:sp>
        <p:nvSpPr>
          <p:cNvPr id="52" name="TextBox 51">
            <a:extLst>
              <a:ext uri="{FF2B5EF4-FFF2-40B4-BE49-F238E27FC236}">
                <a16:creationId xmlns:a16="http://schemas.microsoft.com/office/drawing/2014/main" id="{AC4405F6-86D0-0427-74B6-B47A1328D6F5}"/>
              </a:ext>
            </a:extLst>
          </p:cNvPr>
          <p:cNvSpPr txBox="1"/>
          <p:nvPr/>
        </p:nvSpPr>
        <p:spPr>
          <a:xfrm flipH="1">
            <a:off x="3733013" y="7073714"/>
            <a:ext cx="3036555" cy="646331"/>
          </a:xfrm>
          <a:prstGeom prst="rect">
            <a:avLst/>
          </a:prstGeom>
          <a:noFill/>
        </p:spPr>
        <p:txBody>
          <a:bodyPr wrap="square" rtlCol="0">
            <a:spAutoFit/>
          </a:bodyPr>
          <a:lstStyle/>
          <a:p>
            <a:r>
              <a:rPr lang="en-US" dirty="0">
                <a:latin typeface="Poppins" panose="00000500000000000000" pitchFamily="2" charset="0"/>
                <a:cs typeface="Poppins" panose="00000500000000000000" pitchFamily="2" charset="0"/>
              </a:rPr>
              <a:t>Task 03</a:t>
            </a:r>
          </a:p>
        </p:txBody>
      </p:sp>
      <p:sp>
        <p:nvSpPr>
          <p:cNvPr id="53" name="TextBox 52">
            <a:extLst>
              <a:ext uri="{FF2B5EF4-FFF2-40B4-BE49-F238E27FC236}">
                <a16:creationId xmlns:a16="http://schemas.microsoft.com/office/drawing/2014/main" id="{2B4EEAF9-1DF3-1195-AAD4-3C7236C0278C}"/>
              </a:ext>
            </a:extLst>
          </p:cNvPr>
          <p:cNvSpPr txBox="1"/>
          <p:nvPr/>
        </p:nvSpPr>
        <p:spPr>
          <a:xfrm flipH="1">
            <a:off x="3733013" y="8540563"/>
            <a:ext cx="3036555" cy="646331"/>
          </a:xfrm>
          <a:prstGeom prst="rect">
            <a:avLst/>
          </a:prstGeom>
          <a:noFill/>
        </p:spPr>
        <p:txBody>
          <a:bodyPr wrap="square" rtlCol="0">
            <a:spAutoFit/>
          </a:bodyPr>
          <a:lstStyle/>
          <a:p>
            <a:r>
              <a:rPr lang="en-US" dirty="0">
                <a:latin typeface="Poppins" panose="00000500000000000000" pitchFamily="2" charset="0"/>
                <a:cs typeface="Poppins" panose="00000500000000000000" pitchFamily="2" charset="0"/>
              </a:rPr>
              <a:t>Task 04</a:t>
            </a:r>
          </a:p>
        </p:txBody>
      </p:sp>
    </p:spTree>
    <p:extLst>
      <p:ext uri="{BB962C8B-B14F-4D97-AF65-F5344CB8AC3E}">
        <p14:creationId xmlns:p14="http://schemas.microsoft.com/office/powerpoint/2010/main" val="1097019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C2E74CD3-9939-4B43-1232-E37F6EE3F956}"/>
              </a:ext>
            </a:extLst>
          </p:cNvPr>
          <p:cNvSpPr/>
          <p:nvPr/>
        </p:nvSpPr>
        <p:spPr>
          <a:xfrm>
            <a:off x="2876550" y="2419350"/>
            <a:ext cx="4324350" cy="800100"/>
          </a:xfrm>
          <a:custGeom>
            <a:avLst/>
            <a:gdLst>
              <a:gd name="connsiteX0" fmla="*/ 720739 w 4324350"/>
              <a:gd name="connsiteY0" fmla="*/ 0 h 800100"/>
              <a:gd name="connsiteX1" fmla="*/ 3603611 w 4324350"/>
              <a:gd name="connsiteY1" fmla="*/ 0 h 800100"/>
              <a:gd name="connsiteX2" fmla="*/ 4324350 w 4324350"/>
              <a:gd name="connsiteY2" fmla="*/ 720739 h 800100"/>
              <a:gd name="connsiteX3" fmla="*/ 4324350 w 4324350"/>
              <a:gd name="connsiteY3" fmla="*/ 800100 h 800100"/>
              <a:gd name="connsiteX4" fmla="*/ 0 w 4324350"/>
              <a:gd name="connsiteY4" fmla="*/ 800100 h 800100"/>
              <a:gd name="connsiteX5" fmla="*/ 0 w 4324350"/>
              <a:gd name="connsiteY5" fmla="*/ 720739 h 800100"/>
              <a:gd name="connsiteX6" fmla="*/ 720739 w 4324350"/>
              <a:gd name="connsiteY6"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50" h="800100">
                <a:moveTo>
                  <a:pt x="720739" y="0"/>
                </a:moveTo>
                <a:lnTo>
                  <a:pt x="3603611" y="0"/>
                </a:lnTo>
                <a:cubicBezTo>
                  <a:pt x="4001664" y="0"/>
                  <a:pt x="4324350" y="322686"/>
                  <a:pt x="4324350" y="720739"/>
                </a:cubicBezTo>
                <a:lnTo>
                  <a:pt x="4324350" y="800100"/>
                </a:lnTo>
                <a:lnTo>
                  <a:pt x="0" y="800100"/>
                </a:lnTo>
                <a:lnTo>
                  <a:pt x="0" y="720739"/>
                </a:lnTo>
                <a:cubicBezTo>
                  <a:pt x="0" y="322686"/>
                  <a:pt x="322686" y="0"/>
                  <a:pt x="720739" y="0"/>
                </a:cubicBezTo>
                <a:close/>
              </a:path>
            </a:pathLst>
          </a:cu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32" name="Rectangle 31">
            <a:extLst>
              <a:ext uri="{FF2B5EF4-FFF2-40B4-BE49-F238E27FC236}">
                <a16:creationId xmlns:a16="http://schemas.microsoft.com/office/drawing/2014/main" id="{06A36DBC-3379-3A72-DA23-3B77F13927A2}"/>
              </a:ext>
            </a:extLst>
          </p:cNvPr>
          <p:cNvSpPr/>
          <p:nvPr/>
        </p:nvSpPr>
        <p:spPr>
          <a:xfrm>
            <a:off x="2876550" y="3219450"/>
            <a:ext cx="4324350" cy="6648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36" name="Group 35">
            <a:extLst>
              <a:ext uri="{FF2B5EF4-FFF2-40B4-BE49-F238E27FC236}">
                <a16:creationId xmlns:a16="http://schemas.microsoft.com/office/drawing/2014/main" id="{0F2D5CF7-EE6E-6E99-2F1F-60271B410590}"/>
              </a:ext>
            </a:extLst>
          </p:cNvPr>
          <p:cNvGrpSpPr/>
          <p:nvPr/>
        </p:nvGrpSpPr>
        <p:grpSpPr>
          <a:xfrm>
            <a:off x="3124200" y="4029075"/>
            <a:ext cx="3943350" cy="514350"/>
            <a:chOff x="1695450" y="3695700"/>
            <a:chExt cx="3943350" cy="514350"/>
          </a:xfrm>
        </p:grpSpPr>
        <p:sp>
          <p:nvSpPr>
            <p:cNvPr id="33" name="Oval 32">
              <a:extLst>
                <a:ext uri="{FF2B5EF4-FFF2-40B4-BE49-F238E27FC236}">
                  <a16:creationId xmlns:a16="http://schemas.microsoft.com/office/drawing/2014/main" id="{9880C1DA-2FD8-4312-5662-9F322D89C65D}"/>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5" name="Straight Connector 34">
              <a:extLst>
                <a:ext uri="{FF2B5EF4-FFF2-40B4-BE49-F238E27FC236}">
                  <a16:creationId xmlns:a16="http://schemas.microsoft.com/office/drawing/2014/main" id="{C33E0774-E220-27FE-EDBE-F76307B09243}"/>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04272F55-C732-4044-BB30-862C0CA4F939}"/>
              </a:ext>
            </a:extLst>
          </p:cNvPr>
          <p:cNvGrpSpPr/>
          <p:nvPr/>
        </p:nvGrpSpPr>
        <p:grpSpPr>
          <a:xfrm>
            <a:off x="3124200" y="4619625"/>
            <a:ext cx="3943350" cy="514350"/>
            <a:chOff x="1695450" y="3695700"/>
            <a:chExt cx="3943350" cy="514350"/>
          </a:xfrm>
        </p:grpSpPr>
        <p:sp>
          <p:nvSpPr>
            <p:cNvPr id="57" name="Oval 56">
              <a:extLst>
                <a:ext uri="{FF2B5EF4-FFF2-40B4-BE49-F238E27FC236}">
                  <a16:creationId xmlns:a16="http://schemas.microsoft.com/office/drawing/2014/main" id="{C14E8791-49DF-01F5-D0FB-04E86AD5857E}"/>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58" name="Straight Connector 57">
              <a:extLst>
                <a:ext uri="{FF2B5EF4-FFF2-40B4-BE49-F238E27FC236}">
                  <a16:creationId xmlns:a16="http://schemas.microsoft.com/office/drawing/2014/main" id="{263060C9-5CD9-02FA-DF9F-4F848FABCF8F}"/>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1C7E9BB-B473-87B6-9AB9-C40F226B8B64}"/>
              </a:ext>
            </a:extLst>
          </p:cNvPr>
          <p:cNvGrpSpPr/>
          <p:nvPr/>
        </p:nvGrpSpPr>
        <p:grpSpPr>
          <a:xfrm>
            <a:off x="3124200" y="5219700"/>
            <a:ext cx="3943350" cy="514350"/>
            <a:chOff x="1695450" y="3695700"/>
            <a:chExt cx="3943350" cy="514350"/>
          </a:xfrm>
        </p:grpSpPr>
        <p:sp>
          <p:nvSpPr>
            <p:cNvPr id="60" name="Oval 59">
              <a:extLst>
                <a:ext uri="{FF2B5EF4-FFF2-40B4-BE49-F238E27FC236}">
                  <a16:creationId xmlns:a16="http://schemas.microsoft.com/office/drawing/2014/main" id="{277D0C60-49E1-B2AF-0A1D-69B2298E6287}"/>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61" name="Straight Connector 60">
              <a:extLst>
                <a:ext uri="{FF2B5EF4-FFF2-40B4-BE49-F238E27FC236}">
                  <a16:creationId xmlns:a16="http://schemas.microsoft.com/office/drawing/2014/main" id="{1535D2E0-5C09-8A67-DDA6-A2EFE1003F18}"/>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14C60F2B-1377-891B-6A8C-354708FDB02D}"/>
              </a:ext>
            </a:extLst>
          </p:cNvPr>
          <p:cNvGrpSpPr/>
          <p:nvPr/>
        </p:nvGrpSpPr>
        <p:grpSpPr>
          <a:xfrm>
            <a:off x="3124200" y="5838824"/>
            <a:ext cx="3943350" cy="514350"/>
            <a:chOff x="1695450" y="3695700"/>
            <a:chExt cx="3943350" cy="514350"/>
          </a:xfrm>
        </p:grpSpPr>
        <p:sp>
          <p:nvSpPr>
            <p:cNvPr id="63" name="Oval 62">
              <a:extLst>
                <a:ext uri="{FF2B5EF4-FFF2-40B4-BE49-F238E27FC236}">
                  <a16:creationId xmlns:a16="http://schemas.microsoft.com/office/drawing/2014/main" id="{3A80F7AA-5732-620B-FF66-E66E342936B1}"/>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64" name="Straight Connector 63">
              <a:extLst>
                <a:ext uri="{FF2B5EF4-FFF2-40B4-BE49-F238E27FC236}">
                  <a16:creationId xmlns:a16="http://schemas.microsoft.com/office/drawing/2014/main" id="{C39FFE9E-F23F-2321-9AD3-4FE7B5DE80A0}"/>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5603CC78-9FD4-93F9-BF08-9841B78AA9B8}"/>
              </a:ext>
            </a:extLst>
          </p:cNvPr>
          <p:cNvGrpSpPr/>
          <p:nvPr/>
        </p:nvGrpSpPr>
        <p:grpSpPr>
          <a:xfrm>
            <a:off x="3124200" y="6462712"/>
            <a:ext cx="3943350" cy="514350"/>
            <a:chOff x="1695450" y="3695700"/>
            <a:chExt cx="3943350" cy="514350"/>
          </a:xfrm>
        </p:grpSpPr>
        <p:sp>
          <p:nvSpPr>
            <p:cNvPr id="66" name="Oval 65">
              <a:extLst>
                <a:ext uri="{FF2B5EF4-FFF2-40B4-BE49-F238E27FC236}">
                  <a16:creationId xmlns:a16="http://schemas.microsoft.com/office/drawing/2014/main" id="{BF67B93E-647E-0EC6-AD2E-BA0C515B4130}"/>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67" name="Straight Connector 66">
              <a:extLst>
                <a:ext uri="{FF2B5EF4-FFF2-40B4-BE49-F238E27FC236}">
                  <a16:creationId xmlns:a16="http://schemas.microsoft.com/office/drawing/2014/main" id="{2F8FD66C-6C6A-64CD-7B98-36A7E0311D14}"/>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9DA2315E-C2CB-DD40-74E7-58809ABB3A70}"/>
              </a:ext>
            </a:extLst>
          </p:cNvPr>
          <p:cNvGrpSpPr/>
          <p:nvPr/>
        </p:nvGrpSpPr>
        <p:grpSpPr>
          <a:xfrm>
            <a:off x="3124200" y="7086601"/>
            <a:ext cx="3943350" cy="514350"/>
            <a:chOff x="1695450" y="3695700"/>
            <a:chExt cx="3943350" cy="514350"/>
          </a:xfrm>
        </p:grpSpPr>
        <p:sp>
          <p:nvSpPr>
            <p:cNvPr id="69" name="Oval 68">
              <a:extLst>
                <a:ext uri="{FF2B5EF4-FFF2-40B4-BE49-F238E27FC236}">
                  <a16:creationId xmlns:a16="http://schemas.microsoft.com/office/drawing/2014/main" id="{4D79B14A-13F5-2E52-3147-26AA181EE944}"/>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70" name="Straight Connector 69">
              <a:extLst>
                <a:ext uri="{FF2B5EF4-FFF2-40B4-BE49-F238E27FC236}">
                  <a16:creationId xmlns:a16="http://schemas.microsoft.com/office/drawing/2014/main" id="{ACDB9E8D-CD16-71CE-39E0-CB440E161065}"/>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72D50FCA-B0A3-1477-71ED-8C40FB7B0428}"/>
              </a:ext>
            </a:extLst>
          </p:cNvPr>
          <p:cNvGrpSpPr/>
          <p:nvPr/>
        </p:nvGrpSpPr>
        <p:grpSpPr>
          <a:xfrm>
            <a:off x="3124200" y="7679531"/>
            <a:ext cx="3943350" cy="514350"/>
            <a:chOff x="1695450" y="3695700"/>
            <a:chExt cx="3943350" cy="514350"/>
          </a:xfrm>
        </p:grpSpPr>
        <p:sp>
          <p:nvSpPr>
            <p:cNvPr id="72" name="Oval 71">
              <a:extLst>
                <a:ext uri="{FF2B5EF4-FFF2-40B4-BE49-F238E27FC236}">
                  <a16:creationId xmlns:a16="http://schemas.microsoft.com/office/drawing/2014/main" id="{14AC8D01-2976-CF94-3A42-BB0F5741018D}"/>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73" name="Straight Connector 72">
              <a:extLst>
                <a:ext uri="{FF2B5EF4-FFF2-40B4-BE49-F238E27FC236}">
                  <a16:creationId xmlns:a16="http://schemas.microsoft.com/office/drawing/2014/main" id="{3EBCB74D-92AC-2299-FB03-20729F82DD79}"/>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DCA2D3FF-8526-EFFE-D1E2-C60BB75B5B80}"/>
              </a:ext>
            </a:extLst>
          </p:cNvPr>
          <p:cNvGrpSpPr/>
          <p:nvPr/>
        </p:nvGrpSpPr>
        <p:grpSpPr>
          <a:xfrm>
            <a:off x="3124200" y="8317708"/>
            <a:ext cx="3943350" cy="514350"/>
            <a:chOff x="1695450" y="3695700"/>
            <a:chExt cx="3943350" cy="514350"/>
          </a:xfrm>
        </p:grpSpPr>
        <p:sp>
          <p:nvSpPr>
            <p:cNvPr id="75" name="Oval 74">
              <a:extLst>
                <a:ext uri="{FF2B5EF4-FFF2-40B4-BE49-F238E27FC236}">
                  <a16:creationId xmlns:a16="http://schemas.microsoft.com/office/drawing/2014/main" id="{9C3C556D-A2AD-275B-CC9F-B41D47F5ECBD}"/>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76" name="Straight Connector 75">
              <a:extLst>
                <a:ext uri="{FF2B5EF4-FFF2-40B4-BE49-F238E27FC236}">
                  <a16:creationId xmlns:a16="http://schemas.microsoft.com/office/drawing/2014/main" id="{E1EA9614-C107-AB09-F085-BDF919F22BAE}"/>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83532F5A-7E0C-6AF3-896B-505DEC8E5C6D}"/>
              </a:ext>
            </a:extLst>
          </p:cNvPr>
          <p:cNvGrpSpPr/>
          <p:nvPr/>
        </p:nvGrpSpPr>
        <p:grpSpPr>
          <a:xfrm>
            <a:off x="3124200" y="8936832"/>
            <a:ext cx="3943350" cy="514350"/>
            <a:chOff x="1695450" y="3695700"/>
            <a:chExt cx="3943350" cy="514350"/>
          </a:xfrm>
        </p:grpSpPr>
        <p:sp>
          <p:nvSpPr>
            <p:cNvPr id="78" name="Oval 77">
              <a:extLst>
                <a:ext uri="{FF2B5EF4-FFF2-40B4-BE49-F238E27FC236}">
                  <a16:creationId xmlns:a16="http://schemas.microsoft.com/office/drawing/2014/main" id="{EB415A2D-0B3D-875D-BB6E-03FE965B65AF}"/>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79" name="Straight Connector 78">
              <a:extLst>
                <a:ext uri="{FF2B5EF4-FFF2-40B4-BE49-F238E27FC236}">
                  <a16:creationId xmlns:a16="http://schemas.microsoft.com/office/drawing/2014/main" id="{9FFDA8B2-E383-07CB-774D-776A401E12BE}"/>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3F21A608-2114-3340-4A80-7F0A6B4F0574}"/>
              </a:ext>
            </a:extLst>
          </p:cNvPr>
          <p:cNvGrpSpPr/>
          <p:nvPr/>
        </p:nvGrpSpPr>
        <p:grpSpPr>
          <a:xfrm>
            <a:off x="3124200" y="3462337"/>
            <a:ext cx="3943350" cy="514350"/>
            <a:chOff x="1695450" y="3695700"/>
            <a:chExt cx="3943350" cy="514350"/>
          </a:xfrm>
        </p:grpSpPr>
        <p:sp>
          <p:nvSpPr>
            <p:cNvPr id="81" name="Oval 80">
              <a:extLst>
                <a:ext uri="{FF2B5EF4-FFF2-40B4-BE49-F238E27FC236}">
                  <a16:creationId xmlns:a16="http://schemas.microsoft.com/office/drawing/2014/main" id="{489061E0-D9A0-B386-33CC-A33A016DD27B}"/>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82" name="Straight Connector 81">
              <a:extLst>
                <a:ext uri="{FF2B5EF4-FFF2-40B4-BE49-F238E27FC236}">
                  <a16:creationId xmlns:a16="http://schemas.microsoft.com/office/drawing/2014/main" id="{EAD8F27F-394A-C712-0837-85E96E079D4D}"/>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87D33B86-CAC7-CA7E-807E-BB5BE21E3A30}"/>
              </a:ext>
            </a:extLst>
          </p:cNvPr>
          <p:cNvSpPr txBox="1"/>
          <p:nvPr/>
        </p:nvSpPr>
        <p:spPr>
          <a:xfrm>
            <a:off x="3825091" y="2536388"/>
            <a:ext cx="2427268" cy="646331"/>
          </a:xfrm>
          <a:prstGeom prst="rect">
            <a:avLst/>
          </a:prstGeom>
          <a:noFill/>
        </p:spPr>
        <p:txBody>
          <a:bodyPr wrap="none" rtlCol="0">
            <a:spAutoFit/>
          </a:bodyPr>
          <a:lstStyle/>
          <a:p>
            <a:r>
              <a:rPr lang="en-US" b="1" dirty="0">
                <a:latin typeface="Poppins" panose="00000500000000000000" pitchFamily="2" charset="0"/>
                <a:cs typeface="Poppins" panose="00000500000000000000" pitchFamily="2" charset="0"/>
              </a:rPr>
              <a:t>Purchase</a:t>
            </a:r>
          </a:p>
        </p:txBody>
      </p:sp>
      <p:sp>
        <p:nvSpPr>
          <p:cNvPr id="84" name="Freeform: Shape 83">
            <a:extLst>
              <a:ext uri="{FF2B5EF4-FFF2-40B4-BE49-F238E27FC236}">
                <a16:creationId xmlns:a16="http://schemas.microsoft.com/office/drawing/2014/main" id="{B1A72411-B5EF-4203-8EBC-C5BEC54E35DF}"/>
              </a:ext>
            </a:extLst>
          </p:cNvPr>
          <p:cNvSpPr/>
          <p:nvPr/>
        </p:nvSpPr>
        <p:spPr>
          <a:xfrm>
            <a:off x="7658100" y="2419350"/>
            <a:ext cx="4324350" cy="800100"/>
          </a:xfrm>
          <a:custGeom>
            <a:avLst/>
            <a:gdLst>
              <a:gd name="connsiteX0" fmla="*/ 720739 w 4324350"/>
              <a:gd name="connsiteY0" fmla="*/ 0 h 800100"/>
              <a:gd name="connsiteX1" fmla="*/ 3603611 w 4324350"/>
              <a:gd name="connsiteY1" fmla="*/ 0 h 800100"/>
              <a:gd name="connsiteX2" fmla="*/ 4324350 w 4324350"/>
              <a:gd name="connsiteY2" fmla="*/ 720739 h 800100"/>
              <a:gd name="connsiteX3" fmla="*/ 4324350 w 4324350"/>
              <a:gd name="connsiteY3" fmla="*/ 800100 h 800100"/>
              <a:gd name="connsiteX4" fmla="*/ 0 w 4324350"/>
              <a:gd name="connsiteY4" fmla="*/ 800100 h 800100"/>
              <a:gd name="connsiteX5" fmla="*/ 0 w 4324350"/>
              <a:gd name="connsiteY5" fmla="*/ 720739 h 800100"/>
              <a:gd name="connsiteX6" fmla="*/ 720739 w 4324350"/>
              <a:gd name="connsiteY6"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50" h="800100">
                <a:moveTo>
                  <a:pt x="720739" y="0"/>
                </a:moveTo>
                <a:lnTo>
                  <a:pt x="3603611" y="0"/>
                </a:lnTo>
                <a:cubicBezTo>
                  <a:pt x="4001664" y="0"/>
                  <a:pt x="4324350" y="322686"/>
                  <a:pt x="4324350" y="720739"/>
                </a:cubicBezTo>
                <a:lnTo>
                  <a:pt x="4324350" y="800100"/>
                </a:lnTo>
                <a:lnTo>
                  <a:pt x="0" y="800100"/>
                </a:lnTo>
                <a:lnTo>
                  <a:pt x="0" y="720739"/>
                </a:lnTo>
                <a:cubicBezTo>
                  <a:pt x="0" y="322686"/>
                  <a:pt x="322686" y="0"/>
                  <a:pt x="720739" y="0"/>
                </a:cubicBezTo>
                <a:close/>
              </a:path>
            </a:pathLst>
          </a:cu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85" name="Rectangle 84">
            <a:extLst>
              <a:ext uri="{FF2B5EF4-FFF2-40B4-BE49-F238E27FC236}">
                <a16:creationId xmlns:a16="http://schemas.microsoft.com/office/drawing/2014/main" id="{2A0D185F-B13A-3D16-F4C4-322687954982}"/>
              </a:ext>
            </a:extLst>
          </p:cNvPr>
          <p:cNvSpPr/>
          <p:nvPr/>
        </p:nvSpPr>
        <p:spPr>
          <a:xfrm>
            <a:off x="7658100" y="3219450"/>
            <a:ext cx="4324350" cy="6648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86" name="Group 85">
            <a:extLst>
              <a:ext uri="{FF2B5EF4-FFF2-40B4-BE49-F238E27FC236}">
                <a16:creationId xmlns:a16="http://schemas.microsoft.com/office/drawing/2014/main" id="{C7FD23AA-B12D-497B-06B7-40A6B692D2D6}"/>
              </a:ext>
            </a:extLst>
          </p:cNvPr>
          <p:cNvGrpSpPr/>
          <p:nvPr/>
        </p:nvGrpSpPr>
        <p:grpSpPr>
          <a:xfrm>
            <a:off x="7905750" y="4029075"/>
            <a:ext cx="3943350" cy="514350"/>
            <a:chOff x="1695450" y="3695700"/>
            <a:chExt cx="3943350" cy="514350"/>
          </a:xfrm>
        </p:grpSpPr>
        <p:sp>
          <p:nvSpPr>
            <p:cNvPr id="87" name="Oval 86">
              <a:extLst>
                <a:ext uri="{FF2B5EF4-FFF2-40B4-BE49-F238E27FC236}">
                  <a16:creationId xmlns:a16="http://schemas.microsoft.com/office/drawing/2014/main" id="{F37F7D45-0F21-70C9-6EBF-203BDF4B7383}"/>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88" name="Straight Connector 87">
              <a:extLst>
                <a:ext uri="{FF2B5EF4-FFF2-40B4-BE49-F238E27FC236}">
                  <a16:creationId xmlns:a16="http://schemas.microsoft.com/office/drawing/2014/main" id="{5DAD7A7B-1147-83EB-9019-76276BFC5B88}"/>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DCB76038-FC5A-8D85-CF54-E60061922EE9}"/>
              </a:ext>
            </a:extLst>
          </p:cNvPr>
          <p:cNvGrpSpPr/>
          <p:nvPr/>
        </p:nvGrpSpPr>
        <p:grpSpPr>
          <a:xfrm>
            <a:off x="7905750" y="4619625"/>
            <a:ext cx="3943350" cy="514350"/>
            <a:chOff x="1695450" y="3695700"/>
            <a:chExt cx="3943350" cy="514350"/>
          </a:xfrm>
        </p:grpSpPr>
        <p:sp>
          <p:nvSpPr>
            <p:cNvPr id="90" name="Oval 89">
              <a:extLst>
                <a:ext uri="{FF2B5EF4-FFF2-40B4-BE49-F238E27FC236}">
                  <a16:creationId xmlns:a16="http://schemas.microsoft.com/office/drawing/2014/main" id="{697D2556-A818-940A-579B-013EB8901AF6}"/>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91" name="Straight Connector 90">
              <a:extLst>
                <a:ext uri="{FF2B5EF4-FFF2-40B4-BE49-F238E27FC236}">
                  <a16:creationId xmlns:a16="http://schemas.microsoft.com/office/drawing/2014/main" id="{9CAAB1C3-8AD2-7287-9EA5-86923E4BBC07}"/>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5FB1B414-A51F-F06B-B55F-3081FA174924}"/>
              </a:ext>
            </a:extLst>
          </p:cNvPr>
          <p:cNvGrpSpPr/>
          <p:nvPr/>
        </p:nvGrpSpPr>
        <p:grpSpPr>
          <a:xfrm>
            <a:off x="7905750" y="5219700"/>
            <a:ext cx="3943350" cy="514350"/>
            <a:chOff x="1695450" y="3695700"/>
            <a:chExt cx="3943350" cy="514350"/>
          </a:xfrm>
        </p:grpSpPr>
        <p:sp>
          <p:nvSpPr>
            <p:cNvPr id="93" name="Oval 92">
              <a:extLst>
                <a:ext uri="{FF2B5EF4-FFF2-40B4-BE49-F238E27FC236}">
                  <a16:creationId xmlns:a16="http://schemas.microsoft.com/office/drawing/2014/main" id="{4B003387-BB09-DE94-94F6-7F5DE8085821}"/>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94" name="Straight Connector 93">
              <a:extLst>
                <a:ext uri="{FF2B5EF4-FFF2-40B4-BE49-F238E27FC236}">
                  <a16:creationId xmlns:a16="http://schemas.microsoft.com/office/drawing/2014/main" id="{CB6B3D7F-9D75-0629-9F7E-52159C908334}"/>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65D465A5-D955-C902-562E-C7F8AABD12D7}"/>
              </a:ext>
            </a:extLst>
          </p:cNvPr>
          <p:cNvGrpSpPr/>
          <p:nvPr/>
        </p:nvGrpSpPr>
        <p:grpSpPr>
          <a:xfrm>
            <a:off x="7905750" y="5838824"/>
            <a:ext cx="3943350" cy="514350"/>
            <a:chOff x="1695450" y="3695700"/>
            <a:chExt cx="3943350" cy="514350"/>
          </a:xfrm>
        </p:grpSpPr>
        <p:sp>
          <p:nvSpPr>
            <p:cNvPr id="96" name="Oval 95">
              <a:extLst>
                <a:ext uri="{FF2B5EF4-FFF2-40B4-BE49-F238E27FC236}">
                  <a16:creationId xmlns:a16="http://schemas.microsoft.com/office/drawing/2014/main" id="{C20894F2-E6CF-1854-407B-4C7DAC1E5E40}"/>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97" name="Straight Connector 96">
              <a:extLst>
                <a:ext uri="{FF2B5EF4-FFF2-40B4-BE49-F238E27FC236}">
                  <a16:creationId xmlns:a16="http://schemas.microsoft.com/office/drawing/2014/main" id="{0286A8FD-9994-B50E-5AAF-4DF6EBD70215}"/>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9909761E-6C88-7454-07B7-AF7471D61C36}"/>
              </a:ext>
            </a:extLst>
          </p:cNvPr>
          <p:cNvGrpSpPr/>
          <p:nvPr/>
        </p:nvGrpSpPr>
        <p:grpSpPr>
          <a:xfrm>
            <a:off x="7905750" y="6462712"/>
            <a:ext cx="3943350" cy="514350"/>
            <a:chOff x="1695450" y="3695700"/>
            <a:chExt cx="3943350" cy="514350"/>
          </a:xfrm>
        </p:grpSpPr>
        <p:sp>
          <p:nvSpPr>
            <p:cNvPr id="99" name="Oval 98">
              <a:extLst>
                <a:ext uri="{FF2B5EF4-FFF2-40B4-BE49-F238E27FC236}">
                  <a16:creationId xmlns:a16="http://schemas.microsoft.com/office/drawing/2014/main" id="{438B57A5-957F-AF0C-6E4C-D8330AFEC8AA}"/>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00" name="Straight Connector 99">
              <a:extLst>
                <a:ext uri="{FF2B5EF4-FFF2-40B4-BE49-F238E27FC236}">
                  <a16:creationId xmlns:a16="http://schemas.microsoft.com/office/drawing/2014/main" id="{00923E05-459F-80C8-035A-B37105844946}"/>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6CB1F067-76C8-FBAA-22E8-A29287228D82}"/>
              </a:ext>
            </a:extLst>
          </p:cNvPr>
          <p:cNvGrpSpPr/>
          <p:nvPr/>
        </p:nvGrpSpPr>
        <p:grpSpPr>
          <a:xfrm>
            <a:off x="7905750" y="7086601"/>
            <a:ext cx="3943350" cy="514350"/>
            <a:chOff x="1695450" y="3695700"/>
            <a:chExt cx="3943350" cy="514350"/>
          </a:xfrm>
        </p:grpSpPr>
        <p:sp>
          <p:nvSpPr>
            <p:cNvPr id="102" name="Oval 101">
              <a:extLst>
                <a:ext uri="{FF2B5EF4-FFF2-40B4-BE49-F238E27FC236}">
                  <a16:creationId xmlns:a16="http://schemas.microsoft.com/office/drawing/2014/main" id="{CE9F364B-6EBD-ED83-BFEE-A317414463E7}"/>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03" name="Straight Connector 102">
              <a:extLst>
                <a:ext uri="{FF2B5EF4-FFF2-40B4-BE49-F238E27FC236}">
                  <a16:creationId xmlns:a16="http://schemas.microsoft.com/office/drawing/2014/main" id="{FF4DA9FA-9908-9499-FC40-628F44180D2D}"/>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724997DE-9D68-EE40-94DC-9B46E24A3C8D}"/>
              </a:ext>
            </a:extLst>
          </p:cNvPr>
          <p:cNvGrpSpPr/>
          <p:nvPr/>
        </p:nvGrpSpPr>
        <p:grpSpPr>
          <a:xfrm>
            <a:off x="7905750" y="7679531"/>
            <a:ext cx="3943350" cy="514350"/>
            <a:chOff x="1695450" y="3695700"/>
            <a:chExt cx="3943350" cy="514350"/>
          </a:xfrm>
        </p:grpSpPr>
        <p:sp>
          <p:nvSpPr>
            <p:cNvPr id="105" name="Oval 104">
              <a:extLst>
                <a:ext uri="{FF2B5EF4-FFF2-40B4-BE49-F238E27FC236}">
                  <a16:creationId xmlns:a16="http://schemas.microsoft.com/office/drawing/2014/main" id="{F6750898-08BE-C47F-5BBF-206FED9DCC5C}"/>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06" name="Straight Connector 105">
              <a:extLst>
                <a:ext uri="{FF2B5EF4-FFF2-40B4-BE49-F238E27FC236}">
                  <a16:creationId xmlns:a16="http://schemas.microsoft.com/office/drawing/2014/main" id="{B1853096-F9ED-C13E-D033-A9EABF06508C}"/>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2FAA5929-50C0-59C8-55A4-9344DD24B066}"/>
              </a:ext>
            </a:extLst>
          </p:cNvPr>
          <p:cNvGrpSpPr/>
          <p:nvPr/>
        </p:nvGrpSpPr>
        <p:grpSpPr>
          <a:xfrm>
            <a:off x="7905750" y="8317708"/>
            <a:ext cx="3943350" cy="514350"/>
            <a:chOff x="1695450" y="3695700"/>
            <a:chExt cx="3943350" cy="514350"/>
          </a:xfrm>
        </p:grpSpPr>
        <p:sp>
          <p:nvSpPr>
            <p:cNvPr id="108" name="Oval 107">
              <a:extLst>
                <a:ext uri="{FF2B5EF4-FFF2-40B4-BE49-F238E27FC236}">
                  <a16:creationId xmlns:a16="http://schemas.microsoft.com/office/drawing/2014/main" id="{BD28578C-73A5-71E9-38C2-C3F352117D9B}"/>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09" name="Straight Connector 108">
              <a:extLst>
                <a:ext uri="{FF2B5EF4-FFF2-40B4-BE49-F238E27FC236}">
                  <a16:creationId xmlns:a16="http://schemas.microsoft.com/office/drawing/2014/main" id="{E53F60FF-CCBC-4B35-F6C9-F324196E8B7F}"/>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09B0C834-D1BC-77E1-5DAC-3D3FBE3A805B}"/>
              </a:ext>
            </a:extLst>
          </p:cNvPr>
          <p:cNvGrpSpPr/>
          <p:nvPr/>
        </p:nvGrpSpPr>
        <p:grpSpPr>
          <a:xfrm>
            <a:off x="7905750" y="8936832"/>
            <a:ext cx="3943350" cy="514350"/>
            <a:chOff x="1695450" y="3695700"/>
            <a:chExt cx="3943350" cy="514350"/>
          </a:xfrm>
        </p:grpSpPr>
        <p:sp>
          <p:nvSpPr>
            <p:cNvPr id="111" name="Oval 110">
              <a:extLst>
                <a:ext uri="{FF2B5EF4-FFF2-40B4-BE49-F238E27FC236}">
                  <a16:creationId xmlns:a16="http://schemas.microsoft.com/office/drawing/2014/main" id="{01121E38-9283-A9A3-C3BC-64C886B65D9A}"/>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12" name="Straight Connector 111">
              <a:extLst>
                <a:ext uri="{FF2B5EF4-FFF2-40B4-BE49-F238E27FC236}">
                  <a16:creationId xmlns:a16="http://schemas.microsoft.com/office/drawing/2014/main" id="{C51A541E-EAC2-755B-79B9-E9534DE9CCD2}"/>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92CAB6AB-AB54-AF68-96F4-D5ADCDF97D1B}"/>
              </a:ext>
            </a:extLst>
          </p:cNvPr>
          <p:cNvGrpSpPr/>
          <p:nvPr/>
        </p:nvGrpSpPr>
        <p:grpSpPr>
          <a:xfrm>
            <a:off x="7905750" y="3462337"/>
            <a:ext cx="3943350" cy="514350"/>
            <a:chOff x="1695450" y="3695700"/>
            <a:chExt cx="3943350" cy="514350"/>
          </a:xfrm>
        </p:grpSpPr>
        <p:sp>
          <p:nvSpPr>
            <p:cNvPr id="114" name="Oval 113">
              <a:extLst>
                <a:ext uri="{FF2B5EF4-FFF2-40B4-BE49-F238E27FC236}">
                  <a16:creationId xmlns:a16="http://schemas.microsoft.com/office/drawing/2014/main" id="{D854A455-0BDC-C4E2-1A63-D00A1F0A7E81}"/>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15" name="Straight Connector 114">
              <a:extLst>
                <a:ext uri="{FF2B5EF4-FFF2-40B4-BE49-F238E27FC236}">
                  <a16:creationId xmlns:a16="http://schemas.microsoft.com/office/drawing/2014/main" id="{DB57BA5B-3F1F-1865-03BE-FF67DDE6F551}"/>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6" name="TextBox 115">
            <a:extLst>
              <a:ext uri="{FF2B5EF4-FFF2-40B4-BE49-F238E27FC236}">
                <a16:creationId xmlns:a16="http://schemas.microsoft.com/office/drawing/2014/main" id="{01A5B626-06AE-5C2B-448A-02D417136670}"/>
              </a:ext>
            </a:extLst>
          </p:cNvPr>
          <p:cNvSpPr txBox="1"/>
          <p:nvPr/>
        </p:nvSpPr>
        <p:spPr>
          <a:xfrm>
            <a:off x="8606641" y="2536388"/>
            <a:ext cx="2332690" cy="646331"/>
          </a:xfrm>
          <a:prstGeom prst="rect">
            <a:avLst/>
          </a:prstGeom>
          <a:noFill/>
        </p:spPr>
        <p:txBody>
          <a:bodyPr wrap="none" rtlCol="0">
            <a:spAutoFit/>
          </a:bodyPr>
          <a:lstStyle/>
          <a:p>
            <a:r>
              <a:rPr lang="en-US" b="1" dirty="0">
                <a:latin typeface="Poppins" panose="00000500000000000000" pitchFamily="2" charset="0"/>
                <a:cs typeface="Poppins" panose="00000500000000000000" pitchFamily="2" charset="0"/>
              </a:rPr>
              <a:t>Organize</a:t>
            </a:r>
          </a:p>
        </p:txBody>
      </p:sp>
      <p:sp>
        <p:nvSpPr>
          <p:cNvPr id="117" name="Freeform: Shape 116">
            <a:extLst>
              <a:ext uri="{FF2B5EF4-FFF2-40B4-BE49-F238E27FC236}">
                <a16:creationId xmlns:a16="http://schemas.microsoft.com/office/drawing/2014/main" id="{904863B7-C134-23A9-BD91-624D2492C112}"/>
              </a:ext>
            </a:extLst>
          </p:cNvPr>
          <p:cNvSpPr/>
          <p:nvPr/>
        </p:nvSpPr>
        <p:spPr>
          <a:xfrm>
            <a:off x="12439650" y="2419350"/>
            <a:ext cx="4324350" cy="800100"/>
          </a:xfrm>
          <a:custGeom>
            <a:avLst/>
            <a:gdLst>
              <a:gd name="connsiteX0" fmla="*/ 720739 w 4324350"/>
              <a:gd name="connsiteY0" fmla="*/ 0 h 800100"/>
              <a:gd name="connsiteX1" fmla="*/ 3603611 w 4324350"/>
              <a:gd name="connsiteY1" fmla="*/ 0 h 800100"/>
              <a:gd name="connsiteX2" fmla="*/ 4324350 w 4324350"/>
              <a:gd name="connsiteY2" fmla="*/ 720739 h 800100"/>
              <a:gd name="connsiteX3" fmla="*/ 4324350 w 4324350"/>
              <a:gd name="connsiteY3" fmla="*/ 800100 h 800100"/>
              <a:gd name="connsiteX4" fmla="*/ 0 w 4324350"/>
              <a:gd name="connsiteY4" fmla="*/ 800100 h 800100"/>
              <a:gd name="connsiteX5" fmla="*/ 0 w 4324350"/>
              <a:gd name="connsiteY5" fmla="*/ 720739 h 800100"/>
              <a:gd name="connsiteX6" fmla="*/ 720739 w 4324350"/>
              <a:gd name="connsiteY6"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50" h="800100">
                <a:moveTo>
                  <a:pt x="720739" y="0"/>
                </a:moveTo>
                <a:lnTo>
                  <a:pt x="3603611" y="0"/>
                </a:lnTo>
                <a:cubicBezTo>
                  <a:pt x="4001664" y="0"/>
                  <a:pt x="4324350" y="322686"/>
                  <a:pt x="4324350" y="720739"/>
                </a:cubicBezTo>
                <a:lnTo>
                  <a:pt x="4324350" y="800100"/>
                </a:lnTo>
                <a:lnTo>
                  <a:pt x="0" y="800100"/>
                </a:lnTo>
                <a:lnTo>
                  <a:pt x="0" y="720739"/>
                </a:lnTo>
                <a:cubicBezTo>
                  <a:pt x="0" y="322686"/>
                  <a:pt x="322686" y="0"/>
                  <a:pt x="720739" y="0"/>
                </a:cubicBezTo>
                <a:close/>
              </a:path>
            </a:pathLst>
          </a:cu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18" name="Rectangle 117">
            <a:extLst>
              <a:ext uri="{FF2B5EF4-FFF2-40B4-BE49-F238E27FC236}">
                <a16:creationId xmlns:a16="http://schemas.microsoft.com/office/drawing/2014/main" id="{FAAB3F1B-5119-D3E3-D2F1-C828FF43D2A4}"/>
              </a:ext>
            </a:extLst>
          </p:cNvPr>
          <p:cNvSpPr/>
          <p:nvPr/>
        </p:nvSpPr>
        <p:spPr>
          <a:xfrm>
            <a:off x="12439650" y="3219450"/>
            <a:ext cx="4324350" cy="6648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19" name="Group 118">
            <a:extLst>
              <a:ext uri="{FF2B5EF4-FFF2-40B4-BE49-F238E27FC236}">
                <a16:creationId xmlns:a16="http://schemas.microsoft.com/office/drawing/2014/main" id="{8CD258AC-3096-B19D-7912-A81755C7F666}"/>
              </a:ext>
            </a:extLst>
          </p:cNvPr>
          <p:cNvGrpSpPr/>
          <p:nvPr/>
        </p:nvGrpSpPr>
        <p:grpSpPr>
          <a:xfrm>
            <a:off x="12687300" y="4029075"/>
            <a:ext cx="3943350" cy="514350"/>
            <a:chOff x="1695450" y="3695700"/>
            <a:chExt cx="3943350" cy="514350"/>
          </a:xfrm>
        </p:grpSpPr>
        <p:sp>
          <p:nvSpPr>
            <p:cNvPr id="120" name="Oval 119">
              <a:extLst>
                <a:ext uri="{FF2B5EF4-FFF2-40B4-BE49-F238E27FC236}">
                  <a16:creationId xmlns:a16="http://schemas.microsoft.com/office/drawing/2014/main" id="{B7CA5720-7C2C-9FE1-B343-BC56F4CE6C1F}"/>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21" name="Straight Connector 120">
              <a:extLst>
                <a:ext uri="{FF2B5EF4-FFF2-40B4-BE49-F238E27FC236}">
                  <a16:creationId xmlns:a16="http://schemas.microsoft.com/office/drawing/2014/main" id="{774CCCE8-95FD-FEA7-317A-3500FEFF55DD}"/>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6C488E34-E3D3-47A9-3B44-04FACF973AA0}"/>
              </a:ext>
            </a:extLst>
          </p:cNvPr>
          <p:cNvGrpSpPr/>
          <p:nvPr/>
        </p:nvGrpSpPr>
        <p:grpSpPr>
          <a:xfrm>
            <a:off x="12687300" y="4619625"/>
            <a:ext cx="3943350" cy="514350"/>
            <a:chOff x="1695450" y="3695700"/>
            <a:chExt cx="3943350" cy="514350"/>
          </a:xfrm>
        </p:grpSpPr>
        <p:sp>
          <p:nvSpPr>
            <p:cNvPr id="123" name="Oval 122">
              <a:extLst>
                <a:ext uri="{FF2B5EF4-FFF2-40B4-BE49-F238E27FC236}">
                  <a16:creationId xmlns:a16="http://schemas.microsoft.com/office/drawing/2014/main" id="{145A2DE4-4594-7BA7-F7BD-A14A66FCEBD2}"/>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24" name="Straight Connector 123">
              <a:extLst>
                <a:ext uri="{FF2B5EF4-FFF2-40B4-BE49-F238E27FC236}">
                  <a16:creationId xmlns:a16="http://schemas.microsoft.com/office/drawing/2014/main" id="{FE7AA689-EA14-1A8B-99F2-EE98DEDC6C79}"/>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35FB9D73-B3EB-6977-884E-979938459174}"/>
              </a:ext>
            </a:extLst>
          </p:cNvPr>
          <p:cNvGrpSpPr/>
          <p:nvPr/>
        </p:nvGrpSpPr>
        <p:grpSpPr>
          <a:xfrm>
            <a:off x="12687300" y="5219700"/>
            <a:ext cx="3943350" cy="514350"/>
            <a:chOff x="1695450" y="3695700"/>
            <a:chExt cx="3943350" cy="514350"/>
          </a:xfrm>
        </p:grpSpPr>
        <p:sp>
          <p:nvSpPr>
            <p:cNvPr id="126" name="Oval 125">
              <a:extLst>
                <a:ext uri="{FF2B5EF4-FFF2-40B4-BE49-F238E27FC236}">
                  <a16:creationId xmlns:a16="http://schemas.microsoft.com/office/drawing/2014/main" id="{97E62783-1F1D-23DB-4B19-2A9BE262FBA9}"/>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27" name="Straight Connector 126">
              <a:extLst>
                <a:ext uri="{FF2B5EF4-FFF2-40B4-BE49-F238E27FC236}">
                  <a16:creationId xmlns:a16="http://schemas.microsoft.com/office/drawing/2014/main" id="{BAE470EA-7224-DF31-DC0A-DA4D28AC40A3}"/>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86B60C20-E8D6-EFF3-B06D-D2CF6DEE89A5}"/>
              </a:ext>
            </a:extLst>
          </p:cNvPr>
          <p:cNvGrpSpPr/>
          <p:nvPr/>
        </p:nvGrpSpPr>
        <p:grpSpPr>
          <a:xfrm>
            <a:off x="12687300" y="5838824"/>
            <a:ext cx="3943350" cy="514350"/>
            <a:chOff x="1695450" y="3695700"/>
            <a:chExt cx="3943350" cy="514350"/>
          </a:xfrm>
        </p:grpSpPr>
        <p:sp>
          <p:nvSpPr>
            <p:cNvPr id="129" name="Oval 128">
              <a:extLst>
                <a:ext uri="{FF2B5EF4-FFF2-40B4-BE49-F238E27FC236}">
                  <a16:creationId xmlns:a16="http://schemas.microsoft.com/office/drawing/2014/main" id="{BD6A7E2B-790C-DDF3-294D-89EB89EA0936}"/>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30" name="Straight Connector 129">
              <a:extLst>
                <a:ext uri="{FF2B5EF4-FFF2-40B4-BE49-F238E27FC236}">
                  <a16:creationId xmlns:a16="http://schemas.microsoft.com/office/drawing/2014/main" id="{3EDF16A9-9483-9F5A-0D47-9C436ABFC68A}"/>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 name="Group 130">
            <a:extLst>
              <a:ext uri="{FF2B5EF4-FFF2-40B4-BE49-F238E27FC236}">
                <a16:creationId xmlns:a16="http://schemas.microsoft.com/office/drawing/2014/main" id="{C2D8960F-C587-822D-A0BD-52924BEA1ADB}"/>
              </a:ext>
            </a:extLst>
          </p:cNvPr>
          <p:cNvGrpSpPr/>
          <p:nvPr/>
        </p:nvGrpSpPr>
        <p:grpSpPr>
          <a:xfrm>
            <a:off x="12687300" y="6462712"/>
            <a:ext cx="3943350" cy="514350"/>
            <a:chOff x="1695450" y="3695700"/>
            <a:chExt cx="3943350" cy="514350"/>
          </a:xfrm>
        </p:grpSpPr>
        <p:sp>
          <p:nvSpPr>
            <p:cNvPr id="132" name="Oval 131">
              <a:extLst>
                <a:ext uri="{FF2B5EF4-FFF2-40B4-BE49-F238E27FC236}">
                  <a16:creationId xmlns:a16="http://schemas.microsoft.com/office/drawing/2014/main" id="{6F96F48D-1ED0-D3E4-8C9A-387CA7343DEA}"/>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33" name="Straight Connector 132">
              <a:extLst>
                <a:ext uri="{FF2B5EF4-FFF2-40B4-BE49-F238E27FC236}">
                  <a16:creationId xmlns:a16="http://schemas.microsoft.com/office/drawing/2014/main" id="{18AF5776-597D-7B7C-4D68-0ABAC88811F1}"/>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8447E916-5B92-52EF-97C8-C5CF52ED24B3}"/>
              </a:ext>
            </a:extLst>
          </p:cNvPr>
          <p:cNvGrpSpPr/>
          <p:nvPr/>
        </p:nvGrpSpPr>
        <p:grpSpPr>
          <a:xfrm>
            <a:off x="12687300" y="7086601"/>
            <a:ext cx="3943350" cy="514350"/>
            <a:chOff x="1695450" y="3695700"/>
            <a:chExt cx="3943350" cy="514350"/>
          </a:xfrm>
        </p:grpSpPr>
        <p:sp>
          <p:nvSpPr>
            <p:cNvPr id="135" name="Oval 134">
              <a:extLst>
                <a:ext uri="{FF2B5EF4-FFF2-40B4-BE49-F238E27FC236}">
                  <a16:creationId xmlns:a16="http://schemas.microsoft.com/office/drawing/2014/main" id="{CA7770AF-1EC9-16E0-5B77-8DA136AF54F0}"/>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36" name="Straight Connector 135">
              <a:extLst>
                <a:ext uri="{FF2B5EF4-FFF2-40B4-BE49-F238E27FC236}">
                  <a16:creationId xmlns:a16="http://schemas.microsoft.com/office/drawing/2014/main" id="{79E4DEC0-A314-307C-8811-5F62F69B6BFD}"/>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D84B7E4A-947A-6F3D-1923-AA5B1DAD1857}"/>
              </a:ext>
            </a:extLst>
          </p:cNvPr>
          <p:cNvGrpSpPr/>
          <p:nvPr/>
        </p:nvGrpSpPr>
        <p:grpSpPr>
          <a:xfrm>
            <a:off x="12687300" y="7679531"/>
            <a:ext cx="3943350" cy="514350"/>
            <a:chOff x="1695450" y="3695700"/>
            <a:chExt cx="3943350" cy="514350"/>
          </a:xfrm>
        </p:grpSpPr>
        <p:sp>
          <p:nvSpPr>
            <p:cNvPr id="138" name="Oval 137">
              <a:extLst>
                <a:ext uri="{FF2B5EF4-FFF2-40B4-BE49-F238E27FC236}">
                  <a16:creationId xmlns:a16="http://schemas.microsoft.com/office/drawing/2014/main" id="{8C0A7E45-CC4C-40DB-DB95-1A24FA066AF9}"/>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39" name="Straight Connector 138">
              <a:extLst>
                <a:ext uri="{FF2B5EF4-FFF2-40B4-BE49-F238E27FC236}">
                  <a16:creationId xmlns:a16="http://schemas.microsoft.com/office/drawing/2014/main" id="{E29B0F11-9562-FDF8-1011-36B1DFF3E26B}"/>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2BB67D39-98B7-556D-C9B5-00EDB2AC0277}"/>
              </a:ext>
            </a:extLst>
          </p:cNvPr>
          <p:cNvGrpSpPr/>
          <p:nvPr/>
        </p:nvGrpSpPr>
        <p:grpSpPr>
          <a:xfrm>
            <a:off x="12687300" y="8317708"/>
            <a:ext cx="3943350" cy="514350"/>
            <a:chOff x="1695450" y="3695700"/>
            <a:chExt cx="3943350" cy="514350"/>
          </a:xfrm>
        </p:grpSpPr>
        <p:sp>
          <p:nvSpPr>
            <p:cNvPr id="141" name="Oval 140">
              <a:extLst>
                <a:ext uri="{FF2B5EF4-FFF2-40B4-BE49-F238E27FC236}">
                  <a16:creationId xmlns:a16="http://schemas.microsoft.com/office/drawing/2014/main" id="{68287A81-7204-0153-87A3-644F460F95D6}"/>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42" name="Straight Connector 141">
              <a:extLst>
                <a:ext uri="{FF2B5EF4-FFF2-40B4-BE49-F238E27FC236}">
                  <a16:creationId xmlns:a16="http://schemas.microsoft.com/office/drawing/2014/main" id="{3432EA8C-7D7C-98F9-BA3F-05ECC215E754}"/>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 name="Group 142">
            <a:extLst>
              <a:ext uri="{FF2B5EF4-FFF2-40B4-BE49-F238E27FC236}">
                <a16:creationId xmlns:a16="http://schemas.microsoft.com/office/drawing/2014/main" id="{A199B86F-ACCD-64B0-5054-E9867361BA2E}"/>
              </a:ext>
            </a:extLst>
          </p:cNvPr>
          <p:cNvGrpSpPr/>
          <p:nvPr/>
        </p:nvGrpSpPr>
        <p:grpSpPr>
          <a:xfrm>
            <a:off x="12687300" y="8936832"/>
            <a:ext cx="3943350" cy="514350"/>
            <a:chOff x="1695450" y="3695700"/>
            <a:chExt cx="3943350" cy="514350"/>
          </a:xfrm>
        </p:grpSpPr>
        <p:sp>
          <p:nvSpPr>
            <p:cNvPr id="144" name="Oval 143">
              <a:extLst>
                <a:ext uri="{FF2B5EF4-FFF2-40B4-BE49-F238E27FC236}">
                  <a16:creationId xmlns:a16="http://schemas.microsoft.com/office/drawing/2014/main" id="{53712562-3DC1-2795-7B2A-C49DF468197B}"/>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45" name="Straight Connector 144">
              <a:extLst>
                <a:ext uri="{FF2B5EF4-FFF2-40B4-BE49-F238E27FC236}">
                  <a16:creationId xmlns:a16="http://schemas.microsoft.com/office/drawing/2014/main" id="{B18D3BED-7D75-F33F-C7DA-6A7F0F60C1E3}"/>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1236C509-1791-B8C7-195F-88F810C076FD}"/>
              </a:ext>
            </a:extLst>
          </p:cNvPr>
          <p:cNvGrpSpPr/>
          <p:nvPr/>
        </p:nvGrpSpPr>
        <p:grpSpPr>
          <a:xfrm>
            <a:off x="12687300" y="3462337"/>
            <a:ext cx="3943350" cy="514350"/>
            <a:chOff x="1695450" y="3695700"/>
            <a:chExt cx="3943350" cy="514350"/>
          </a:xfrm>
        </p:grpSpPr>
        <p:sp>
          <p:nvSpPr>
            <p:cNvPr id="147" name="Oval 146">
              <a:extLst>
                <a:ext uri="{FF2B5EF4-FFF2-40B4-BE49-F238E27FC236}">
                  <a16:creationId xmlns:a16="http://schemas.microsoft.com/office/drawing/2014/main" id="{5D9C5D0E-8BA5-4B9B-48CE-6870DABA8D62}"/>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48" name="Straight Connector 147">
              <a:extLst>
                <a:ext uri="{FF2B5EF4-FFF2-40B4-BE49-F238E27FC236}">
                  <a16:creationId xmlns:a16="http://schemas.microsoft.com/office/drawing/2014/main" id="{1013A419-9FF9-C418-6020-D42C252F7780}"/>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9" name="TextBox 148">
            <a:extLst>
              <a:ext uri="{FF2B5EF4-FFF2-40B4-BE49-F238E27FC236}">
                <a16:creationId xmlns:a16="http://schemas.microsoft.com/office/drawing/2014/main" id="{45222AC7-BD24-DF65-11E5-76A4E09AA828}"/>
              </a:ext>
            </a:extLst>
          </p:cNvPr>
          <p:cNvSpPr txBox="1"/>
          <p:nvPr/>
        </p:nvSpPr>
        <p:spPr>
          <a:xfrm>
            <a:off x="13879054" y="2536388"/>
            <a:ext cx="1234633" cy="646331"/>
          </a:xfrm>
          <a:prstGeom prst="rect">
            <a:avLst/>
          </a:prstGeom>
          <a:noFill/>
        </p:spPr>
        <p:txBody>
          <a:bodyPr wrap="none" rtlCol="0">
            <a:spAutoFit/>
          </a:bodyPr>
          <a:lstStyle/>
          <a:p>
            <a:r>
              <a:rPr lang="en-US" b="1" dirty="0">
                <a:latin typeface="Poppins" panose="00000500000000000000" pitchFamily="2" charset="0"/>
                <a:cs typeface="Poppins" panose="00000500000000000000" pitchFamily="2" charset="0"/>
              </a:rPr>
              <a:t>Plan</a:t>
            </a:r>
          </a:p>
        </p:txBody>
      </p:sp>
      <p:sp>
        <p:nvSpPr>
          <p:cNvPr id="150" name="Freeform: Shape 149">
            <a:extLst>
              <a:ext uri="{FF2B5EF4-FFF2-40B4-BE49-F238E27FC236}">
                <a16:creationId xmlns:a16="http://schemas.microsoft.com/office/drawing/2014/main" id="{3AEA2AB5-F5BB-F8A4-8989-DC03EBDF6CC4}"/>
              </a:ext>
            </a:extLst>
          </p:cNvPr>
          <p:cNvSpPr/>
          <p:nvPr/>
        </p:nvSpPr>
        <p:spPr>
          <a:xfrm>
            <a:off x="17221200" y="2419350"/>
            <a:ext cx="4324350" cy="800100"/>
          </a:xfrm>
          <a:custGeom>
            <a:avLst/>
            <a:gdLst>
              <a:gd name="connsiteX0" fmla="*/ 720739 w 4324350"/>
              <a:gd name="connsiteY0" fmla="*/ 0 h 800100"/>
              <a:gd name="connsiteX1" fmla="*/ 3603611 w 4324350"/>
              <a:gd name="connsiteY1" fmla="*/ 0 h 800100"/>
              <a:gd name="connsiteX2" fmla="*/ 4324350 w 4324350"/>
              <a:gd name="connsiteY2" fmla="*/ 720739 h 800100"/>
              <a:gd name="connsiteX3" fmla="*/ 4324350 w 4324350"/>
              <a:gd name="connsiteY3" fmla="*/ 800100 h 800100"/>
              <a:gd name="connsiteX4" fmla="*/ 0 w 4324350"/>
              <a:gd name="connsiteY4" fmla="*/ 800100 h 800100"/>
              <a:gd name="connsiteX5" fmla="*/ 0 w 4324350"/>
              <a:gd name="connsiteY5" fmla="*/ 720739 h 800100"/>
              <a:gd name="connsiteX6" fmla="*/ 720739 w 4324350"/>
              <a:gd name="connsiteY6"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50" h="800100">
                <a:moveTo>
                  <a:pt x="720739" y="0"/>
                </a:moveTo>
                <a:lnTo>
                  <a:pt x="3603611" y="0"/>
                </a:lnTo>
                <a:cubicBezTo>
                  <a:pt x="4001664" y="0"/>
                  <a:pt x="4324350" y="322686"/>
                  <a:pt x="4324350" y="720739"/>
                </a:cubicBezTo>
                <a:lnTo>
                  <a:pt x="4324350" y="800100"/>
                </a:lnTo>
                <a:lnTo>
                  <a:pt x="0" y="800100"/>
                </a:lnTo>
                <a:lnTo>
                  <a:pt x="0" y="720739"/>
                </a:lnTo>
                <a:cubicBezTo>
                  <a:pt x="0" y="322686"/>
                  <a:pt x="322686" y="0"/>
                  <a:pt x="720739" y="0"/>
                </a:cubicBezTo>
                <a:close/>
              </a:path>
            </a:pathLst>
          </a:cu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51" name="Rectangle 150">
            <a:extLst>
              <a:ext uri="{FF2B5EF4-FFF2-40B4-BE49-F238E27FC236}">
                <a16:creationId xmlns:a16="http://schemas.microsoft.com/office/drawing/2014/main" id="{3D121A3D-C397-3C76-32F4-3688B2D3F964}"/>
              </a:ext>
            </a:extLst>
          </p:cNvPr>
          <p:cNvSpPr/>
          <p:nvPr/>
        </p:nvSpPr>
        <p:spPr>
          <a:xfrm>
            <a:off x="17221200" y="3219450"/>
            <a:ext cx="4324350" cy="6648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52" name="Group 151">
            <a:extLst>
              <a:ext uri="{FF2B5EF4-FFF2-40B4-BE49-F238E27FC236}">
                <a16:creationId xmlns:a16="http://schemas.microsoft.com/office/drawing/2014/main" id="{B235182E-3123-29CF-852C-2347EDCE4185}"/>
              </a:ext>
            </a:extLst>
          </p:cNvPr>
          <p:cNvGrpSpPr/>
          <p:nvPr/>
        </p:nvGrpSpPr>
        <p:grpSpPr>
          <a:xfrm>
            <a:off x="17468850" y="4029075"/>
            <a:ext cx="3943350" cy="514350"/>
            <a:chOff x="1695450" y="3695700"/>
            <a:chExt cx="3943350" cy="514350"/>
          </a:xfrm>
        </p:grpSpPr>
        <p:sp>
          <p:nvSpPr>
            <p:cNvPr id="153" name="Oval 152">
              <a:extLst>
                <a:ext uri="{FF2B5EF4-FFF2-40B4-BE49-F238E27FC236}">
                  <a16:creationId xmlns:a16="http://schemas.microsoft.com/office/drawing/2014/main" id="{FC853369-EAF6-12A7-133B-65254490FEE6}"/>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4" name="Straight Connector 153">
              <a:extLst>
                <a:ext uri="{FF2B5EF4-FFF2-40B4-BE49-F238E27FC236}">
                  <a16:creationId xmlns:a16="http://schemas.microsoft.com/office/drawing/2014/main" id="{158FF12A-2C0F-29D9-E5D5-C435430CCCAC}"/>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5" name="Group 154">
            <a:extLst>
              <a:ext uri="{FF2B5EF4-FFF2-40B4-BE49-F238E27FC236}">
                <a16:creationId xmlns:a16="http://schemas.microsoft.com/office/drawing/2014/main" id="{74FDF3AD-7D42-35E8-36C1-0DC35726EFD8}"/>
              </a:ext>
            </a:extLst>
          </p:cNvPr>
          <p:cNvGrpSpPr/>
          <p:nvPr/>
        </p:nvGrpSpPr>
        <p:grpSpPr>
          <a:xfrm>
            <a:off x="17468850" y="4619625"/>
            <a:ext cx="3943350" cy="514350"/>
            <a:chOff x="1695450" y="3695700"/>
            <a:chExt cx="3943350" cy="514350"/>
          </a:xfrm>
        </p:grpSpPr>
        <p:sp>
          <p:nvSpPr>
            <p:cNvPr id="156" name="Oval 155">
              <a:extLst>
                <a:ext uri="{FF2B5EF4-FFF2-40B4-BE49-F238E27FC236}">
                  <a16:creationId xmlns:a16="http://schemas.microsoft.com/office/drawing/2014/main" id="{DBA21687-E104-8DA3-CDF9-72D6F079CA58}"/>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7" name="Straight Connector 156">
              <a:extLst>
                <a:ext uri="{FF2B5EF4-FFF2-40B4-BE49-F238E27FC236}">
                  <a16:creationId xmlns:a16="http://schemas.microsoft.com/office/drawing/2014/main" id="{F01EEC14-984F-2172-5D1E-836BBF2CA782}"/>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66E4CE48-C460-74B0-227B-43D5146ECA61}"/>
              </a:ext>
            </a:extLst>
          </p:cNvPr>
          <p:cNvGrpSpPr/>
          <p:nvPr/>
        </p:nvGrpSpPr>
        <p:grpSpPr>
          <a:xfrm>
            <a:off x="17468850" y="5219700"/>
            <a:ext cx="3943350" cy="514350"/>
            <a:chOff x="1695450" y="3695700"/>
            <a:chExt cx="3943350" cy="514350"/>
          </a:xfrm>
        </p:grpSpPr>
        <p:sp>
          <p:nvSpPr>
            <p:cNvPr id="159" name="Oval 158">
              <a:extLst>
                <a:ext uri="{FF2B5EF4-FFF2-40B4-BE49-F238E27FC236}">
                  <a16:creationId xmlns:a16="http://schemas.microsoft.com/office/drawing/2014/main" id="{34ED2ADB-9D08-CDAD-FF3C-1913FFB0A686}"/>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60" name="Straight Connector 159">
              <a:extLst>
                <a:ext uri="{FF2B5EF4-FFF2-40B4-BE49-F238E27FC236}">
                  <a16:creationId xmlns:a16="http://schemas.microsoft.com/office/drawing/2014/main" id="{AE459C21-454C-D769-8324-54DE01D0FD05}"/>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1" name="Group 160">
            <a:extLst>
              <a:ext uri="{FF2B5EF4-FFF2-40B4-BE49-F238E27FC236}">
                <a16:creationId xmlns:a16="http://schemas.microsoft.com/office/drawing/2014/main" id="{458EB865-662E-CD2A-976D-655C3283F70B}"/>
              </a:ext>
            </a:extLst>
          </p:cNvPr>
          <p:cNvGrpSpPr/>
          <p:nvPr/>
        </p:nvGrpSpPr>
        <p:grpSpPr>
          <a:xfrm>
            <a:off x="17468850" y="5838824"/>
            <a:ext cx="3943350" cy="514350"/>
            <a:chOff x="1695450" y="3695700"/>
            <a:chExt cx="3943350" cy="514350"/>
          </a:xfrm>
        </p:grpSpPr>
        <p:sp>
          <p:nvSpPr>
            <p:cNvPr id="162" name="Oval 161">
              <a:extLst>
                <a:ext uri="{FF2B5EF4-FFF2-40B4-BE49-F238E27FC236}">
                  <a16:creationId xmlns:a16="http://schemas.microsoft.com/office/drawing/2014/main" id="{ECC3162F-0D6A-9D73-F29B-7FEBB5CF5C6E}"/>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63" name="Straight Connector 162">
              <a:extLst>
                <a:ext uri="{FF2B5EF4-FFF2-40B4-BE49-F238E27FC236}">
                  <a16:creationId xmlns:a16="http://schemas.microsoft.com/office/drawing/2014/main" id="{7CABF19E-295F-1EB1-BFBB-30CF3A5E1FDC}"/>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4" name="Group 163">
            <a:extLst>
              <a:ext uri="{FF2B5EF4-FFF2-40B4-BE49-F238E27FC236}">
                <a16:creationId xmlns:a16="http://schemas.microsoft.com/office/drawing/2014/main" id="{FF466D03-2F29-6FBC-3C2E-77034168402B}"/>
              </a:ext>
            </a:extLst>
          </p:cNvPr>
          <p:cNvGrpSpPr/>
          <p:nvPr/>
        </p:nvGrpSpPr>
        <p:grpSpPr>
          <a:xfrm>
            <a:off x="17468850" y="6462712"/>
            <a:ext cx="3943350" cy="514350"/>
            <a:chOff x="1695450" y="3695700"/>
            <a:chExt cx="3943350" cy="514350"/>
          </a:xfrm>
        </p:grpSpPr>
        <p:sp>
          <p:nvSpPr>
            <p:cNvPr id="165" name="Oval 164">
              <a:extLst>
                <a:ext uri="{FF2B5EF4-FFF2-40B4-BE49-F238E27FC236}">
                  <a16:creationId xmlns:a16="http://schemas.microsoft.com/office/drawing/2014/main" id="{31BC2618-5FFF-57B6-16D5-ADF5B75B274F}"/>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66" name="Straight Connector 165">
              <a:extLst>
                <a:ext uri="{FF2B5EF4-FFF2-40B4-BE49-F238E27FC236}">
                  <a16:creationId xmlns:a16="http://schemas.microsoft.com/office/drawing/2014/main" id="{61145664-8BA6-27E7-F388-33C8023D4BC0}"/>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7" name="Group 166">
            <a:extLst>
              <a:ext uri="{FF2B5EF4-FFF2-40B4-BE49-F238E27FC236}">
                <a16:creationId xmlns:a16="http://schemas.microsoft.com/office/drawing/2014/main" id="{1EB23208-55D4-B6FF-25D2-1671FBD97948}"/>
              </a:ext>
            </a:extLst>
          </p:cNvPr>
          <p:cNvGrpSpPr/>
          <p:nvPr/>
        </p:nvGrpSpPr>
        <p:grpSpPr>
          <a:xfrm>
            <a:off x="17468850" y="7086601"/>
            <a:ext cx="3943350" cy="514350"/>
            <a:chOff x="1695450" y="3695700"/>
            <a:chExt cx="3943350" cy="514350"/>
          </a:xfrm>
        </p:grpSpPr>
        <p:sp>
          <p:nvSpPr>
            <p:cNvPr id="168" name="Oval 167">
              <a:extLst>
                <a:ext uri="{FF2B5EF4-FFF2-40B4-BE49-F238E27FC236}">
                  <a16:creationId xmlns:a16="http://schemas.microsoft.com/office/drawing/2014/main" id="{3CF0DE25-FBEE-78FF-D2CA-360BD5C5AFDA}"/>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69" name="Straight Connector 168">
              <a:extLst>
                <a:ext uri="{FF2B5EF4-FFF2-40B4-BE49-F238E27FC236}">
                  <a16:creationId xmlns:a16="http://schemas.microsoft.com/office/drawing/2014/main" id="{29C5240A-D603-33A8-0AB9-9F5602731077}"/>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0" name="Group 169">
            <a:extLst>
              <a:ext uri="{FF2B5EF4-FFF2-40B4-BE49-F238E27FC236}">
                <a16:creationId xmlns:a16="http://schemas.microsoft.com/office/drawing/2014/main" id="{6D791524-12B0-522B-5BAF-EAC236F8A096}"/>
              </a:ext>
            </a:extLst>
          </p:cNvPr>
          <p:cNvGrpSpPr/>
          <p:nvPr/>
        </p:nvGrpSpPr>
        <p:grpSpPr>
          <a:xfrm>
            <a:off x="17468850" y="7679531"/>
            <a:ext cx="3943350" cy="514350"/>
            <a:chOff x="1695450" y="3695700"/>
            <a:chExt cx="3943350" cy="514350"/>
          </a:xfrm>
        </p:grpSpPr>
        <p:sp>
          <p:nvSpPr>
            <p:cNvPr id="171" name="Oval 170">
              <a:extLst>
                <a:ext uri="{FF2B5EF4-FFF2-40B4-BE49-F238E27FC236}">
                  <a16:creationId xmlns:a16="http://schemas.microsoft.com/office/drawing/2014/main" id="{46D1BEE7-D120-A222-1F51-1836BCA468DF}"/>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72" name="Straight Connector 171">
              <a:extLst>
                <a:ext uri="{FF2B5EF4-FFF2-40B4-BE49-F238E27FC236}">
                  <a16:creationId xmlns:a16="http://schemas.microsoft.com/office/drawing/2014/main" id="{4F9331DC-0162-F135-E3B4-A40484512534}"/>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3" name="Group 172">
            <a:extLst>
              <a:ext uri="{FF2B5EF4-FFF2-40B4-BE49-F238E27FC236}">
                <a16:creationId xmlns:a16="http://schemas.microsoft.com/office/drawing/2014/main" id="{40F2EFB0-4386-D1E4-7B8C-012AB64483B6}"/>
              </a:ext>
            </a:extLst>
          </p:cNvPr>
          <p:cNvGrpSpPr/>
          <p:nvPr/>
        </p:nvGrpSpPr>
        <p:grpSpPr>
          <a:xfrm>
            <a:off x="17468850" y="8317708"/>
            <a:ext cx="3943350" cy="514350"/>
            <a:chOff x="1695450" y="3695700"/>
            <a:chExt cx="3943350" cy="514350"/>
          </a:xfrm>
        </p:grpSpPr>
        <p:sp>
          <p:nvSpPr>
            <p:cNvPr id="174" name="Oval 173">
              <a:extLst>
                <a:ext uri="{FF2B5EF4-FFF2-40B4-BE49-F238E27FC236}">
                  <a16:creationId xmlns:a16="http://schemas.microsoft.com/office/drawing/2014/main" id="{3F866624-2109-C974-93D5-6CC9B12EF6A4}"/>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75" name="Straight Connector 174">
              <a:extLst>
                <a:ext uri="{FF2B5EF4-FFF2-40B4-BE49-F238E27FC236}">
                  <a16:creationId xmlns:a16="http://schemas.microsoft.com/office/drawing/2014/main" id="{620B3054-EA75-EDBA-5DE5-2DEF5871E78A}"/>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6" name="Group 175">
            <a:extLst>
              <a:ext uri="{FF2B5EF4-FFF2-40B4-BE49-F238E27FC236}">
                <a16:creationId xmlns:a16="http://schemas.microsoft.com/office/drawing/2014/main" id="{6D7DA32F-E36C-DAE8-94FC-82466CA9CAA7}"/>
              </a:ext>
            </a:extLst>
          </p:cNvPr>
          <p:cNvGrpSpPr/>
          <p:nvPr/>
        </p:nvGrpSpPr>
        <p:grpSpPr>
          <a:xfrm>
            <a:off x="17468850" y="8936832"/>
            <a:ext cx="3943350" cy="514350"/>
            <a:chOff x="1695450" y="3695700"/>
            <a:chExt cx="3943350" cy="514350"/>
          </a:xfrm>
        </p:grpSpPr>
        <p:sp>
          <p:nvSpPr>
            <p:cNvPr id="177" name="Oval 176">
              <a:extLst>
                <a:ext uri="{FF2B5EF4-FFF2-40B4-BE49-F238E27FC236}">
                  <a16:creationId xmlns:a16="http://schemas.microsoft.com/office/drawing/2014/main" id="{4AB11E84-7034-67F4-ABA7-E87F8460A63E}"/>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78" name="Straight Connector 177">
              <a:extLst>
                <a:ext uri="{FF2B5EF4-FFF2-40B4-BE49-F238E27FC236}">
                  <a16:creationId xmlns:a16="http://schemas.microsoft.com/office/drawing/2014/main" id="{659492AD-4DD3-01AB-77F9-54E420B66466}"/>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9" name="Group 178">
            <a:extLst>
              <a:ext uri="{FF2B5EF4-FFF2-40B4-BE49-F238E27FC236}">
                <a16:creationId xmlns:a16="http://schemas.microsoft.com/office/drawing/2014/main" id="{0DA00EFC-4E75-A4DC-6414-056549B479BD}"/>
              </a:ext>
            </a:extLst>
          </p:cNvPr>
          <p:cNvGrpSpPr/>
          <p:nvPr/>
        </p:nvGrpSpPr>
        <p:grpSpPr>
          <a:xfrm>
            <a:off x="17468850" y="3462337"/>
            <a:ext cx="3943350" cy="514350"/>
            <a:chOff x="1695450" y="3695700"/>
            <a:chExt cx="3943350" cy="514350"/>
          </a:xfrm>
        </p:grpSpPr>
        <p:sp>
          <p:nvSpPr>
            <p:cNvPr id="180" name="Oval 179">
              <a:extLst>
                <a:ext uri="{FF2B5EF4-FFF2-40B4-BE49-F238E27FC236}">
                  <a16:creationId xmlns:a16="http://schemas.microsoft.com/office/drawing/2014/main" id="{E8F3B5C4-0E88-2C13-3BC3-A09D0EED7E60}"/>
                </a:ext>
              </a:extLst>
            </p:cNvPr>
            <p:cNvSpPr/>
            <p:nvPr/>
          </p:nvSpPr>
          <p:spPr>
            <a:xfrm>
              <a:off x="1695450" y="3695700"/>
              <a:ext cx="5143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81" name="Straight Connector 180">
              <a:extLst>
                <a:ext uri="{FF2B5EF4-FFF2-40B4-BE49-F238E27FC236}">
                  <a16:creationId xmlns:a16="http://schemas.microsoft.com/office/drawing/2014/main" id="{6311BC0A-E4B8-7369-AD2C-37DBE4A30A5C}"/>
                </a:ext>
              </a:extLst>
            </p:cNvPr>
            <p:cNvCxnSpPr>
              <a:cxnSpLocks/>
            </p:cNvCxnSpPr>
            <p:nvPr/>
          </p:nvCxnSpPr>
          <p:spPr>
            <a:xfrm>
              <a:off x="2343150" y="4152900"/>
              <a:ext cx="3295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2" name="TextBox 181">
            <a:extLst>
              <a:ext uri="{FF2B5EF4-FFF2-40B4-BE49-F238E27FC236}">
                <a16:creationId xmlns:a16="http://schemas.microsoft.com/office/drawing/2014/main" id="{418257FE-1429-47F4-0DB5-B5E8401EF6F8}"/>
              </a:ext>
            </a:extLst>
          </p:cNvPr>
          <p:cNvSpPr txBox="1"/>
          <p:nvPr/>
        </p:nvSpPr>
        <p:spPr>
          <a:xfrm>
            <a:off x="18803889" y="2536388"/>
            <a:ext cx="1268296" cy="646331"/>
          </a:xfrm>
          <a:prstGeom prst="rect">
            <a:avLst/>
          </a:prstGeom>
          <a:noFill/>
        </p:spPr>
        <p:txBody>
          <a:bodyPr wrap="none" rtlCol="0">
            <a:spAutoFit/>
          </a:bodyPr>
          <a:lstStyle/>
          <a:p>
            <a:r>
              <a:rPr lang="en-US" b="1" dirty="0">
                <a:latin typeface="Poppins" panose="00000500000000000000" pitchFamily="2" charset="0"/>
                <a:cs typeface="Poppins" panose="00000500000000000000" pitchFamily="2" charset="0"/>
              </a:rPr>
              <a:t>Prep</a:t>
            </a:r>
          </a:p>
        </p:txBody>
      </p:sp>
      <p:sp>
        <p:nvSpPr>
          <p:cNvPr id="183" name="Rectangle 182">
            <a:extLst>
              <a:ext uri="{FF2B5EF4-FFF2-40B4-BE49-F238E27FC236}">
                <a16:creationId xmlns:a16="http://schemas.microsoft.com/office/drawing/2014/main" id="{BB622008-2300-501E-74BF-7E8EED422D04}"/>
              </a:ext>
            </a:extLst>
          </p:cNvPr>
          <p:cNvSpPr/>
          <p:nvPr/>
        </p:nvSpPr>
        <p:spPr>
          <a:xfrm>
            <a:off x="2876550" y="10115550"/>
            <a:ext cx="18669000" cy="2800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4" name="TextBox 183">
            <a:extLst>
              <a:ext uri="{FF2B5EF4-FFF2-40B4-BE49-F238E27FC236}">
                <a16:creationId xmlns:a16="http://schemas.microsoft.com/office/drawing/2014/main" id="{C1D37291-6615-D978-864E-D4F86244F6F7}"/>
              </a:ext>
            </a:extLst>
          </p:cNvPr>
          <p:cNvSpPr txBox="1"/>
          <p:nvPr/>
        </p:nvSpPr>
        <p:spPr>
          <a:xfrm>
            <a:off x="9545312" y="10344834"/>
            <a:ext cx="5287025" cy="646331"/>
          </a:xfrm>
          <a:prstGeom prst="rect">
            <a:avLst/>
          </a:prstGeom>
          <a:noFill/>
        </p:spPr>
        <p:txBody>
          <a:bodyPr wrap="none" rtlCol="0">
            <a:spAutoFit/>
          </a:bodyPr>
          <a:lstStyle/>
          <a:p>
            <a:r>
              <a:rPr lang="en-US" b="1" dirty="0">
                <a:latin typeface="Poppins" panose="00000500000000000000" pitchFamily="2" charset="0"/>
                <a:cs typeface="Poppins" panose="00000500000000000000" pitchFamily="2" charset="0"/>
              </a:rPr>
              <a:t>Important Reminders</a:t>
            </a:r>
          </a:p>
        </p:txBody>
      </p:sp>
      <p:sp>
        <p:nvSpPr>
          <p:cNvPr id="185" name="Rectangle 184">
            <a:extLst>
              <a:ext uri="{FF2B5EF4-FFF2-40B4-BE49-F238E27FC236}">
                <a16:creationId xmlns:a16="http://schemas.microsoft.com/office/drawing/2014/main" id="{EED0450D-2200-16C6-04C0-9D4460153883}"/>
              </a:ext>
            </a:extLst>
          </p:cNvPr>
          <p:cNvSpPr/>
          <p:nvPr/>
        </p:nvSpPr>
        <p:spPr>
          <a:xfrm>
            <a:off x="7854257" y="274290"/>
            <a:ext cx="7989688" cy="1862048"/>
          </a:xfrm>
          <a:prstGeom prst="rect">
            <a:avLst/>
          </a:prstGeom>
          <a:noFill/>
        </p:spPr>
        <p:txBody>
          <a:bodyPr wrap="none" lIns="91440" tIns="45720" rIns="91440" bIns="45720">
            <a:spAutoFit/>
          </a:bodyPr>
          <a:lstStyle/>
          <a:p>
            <a:pPr algn="ctr"/>
            <a:r>
              <a:rPr lang="en-US" sz="11500" b="1" cap="none" spc="0" dirty="0">
                <a:ln w="6600">
                  <a:solidFill>
                    <a:schemeClr val="accent2"/>
                  </a:solidFill>
                  <a:prstDash val="solid"/>
                </a:ln>
                <a:solidFill>
                  <a:srgbClr val="FFFFFF"/>
                </a:solidFill>
                <a:effectLst>
                  <a:outerShdw dist="38100" dir="2700000" algn="tl" rotWithShape="0">
                    <a:schemeClr val="accent2"/>
                  </a:outerShdw>
                </a:effectLst>
                <a:latin typeface="Poppins" panose="00000500000000000000" pitchFamily="2" charset="0"/>
                <a:cs typeface="Poppins" panose="00000500000000000000" pitchFamily="2" charset="0"/>
              </a:rPr>
              <a:t>TO DO </a:t>
            </a:r>
            <a:r>
              <a:rPr lang="en-US" sz="11500" b="1" cap="none" spc="0" dirty="0">
                <a:ln w="6600">
                  <a:solidFill>
                    <a:schemeClr val="accent2"/>
                  </a:solidFill>
                  <a:prstDash val="solid"/>
                </a:ln>
                <a:solidFill>
                  <a:schemeClr val="accent1"/>
                </a:solidFill>
                <a:effectLst>
                  <a:outerShdw dist="38100" dir="2700000" algn="tl" rotWithShape="0">
                    <a:schemeClr val="accent2"/>
                  </a:outerShdw>
                </a:effectLst>
                <a:latin typeface="Poppins" panose="00000500000000000000" pitchFamily="2" charset="0"/>
                <a:cs typeface="Poppins" panose="00000500000000000000" pitchFamily="2" charset="0"/>
              </a:rPr>
              <a:t>LIST</a:t>
            </a:r>
          </a:p>
        </p:txBody>
      </p:sp>
      <p:pic>
        <p:nvPicPr>
          <p:cNvPr id="187" name="Graphic 186" descr="Smart Phone with solid fill">
            <a:extLst>
              <a:ext uri="{FF2B5EF4-FFF2-40B4-BE49-F238E27FC236}">
                <a16:creationId xmlns:a16="http://schemas.microsoft.com/office/drawing/2014/main" id="{93C10B04-C8EA-1CE6-B4CC-0A2B270F30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011860" y="11726924"/>
            <a:ext cx="914400" cy="914400"/>
          </a:xfrm>
          <a:prstGeom prst="rect">
            <a:avLst/>
          </a:prstGeom>
        </p:spPr>
      </p:pic>
      <p:pic>
        <p:nvPicPr>
          <p:cNvPr id="189" name="Graphic 188" descr="Work from home Wi-Fi with solid fill">
            <a:extLst>
              <a:ext uri="{FF2B5EF4-FFF2-40B4-BE49-F238E27FC236}">
                <a16:creationId xmlns:a16="http://schemas.microsoft.com/office/drawing/2014/main" id="{0B5D502E-AB1D-191F-6629-582EA2EEAD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386745" y="11835393"/>
            <a:ext cx="914400" cy="914400"/>
          </a:xfrm>
          <a:prstGeom prst="rect">
            <a:avLst/>
          </a:prstGeom>
        </p:spPr>
      </p:pic>
      <p:pic>
        <p:nvPicPr>
          <p:cNvPr id="191" name="Graphic 190" descr="Car Mechanic with solid fill">
            <a:extLst>
              <a:ext uri="{FF2B5EF4-FFF2-40B4-BE49-F238E27FC236}">
                <a16:creationId xmlns:a16="http://schemas.microsoft.com/office/drawing/2014/main" id="{97FE09A0-4EC2-4F25-7254-47C0BC39DE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88112" y="11726924"/>
            <a:ext cx="914400" cy="914400"/>
          </a:xfrm>
          <a:prstGeom prst="rect">
            <a:avLst/>
          </a:prstGeom>
        </p:spPr>
      </p:pic>
      <p:pic>
        <p:nvPicPr>
          <p:cNvPr id="193" name="Graphic 192" descr="Email with solid fill">
            <a:extLst>
              <a:ext uri="{FF2B5EF4-FFF2-40B4-BE49-F238E27FC236}">
                <a16:creationId xmlns:a16="http://schemas.microsoft.com/office/drawing/2014/main" id="{5F2A0FAF-9697-80BF-1239-02DCF271FC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52025" y="11611931"/>
            <a:ext cx="914400" cy="914400"/>
          </a:xfrm>
          <a:prstGeom prst="rect">
            <a:avLst/>
          </a:prstGeom>
        </p:spPr>
      </p:pic>
    </p:spTree>
    <p:extLst>
      <p:ext uri="{BB962C8B-B14F-4D97-AF65-F5344CB8AC3E}">
        <p14:creationId xmlns:p14="http://schemas.microsoft.com/office/powerpoint/2010/main" val="1881800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A550B677-EC3D-9D48-A25C-8EE4F9024323}"/>
              </a:ext>
            </a:extLst>
          </p:cNvPr>
          <p:cNvSpPr>
            <a:spLocks noChangeArrowheads="1"/>
          </p:cNvSpPr>
          <p:nvPr/>
        </p:nvSpPr>
        <p:spPr bwMode="auto">
          <a:xfrm>
            <a:off x="10068550" y="5237555"/>
            <a:ext cx="7278143" cy="994240"/>
          </a:xfrm>
          <a:custGeom>
            <a:avLst/>
            <a:gdLst>
              <a:gd name="T0" fmla="*/ 0 w 5841"/>
              <a:gd name="T1" fmla="*/ 0 h 798"/>
              <a:gd name="T2" fmla="*/ 3815749 w 5841"/>
              <a:gd name="T3" fmla="*/ 0 h 798"/>
              <a:gd name="T4" fmla="*/ 3815749 w 5841"/>
              <a:gd name="T5" fmla="*/ 520681 h 798"/>
              <a:gd name="T6" fmla="*/ 0 w 5841"/>
              <a:gd name="T7" fmla="*/ 520681 h 798"/>
              <a:gd name="T8" fmla="*/ 0 w 5841"/>
              <a:gd name="T9" fmla="*/ 0 h 7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1" h="798">
                <a:moveTo>
                  <a:pt x="0" y="0"/>
                </a:moveTo>
                <a:lnTo>
                  <a:pt x="5840" y="0"/>
                </a:lnTo>
                <a:lnTo>
                  <a:pt x="5840" y="797"/>
                </a:lnTo>
                <a:lnTo>
                  <a:pt x="0" y="797"/>
                </a:lnTo>
                <a:lnTo>
                  <a:pt x="0" y="0"/>
                </a:lnTo>
              </a:path>
            </a:pathLst>
          </a:custGeom>
          <a:solidFill>
            <a:schemeClr val="accent2"/>
          </a:solidFill>
          <a:ln>
            <a:noFill/>
          </a:ln>
          <a:effectLst/>
        </p:spPr>
        <p:txBody>
          <a:bodyPr wrap="none" anchor="ctr"/>
          <a:lstStyle/>
          <a:p>
            <a:endParaRPr lang="en-US" sz="3599" dirty="0">
              <a:latin typeface="Poppins" pitchFamily="2" charset="77"/>
            </a:endParaRPr>
          </a:p>
        </p:txBody>
      </p:sp>
      <p:sp>
        <p:nvSpPr>
          <p:cNvPr id="14" name="Freeform 11">
            <a:extLst>
              <a:ext uri="{FF2B5EF4-FFF2-40B4-BE49-F238E27FC236}">
                <a16:creationId xmlns:a16="http://schemas.microsoft.com/office/drawing/2014/main" id="{565EAEB4-55AD-964C-BA84-8A4826A21630}"/>
              </a:ext>
            </a:extLst>
          </p:cNvPr>
          <p:cNvSpPr>
            <a:spLocks noChangeArrowheads="1"/>
          </p:cNvSpPr>
          <p:nvPr/>
        </p:nvSpPr>
        <p:spPr bwMode="auto">
          <a:xfrm>
            <a:off x="1" y="2679"/>
            <a:ext cx="3603365" cy="13710643"/>
          </a:xfrm>
          <a:custGeom>
            <a:avLst/>
            <a:gdLst>
              <a:gd name="T0" fmla="*/ 0 w 2892"/>
              <a:gd name="T1" fmla="*/ 7188582 h 11008"/>
              <a:gd name="T2" fmla="*/ 1888825 w 2892"/>
              <a:gd name="T3" fmla="*/ 7188582 h 11008"/>
              <a:gd name="T4" fmla="*/ 1888825 w 2892"/>
              <a:gd name="T5" fmla="*/ 0 h 11008"/>
              <a:gd name="T6" fmla="*/ 0 w 2892"/>
              <a:gd name="T7" fmla="*/ 0 h 11008"/>
              <a:gd name="T8" fmla="*/ 0 w 2892"/>
              <a:gd name="T9" fmla="*/ 7188582 h 11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2" h="11008">
                <a:moveTo>
                  <a:pt x="0" y="11007"/>
                </a:moveTo>
                <a:lnTo>
                  <a:pt x="2891" y="11007"/>
                </a:lnTo>
                <a:lnTo>
                  <a:pt x="2891" y="0"/>
                </a:lnTo>
                <a:lnTo>
                  <a:pt x="0" y="0"/>
                </a:lnTo>
                <a:lnTo>
                  <a:pt x="0" y="11007"/>
                </a:lnTo>
              </a:path>
            </a:pathLst>
          </a:custGeom>
          <a:solidFill>
            <a:schemeClr val="accent1"/>
          </a:solidFill>
          <a:ln>
            <a:noFill/>
          </a:ln>
          <a:effectLst/>
        </p:spPr>
        <p:txBody>
          <a:bodyPr wrap="none" anchor="ctr"/>
          <a:lstStyle/>
          <a:p>
            <a:endParaRPr lang="en-US" sz="3599" dirty="0">
              <a:latin typeface="Poppins" pitchFamily="2" charset="77"/>
            </a:endParaRPr>
          </a:p>
        </p:txBody>
      </p:sp>
      <p:sp>
        <p:nvSpPr>
          <p:cNvPr id="15" name="Freeform 12">
            <a:extLst>
              <a:ext uri="{FF2B5EF4-FFF2-40B4-BE49-F238E27FC236}">
                <a16:creationId xmlns:a16="http://schemas.microsoft.com/office/drawing/2014/main" id="{664372BC-317B-6944-BC7D-37E5419FB041}"/>
              </a:ext>
            </a:extLst>
          </p:cNvPr>
          <p:cNvSpPr>
            <a:spLocks noChangeArrowheads="1"/>
          </p:cNvSpPr>
          <p:nvPr/>
        </p:nvSpPr>
        <p:spPr bwMode="auto">
          <a:xfrm>
            <a:off x="3603368" y="2679"/>
            <a:ext cx="6470678" cy="13710643"/>
          </a:xfrm>
          <a:custGeom>
            <a:avLst/>
            <a:gdLst>
              <a:gd name="T0" fmla="*/ 0 w 5193"/>
              <a:gd name="T1" fmla="*/ 7188582 h 11008"/>
              <a:gd name="T2" fmla="*/ 3392343 w 5193"/>
              <a:gd name="T3" fmla="*/ 7188582 h 11008"/>
              <a:gd name="T4" fmla="*/ 3392343 w 5193"/>
              <a:gd name="T5" fmla="*/ 0 h 11008"/>
              <a:gd name="T6" fmla="*/ 0 w 5193"/>
              <a:gd name="T7" fmla="*/ 0 h 11008"/>
              <a:gd name="T8" fmla="*/ 0 w 5193"/>
              <a:gd name="T9" fmla="*/ 7188582 h 11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3" h="11008">
                <a:moveTo>
                  <a:pt x="0" y="11007"/>
                </a:moveTo>
                <a:lnTo>
                  <a:pt x="5192" y="11007"/>
                </a:lnTo>
                <a:lnTo>
                  <a:pt x="5192" y="0"/>
                </a:lnTo>
                <a:lnTo>
                  <a:pt x="0" y="0"/>
                </a:lnTo>
                <a:lnTo>
                  <a:pt x="0" y="11007"/>
                </a:lnTo>
              </a:path>
            </a:pathLst>
          </a:custGeom>
          <a:solidFill>
            <a:schemeClr val="bg2">
              <a:lumMod val="95000"/>
            </a:schemeClr>
          </a:solidFill>
          <a:ln>
            <a:noFill/>
          </a:ln>
          <a:effectLst/>
        </p:spPr>
        <p:txBody>
          <a:bodyPr wrap="none" anchor="ctr"/>
          <a:lstStyle/>
          <a:p>
            <a:endParaRPr lang="en-US" sz="3599" dirty="0">
              <a:latin typeface="Poppins" pitchFamily="2" charset="77"/>
            </a:endParaRPr>
          </a:p>
        </p:txBody>
      </p:sp>
      <p:sp>
        <p:nvSpPr>
          <p:cNvPr id="16" name="Freeform 15">
            <a:extLst>
              <a:ext uri="{FF2B5EF4-FFF2-40B4-BE49-F238E27FC236}">
                <a16:creationId xmlns:a16="http://schemas.microsoft.com/office/drawing/2014/main" id="{BFE64E38-5D12-384C-ABA7-AE5C253D2BF6}"/>
              </a:ext>
            </a:extLst>
          </p:cNvPr>
          <p:cNvSpPr>
            <a:spLocks noChangeArrowheads="1"/>
          </p:cNvSpPr>
          <p:nvPr/>
        </p:nvSpPr>
        <p:spPr bwMode="auto">
          <a:xfrm>
            <a:off x="11105469" y="8067986"/>
            <a:ext cx="1235912" cy="1266137"/>
          </a:xfrm>
          <a:custGeom>
            <a:avLst/>
            <a:gdLst>
              <a:gd name="connsiteX0" fmla="*/ 299949 w 1235912"/>
              <a:gd name="connsiteY0" fmla="*/ 811458 h 1266137"/>
              <a:gd name="connsiteX1" fmla="*/ 318512 w 1235912"/>
              <a:gd name="connsiteY1" fmla="*/ 827741 h 1266137"/>
              <a:gd name="connsiteX2" fmla="*/ 318512 w 1235912"/>
              <a:gd name="connsiteY2" fmla="*/ 1248595 h 1266137"/>
              <a:gd name="connsiteX3" fmla="*/ 299949 w 1235912"/>
              <a:gd name="connsiteY3" fmla="*/ 1266130 h 1266137"/>
              <a:gd name="connsiteX4" fmla="*/ 281386 w 1235912"/>
              <a:gd name="connsiteY4" fmla="*/ 1248595 h 1266137"/>
              <a:gd name="connsiteX5" fmla="*/ 281386 w 1235912"/>
              <a:gd name="connsiteY5" fmla="*/ 827741 h 1266137"/>
              <a:gd name="connsiteX6" fmla="*/ 299949 w 1235912"/>
              <a:gd name="connsiteY6" fmla="*/ 811458 h 1266137"/>
              <a:gd name="connsiteX7" fmla="*/ 807584 w 1235912"/>
              <a:gd name="connsiteY7" fmla="*/ 527712 h 1266137"/>
              <a:gd name="connsiteX8" fmla="*/ 806339 w 1235912"/>
              <a:gd name="connsiteY8" fmla="*/ 553862 h 1266137"/>
              <a:gd name="connsiteX9" fmla="*/ 793888 w 1235912"/>
              <a:gd name="connsiteY9" fmla="*/ 580011 h 1266137"/>
              <a:gd name="connsiteX10" fmla="*/ 793888 w 1235912"/>
              <a:gd name="connsiteY10" fmla="*/ 616123 h 1266137"/>
              <a:gd name="connsiteX11" fmla="*/ 816300 w 1235912"/>
              <a:gd name="connsiteY11" fmla="*/ 599935 h 1266137"/>
              <a:gd name="connsiteX12" fmla="*/ 833732 w 1235912"/>
              <a:gd name="connsiteY12" fmla="*/ 572540 h 1266137"/>
              <a:gd name="connsiteX13" fmla="*/ 826261 w 1235912"/>
              <a:gd name="connsiteY13" fmla="*/ 541409 h 1266137"/>
              <a:gd name="connsiteX14" fmla="*/ 807584 w 1235912"/>
              <a:gd name="connsiteY14" fmla="*/ 527712 h 1266137"/>
              <a:gd name="connsiteX15" fmla="*/ 1015522 w 1235912"/>
              <a:gd name="connsiteY15" fmla="*/ 116784 h 1266137"/>
              <a:gd name="connsiteX16" fmla="*/ 1015522 w 1235912"/>
              <a:gd name="connsiteY16" fmla="*/ 251269 h 1266137"/>
              <a:gd name="connsiteX17" fmla="*/ 1015522 w 1235912"/>
              <a:gd name="connsiteY17" fmla="*/ 287381 h 1266137"/>
              <a:gd name="connsiteX18" fmla="*/ 1018013 w 1235912"/>
              <a:gd name="connsiteY18" fmla="*/ 292362 h 1266137"/>
              <a:gd name="connsiteX19" fmla="*/ 1024238 w 1235912"/>
              <a:gd name="connsiteY19" fmla="*/ 293607 h 1266137"/>
              <a:gd name="connsiteX20" fmla="*/ 1176145 w 1235912"/>
              <a:gd name="connsiteY20" fmla="*/ 238817 h 1266137"/>
              <a:gd name="connsiteX21" fmla="*/ 1201048 w 1235912"/>
              <a:gd name="connsiteY21" fmla="*/ 205196 h 1266137"/>
              <a:gd name="connsiteX22" fmla="*/ 1176145 w 1235912"/>
              <a:gd name="connsiteY22" fmla="*/ 170329 h 1266137"/>
              <a:gd name="connsiteX23" fmla="*/ 272261 w 1235912"/>
              <a:gd name="connsiteY23" fmla="*/ 66043 h 1266137"/>
              <a:gd name="connsiteX24" fmla="*/ 182299 w 1235912"/>
              <a:gd name="connsiteY24" fmla="*/ 183806 h 1266137"/>
              <a:gd name="connsiteX25" fmla="*/ 222282 w 1235912"/>
              <a:gd name="connsiteY25" fmla="*/ 252711 h 1266137"/>
              <a:gd name="connsiteX26" fmla="*/ 299749 w 1235912"/>
              <a:gd name="connsiteY26" fmla="*/ 274008 h 1266137"/>
              <a:gd name="connsiteX27" fmla="*/ 368470 w 1235912"/>
              <a:gd name="connsiteY27" fmla="*/ 233918 h 1266137"/>
              <a:gd name="connsiteX28" fmla="*/ 389711 w 1235912"/>
              <a:gd name="connsiteY28" fmla="*/ 156245 h 1266137"/>
              <a:gd name="connsiteX29" fmla="*/ 349728 w 1235912"/>
              <a:gd name="connsiteY29" fmla="*/ 87341 h 1266137"/>
              <a:gd name="connsiteX30" fmla="*/ 286005 w 1235912"/>
              <a:gd name="connsiteY30" fmla="*/ 66043 h 1266137"/>
              <a:gd name="connsiteX31" fmla="*/ 272261 w 1235912"/>
              <a:gd name="connsiteY31" fmla="*/ 66043 h 1266137"/>
              <a:gd name="connsiteX32" fmla="*/ 796378 w 1235912"/>
              <a:gd name="connsiteY32" fmla="*/ 38334 h 1266137"/>
              <a:gd name="connsiteX33" fmla="*/ 793888 w 1235912"/>
              <a:gd name="connsiteY33" fmla="*/ 39579 h 1266137"/>
              <a:gd name="connsiteX34" fmla="*/ 793888 w 1235912"/>
              <a:gd name="connsiteY34" fmla="*/ 40824 h 1266137"/>
              <a:gd name="connsiteX35" fmla="*/ 793888 w 1235912"/>
              <a:gd name="connsiteY35" fmla="*/ 293607 h 1266137"/>
              <a:gd name="connsiteX36" fmla="*/ 793888 w 1235912"/>
              <a:gd name="connsiteY36" fmla="*/ 294853 h 1266137"/>
              <a:gd name="connsiteX37" fmla="*/ 796378 w 1235912"/>
              <a:gd name="connsiteY37" fmla="*/ 294853 h 1266137"/>
              <a:gd name="connsiteX38" fmla="*/ 966962 w 1235912"/>
              <a:gd name="connsiteY38" fmla="*/ 267457 h 1266137"/>
              <a:gd name="connsiteX39" fmla="*/ 980658 w 1235912"/>
              <a:gd name="connsiteY39" fmla="*/ 251269 h 1266137"/>
              <a:gd name="connsiteX40" fmla="*/ 980658 w 1235912"/>
              <a:gd name="connsiteY40" fmla="*/ 85653 h 1266137"/>
              <a:gd name="connsiteX41" fmla="*/ 966962 w 1235912"/>
              <a:gd name="connsiteY41" fmla="*/ 70710 h 1266137"/>
              <a:gd name="connsiteX42" fmla="*/ 268512 w 1235912"/>
              <a:gd name="connsiteY42" fmla="*/ 32217 h 1266137"/>
              <a:gd name="connsiteX43" fmla="*/ 370969 w 1235912"/>
              <a:gd name="connsiteY43" fmla="*/ 59779 h 1266137"/>
              <a:gd name="connsiteX44" fmla="*/ 424696 w 1235912"/>
              <a:gd name="connsiteY44" fmla="*/ 152486 h 1266137"/>
              <a:gd name="connsiteX45" fmla="*/ 397208 w 1235912"/>
              <a:gd name="connsiteY45" fmla="*/ 255216 h 1266137"/>
              <a:gd name="connsiteX46" fmla="*/ 304747 w 1235912"/>
              <a:gd name="connsiteY46" fmla="*/ 307834 h 1266137"/>
              <a:gd name="connsiteX47" fmla="*/ 284755 w 1235912"/>
              <a:gd name="connsiteY47" fmla="*/ 310339 h 1266137"/>
              <a:gd name="connsiteX48" fmla="*/ 201041 w 1235912"/>
              <a:gd name="connsiteY48" fmla="*/ 280272 h 1266137"/>
              <a:gd name="connsiteX49" fmla="*/ 147313 w 1235912"/>
              <a:gd name="connsiteY49" fmla="*/ 187565 h 1266137"/>
              <a:gd name="connsiteX50" fmla="*/ 268512 w 1235912"/>
              <a:gd name="connsiteY50" fmla="*/ 32217 h 1266137"/>
              <a:gd name="connsiteX51" fmla="*/ 791397 w 1235912"/>
              <a:gd name="connsiteY51" fmla="*/ 976 h 1266137"/>
              <a:gd name="connsiteX52" fmla="*/ 838713 w 1235912"/>
              <a:gd name="connsiteY52" fmla="*/ 9693 h 1266137"/>
              <a:gd name="connsiteX53" fmla="*/ 841203 w 1235912"/>
              <a:gd name="connsiteY53" fmla="*/ 10938 h 1266137"/>
              <a:gd name="connsiteX54" fmla="*/ 973188 w 1235912"/>
              <a:gd name="connsiteY54" fmla="*/ 35843 h 1266137"/>
              <a:gd name="connsiteX55" fmla="*/ 1015522 w 1235912"/>
              <a:gd name="connsiteY55" fmla="*/ 80672 h 1266137"/>
              <a:gd name="connsiteX56" fmla="*/ 1187352 w 1235912"/>
              <a:gd name="connsiteY56" fmla="*/ 137953 h 1266137"/>
              <a:gd name="connsiteX57" fmla="*/ 1235912 w 1235912"/>
              <a:gd name="connsiteY57" fmla="*/ 205196 h 1266137"/>
              <a:gd name="connsiteX58" fmla="*/ 1188597 w 1235912"/>
              <a:gd name="connsiteY58" fmla="*/ 271193 h 1266137"/>
              <a:gd name="connsiteX59" fmla="*/ 1036690 w 1235912"/>
              <a:gd name="connsiteY59" fmla="*/ 325983 h 1266137"/>
              <a:gd name="connsiteX60" fmla="*/ 1021748 w 1235912"/>
              <a:gd name="connsiteY60" fmla="*/ 328474 h 1266137"/>
              <a:gd name="connsiteX61" fmla="*/ 998090 w 1235912"/>
              <a:gd name="connsiteY61" fmla="*/ 321002 h 1266137"/>
              <a:gd name="connsiteX62" fmla="*/ 981904 w 1235912"/>
              <a:gd name="connsiteY62" fmla="*/ 298588 h 1266137"/>
              <a:gd name="connsiteX63" fmla="*/ 971942 w 1235912"/>
              <a:gd name="connsiteY63" fmla="*/ 301079 h 1266137"/>
              <a:gd name="connsiteX64" fmla="*/ 802604 w 1235912"/>
              <a:gd name="connsiteY64" fmla="*/ 329719 h 1266137"/>
              <a:gd name="connsiteX65" fmla="*/ 796378 w 1235912"/>
              <a:gd name="connsiteY65" fmla="*/ 329719 h 1266137"/>
              <a:gd name="connsiteX66" fmla="*/ 793888 w 1235912"/>
              <a:gd name="connsiteY66" fmla="*/ 329719 h 1266137"/>
              <a:gd name="connsiteX67" fmla="*/ 793888 w 1235912"/>
              <a:gd name="connsiteY67" fmla="*/ 490354 h 1266137"/>
              <a:gd name="connsiteX68" fmla="*/ 854900 w 1235912"/>
              <a:gd name="connsiteY68" fmla="*/ 521485 h 1266137"/>
              <a:gd name="connsiteX69" fmla="*/ 868596 w 1235912"/>
              <a:gd name="connsiteY69" fmla="*/ 578766 h 1266137"/>
              <a:gd name="connsiteX70" fmla="*/ 836222 w 1235912"/>
              <a:gd name="connsiteY70" fmla="*/ 628576 h 1266137"/>
              <a:gd name="connsiteX71" fmla="*/ 793888 w 1235912"/>
              <a:gd name="connsiteY71" fmla="*/ 658461 h 1266137"/>
              <a:gd name="connsiteX72" fmla="*/ 793888 w 1235912"/>
              <a:gd name="connsiteY72" fmla="*/ 1248704 h 1266137"/>
              <a:gd name="connsiteX73" fmla="*/ 776456 w 1235912"/>
              <a:gd name="connsiteY73" fmla="*/ 1266137 h 1266137"/>
              <a:gd name="connsiteX74" fmla="*/ 759024 w 1235912"/>
              <a:gd name="connsiteY74" fmla="*/ 1248704 h 1266137"/>
              <a:gd name="connsiteX75" fmla="*/ 759024 w 1235912"/>
              <a:gd name="connsiteY75" fmla="*/ 682121 h 1266137"/>
              <a:gd name="connsiteX76" fmla="*/ 605872 w 1235912"/>
              <a:gd name="connsiteY76" fmla="*/ 787966 h 1266137"/>
              <a:gd name="connsiteX77" fmla="*/ 569763 w 1235912"/>
              <a:gd name="connsiteY77" fmla="*/ 800418 h 1266137"/>
              <a:gd name="connsiteX78" fmla="*/ 552331 w 1235912"/>
              <a:gd name="connsiteY78" fmla="*/ 797928 h 1266137"/>
              <a:gd name="connsiteX79" fmla="*/ 511241 w 1235912"/>
              <a:gd name="connsiteY79" fmla="*/ 761816 h 1266137"/>
              <a:gd name="connsiteX80" fmla="*/ 466416 w 1235912"/>
              <a:gd name="connsiteY80" fmla="*/ 657216 h 1266137"/>
              <a:gd name="connsiteX81" fmla="*/ 466416 w 1235912"/>
              <a:gd name="connsiteY81" fmla="*/ 1248704 h 1266137"/>
              <a:gd name="connsiteX82" fmla="*/ 448984 w 1235912"/>
              <a:gd name="connsiteY82" fmla="*/ 1266137 h 1266137"/>
              <a:gd name="connsiteX83" fmla="*/ 431552 w 1235912"/>
              <a:gd name="connsiteY83" fmla="*/ 1248704 h 1266137"/>
              <a:gd name="connsiteX84" fmla="*/ 431552 w 1235912"/>
              <a:gd name="connsiteY84" fmla="*/ 481638 h 1266137"/>
              <a:gd name="connsiteX85" fmla="*/ 448984 w 1235912"/>
              <a:gd name="connsiteY85" fmla="*/ 464204 h 1266137"/>
              <a:gd name="connsiteX86" fmla="*/ 466416 w 1235912"/>
              <a:gd name="connsiteY86" fmla="*/ 481638 h 1266137"/>
              <a:gd name="connsiteX87" fmla="*/ 466416 w 1235912"/>
              <a:gd name="connsiteY87" fmla="*/ 568804 h 1266137"/>
              <a:gd name="connsiteX88" fmla="*/ 542370 w 1235912"/>
              <a:gd name="connsiteY88" fmla="*/ 748118 h 1266137"/>
              <a:gd name="connsiteX89" fmla="*/ 561047 w 1235912"/>
              <a:gd name="connsiteY89" fmla="*/ 764306 h 1266137"/>
              <a:gd name="connsiteX90" fmla="*/ 585950 w 1235912"/>
              <a:gd name="connsiteY90" fmla="*/ 760571 h 1266137"/>
              <a:gd name="connsiteX91" fmla="*/ 759024 w 1235912"/>
              <a:gd name="connsiteY91" fmla="*/ 639783 h 1266137"/>
              <a:gd name="connsiteX92" fmla="*/ 759024 w 1235912"/>
              <a:gd name="connsiteY92" fmla="*/ 609897 h 1266137"/>
              <a:gd name="connsiteX93" fmla="*/ 749063 w 1235912"/>
              <a:gd name="connsiteY93" fmla="*/ 616123 h 1266137"/>
              <a:gd name="connsiteX94" fmla="*/ 740347 w 1235912"/>
              <a:gd name="connsiteY94" fmla="*/ 617369 h 1266137"/>
              <a:gd name="connsiteX95" fmla="*/ 725405 w 1235912"/>
              <a:gd name="connsiteY95" fmla="*/ 608652 h 1266137"/>
              <a:gd name="connsiteX96" fmla="*/ 732876 w 1235912"/>
              <a:gd name="connsiteY96" fmla="*/ 583747 h 1266137"/>
              <a:gd name="connsiteX97" fmla="*/ 772720 w 1235912"/>
              <a:gd name="connsiteY97" fmla="*/ 545145 h 1266137"/>
              <a:gd name="connsiteX98" fmla="*/ 771475 w 1235912"/>
              <a:gd name="connsiteY98" fmla="*/ 531447 h 1266137"/>
              <a:gd name="connsiteX99" fmla="*/ 768985 w 1235912"/>
              <a:gd name="connsiteY99" fmla="*/ 532692 h 1266137"/>
              <a:gd name="connsiteX100" fmla="*/ 615833 w 1235912"/>
              <a:gd name="connsiteY100" fmla="*/ 629821 h 1266137"/>
              <a:gd name="connsiteX101" fmla="*/ 602136 w 1235912"/>
              <a:gd name="connsiteY101" fmla="*/ 632311 h 1266137"/>
              <a:gd name="connsiteX102" fmla="*/ 590930 w 1235912"/>
              <a:gd name="connsiteY102" fmla="*/ 622350 h 1266137"/>
              <a:gd name="connsiteX103" fmla="*/ 538634 w 1235912"/>
              <a:gd name="connsiteY103" fmla="*/ 506542 h 1266137"/>
              <a:gd name="connsiteX104" fmla="*/ 527428 w 1235912"/>
              <a:gd name="connsiteY104" fmla="*/ 482883 h 1266137"/>
              <a:gd name="connsiteX105" fmla="*/ 453965 w 1235912"/>
              <a:gd name="connsiteY105" fmla="*/ 404433 h 1266137"/>
              <a:gd name="connsiteX106" fmla="*/ 410385 w 1235912"/>
              <a:gd name="connsiteY106" fmla="*/ 404433 h 1266137"/>
              <a:gd name="connsiteX107" fmla="*/ 151396 w 1235912"/>
              <a:gd name="connsiteY107" fmla="*/ 404433 h 1266137"/>
              <a:gd name="connsiteX108" fmla="*/ 64237 w 1235912"/>
              <a:gd name="connsiteY108" fmla="*/ 505297 h 1266137"/>
              <a:gd name="connsiteX109" fmla="*/ 35598 w 1235912"/>
              <a:gd name="connsiteY109" fmla="*/ 632311 h 1266137"/>
              <a:gd name="connsiteX110" fmla="*/ 48050 w 1235912"/>
              <a:gd name="connsiteY110" fmla="*/ 672159 h 1266137"/>
              <a:gd name="connsiteX111" fmla="*/ 131474 w 1235912"/>
              <a:gd name="connsiteY111" fmla="*/ 749364 h 1266137"/>
              <a:gd name="connsiteX112" fmla="*/ 131474 w 1235912"/>
              <a:gd name="connsiteY112" fmla="*/ 631066 h 1266137"/>
              <a:gd name="connsiteX113" fmla="*/ 92875 w 1235912"/>
              <a:gd name="connsiteY113" fmla="*/ 592464 h 1266137"/>
              <a:gd name="connsiteX114" fmla="*/ 92875 w 1235912"/>
              <a:gd name="connsiteY114" fmla="*/ 567559 h 1266137"/>
              <a:gd name="connsiteX115" fmla="*/ 117778 w 1235912"/>
              <a:gd name="connsiteY115" fmla="*/ 567559 h 1266137"/>
              <a:gd name="connsiteX116" fmla="*/ 131474 w 1235912"/>
              <a:gd name="connsiteY116" fmla="*/ 582502 h 1266137"/>
              <a:gd name="connsiteX117" fmla="*/ 131474 w 1235912"/>
              <a:gd name="connsiteY117" fmla="*/ 481638 h 1266137"/>
              <a:gd name="connsiteX118" fmla="*/ 148906 w 1235912"/>
              <a:gd name="connsiteY118" fmla="*/ 464204 h 1266137"/>
              <a:gd name="connsiteX119" fmla="*/ 166338 w 1235912"/>
              <a:gd name="connsiteY119" fmla="*/ 481638 h 1266137"/>
              <a:gd name="connsiteX120" fmla="*/ 166338 w 1235912"/>
              <a:gd name="connsiteY120" fmla="*/ 1248704 h 1266137"/>
              <a:gd name="connsiteX121" fmla="*/ 148906 w 1235912"/>
              <a:gd name="connsiteY121" fmla="*/ 1266137 h 1266137"/>
              <a:gd name="connsiteX122" fmla="*/ 131474 w 1235912"/>
              <a:gd name="connsiteY122" fmla="*/ 1248704 h 1266137"/>
              <a:gd name="connsiteX123" fmla="*/ 131474 w 1235912"/>
              <a:gd name="connsiteY123" fmla="*/ 796683 h 1266137"/>
              <a:gd name="connsiteX124" fmla="*/ 24392 w 1235912"/>
              <a:gd name="connsiteY124" fmla="*/ 697064 h 1266137"/>
              <a:gd name="connsiteX125" fmla="*/ 1980 w 1235912"/>
              <a:gd name="connsiteY125" fmla="*/ 624840 h 1266137"/>
              <a:gd name="connsiteX126" fmla="*/ 29373 w 1235912"/>
              <a:gd name="connsiteY126" fmla="*/ 496581 h 1266137"/>
              <a:gd name="connsiteX127" fmla="*/ 151396 w 1235912"/>
              <a:gd name="connsiteY127" fmla="*/ 369566 h 1266137"/>
              <a:gd name="connsiteX128" fmla="*/ 410385 w 1235912"/>
              <a:gd name="connsiteY128" fmla="*/ 369566 h 1266137"/>
              <a:gd name="connsiteX129" fmla="*/ 453965 w 1235912"/>
              <a:gd name="connsiteY129" fmla="*/ 369566 h 1266137"/>
              <a:gd name="connsiteX130" fmla="*/ 561047 w 1235912"/>
              <a:gd name="connsiteY130" fmla="*/ 467940 h 1266137"/>
              <a:gd name="connsiteX131" fmla="*/ 569763 w 1235912"/>
              <a:gd name="connsiteY131" fmla="*/ 492845 h 1266137"/>
              <a:gd name="connsiteX132" fmla="*/ 614588 w 1235912"/>
              <a:gd name="connsiteY132" fmla="*/ 589973 h 1266137"/>
              <a:gd name="connsiteX133" fmla="*/ 749063 w 1235912"/>
              <a:gd name="connsiteY133" fmla="*/ 504052 h 1266137"/>
              <a:gd name="connsiteX134" fmla="*/ 759024 w 1235912"/>
              <a:gd name="connsiteY134" fmla="*/ 497826 h 1266137"/>
              <a:gd name="connsiteX135" fmla="*/ 759024 w 1235912"/>
              <a:gd name="connsiteY135" fmla="*/ 293607 h 1266137"/>
              <a:gd name="connsiteX136" fmla="*/ 759024 w 1235912"/>
              <a:gd name="connsiteY136" fmla="*/ 40824 h 1266137"/>
              <a:gd name="connsiteX137" fmla="*/ 759024 w 1235912"/>
              <a:gd name="connsiteY137" fmla="*/ 27127 h 1266137"/>
              <a:gd name="connsiteX138" fmla="*/ 768985 w 1235912"/>
              <a:gd name="connsiteY138" fmla="*/ 5957 h 1266137"/>
              <a:gd name="connsiteX139" fmla="*/ 791397 w 1235912"/>
              <a:gd name="connsiteY139" fmla="*/ 976 h 126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235912" h="1266137">
                <a:moveTo>
                  <a:pt x="299949" y="811458"/>
                </a:moveTo>
                <a:cubicBezTo>
                  <a:pt x="309231" y="811458"/>
                  <a:pt x="318512" y="818973"/>
                  <a:pt x="318512" y="827741"/>
                </a:cubicBezTo>
                <a:lnTo>
                  <a:pt x="318512" y="1248595"/>
                </a:lnTo>
                <a:cubicBezTo>
                  <a:pt x="318512" y="1257363"/>
                  <a:pt x="309231" y="1266130"/>
                  <a:pt x="299949" y="1266130"/>
                </a:cubicBezTo>
                <a:cubicBezTo>
                  <a:pt x="289342" y="1266130"/>
                  <a:pt x="281386" y="1257363"/>
                  <a:pt x="281386" y="1248595"/>
                </a:cubicBezTo>
                <a:lnTo>
                  <a:pt x="281386" y="827741"/>
                </a:lnTo>
                <a:cubicBezTo>
                  <a:pt x="281386" y="818973"/>
                  <a:pt x="289342" y="811458"/>
                  <a:pt x="299949" y="811458"/>
                </a:cubicBezTo>
                <a:close/>
                <a:moveTo>
                  <a:pt x="807584" y="527712"/>
                </a:moveTo>
                <a:cubicBezTo>
                  <a:pt x="810074" y="537673"/>
                  <a:pt x="807584" y="546390"/>
                  <a:pt x="806339" y="553862"/>
                </a:cubicBezTo>
                <a:cubicBezTo>
                  <a:pt x="803849" y="563823"/>
                  <a:pt x="798868" y="572540"/>
                  <a:pt x="793888" y="580011"/>
                </a:cubicBezTo>
                <a:lnTo>
                  <a:pt x="793888" y="616123"/>
                </a:lnTo>
                <a:lnTo>
                  <a:pt x="816300" y="599935"/>
                </a:lnTo>
                <a:cubicBezTo>
                  <a:pt x="825016" y="593709"/>
                  <a:pt x="831242" y="583747"/>
                  <a:pt x="833732" y="572540"/>
                </a:cubicBezTo>
                <a:cubicBezTo>
                  <a:pt x="834977" y="561333"/>
                  <a:pt x="832487" y="551371"/>
                  <a:pt x="826261" y="541409"/>
                </a:cubicBezTo>
                <a:cubicBezTo>
                  <a:pt x="821281" y="535183"/>
                  <a:pt x="813810" y="530202"/>
                  <a:pt x="807584" y="527712"/>
                </a:cubicBezTo>
                <a:close/>
                <a:moveTo>
                  <a:pt x="1015522" y="116784"/>
                </a:moveTo>
                <a:lnTo>
                  <a:pt x="1015522" y="251269"/>
                </a:lnTo>
                <a:lnTo>
                  <a:pt x="1015522" y="287381"/>
                </a:lnTo>
                <a:cubicBezTo>
                  <a:pt x="1015522" y="289872"/>
                  <a:pt x="1018013" y="291117"/>
                  <a:pt x="1018013" y="292362"/>
                </a:cubicBezTo>
                <a:cubicBezTo>
                  <a:pt x="1019258" y="292362"/>
                  <a:pt x="1020503" y="294853"/>
                  <a:pt x="1024238" y="293607"/>
                </a:cubicBezTo>
                <a:lnTo>
                  <a:pt x="1176145" y="238817"/>
                </a:lnTo>
                <a:cubicBezTo>
                  <a:pt x="1189842" y="232591"/>
                  <a:pt x="1201048" y="218893"/>
                  <a:pt x="1201048" y="205196"/>
                </a:cubicBezTo>
                <a:cubicBezTo>
                  <a:pt x="1201048" y="190253"/>
                  <a:pt x="1189842" y="176555"/>
                  <a:pt x="1176145" y="170329"/>
                </a:cubicBezTo>
                <a:close/>
                <a:moveTo>
                  <a:pt x="272261" y="66043"/>
                </a:moveTo>
                <a:cubicBezTo>
                  <a:pt x="214785" y="73560"/>
                  <a:pt x="174802" y="127430"/>
                  <a:pt x="182299" y="183806"/>
                </a:cubicBezTo>
                <a:cubicBezTo>
                  <a:pt x="186047" y="212621"/>
                  <a:pt x="201041" y="236424"/>
                  <a:pt x="222282" y="252711"/>
                </a:cubicBezTo>
                <a:cubicBezTo>
                  <a:pt x="244772" y="270250"/>
                  <a:pt x="271011" y="277767"/>
                  <a:pt x="299749" y="274008"/>
                </a:cubicBezTo>
                <a:cubicBezTo>
                  <a:pt x="327237" y="270250"/>
                  <a:pt x="352227" y="255216"/>
                  <a:pt x="368470" y="233918"/>
                </a:cubicBezTo>
                <a:cubicBezTo>
                  <a:pt x="385962" y="212621"/>
                  <a:pt x="393459" y="183806"/>
                  <a:pt x="389711" y="156245"/>
                </a:cubicBezTo>
                <a:cubicBezTo>
                  <a:pt x="385962" y="128683"/>
                  <a:pt x="372218" y="103627"/>
                  <a:pt x="349728" y="87341"/>
                </a:cubicBezTo>
                <a:cubicBezTo>
                  <a:pt x="330986" y="73560"/>
                  <a:pt x="309745" y="66043"/>
                  <a:pt x="286005" y="66043"/>
                </a:cubicBezTo>
                <a:cubicBezTo>
                  <a:pt x="282256" y="66043"/>
                  <a:pt x="277258" y="66043"/>
                  <a:pt x="272261" y="66043"/>
                </a:cubicBezTo>
                <a:close/>
                <a:moveTo>
                  <a:pt x="796378" y="38334"/>
                </a:moveTo>
                <a:cubicBezTo>
                  <a:pt x="796378" y="38334"/>
                  <a:pt x="795133" y="38334"/>
                  <a:pt x="793888" y="39579"/>
                </a:cubicBezTo>
                <a:cubicBezTo>
                  <a:pt x="793888" y="39579"/>
                  <a:pt x="793888" y="39579"/>
                  <a:pt x="793888" y="40824"/>
                </a:cubicBezTo>
                <a:lnTo>
                  <a:pt x="793888" y="293607"/>
                </a:lnTo>
                <a:lnTo>
                  <a:pt x="793888" y="294853"/>
                </a:lnTo>
                <a:cubicBezTo>
                  <a:pt x="795133" y="294853"/>
                  <a:pt x="796378" y="294853"/>
                  <a:pt x="796378" y="294853"/>
                </a:cubicBezTo>
                <a:lnTo>
                  <a:pt x="966962" y="267457"/>
                </a:lnTo>
                <a:cubicBezTo>
                  <a:pt x="974433" y="264967"/>
                  <a:pt x="980658" y="258741"/>
                  <a:pt x="980658" y="251269"/>
                </a:cubicBezTo>
                <a:lnTo>
                  <a:pt x="980658" y="85653"/>
                </a:lnTo>
                <a:cubicBezTo>
                  <a:pt x="980658" y="78181"/>
                  <a:pt x="974433" y="70710"/>
                  <a:pt x="966962" y="70710"/>
                </a:cubicBezTo>
                <a:close/>
                <a:moveTo>
                  <a:pt x="268512" y="32217"/>
                </a:moveTo>
                <a:cubicBezTo>
                  <a:pt x="304747" y="25953"/>
                  <a:pt x="340981" y="35976"/>
                  <a:pt x="370969" y="59779"/>
                </a:cubicBezTo>
                <a:cubicBezTo>
                  <a:pt x="399707" y="82329"/>
                  <a:pt x="419698" y="114902"/>
                  <a:pt x="424696" y="152486"/>
                </a:cubicBezTo>
                <a:cubicBezTo>
                  <a:pt x="428445" y="188818"/>
                  <a:pt x="419698" y="225149"/>
                  <a:pt x="397208" y="255216"/>
                </a:cubicBezTo>
                <a:cubicBezTo>
                  <a:pt x="374717" y="285283"/>
                  <a:pt x="340981" y="304075"/>
                  <a:pt x="304747" y="307834"/>
                </a:cubicBezTo>
                <a:cubicBezTo>
                  <a:pt x="297250" y="309087"/>
                  <a:pt x="291003" y="310339"/>
                  <a:pt x="284755" y="310339"/>
                </a:cubicBezTo>
                <a:cubicBezTo>
                  <a:pt x="254768" y="310339"/>
                  <a:pt x="226030" y="300317"/>
                  <a:pt x="201041" y="280272"/>
                </a:cubicBezTo>
                <a:cubicBezTo>
                  <a:pt x="171053" y="258975"/>
                  <a:pt x="152311" y="225149"/>
                  <a:pt x="147313" y="187565"/>
                </a:cubicBezTo>
                <a:cubicBezTo>
                  <a:pt x="138567" y="112397"/>
                  <a:pt x="191045" y="42240"/>
                  <a:pt x="268512" y="32217"/>
                </a:cubicBezTo>
                <a:close/>
                <a:moveTo>
                  <a:pt x="791397" y="976"/>
                </a:moveTo>
                <a:lnTo>
                  <a:pt x="838713" y="9693"/>
                </a:lnTo>
                <a:cubicBezTo>
                  <a:pt x="839958" y="10938"/>
                  <a:pt x="841203" y="10938"/>
                  <a:pt x="841203" y="10938"/>
                </a:cubicBezTo>
                <a:lnTo>
                  <a:pt x="973188" y="35843"/>
                </a:lnTo>
                <a:cubicBezTo>
                  <a:pt x="995600" y="39579"/>
                  <a:pt x="1011787" y="58258"/>
                  <a:pt x="1015522" y="80672"/>
                </a:cubicBezTo>
                <a:lnTo>
                  <a:pt x="1187352" y="137953"/>
                </a:lnTo>
                <a:cubicBezTo>
                  <a:pt x="1215990" y="146669"/>
                  <a:pt x="1235912" y="174065"/>
                  <a:pt x="1235912" y="205196"/>
                </a:cubicBezTo>
                <a:cubicBezTo>
                  <a:pt x="1235912" y="235081"/>
                  <a:pt x="1215990" y="261231"/>
                  <a:pt x="1188597" y="271193"/>
                </a:cubicBezTo>
                <a:lnTo>
                  <a:pt x="1036690" y="325983"/>
                </a:lnTo>
                <a:cubicBezTo>
                  <a:pt x="1031709" y="327228"/>
                  <a:pt x="1026729" y="328474"/>
                  <a:pt x="1021748" y="328474"/>
                </a:cubicBezTo>
                <a:cubicBezTo>
                  <a:pt x="1013032" y="328474"/>
                  <a:pt x="1005561" y="325983"/>
                  <a:pt x="998090" y="321002"/>
                </a:cubicBezTo>
                <a:cubicBezTo>
                  <a:pt x="990620" y="316022"/>
                  <a:pt x="984394" y="307305"/>
                  <a:pt x="981904" y="298588"/>
                </a:cubicBezTo>
                <a:cubicBezTo>
                  <a:pt x="979413" y="299833"/>
                  <a:pt x="975678" y="299833"/>
                  <a:pt x="971942" y="301079"/>
                </a:cubicBezTo>
                <a:lnTo>
                  <a:pt x="802604" y="329719"/>
                </a:lnTo>
                <a:cubicBezTo>
                  <a:pt x="798868" y="329719"/>
                  <a:pt x="797623" y="329719"/>
                  <a:pt x="796378" y="329719"/>
                </a:cubicBezTo>
                <a:cubicBezTo>
                  <a:pt x="795133" y="329719"/>
                  <a:pt x="793888" y="329719"/>
                  <a:pt x="793888" y="329719"/>
                </a:cubicBezTo>
                <a:lnTo>
                  <a:pt x="793888" y="490354"/>
                </a:lnTo>
                <a:cubicBezTo>
                  <a:pt x="817545" y="490354"/>
                  <a:pt x="838713" y="500316"/>
                  <a:pt x="854900" y="521485"/>
                </a:cubicBezTo>
                <a:cubicBezTo>
                  <a:pt x="867351" y="537673"/>
                  <a:pt x="871086" y="557597"/>
                  <a:pt x="868596" y="578766"/>
                </a:cubicBezTo>
                <a:cubicBezTo>
                  <a:pt x="864861" y="598690"/>
                  <a:pt x="853654" y="616123"/>
                  <a:pt x="836222" y="628576"/>
                </a:cubicBezTo>
                <a:lnTo>
                  <a:pt x="793888" y="658461"/>
                </a:lnTo>
                <a:lnTo>
                  <a:pt x="793888" y="1248704"/>
                </a:lnTo>
                <a:cubicBezTo>
                  <a:pt x="793888" y="1258665"/>
                  <a:pt x="786417" y="1266137"/>
                  <a:pt x="776456" y="1266137"/>
                </a:cubicBezTo>
                <a:cubicBezTo>
                  <a:pt x="766495" y="1266137"/>
                  <a:pt x="759024" y="1258665"/>
                  <a:pt x="759024" y="1248704"/>
                </a:cubicBezTo>
                <a:lnTo>
                  <a:pt x="759024" y="682121"/>
                </a:lnTo>
                <a:lnTo>
                  <a:pt x="605872" y="787966"/>
                </a:lnTo>
                <a:cubicBezTo>
                  <a:pt x="594666" y="796683"/>
                  <a:pt x="582214" y="800418"/>
                  <a:pt x="569763" y="800418"/>
                </a:cubicBezTo>
                <a:cubicBezTo>
                  <a:pt x="563537" y="800418"/>
                  <a:pt x="557311" y="799173"/>
                  <a:pt x="552331" y="797928"/>
                </a:cubicBezTo>
                <a:cubicBezTo>
                  <a:pt x="533654" y="791702"/>
                  <a:pt x="518712" y="779249"/>
                  <a:pt x="511241" y="761816"/>
                </a:cubicBezTo>
                <a:lnTo>
                  <a:pt x="466416" y="657216"/>
                </a:lnTo>
                <a:lnTo>
                  <a:pt x="466416" y="1248704"/>
                </a:lnTo>
                <a:cubicBezTo>
                  <a:pt x="466416" y="1258665"/>
                  <a:pt x="458946" y="1266137"/>
                  <a:pt x="448984" y="1266137"/>
                </a:cubicBezTo>
                <a:cubicBezTo>
                  <a:pt x="439023" y="1266137"/>
                  <a:pt x="431552" y="1258665"/>
                  <a:pt x="431552" y="1248704"/>
                </a:cubicBezTo>
                <a:lnTo>
                  <a:pt x="431552" y="481638"/>
                </a:lnTo>
                <a:cubicBezTo>
                  <a:pt x="431552" y="471676"/>
                  <a:pt x="439023" y="464204"/>
                  <a:pt x="448984" y="464204"/>
                </a:cubicBezTo>
                <a:cubicBezTo>
                  <a:pt x="458946" y="464204"/>
                  <a:pt x="466416" y="471676"/>
                  <a:pt x="466416" y="481638"/>
                </a:cubicBezTo>
                <a:lnTo>
                  <a:pt x="466416" y="568804"/>
                </a:lnTo>
                <a:lnTo>
                  <a:pt x="542370" y="748118"/>
                </a:lnTo>
                <a:cubicBezTo>
                  <a:pt x="547350" y="755590"/>
                  <a:pt x="553576" y="761816"/>
                  <a:pt x="561047" y="764306"/>
                </a:cubicBezTo>
                <a:cubicBezTo>
                  <a:pt x="569763" y="766797"/>
                  <a:pt x="578479" y="764306"/>
                  <a:pt x="585950" y="760571"/>
                </a:cubicBezTo>
                <a:lnTo>
                  <a:pt x="759024" y="639783"/>
                </a:lnTo>
                <a:lnTo>
                  <a:pt x="759024" y="609897"/>
                </a:lnTo>
                <a:cubicBezTo>
                  <a:pt x="754043" y="613633"/>
                  <a:pt x="750308" y="616123"/>
                  <a:pt x="749063" y="616123"/>
                </a:cubicBezTo>
                <a:cubicBezTo>
                  <a:pt x="746572" y="617369"/>
                  <a:pt x="744082" y="617369"/>
                  <a:pt x="740347" y="617369"/>
                </a:cubicBezTo>
                <a:cubicBezTo>
                  <a:pt x="734121" y="617369"/>
                  <a:pt x="727895" y="613633"/>
                  <a:pt x="725405" y="608652"/>
                </a:cubicBezTo>
                <a:cubicBezTo>
                  <a:pt x="721670" y="599935"/>
                  <a:pt x="725405" y="588728"/>
                  <a:pt x="732876" y="583747"/>
                </a:cubicBezTo>
                <a:cubicBezTo>
                  <a:pt x="742837" y="581257"/>
                  <a:pt x="767740" y="565069"/>
                  <a:pt x="772720" y="545145"/>
                </a:cubicBezTo>
                <a:cubicBezTo>
                  <a:pt x="773966" y="541409"/>
                  <a:pt x="773966" y="535183"/>
                  <a:pt x="771475" y="531447"/>
                </a:cubicBezTo>
                <a:cubicBezTo>
                  <a:pt x="770230" y="531447"/>
                  <a:pt x="770230" y="531447"/>
                  <a:pt x="768985" y="532692"/>
                </a:cubicBezTo>
                <a:lnTo>
                  <a:pt x="615833" y="629821"/>
                </a:lnTo>
                <a:cubicBezTo>
                  <a:pt x="612098" y="633557"/>
                  <a:pt x="607117" y="633557"/>
                  <a:pt x="602136" y="632311"/>
                </a:cubicBezTo>
                <a:cubicBezTo>
                  <a:pt x="597156" y="631066"/>
                  <a:pt x="593420" y="627330"/>
                  <a:pt x="590930" y="622350"/>
                </a:cubicBezTo>
                <a:lnTo>
                  <a:pt x="538634" y="506542"/>
                </a:lnTo>
                <a:cubicBezTo>
                  <a:pt x="534899" y="497826"/>
                  <a:pt x="531164" y="490354"/>
                  <a:pt x="527428" y="482883"/>
                </a:cubicBezTo>
                <a:cubicBezTo>
                  <a:pt x="496300" y="405678"/>
                  <a:pt x="495054" y="404433"/>
                  <a:pt x="453965" y="404433"/>
                </a:cubicBezTo>
                <a:lnTo>
                  <a:pt x="410385" y="404433"/>
                </a:lnTo>
                <a:lnTo>
                  <a:pt x="151396" y="404433"/>
                </a:lnTo>
                <a:cubicBezTo>
                  <a:pt x="104081" y="404433"/>
                  <a:pt x="91630" y="404433"/>
                  <a:pt x="64237" y="505297"/>
                </a:cubicBezTo>
                <a:lnTo>
                  <a:pt x="35598" y="632311"/>
                </a:lnTo>
                <a:cubicBezTo>
                  <a:pt x="33108" y="647254"/>
                  <a:pt x="38089" y="660952"/>
                  <a:pt x="48050" y="672159"/>
                </a:cubicBezTo>
                <a:lnTo>
                  <a:pt x="131474" y="749364"/>
                </a:lnTo>
                <a:lnTo>
                  <a:pt x="131474" y="631066"/>
                </a:lnTo>
                <a:lnTo>
                  <a:pt x="92875" y="592464"/>
                </a:lnTo>
                <a:cubicBezTo>
                  <a:pt x="86649" y="584992"/>
                  <a:pt x="86649" y="575030"/>
                  <a:pt x="92875" y="567559"/>
                </a:cubicBezTo>
                <a:cubicBezTo>
                  <a:pt x="100346" y="561333"/>
                  <a:pt x="110307" y="561333"/>
                  <a:pt x="117778" y="567559"/>
                </a:cubicBezTo>
                <a:lnTo>
                  <a:pt x="131474" y="582502"/>
                </a:lnTo>
                <a:lnTo>
                  <a:pt x="131474" y="481638"/>
                </a:lnTo>
                <a:cubicBezTo>
                  <a:pt x="131474" y="471676"/>
                  <a:pt x="140190" y="464204"/>
                  <a:pt x="148906" y="464204"/>
                </a:cubicBezTo>
                <a:cubicBezTo>
                  <a:pt x="158867" y="464204"/>
                  <a:pt x="166338" y="471676"/>
                  <a:pt x="166338" y="481638"/>
                </a:cubicBezTo>
                <a:lnTo>
                  <a:pt x="166338" y="1248704"/>
                </a:lnTo>
                <a:cubicBezTo>
                  <a:pt x="166338" y="1258665"/>
                  <a:pt x="158867" y="1266137"/>
                  <a:pt x="148906" y="1266137"/>
                </a:cubicBezTo>
                <a:cubicBezTo>
                  <a:pt x="140190" y="1266137"/>
                  <a:pt x="131474" y="1258665"/>
                  <a:pt x="131474" y="1248704"/>
                </a:cubicBezTo>
                <a:lnTo>
                  <a:pt x="131474" y="796683"/>
                </a:lnTo>
                <a:lnTo>
                  <a:pt x="24392" y="697064"/>
                </a:lnTo>
                <a:cubicBezTo>
                  <a:pt x="4470" y="678385"/>
                  <a:pt x="-4246" y="650990"/>
                  <a:pt x="1980" y="624840"/>
                </a:cubicBezTo>
                <a:lnTo>
                  <a:pt x="29373" y="496581"/>
                </a:lnTo>
                <a:cubicBezTo>
                  <a:pt x="59256" y="390736"/>
                  <a:pt x="80423" y="369566"/>
                  <a:pt x="151396" y="369566"/>
                </a:cubicBezTo>
                <a:lnTo>
                  <a:pt x="410385" y="369566"/>
                </a:lnTo>
                <a:lnTo>
                  <a:pt x="453965" y="369566"/>
                </a:lnTo>
                <a:cubicBezTo>
                  <a:pt x="518712" y="369566"/>
                  <a:pt x="528673" y="391981"/>
                  <a:pt x="561047" y="467940"/>
                </a:cubicBezTo>
                <a:cubicBezTo>
                  <a:pt x="563537" y="476657"/>
                  <a:pt x="567273" y="484128"/>
                  <a:pt x="569763" y="492845"/>
                </a:cubicBezTo>
                <a:lnTo>
                  <a:pt x="614588" y="589973"/>
                </a:lnTo>
                <a:lnTo>
                  <a:pt x="749063" y="504052"/>
                </a:lnTo>
                <a:cubicBezTo>
                  <a:pt x="752798" y="501562"/>
                  <a:pt x="755288" y="500316"/>
                  <a:pt x="759024" y="497826"/>
                </a:cubicBezTo>
                <a:lnTo>
                  <a:pt x="759024" y="293607"/>
                </a:lnTo>
                <a:lnTo>
                  <a:pt x="759024" y="40824"/>
                </a:lnTo>
                <a:lnTo>
                  <a:pt x="759024" y="27127"/>
                </a:lnTo>
                <a:cubicBezTo>
                  <a:pt x="759024" y="19655"/>
                  <a:pt x="762759" y="10938"/>
                  <a:pt x="768985" y="5957"/>
                </a:cubicBezTo>
                <a:cubicBezTo>
                  <a:pt x="775211" y="976"/>
                  <a:pt x="783927" y="-1514"/>
                  <a:pt x="791397" y="976"/>
                </a:cubicBezTo>
                <a:close/>
              </a:path>
            </a:pathLst>
          </a:custGeom>
          <a:solidFill>
            <a:schemeClr val="accent2"/>
          </a:solidFill>
          <a:ln>
            <a:noFill/>
          </a:ln>
          <a:effectLst/>
        </p:spPr>
        <p:txBody>
          <a:bodyPr wrap="square" anchor="ctr">
            <a:noAutofit/>
          </a:bodyPr>
          <a:lstStyle/>
          <a:p>
            <a:endParaRPr lang="en-US" sz="3599" dirty="0">
              <a:latin typeface="Poppins" pitchFamily="2" charset="77"/>
            </a:endParaRPr>
          </a:p>
        </p:txBody>
      </p:sp>
      <p:sp>
        <p:nvSpPr>
          <p:cNvPr id="5" name="TextBox 4">
            <a:extLst>
              <a:ext uri="{FF2B5EF4-FFF2-40B4-BE49-F238E27FC236}">
                <a16:creationId xmlns:a16="http://schemas.microsoft.com/office/drawing/2014/main" id="{5AFFDA71-3DA6-6440-8F22-3F975B01A9BC}"/>
              </a:ext>
            </a:extLst>
          </p:cNvPr>
          <p:cNvSpPr txBox="1"/>
          <p:nvPr/>
        </p:nvSpPr>
        <p:spPr>
          <a:xfrm>
            <a:off x="10884219" y="3968275"/>
            <a:ext cx="10853563" cy="2323713"/>
          </a:xfrm>
          <a:prstGeom prst="rect">
            <a:avLst/>
          </a:prstGeom>
          <a:noFill/>
        </p:spPr>
        <p:txBody>
          <a:bodyPr wrap="square" rtlCol="0" anchor="b">
            <a:spAutoFit/>
          </a:bodyPr>
          <a:lstStyle/>
          <a:p>
            <a:pPr algn="just"/>
            <a:r>
              <a:rPr lang="en-US" sz="14500" b="1" spc="-500" dirty="0">
                <a:solidFill>
                  <a:schemeClr val="accent4"/>
                </a:solidFill>
                <a:latin typeface="Poppins" pitchFamily="2" charset="77"/>
                <a:cs typeface="Poppins" pitchFamily="2" charset="77"/>
              </a:rPr>
              <a:t>THANK YOU</a:t>
            </a:r>
          </a:p>
        </p:txBody>
      </p:sp>
      <p:sp>
        <p:nvSpPr>
          <p:cNvPr id="6" name="TextBox 5">
            <a:extLst>
              <a:ext uri="{FF2B5EF4-FFF2-40B4-BE49-F238E27FC236}">
                <a16:creationId xmlns:a16="http://schemas.microsoft.com/office/drawing/2014/main" id="{F1C53C09-3301-CF4E-9BF2-47456D6EFD24}"/>
              </a:ext>
            </a:extLst>
          </p:cNvPr>
          <p:cNvSpPr txBox="1"/>
          <p:nvPr/>
        </p:nvSpPr>
        <p:spPr>
          <a:xfrm>
            <a:off x="10884219" y="9837067"/>
            <a:ext cx="5899175" cy="615553"/>
          </a:xfrm>
          <a:prstGeom prst="rect">
            <a:avLst/>
          </a:prstGeom>
          <a:noFill/>
        </p:spPr>
        <p:txBody>
          <a:bodyPr wrap="square" rtlCol="0" anchor="b">
            <a:spAutoFit/>
          </a:bodyPr>
          <a:lstStyle/>
          <a:p>
            <a:r>
              <a:rPr lang="en-US" sz="3400" b="1" spc="-30" dirty="0">
                <a:solidFill>
                  <a:schemeClr val="tx2"/>
                </a:solidFill>
                <a:latin typeface="Poppins" pitchFamily="2" charset="77"/>
                <a:cs typeface="Poppins" pitchFamily="2" charset="77"/>
              </a:rPr>
              <a:t>GET IN TOUCH</a:t>
            </a:r>
          </a:p>
        </p:txBody>
      </p:sp>
      <p:sp>
        <p:nvSpPr>
          <p:cNvPr id="7" name="TextBox 6">
            <a:extLst>
              <a:ext uri="{FF2B5EF4-FFF2-40B4-BE49-F238E27FC236}">
                <a16:creationId xmlns:a16="http://schemas.microsoft.com/office/drawing/2014/main" id="{3A6CD023-C392-1B4B-B210-30171CA3E136}"/>
              </a:ext>
            </a:extLst>
          </p:cNvPr>
          <p:cNvSpPr txBox="1"/>
          <p:nvPr/>
        </p:nvSpPr>
        <p:spPr>
          <a:xfrm>
            <a:off x="10884220" y="10490231"/>
            <a:ext cx="5899176" cy="530915"/>
          </a:xfrm>
          <a:prstGeom prst="rect">
            <a:avLst/>
          </a:prstGeom>
          <a:noFill/>
        </p:spPr>
        <p:txBody>
          <a:bodyPr wrap="square" rtlCol="0">
            <a:spAutoFit/>
          </a:bodyPr>
          <a:lstStyle/>
          <a:p>
            <a:pPr>
              <a:lnSpc>
                <a:spcPts val="3600"/>
              </a:lnSpc>
            </a:pPr>
            <a:r>
              <a:rPr lang="en-US" sz="2400" spc="-20" dirty="0">
                <a:latin typeface="Poppins" pitchFamily="2" charset="77"/>
                <a:cs typeface="Poppins" pitchFamily="2" charset="77"/>
              </a:rPr>
              <a:t>1234 SW Main Street, Los Angeles, CA</a:t>
            </a:r>
          </a:p>
        </p:txBody>
      </p:sp>
      <p:sp>
        <p:nvSpPr>
          <p:cNvPr id="8" name="TextBox 7">
            <a:extLst>
              <a:ext uri="{FF2B5EF4-FFF2-40B4-BE49-F238E27FC236}">
                <a16:creationId xmlns:a16="http://schemas.microsoft.com/office/drawing/2014/main" id="{7A4227EB-4C07-4743-AED4-7316A79E1FEB}"/>
              </a:ext>
            </a:extLst>
          </p:cNvPr>
          <p:cNvSpPr txBox="1"/>
          <p:nvPr/>
        </p:nvSpPr>
        <p:spPr>
          <a:xfrm>
            <a:off x="10884220" y="11273404"/>
            <a:ext cx="5899176" cy="530915"/>
          </a:xfrm>
          <a:prstGeom prst="rect">
            <a:avLst/>
          </a:prstGeom>
          <a:noFill/>
        </p:spPr>
        <p:txBody>
          <a:bodyPr wrap="square" rtlCol="0">
            <a:spAutoFit/>
          </a:bodyPr>
          <a:lstStyle/>
          <a:p>
            <a:pPr>
              <a:lnSpc>
                <a:spcPts val="3600"/>
              </a:lnSpc>
            </a:pPr>
            <a:r>
              <a:rPr lang="en-US" sz="2400" spc="-20" dirty="0">
                <a:latin typeface="Poppins" pitchFamily="2" charset="77"/>
                <a:cs typeface="Poppins" pitchFamily="2" charset="77"/>
              </a:rPr>
              <a:t>+1(234) 567 - 8900</a:t>
            </a:r>
          </a:p>
        </p:txBody>
      </p:sp>
      <p:sp>
        <p:nvSpPr>
          <p:cNvPr id="9" name="TextBox 8">
            <a:extLst>
              <a:ext uri="{FF2B5EF4-FFF2-40B4-BE49-F238E27FC236}">
                <a16:creationId xmlns:a16="http://schemas.microsoft.com/office/drawing/2014/main" id="{2CD0DCC0-FF6D-AF42-AAA1-70C4F4FB2D66}"/>
              </a:ext>
            </a:extLst>
          </p:cNvPr>
          <p:cNvSpPr txBox="1"/>
          <p:nvPr/>
        </p:nvSpPr>
        <p:spPr>
          <a:xfrm>
            <a:off x="17649036" y="10490231"/>
            <a:ext cx="5207789" cy="530915"/>
          </a:xfrm>
          <a:prstGeom prst="rect">
            <a:avLst/>
          </a:prstGeom>
          <a:noFill/>
        </p:spPr>
        <p:txBody>
          <a:bodyPr wrap="square" rtlCol="0">
            <a:spAutoFit/>
          </a:bodyPr>
          <a:lstStyle/>
          <a:p>
            <a:pPr>
              <a:lnSpc>
                <a:spcPts val="3600"/>
              </a:lnSpc>
            </a:pPr>
            <a:r>
              <a:rPr lang="en-US" sz="2400" spc="-20" dirty="0">
                <a:latin typeface="Poppins" pitchFamily="2" charset="77"/>
                <a:cs typeface="Poppins" pitchFamily="2" charset="77"/>
              </a:rPr>
              <a:t>www.your-domain.com</a:t>
            </a:r>
          </a:p>
        </p:txBody>
      </p:sp>
      <p:sp>
        <p:nvSpPr>
          <p:cNvPr id="10" name="TextBox 9">
            <a:extLst>
              <a:ext uri="{FF2B5EF4-FFF2-40B4-BE49-F238E27FC236}">
                <a16:creationId xmlns:a16="http://schemas.microsoft.com/office/drawing/2014/main" id="{2A8DE6C5-C74F-7041-8B30-0A43ED79FEBB}"/>
              </a:ext>
            </a:extLst>
          </p:cNvPr>
          <p:cNvSpPr txBox="1"/>
          <p:nvPr/>
        </p:nvSpPr>
        <p:spPr>
          <a:xfrm>
            <a:off x="17649036" y="11273404"/>
            <a:ext cx="5207789" cy="530915"/>
          </a:xfrm>
          <a:prstGeom prst="rect">
            <a:avLst/>
          </a:prstGeom>
          <a:noFill/>
        </p:spPr>
        <p:txBody>
          <a:bodyPr wrap="square" rtlCol="0">
            <a:spAutoFit/>
          </a:bodyPr>
          <a:lstStyle/>
          <a:p>
            <a:pPr>
              <a:lnSpc>
                <a:spcPts val="3600"/>
              </a:lnSpc>
            </a:pPr>
            <a:r>
              <a:rPr lang="en-US" sz="2400" spc="-20" dirty="0">
                <a:latin typeface="Poppins" pitchFamily="2" charset="77"/>
                <a:cs typeface="Poppins" pitchFamily="2" charset="77"/>
              </a:rPr>
              <a:t>hello@company.com</a:t>
            </a:r>
          </a:p>
        </p:txBody>
      </p:sp>
      <p:sp>
        <p:nvSpPr>
          <p:cNvPr id="11" name="TextBox 10">
            <a:extLst>
              <a:ext uri="{FF2B5EF4-FFF2-40B4-BE49-F238E27FC236}">
                <a16:creationId xmlns:a16="http://schemas.microsoft.com/office/drawing/2014/main" id="{00000E95-048D-5B40-8650-00699CB1EDB6}"/>
              </a:ext>
            </a:extLst>
          </p:cNvPr>
          <p:cNvSpPr txBox="1"/>
          <p:nvPr/>
        </p:nvSpPr>
        <p:spPr>
          <a:xfrm rot="16200000">
            <a:off x="-1518704" y="8158490"/>
            <a:ext cx="9165514" cy="615553"/>
          </a:xfrm>
          <a:prstGeom prst="rect">
            <a:avLst/>
          </a:prstGeom>
          <a:noFill/>
        </p:spPr>
        <p:txBody>
          <a:bodyPr wrap="square" rtlCol="0" anchor="b">
            <a:spAutoFit/>
          </a:bodyPr>
          <a:lstStyle/>
          <a:p>
            <a:r>
              <a:rPr lang="en-US" sz="3400" b="1" spc="-30" dirty="0">
                <a:solidFill>
                  <a:schemeClr val="bg1"/>
                </a:solidFill>
                <a:latin typeface="Poppins" pitchFamily="2" charset="77"/>
                <a:cs typeface="Poppins" pitchFamily="2" charset="77"/>
              </a:rPr>
              <a:t>MAKE A BIG IMPACT WITH OUR SLIDES</a:t>
            </a:r>
          </a:p>
        </p:txBody>
      </p:sp>
      <p:pic>
        <p:nvPicPr>
          <p:cNvPr id="2" name="Picture Placeholder 5" descr="A person and person looking at a tablet&#10;&#10;Description automatically generated">
            <a:extLst>
              <a:ext uri="{FF2B5EF4-FFF2-40B4-BE49-F238E27FC236}">
                <a16:creationId xmlns:a16="http://schemas.microsoft.com/office/drawing/2014/main" id="{E6B8DB05-1E4C-67DF-23CD-284BA91A2078}"/>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50841" t="-23" r="17685" b="23"/>
          <a:stretch/>
        </p:blipFill>
        <p:spPr>
          <a:xfrm>
            <a:off x="3603625" y="3175"/>
            <a:ext cx="6469063" cy="13709650"/>
          </a:xfrm>
        </p:spPr>
      </p:pic>
    </p:spTree>
    <p:extLst>
      <p:ext uri="{BB962C8B-B14F-4D97-AF65-F5344CB8AC3E}">
        <p14:creationId xmlns:p14="http://schemas.microsoft.com/office/powerpoint/2010/main" val="3416501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0" y="-1"/>
            <a:ext cx="24377650" cy="13715999"/>
          </a:xfrm>
          <a:prstGeom prst="rect">
            <a:avLst/>
          </a:prstGeom>
          <a:solidFill>
            <a:srgbClr val="14214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タイトル 15"/>
          <p:cNvSpPr>
            <a:spLocks noGrp="1"/>
          </p:cNvSpPr>
          <p:nvPr>
            <p:ph type="ctrTitle" idx="4294967295"/>
          </p:nvPr>
        </p:nvSpPr>
        <p:spPr>
          <a:xfrm>
            <a:off x="190500" y="2531391"/>
            <a:ext cx="24377650" cy="2113999"/>
          </a:xfrm>
          <a:prstGeom prst="rect">
            <a:avLst/>
          </a:prstGeom>
        </p:spPr>
        <p:txBody>
          <a:bodyPr/>
          <a:lstStyle/>
          <a:p>
            <a:pPr algn="ctr"/>
            <a:r>
              <a:rPr kumimoji="1" lang="en-US" altLang="ja-JP" sz="6000" b="1" dirty="0">
                <a:solidFill>
                  <a:schemeClr val="accent4"/>
                </a:solidFill>
                <a:latin typeface="Lato Black" panose="020F0A02020204030203" pitchFamily="34" charset="0"/>
              </a:rPr>
              <a:t>THANKS FOR DOWNLOADING THESE TEMPLATES! </a:t>
            </a:r>
            <a:br>
              <a:rPr kumimoji="1" lang="en-US" altLang="ja-JP" b="1" dirty="0">
                <a:solidFill>
                  <a:schemeClr val="bg1"/>
                </a:solidFill>
                <a:latin typeface="Lato Light" panose="020F0302020204030203" pitchFamily="34" charset="0"/>
              </a:rPr>
            </a:br>
            <a:r>
              <a:rPr kumimoji="1" lang="en-US" altLang="ja-JP" sz="4800" b="1" dirty="0">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17" name="サブタイトル 16"/>
          <p:cNvSpPr>
            <a:spLocks noGrp="1"/>
          </p:cNvSpPr>
          <p:nvPr>
            <p:ph type="subTitle" idx="4294967295"/>
          </p:nvPr>
        </p:nvSpPr>
        <p:spPr>
          <a:xfrm>
            <a:off x="3961368" y="4213340"/>
            <a:ext cx="16454914" cy="1349260"/>
          </a:xfrm>
          <a:prstGeom prst="rect">
            <a:avLst/>
          </a:prstGeom>
        </p:spPr>
        <p:txBody>
          <a:bodyPr/>
          <a:lstStyle/>
          <a:p>
            <a:pPr marL="0" indent="0" algn="ctr">
              <a:buNone/>
            </a:pPr>
            <a:r>
              <a:rPr lang="en-US" sz="3200" dirty="0">
                <a:solidFill>
                  <a:schemeClr val="bg1"/>
                </a:solidFill>
                <a:hlinkClick r:id="rId2">
                  <a:extLst>
                    <a:ext uri="{A12FA001-AC4F-418D-AE19-62706E023703}">
                      <ahyp:hlinkClr xmlns:ahyp="http://schemas.microsoft.com/office/drawing/2018/hyperlinkcolor" val="tx"/>
                    </a:ext>
                  </a:extLst>
                </a:hlinkClick>
              </a:rPr>
              <a:t>https://ppthemes.com/</a:t>
            </a:r>
            <a:r>
              <a:rPr lang="en-US" sz="3200" dirty="0">
                <a:solidFill>
                  <a:schemeClr val="bg1"/>
                </a:solidFill>
              </a:rPr>
              <a:t> / </a:t>
            </a:r>
            <a:r>
              <a:rPr lang="en-US" sz="3200" dirty="0">
                <a:solidFill>
                  <a:schemeClr val="bg1"/>
                </a:solidFill>
                <a:hlinkClick r:id="rId3">
                  <a:extLst>
                    <a:ext uri="{A12FA001-AC4F-418D-AE19-62706E023703}">
                      <ahyp:hlinkClr xmlns:ahyp="http://schemas.microsoft.com/office/drawing/2018/hyperlinkcolor" val="tx"/>
                    </a:ext>
                  </a:extLst>
                </a:hlinkClick>
              </a:rPr>
              <a:t>www.slidesgratis.com</a:t>
            </a:r>
            <a:r>
              <a:rPr lang="en-US" sz="3200" dirty="0">
                <a:solidFill>
                  <a:schemeClr val="bg1"/>
                </a:solidFill>
              </a:rPr>
              <a:t>  </a:t>
            </a:r>
          </a:p>
          <a:p>
            <a:pPr marL="0" indent="0" algn="ctr">
              <a:buNone/>
            </a:pPr>
            <a:r>
              <a:rPr lang="en-US" sz="3200" dirty="0">
                <a:solidFill>
                  <a:schemeClr val="bg1"/>
                </a:solidFill>
              </a:rPr>
              <a:t>Premium Templates: </a:t>
            </a:r>
            <a:r>
              <a:rPr lang="en-US" sz="3200" dirty="0">
                <a:solidFill>
                  <a:schemeClr val="bg1"/>
                </a:solidFill>
                <a:hlinkClick r:id="rId4"/>
              </a:rPr>
              <a:t>https://www.pptbundle.com/</a:t>
            </a:r>
            <a:r>
              <a:rPr lang="en-US" sz="3200" dirty="0">
                <a:solidFill>
                  <a:schemeClr val="bg1"/>
                </a:solidFill>
              </a:rPr>
              <a:t> </a:t>
            </a:r>
          </a:p>
          <a:p>
            <a:pPr marL="0" indent="0" algn="ctr">
              <a:buNone/>
            </a:pPr>
            <a:br>
              <a:rPr lang="en-US" altLang="ja-JP" sz="3199" dirty="0">
                <a:solidFill>
                  <a:schemeClr val="bg1"/>
                </a:solidFill>
                <a:cs typeface="Arial" panose="020B0604020202020204" pitchFamily="34" charset="0"/>
              </a:rPr>
            </a:br>
            <a:endParaRPr lang="en-US" altLang="ja-JP" sz="3199" dirty="0">
              <a:solidFill>
                <a:schemeClr val="bg1"/>
              </a:solidFill>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4349588" y="5873576"/>
            <a:ext cx="15923295" cy="4647426"/>
          </a:xfrm>
          <a:prstGeom prst="rect">
            <a:avLst/>
          </a:prstGeom>
          <a:noFill/>
        </p:spPr>
        <p:txBody>
          <a:bodyPr wrap="square" rtlCol="0">
            <a:spAutoFit/>
          </a:bodyPr>
          <a:lstStyle/>
          <a:p>
            <a:pPr algn="ctr"/>
            <a:r>
              <a:rPr lang="en-US" altLang="ja-JP" sz="4000" b="1" dirty="0">
                <a:solidFill>
                  <a:schemeClr val="bg1"/>
                </a:solidFill>
                <a:cs typeface="Arial" panose="020B0604020202020204" pitchFamily="34" charset="0"/>
              </a:rPr>
              <a:t>If you loved the template and want to show your support, I’d really appreciate it if you followed me on social media!! </a:t>
            </a:r>
            <a:r>
              <a:rPr lang="es-CO" altLang="ja-JP" sz="4000" b="1" dirty="0">
                <a:solidFill>
                  <a:schemeClr val="bg1"/>
                </a:solidFill>
                <a:cs typeface="Arial" panose="020B0604020202020204" pitchFamily="34" charset="0"/>
                <a:sym typeface="Wingdings" panose="05000000000000000000" pitchFamily="2" charset="2"/>
              </a:rPr>
              <a:t></a:t>
            </a:r>
            <a:endParaRPr lang="es-CO" altLang="ja-JP" sz="4000" b="1" dirty="0">
              <a:solidFill>
                <a:schemeClr val="bg1"/>
              </a:solidFill>
              <a:cs typeface="Arial" panose="020B0604020202020204" pitchFamily="34" charset="0"/>
            </a:endParaRPr>
          </a:p>
          <a:p>
            <a:pPr algn="ctr"/>
            <a:r>
              <a:rPr lang="es-CO" altLang="ja-JP" dirty="0">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https://www.instagram.com/ppthemes/</a:t>
            </a:r>
            <a:r>
              <a:rPr lang="es-CO" altLang="ja-JP" dirty="0">
                <a:solidFill>
                  <a:schemeClr val="bg1"/>
                </a:solidFill>
                <a:cs typeface="Arial" panose="020B0604020202020204" pitchFamily="34" charset="0"/>
              </a:rPr>
              <a:t> </a:t>
            </a:r>
          </a:p>
          <a:p>
            <a:pPr algn="ctr"/>
            <a:r>
              <a:rPr lang="es-CO" altLang="ja-JP" dirty="0">
                <a:solidFill>
                  <a:schemeClr val="bg1"/>
                </a:solidFill>
                <a:cs typeface="Arial" panose="020B0604020202020204" pitchFamily="34" charset="0"/>
                <a:hlinkClick r:id="rId6"/>
              </a:rPr>
              <a:t>https://www.facebook.com/pptheme</a:t>
            </a:r>
            <a:endParaRPr lang="es-CO" altLang="ja-JP" dirty="0">
              <a:solidFill>
                <a:schemeClr val="bg1"/>
              </a:solidFill>
              <a:cs typeface="Arial" panose="020B0604020202020204" pitchFamily="34" charset="0"/>
            </a:endParaRPr>
          </a:p>
          <a:p>
            <a:pPr algn="ctr"/>
            <a:r>
              <a:rPr lang="es-CO" altLang="ja-JP" dirty="0">
                <a:solidFill>
                  <a:schemeClr val="bg1"/>
                </a:solidFill>
                <a:cs typeface="Arial" panose="020B0604020202020204" pitchFamily="34" charset="0"/>
                <a:hlinkClick r:id="rId7"/>
              </a:rPr>
              <a:t>https://www.youtube.com/@Ppthemes</a:t>
            </a:r>
            <a:r>
              <a:rPr lang="es-CO" altLang="ja-JP" dirty="0">
                <a:solidFill>
                  <a:schemeClr val="bg1"/>
                </a:solidFill>
                <a:cs typeface="Arial" panose="020B0604020202020204" pitchFamily="34" charset="0"/>
              </a:rPr>
              <a:t> </a:t>
            </a:r>
          </a:p>
          <a:p>
            <a:pPr algn="ctr"/>
            <a:r>
              <a:rPr lang="es-CO" altLang="ja-JP" dirty="0">
                <a:solidFill>
                  <a:schemeClr val="bg1"/>
                </a:solidFill>
                <a:cs typeface="Arial" panose="020B0604020202020204" pitchFamily="34" charset="0"/>
                <a:hlinkClick r:id="rId8"/>
              </a:rPr>
              <a:t>https://www.tiktok.com/@Ppthemes</a:t>
            </a:r>
            <a:r>
              <a:rPr lang="es-CO" altLang="ja-JP" dirty="0">
                <a:solidFill>
                  <a:schemeClr val="bg1"/>
                </a:solidFill>
                <a:cs typeface="Arial" panose="020B0604020202020204" pitchFamily="34" charset="0"/>
              </a:rPr>
              <a:t> </a:t>
            </a:r>
          </a:p>
          <a:p>
            <a:pPr algn="ctr"/>
            <a:endParaRPr lang="es-CO" altLang="ja-JP" dirty="0">
              <a:solidFill>
                <a:schemeClr val="bg1"/>
              </a:solidFill>
              <a:cs typeface="Arial" panose="020B0604020202020204" pitchFamily="34" charset="0"/>
            </a:endParaRPr>
          </a:p>
          <a:p>
            <a:pPr algn="ctr"/>
            <a:endParaRPr lang="es-CO" altLang="ja-JP" dirty="0">
              <a:solidFill>
                <a:schemeClr val="bg1"/>
              </a:solidFill>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5672324" y="12114208"/>
            <a:ext cx="13754100" cy="646331"/>
          </a:xfrm>
          <a:prstGeom prst="rect">
            <a:avLst/>
          </a:prstGeom>
          <a:noFill/>
        </p:spPr>
        <p:txBody>
          <a:bodyPr wrap="square" rtlCol="0">
            <a:spAutoFit/>
          </a:bodyPr>
          <a:lstStyle/>
          <a:p>
            <a:pPr algn="ctr"/>
            <a:r>
              <a:rPr lang="en-US" altLang="ja-JP" sz="3600" dirty="0">
                <a:solidFill>
                  <a:schemeClr val="accent4"/>
                </a:solidFill>
                <a:cs typeface="Arial" panose="020B0604020202020204" pitchFamily="34" charset="0"/>
              </a:rPr>
              <a:t>Images used in this template are courtesy of </a:t>
            </a:r>
            <a:r>
              <a:rPr lang="en-US" altLang="ja-JP" sz="3600" dirty="0" err="1">
                <a:solidFill>
                  <a:schemeClr val="accent4"/>
                </a:solidFill>
                <a:cs typeface="Arial" panose="020B0604020202020204" pitchFamily="34" charset="0"/>
              </a:rPr>
              <a:t>Freepik</a:t>
            </a:r>
            <a:r>
              <a:rPr lang="en-US" altLang="ja-JP" sz="3600" dirty="0">
                <a:solidFill>
                  <a:schemeClr val="accent4"/>
                </a:solidFill>
                <a:cs typeface="Arial" panose="020B0604020202020204" pitchFamily="34" charset="0"/>
              </a:rPr>
              <a:t> and </a:t>
            </a:r>
            <a:r>
              <a:rPr lang="en-US" altLang="ja-JP" sz="3600" dirty="0" err="1">
                <a:solidFill>
                  <a:schemeClr val="accent4"/>
                </a:solidFill>
                <a:cs typeface="Arial" panose="020B0604020202020204" pitchFamily="34" charset="0"/>
              </a:rPr>
              <a:t>Pixabay</a:t>
            </a:r>
            <a:r>
              <a:rPr lang="en-US" altLang="ja-JP" sz="3600" dirty="0">
                <a:solidFill>
                  <a:schemeClr val="accent4"/>
                </a:solidFill>
                <a:cs typeface="Arial" panose="020B0604020202020204" pitchFamily="34" charset="0"/>
              </a:rPr>
              <a:t>.</a:t>
            </a:r>
            <a:endParaRPr lang="es-CO" dirty="0">
              <a:solidFill>
                <a:schemeClr val="accent4"/>
              </a:solidFill>
            </a:endParaRPr>
          </a:p>
        </p:txBody>
      </p:sp>
      <p:sp>
        <p:nvSpPr>
          <p:cNvPr id="3" name="Rectangle 2">
            <a:hlinkClick r:id="rId7"/>
            <a:extLst>
              <a:ext uri="{FF2B5EF4-FFF2-40B4-BE49-F238E27FC236}">
                <a16:creationId xmlns:a16="http://schemas.microsoft.com/office/drawing/2014/main" id="{928C2DEF-D347-BC89-AECF-1B7CBA6FF171}"/>
              </a:ext>
            </a:extLst>
          </p:cNvPr>
          <p:cNvSpPr/>
          <p:nvPr/>
        </p:nvSpPr>
        <p:spPr>
          <a:xfrm>
            <a:off x="14460867" y="9883255"/>
            <a:ext cx="1616515" cy="1275494"/>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6" name="Rectangle 5">
            <a:hlinkClick r:id="rId6"/>
            <a:extLst>
              <a:ext uri="{FF2B5EF4-FFF2-40B4-BE49-F238E27FC236}">
                <a16:creationId xmlns:a16="http://schemas.microsoft.com/office/drawing/2014/main" id="{26C07AB2-8886-1404-41EF-D1270C73B29C}"/>
              </a:ext>
            </a:extLst>
          </p:cNvPr>
          <p:cNvSpPr/>
          <p:nvPr/>
        </p:nvSpPr>
        <p:spPr>
          <a:xfrm>
            <a:off x="9036787" y="9883255"/>
            <a:ext cx="1616515" cy="127549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9588750" y="10078727"/>
            <a:ext cx="421181" cy="774859"/>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700"/>
          </a:p>
        </p:txBody>
      </p:sp>
      <p:sp>
        <p:nvSpPr>
          <p:cNvPr id="13" name="Rectangle 12">
            <a:hlinkClick r:id="rId8"/>
            <a:extLst>
              <a:ext uri="{FF2B5EF4-FFF2-40B4-BE49-F238E27FC236}">
                <a16:creationId xmlns:a16="http://schemas.microsoft.com/office/drawing/2014/main" id="{E9BB9DB0-C4FF-EF03-D649-B60F5161FE61}"/>
              </a:ext>
            </a:extLst>
          </p:cNvPr>
          <p:cNvSpPr/>
          <p:nvPr/>
        </p:nvSpPr>
        <p:spPr>
          <a:xfrm>
            <a:off x="10932859" y="9883255"/>
            <a:ext cx="1616515" cy="1275494"/>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5" name="Freeform 6">
            <a:hlinkClick r:id="rId8"/>
            <a:extLst>
              <a:ext uri="{FF2B5EF4-FFF2-40B4-BE49-F238E27FC236}">
                <a16:creationId xmlns:a16="http://schemas.microsoft.com/office/drawing/2014/main" id="{3400C557-8F12-2346-6F15-9B0E1B4E9C53}"/>
              </a:ext>
            </a:extLst>
          </p:cNvPr>
          <p:cNvSpPr>
            <a:spLocks/>
          </p:cNvSpPr>
          <p:nvPr/>
        </p:nvSpPr>
        <p:spPr bwMode="auto">
          <a:xfrm>
            <a:off x="11341030" y="10037874"/>
            <a:ext cx="703783" cy="813438"/>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4" name="Rectangle 13">
            <a:hlinkClick r:id="rId5"/>
            <a:extLst>
              <a:ext uri="{FF2B5EF4-FFF2-40B4-BE49-F238E27FC236}">
                <a16:creationId xmlns:a16="http://schemas.microsoft.com/office/drawing/2014/main" id="{71D98B8F-F8D8-6022-6A88-957212C997E8}"/>
              </a:ext>
            </a:extLst>
          </p:cNvPr>
          <p:cNvSpPr/>
          <p:nvPr/>
        </p:nvSpPr>
        <p:spPr>
          <a:xfrm>
            <a:off x="12735296" y="9883255"/>
            <a:ext cx="1616515" cy="1275494"/>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8" name="Shape 1658">
            <a:hlinkClick r:id="rId5"/>
            <a:extLst>
              <a:ext uri="{FF2B5EF4-FFF2-40B4-BE49-F238E27FC236}">
                <a16:creationId xmlns:a16="http://schemas.microsoft.com/office/drawing/2014/main" id="{BFC62D93-4B50-993E-81D5-32DC717B26EC}"/>
              </a:ext>
            </a:extLst>
          </p:cNvPr>
          <p:cNvSpPr/>
          <p:nvPr/>
        </p:nvSpPr>
        <p:spPr>
          <a:xfrm>
            <a:off x="13212872" y="10078727"/>
            <a:ext cx="696411" cy="696411"/>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7"/>
            <a:extLst>
              <a:ext uri="{FF2B5EF4-FFF2-40B4-BE49-F238E27FC236}">
                <a16:creationId xmlns:a16="http://schemas.microsoft.com/office/drawing/2014/main" id="{22E9A0E3-E4FA-6118-3809-3A68BBFDC98B}"/>
              </a:ext>
            </a:extLst>
          </p:cNvPr>
          <p:cNvSpPr>
            <a:spLocks/>
          </p:cNvSpPr>
          <p:nvPr/>
        </p:nvSpPr>
        <p:spPr bwMode="auto">
          <a:xfrm>
            <a:off x="14829387" y="10182205"/>
            <a:ext cx="837767" cy="59293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
            <a:hlinkClick r:id="rId7"/>
            <a:extLst>
              <a:ext uri="{FF2B5EF4-FFF2-40B4-BE49-F238E27FC236}">
                <a16:creationId xmlns:a16="http://schemas.microsoft.com/office/drawing/2014/main" id="{4CBD0548-2812-7AAA-D87D-47DDCA2BE2B5}"/>
              </a:ext>
            </a:extLst>
          </p:cNvPr>
          <p:cNvSpPr>
            <a:spLocks/>
          </p:cNvSpPr>
          <p:nvPr/>
        </p:nvSpPr>
        <p:spPr bwMode="auto">
          <a:xfrm>
            <a:off x="15163912" y="10350922"/>
            <a:ext cx="215744" cy="254045"/>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3350BD-3083-F24A-CE4A-B81D8FD00E31}"/>
              </a:ext>
            </a:extLst>
          </p:cNvPr>
          <p:cNvSpPr/>
          <p:nvPr/>
        </p:nvSpPr>
        <p:spPr>
          <a:xfrm>
            <a:off x="18954750" y="-1"/>
            <a:ext cx="5422899" cy="13984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angle 1">
            <a:extLst>
              <a:ext uri="{FF2B5EF4-FFF2-40B4-BE49-F238E27FC236}">
                <a16:creationId xmlns:a16="http://schemas.microsoft.com/office/drawing/2014/main" id="{A76E0881-6AE2-D449-43B9-925E9D80ECB7}"/>
              </a:ext>
            </a:extLst>
          </p:cNvPr>
          <p:cNvSpPr/>
          <p:nvPr/>
        </p:nvSpPr>
        <p:spPr>
          <a:xfrm>
            <a:off x="0" y="11008659"/>
            <a:ext cx="24377650" cy="297628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Picture Placeholder 5" descr="A person and person looking at a tablet&#10;&#10;Description automatically generated">
            <a:extLst>
              <a:ext uri="{FF2B5EF4-FFF2-40B4-BE49-F238E27FC236}">
                <a16:creationId xmlns:a16="http://schemas.microsoft.com/office/drawing/2014/main" id="{243393A0-5A43-B6D7-06B3-19A2615B45E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460" b="6460"/>
          <a:stretch>
            <a:fillRect/>
          </a:stretch>
        </p:blipFill>
        <p:spPr/>
      </p:pic>
      <p:sp>
        <p:nvSpPr>
          <p:cNvPr id="7" name="Rectangle 6">
            <a:extLst>
              <a:ext uri="{FF2B5EF4-FFF2-40B4-BE49-F238E27FC236}">
                <a16:creationId xmlns:a16="http://schemas.microsoft.com/office/drawing/2014/main" id="{DE22CBEE-A780-FA57-2F27-4A8584E7BBCC}"/>
              </a:ext>
            </a:extLst>
          </p:cNvPr>
          <p:cNvSpPr/>
          <p:nvPr/>
        </p:nvSpPr>
        <p:spPr>
          <a:xfrm>
            <a:off x="0" y="12230100"/>
            <a:ext cx="11391900" cy="742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TextBox 7">
            <a:extLst>
              <a:ext uri="{FF2B5EF4-FFF2-40B4-BE49-F238E27FC236}">
                <a16:creationId xmlns:a16="http://schemas.microsoft.com/office/drawing/2014/main" id="{10F06FFE-89EF-46D5-7336-AD208274042A}"/>
              </a:ext>
            </a:extLst>
          </p:cNvPr>
          <p:cNvSpPr txBox="1"/>
          <p:nvPr/>
        </p:nvSpPr>
        <p:spPr>
          <a:xfrm>
            <a:off x="2724150" y="11355387"/>
            <a:ext cx="8667750" cy="830997"/>
          </a:xfrm>
          <a:prstGeom prst="rect">
            <a:avLst/>
          </a:prstGeom>
          <a:noFill/>
        </p:spPr>
        <p:txBody>
          <a:bodyPr wrap="square" rtlCol="0">
            <a:spAutoFit/>
          </a:bodyPr>
          <a:lstStyle/>
          <a:p>
            <a:pPr algn="r"/>
            <a:r>
              <a:rPr lang="es-CO" sz="4800" b="1" dirty="0">
                <a:solidFill>
                  <a:schemeClr val="bg1"/>
                </a:solidFill>
                <a:latin typeface="Poppins" panose="00000500000000000000" pitchFamily="2" charset="0"/>
                <a:cs typeface="Poppins" panose="00000500000000000000" pitchFamily="2" charset="0"/>
              </a:rPr>
              <a:t>CHECKLIST POWERPOINT</a:t>
            </a:r>
          </a:p>
        </p:txBody>
      </p:sp>
      <p:sp>
        <p:nvSpPr>
          <p:cNvPr id="9" name="TextBox 8">
            <a:extLst>
              <a:ext uri="{FF2B5EF4-FFF2-40B4-BE49-F238E27FC236}">
                <a16:creationId xmlns:a16="http://schemas.microsoft.com/office/drawing/2014/main" id="{4F805B19-D168-F7F6-A102-33B0618BC148}"/>
              </a:ext>
            </a:extLst>
          </p:cNvPr>
          <p:cNvSpPr txBox="1"/>
          <p:nvPr/>
        </p:nvSpPr>
        <p:spPr>
          <a:xfrm>
            <a:off x="2362200" y="12250737"/>
            <a:ext cx="8667750" cy="646331"/>
          </a:xfrm>
          <a:prstGeom prst="rect">
            <a:avLst/>
          </a:prstGeom>
          <a:noFill/>
        </p:spPr>
        <p:txBody>
          <a:bodyPr wrap="square" rtlCol="0">
            <a:spAutoFit/>
          </a:bodyPr>
          <a:lstStyle/>
          <a:p>
            <a:pPr algn="r"/>
            <a:r>
              <a:rPr lang="es-CO" b="1" dirty="0">
                <a:solidFill>
                  <a:schemeClr val="bg1"/>
                </a:solidFill>
                <a:latin typeface="Poppins" panose="00000500000000000000" pitchFamily="2" charset="0"/>
                <a:cs typeface="Poppins" panose="00000500000000000000" pitchFamily="2" charset="0"/>
              </a:rPr>
              <a:t>TEMPLATE</a:t>
            </a:r>
          </a:p>
        </p:txBody>
      </p:sp>
      <p:pic>
        <p:nvPicPr>
          <p:cNvPr id="14" name="Graphic 13" descr="Checkbox Checked with solid fill">
            <a:extLst>
              <a:ext uri="{FF2B5EF4-FFF2-40B4-BE49-F238E27FC236}">
                <a16:creationId xmlns:a16="http://schemas.microsoft.com/office/drawing/2014/main" id="{CAFC78C7-2E62-D398-2158-A5B93E1275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961348" y="2232677"/>
            <a:ext cx="1746251" cy="1746251"/>
          </a:xfrm>
          <a:prstGeom prst="rect">
            <a:avLst/>
          </a:prstGeom>
        </p:spPr>
      </p:pic>
      <p:pic>
        <p:nvPicPr>
          <p:cNvPr id="15" name="Graphic 14" descr="Checkbox Checked with solid fill">
            <a:extLst>
              <a:ext uri="{FF2B5EF4-FFF2-40B4-BE49-F238E27FC236}">
                <a16:creationId xmlns:a16="http://schemas.microsoft.com/office/drawing/2014/main" id="{2B51126E-9EB5-4B7C-8B38-3FD60FC199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961348" y="3978928"/>
            <a:ext cx="1746251" cy="1746251"/>
          </a:xfrm>
          <a:prstGeom prst="rect">
            <a:avLst/>
          </a:prstGeom>
        </p:spPr>
      </p:pic>
      <p:pic>
        <p:nvPicPr>
          <p:cNvPr id="16" name="Graphic 15" descr="Checkbox Checked with solid fill">
            <a:extLst>
              <a:ext uri="{FF2B5EF4-FFF2-40B4-BE49-F238E27FC236}">
                <a16:creationId xmlns:a16="http://schemas.microsoft.com/office/drawing/2014/main" id="{4155A6AF-CBBE-6361-F6B9-ADCBDAEADC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961348" y="5747542"/>
            <a:ext cx="1746251" cy="1746251"/>
          </a:xfrm>
          <a:prstGeom prst="rect">
            <a:avLst/>
          </a:prstGeom>
        </p:spPr>
      </p:pic>
    </p:spTree>
    <p:extLst>
      <p:ext uri="{BB962C8B-B14F-4D97-AF65-F5344CB8AC3E}">
        <p14:creationId xmlns:p14="http://schemas.microsoft.com/office/powerpoint/2010/main" val="8045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CF4A6-C697-DE68-84E8-7608051458BC}"/>
            </a:ext>
          </a:extLst>
        </p:cNvPr>
        <p:cNvGrpSpPr/>
        <p:nvPr/>
      </p:nvGrpSpPr>
      <p:grpSpPr>
        <a:xfrm>
          <a:off x="0" y="0"/>
          <a:ext cx="0" cy="0"/>
          <a:chOff x="0" y="0"/>
          <a:chExt cx="0" cy="0"/>
        </a:xfrm>
      </p:grpSpPr>
      <p:sp>
        <p:nvSpPr>
          <p:cNvPr id="297" name="Rectangle 296">
            <a:extLst>
              <a:ext uri="{FF2B5EF4-FFF2-40B4-BE49-F238E27FC236}">
                <a16:creationId xmlns:a16="http://schemas.microsoft.com/office/drawing/2014/main" id="{60C2B7D6-690A-5389-2EB1-77F60AAA9D83}"/>
              </a:ext>
            </a:extLst>
          </p:cNvPr>
          <p:cNvSpPr/>
          <p:nvPr/>
        </p:nvSpPr>
        <p:spPr>
          <a:xfrm>
            <a:off x="12934005" y="1055469"/>
            <a:ext cx="5025399" cy="837442"/>
          </a:xfrm>
          <a:prstGeom prst="rect">
            <a:avLst/>
          </a:prstGeom>
          <a:solidFill>
            <a:schemeClr val="accent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26" name="Freeform: Shape 25">
            <a:extLst>
              <a:ext uri="{FF2B5EF4-FFF2-40B4-BE49-F238E27FC236}">
                <a16:creationId xmlns:a16="http://schemas.microsoft.com/office/drawing/2014/main" id="{69C29F14-0CAF-7678-81ED-A11AED8EDEF5}"/>
              </a:ext>
            </a:extLst>
          </p:cNvPr>
          <p:cNvSpPr/>
          <p:nvPr/>
        </p:nvSpPr>
        <p:spPr>
          <a:xfrm>
            <a:off x="6645348" y="10388008"/>
            <a:ext cx="12507802" cy="1977656"/>
          </a:xfrm>
          <a:custGeom>
            <a:avLst/>
            <a:gdLst>
              <a:gd name="connsiteX0" fmla="*/ 0 w 12507802"/>
              <a:gd name="connsiteY0" fmla="*/ 0 h 1977656"/>
              <a:gd name="connsiteX1" fmla="*/ 12507802 w 12507802"/>
              <a:gd name="connsiteY1" fmla="*/ 0 h 1977656"/>
              <a:gd name="connsiteX2" fmla="*/ 12507802 w 12507802"/>
              <a:gd name="connsiteY2" fmla="*/ 1977656 h 1977656"/>
              <a:gd name="connsiteX3" fmla="*/ 0 w 12507802"/>
              <a:gd name="connsiteY3" fmla="*/ 1977656 h 1977656"/>
              <a:gd name="connsiteX4" fmla="*/ 988828 w 12507802"/>
              <a:gd name="connsiteY4" fmla="*/ 988828 h 1977656"/>
              <a:gd name="connsiteX5" fmla="*/ 0 w 12507802"/>
              <a:gd name="connsiteY5" fmla="*/ 0 h 19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07802" h="1977656">
                <a:moveTo>
                  <a:pt x="0" y="0"/>
                </a:moveTo>
                <a:lnTo>
                  <a:pt x="12507802" y="0"/>
                </a:lnTo>
                <a:lnTo>
                  <a:pt x="12507802" y="1977656"/>
                </a:lnTo>
                <a:lnTo>
                  <a:pt x="0" y="1977656"/>
                </a:lnTo>
                <a:lnTo>
                  <a:pt x="988828" y="98882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27" name="Arrow: Pentagon 26">
            <a:extLst>
              <a:ext uri="{FF2B5EF4-FFF2-40B4-BE49-F238E27FC236}">
                <a16:creationId xmlns:a16="http://schemas.microsoft.com/office/drawing/2014/main" id="{F803E26E-EBF3-EB16-D822-8A0FEA7326AB}"/>
              </a:ext>
            </a:extLst>
          </p:cNvPr>
          <p:cNvSpPr/>
          <p:nvPr/>
        </p:nvSpPr>
        <p:spPr>
          <a:xfrm>
            <a:off x="4146697" y="10388008"/>
            <a:ext cx="3274828" cy="1977656"/>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Arrow: Pentagon 27">
            <a:extLst>
              <a:ext uri="{FF2B5EF4-FFF2-40B4-BE49-F238E27FC236}">
                <a16:creationId xmlns:a16="http://schemas.microsoft.com/office/drawing/2014/main" id="{F11975BE-9946-3452-DB38-45C28694953B}"/>
              </a:ext>
            </a:extLst>
          </p:cNvPr>
          <p:cNvSpPr/>
          <p:nvPr/>
        </p:nvSpPr>
        <p:spPr>
          <a:xfrm rot="5400000">
            <a:off x="18759743" y="10909006"/>
            <a:ext cx="3019649" cy="1977656"/>
          </a:xfrm>
          <a:prstGeom prst="homePlate">
            <a:avLst>
              <a:gd name="adj" fmla="val 5107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Freeform: Shape 13">
            <a:extLst>
              <a:ext uri="{FF2B5EF4-FFF2-40B4-BE49-F238E27FC236}">
                <a16:creationId xmlns:a16="http://schemas.microsoft.com/office/drawing/2014/main" id="{47E6B3D0-A4FD-2AFE-7650-C258CBD82F5D}"/>
              </a:ext>
            </a:extLst>
          </p:cNvPr>
          <p:cNvSpPr/>
          <p:nvPr/>
        </p:nvSpPr>
        <p:spPr>
          <a:xfrm>
            <a:off x="6645348" y="2530547"/>
            <a:ext cx="12507802" cy="1977656"/>
          </a:xfrm>
          <a:custGeom>
            <a:avLst/>
            <a:gdLst>
              <a:gd name="connsiteX0" fmla="*/ 0 w 12507802"/>
              <a:gd name="connsiteY0" fmla="*/ 0 h 1977656"/>
              <a:gd name="connsiteX1" fmla="*/ 12507802 w 12507802"/>
              <a:gd name="connsiteY1" fmla="*/ 0 h 1977656"/>
              <a:gd name="connsiteX2" fmla="*/ 12507802 w 12507802"/>
              <a:gd name="connsiteY2" fmla="*/ 1977656 h 1977656"/>
              <a:gd name="connsiteX3" fmla="*/ 0 w 12507802"/>
              <a:gd name="connsiteY3" fmla="*/ 1977656 h 1977656"/>
              <a:gd name="connsiteX4" fmla="*/ 988828 w 12507802"/>
              <a:gd name="connsiteY4" fmla="*/ 988828 h 1977656"/>
              <a:gd name="connsiteX5" fmla="*/ 0 w 12507802"/>
              <a:gd name="connsiteY5" fmla="*/ 0 h 19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07802" h="1977656">
                <a:moveTo>
                  <a:pt x="0" y="0"/>
                </a:moveTo>
                <a:lnTo>
                  <a:pt x="12507802" y="0"/>
                </a:lnTo>
                <a:lnTo>
                  <a:pt x="12507802" y="1977656"/>
                </a:lnTo>
                <a:lnTo>
                  <a:pt x="0" y="1977656"/>
                </a:lnTo>
                <a:lnTo>
                  <a:pt x="988828" y="98882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3" name="Arrow: Pentagon 12">
            <a:extLst>
              <a:ext uri="{FF2B5EF4-FFF2-40B4-BE49-F238E27FC236}">
                <a16:creationId xmlns:a16="http://schemas.microsoft.com/office/drawing/2014/main" id="{5BE33824-FE19-093E-A45F-EA63A71F12AA}"/>
              </a:ext>
            </a:extLst>
          </p:cNvPr>
          <p:cNvSpPr/>
          <p:nvPr/>
        </p:nvSpPr>
        <p:spPr>
          <a:xfrm>
            <a:off x="4146697" y="2530547"/>
            <a:ext cx="3274828" cy="197765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Freeform: Shape 16">
            <a:extLst>
              <a:ext uri="{FF2B5EF4-FFF2-40B4-BE49-F238E27FC236}">
                <a16:creationId xmlns:a16="http://schemas.microsoft.com/office/drawing/2014/main" id="{15A85CCE-51DB-2359-B0C5-5A780AD46C90}"/>
              </a:ext>
            </a:extLst>
          </p:cNvPr>
          <p:cNvSpPr/>
          <p:nvPr/>
        </p:nvSpPr>
        <p:spPr>
          <a:xfrm>
            <a:off x="6645348" y="4508204"/>
            <a:ext cx="12507802" cy="1977656"/>
          </a:xfrm>
          <a:custGeom>
            <a:avLst/>
            <a:gdLst>
              <a:gd name="connsiteX0" fmla="*/ 0 w 12507802"/>
              <a:gd name="connsiteY0" fmla="*/ 0 h 1977656"/>
              <a:gd name="connsiteX1" fmla="*/ 12507802 w 12507802"/>
              <a:gd name="connsiteY1" fmla="*/ 0 h 1977656"/>
              <a:gd name="connsiteX2" fmla="*/ 12507802 w 12507802"/>
              <a:gd name="connsiteY2" fmla="*/ 1977656 h 1977656"/>
              <a:gd name="connsiteX3" fmla="*/ 0 w 12507802"/>
              <a:gd name="connsiteY3" fmla="*/ 1977656 h 1977656"/>
              <a:gd name="connsiteX4" fmla="*/ 988828 w 12507802"/>
              <a:gd name="connsiteY4" fmla="*/ 988828 h 1977656"/>
              <a:gd name="connsiteX5" fmla="*/ 0 w 12507802"/>
              <a:gd name="connsiteY5" fmla="*/ 0 h 19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07802" h="1977656">
                <a:moveTo>
                  <a:pt x="0" y="0"/>
                </a:moveTo>
                <a:lnTo>
                  <a:pt x="12507802" y="0"/>
                </a:lnTo>
                <a:lnTo>
                  <a:pt x="12507802" y="1977656"/>
                </a:lnTo>
                <a:lnTo>
                  <a:pt x="0" y="1977656"/>
                </a:lnTo>
                <a:lnTo>
                  <a:pt x="988828" y="98882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8" name="Arrow: Pentagon 17">
            <a:extLst>
              <a:ext uri="{FF2B5EF4-FFF2-40B4-BE49-F238E27FC236}">
                <a16:creationId xmlns:a16="http://schemas.microsoft.com/office/drawing/2014/main" id="{96E7CC33-BF88-7981-2B31-E18DC5737A31}"/>
              </a:ext>
            </a:extLst>
          </p:cNvPr>
          <p:cNvSpPr/>
          <p:nvPr/>
        </p:nvSpPr>
        <p:spPr>
          <a:xfrm>
            <a:off x="4146697" y="4508204"/>
            <a:ext cx="3274828" cy="1977656"/>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Freeform: Shape 19">
            <a:extLst>
              <a:ext uri="{FF2B5EF4-FFF2-40B4-BE49-F238E27FC236}">
                <a16:creationId xmlns:a16="http://schemas.microsoft.com/office/drawing/2014/main" id="{4910E497-42BA-6C27-D7B7-373E5657DCA0}"/>
              </a:ext>
            </a:extLst>
          </p:cNvPr>
          <p:cNvSpPr/>
          <p:nvPr/>
        </p:nvSpPr>
        <p:spPr>
          <a:xfrm>
            <a:off x="6645348" y="6485860"/>
            <a:ext cx="12507802" cy="1977656"/>
          </a:xfrm>
          <a:custGeom>
            <a:avLst/>
            <a:gdLst>
              <a:gd name="connsiteX0" fmla="*/ 0 w 12507802"/>
              <a:gd name="connsiteY0" fmla="*/ 0 h 1977656"/>
              <a:gd name="connsiteX1" fmla="*/ 12507802 w 12507802"/>
              <a:gd name="connsiteY1" fmla="*/ 0 h 1977656"/>
              <a:gd name="connsiteX2" fmla="*/ 12507802 w 12507802"/>
              <a:gd name="connsiteY2" fmla="*/ 1977656 h 1977656"/>
              <a:gd name="connsiteX3" fmla="*/ 0 w 12507802"/>
              <a:gd name="connsiteY3" fmla="*/ 1977656 h 1977656"/>
              <a:gd name="connsiteX4" fmla="*/ 988828 w 12507802"/>
              <a:gd name="connsiteY4" fmla="*/ 988828 h 1977656"/>
              <a:gd name="connsiteX5" fmla="*/ 0 w 12507802"/>
              <a:gd name="connsiteY5" fmla="*/ 0 h 19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07802" h="1977656">
                <a:moveTo>
                  <a:pt x="0" y="0"/>
                </a:moveTo>
                <a:lnTo>
                  <a:pt x="12507802" y="0"/>
                </a:lnTo>
                <a:lnTo>
                  <a:pt x="12507802" y="1977656"/>
                </a:lnTo>
                <a:lnTo>
                  <a:pt x="0" y="1977656"/>
                </a:lnTo>
                <a:lnTo>
                  <a:pt x="988828" y="98882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21" name="Arrow: Pentagon 20">
            <a:extLst>
              <a:ext uri="{FF2B5EF4-FFF2-40B4-BE49-F238E27FC236}">
                <a16:creationId xmlns:a16="http://schemas.microsoft.com/office/drawing/2014/main" id="{951B759F-6915-BA11-FB26-916FDB63AB55}"/>
              </a:ext>
            </a:extLst>
          </p:cNvPr>
          <p:cNvSpPr/>
          <p:nvPr/>
        </p:nvSpPr>
        <p:spPr>
          <a:xfrm>
            <a:off x="4146697" y="6485860"/>
            <a:ext cx="3274828" cy="197765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Freeform: Shape 21">
            <a:extLst>
              <a:ext uri="{FF2B5EF4-FFF2-40B4-BE49-F238E27FC236}">
                <a16:creationId xmlns:a16="http://schemas.microsoft.com/office/drawing/2014/main" id="{A5B1DF63-5201-800A-C154-E161FCBED3DB}"/>
              </a:ext>
            </a:extLst>
          </p:cNvPr>
          <p:cNvSpPr/>
          <p:nvPr/>
        </p:nvSpPr>
        <p:spPr>
          <a:xfrm>
            <a:off x="6645348" y="8463517"/>
            <a:ext cx="12507802" cy="1977656"/>
          </a:xfrm>
          <a:custGeom>
            <a:avLst/>
            <a:gdLst>
              <a:gd name="connsiteX0" fmla="*/ 0 w 12507802"/>
              <a:gd name="connsiteY0" fmla="*/ 0 h 1977656"/>
              <a:gd name="connsiteX1" fmla="*/ 12507802 w 12507802"/>
              <a:gd name="connsiteY1" fmla="*/ 0 h 1977656"/>
              <a:gd name="connsiteX2" fmla="*/ 12507802 w 12507802"/>
              <a:gd name="connsiteY2" fmla="*/ 1977656 h 1977656"/>
              <a:gd name="connsiteX3" fmla="*/ 0 w 12507802"/>
              <a:gd name="connsiteY3" fmla="*/ 1977656 h 1977656"/>
              <a:gd name="connsiteX4" fmla="*/ 988828 w 12507802"/>
              <a:gd name="connsiteY4" fmla="*/ 988828 h 1977656"/>
              <a:gd name="connsiteX5" fmla="*/ 0 w 12507802"/>
              <a:gd name="connsiteY5" fmla="*/ 0 h 19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07802" h="1977656">
                <a:moveTo>
                  <a:pt x="0" y="0"/>
                </a:moveTo>
                <a:lnTo>
                  <a:pt x="12507802" y="0"/>
                </a:lnTo>
                <a:lnTo>
                  <a:pt x="12507802" y="1977656"/>
                </a:lnTo>
                <a:lnTo>
                  <a:pt x="0" y="1977656"/>
                </a:lnTo>
                <a:lnTo>
                  <a:pt x="988828" y="988828"/>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23" name="Arrow: Pentagon 22">
            <a:extLst>
              <a:ext uri="{FF2B5EF4-FFF2-40B4-BE49-F238E27FC236}">
                <a16:creationId xmlns:a16="http://schemas.microsoft.com/office/drawing/2014/main" id="{BC8F6147-A78B-48F9-D315-CA7542F7CA17}"/>
              </a:ext>
            </a:extLst>
          </p:cNvPr>
          <p:cNvSpPr/>
          <p:nvPr/>
        </p:nvSpPr>
        <p:spPr>
          <a:xfrm>
            <a:off x="4146697" y="8463517"/>
            <a:ext cx="3274828" cy="1977656"/>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Arrow: Pentagon 23">
            <a:extLst>
              <a:ext uri="{FF2B5EF4-FFF2-40B4-BE49-F238E27FC236}">
                <a16:creationId xmlns:a16="http://schemas.microsoft.com/office/drawing/2014/main" id="{B2D45719-F98D-9D6B-53A5-0785E06ABCEC}"/>
              </a:ext>
            </a:extLst>
          </p:cNvPr>
          <p:cNvSpPr/>
          <p:nvPr/>
        </p:nvSpPr>
        <p:spPr>
          <a:xfrm rot="5400000">
            <a:off x="18759743" y="8984515"/>
            <a:ext cx="3019649" cy="1977656"/>
          </a:xfrm>
          <a:prstGeom prst="homePlate">
            <a:avLst>
              <a:gd name="adj" fmla="val 5107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Arrow: Pentagon 24">
            <a:extLst>
              <a:ext uri="{FF2B5EF4-FFF2-40B4-BE49-F238E27FC236}">
                <a16:creationId xmlns:a16="http://schemas.microsoft.com/office/drawing/2014/main" id="{60E84E10-5A12-AA93-0245-95D326FC62AD}"/>
              </a:ext>
            </a:extLst>
          </p:cNvPr>
          <p:cNvSpPr/>
          <p:nvPr/>
        </p:nvSpPr>
        <p:spPr>
          <a:xfrm rot="5400000">
            <a:off x="18759743" y="7006858"/>
            <a:ext cx="3019649" cy="1977656"/>
          </a:xfrm>
          <a:prstGeom prst="homePlate">
            <a:avLst>
              <a:gd name="adj" fmla="val 5107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Arrow: Pentagon 18">
            <a:extLst>
              <a:ext uri="{FF2B5EF4-FFF2-40B4-BE49-F238E27FC236}">
                <a16:creationId xmlns:a16="http://schemas.microsoft.com/office/drawing/2014/main" id="{CD7935AA-32A9-0D7F-2B6A-5E6A084B66FE}"/>
              </a:ext>
            </a:extLst>
          </p:cNvPr>
          <p:cNvSpPr/>
          <p:nvPr/>
        </p:nvSpPr>
        <p:spPr>
          <a:xfrm rot="5400000">
            <a:off x="18759743" y="5029202"/>
            <a:ext cx="3019649" cy="1977656"/>
          </a:xfrm>
          <a:prstGeom prst="homePlate">
            <a:avLst>
              <a:gd name="adj" fmla="val 5107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Arrow: Pentagon 15">
            <a:extLst>
              <a:ext uri="{FF2B5EF4-FFF2-40B4-BE49-F238E27FC236}">
                <a16:creationId xmlns:a16="http://schemas.microsoft.com/office/drawing/2014/main" id="{CB2ACCF9-8EA1-7CA3-A257-0D9AB693A54B}"/>
              </a:ext>
            </a:extLst>
          </p:cNvPr>
          <p:cNvSpPr/>
          <p:nvPr/>
        </p:nvSpPr>
        <p:spPr>
          <a:xfrm rot="5400000">
            <a:off x="18759743" y="3051545"/>
            <a:ext cx="3019649" cy="1977656"/>
          </a:xfrm>
          <a:prstGeom prst="homePlate">
            <a:avLst>
              <a:gd name="adj" fmla="val 5107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Oval 1">
            <a:extLst>
              <a:ext uri="{FF2B5EF4-FFF2-40B4-BE49-F238E27FC236}">
                <a16:creationId xmlns:a16="http://schemas.microsoft.com/office/drawing/2014/main" id="{4C4CDBD2-F485-D000-1A6D-3DA86BD67648}"/>
              </a:ext>
            </a:extLst>
          </p:cNvPr>
          <p:cNvSpPr/>
          <p:nvPr/>
        </p:nvSpPr>
        <p:spPr>
          <a:xfrm>
            <a:off x="19734028" y="3662914"/>
            <a:ext cx="1084521" cy="1084521"/>
          </a:xfrm>
          <a:prstGeom prst="ellipse">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Oval 2">
            <a:extLst>
              <a:ext uri="{FF2B5EF4-FFF2-40B4-BE49-F238E27FC236}">
                <a16:creationId xmlns:a16="http://schemas.microsoft.com/office/drawing/2014/main" id="{349004D4-CC8A-625F-9AA4-6B7310C8DC26}"/>
              </a:ext>
            </a:extLst>
          </p:cNvPr>
          <p:cNvSpPr/>
          <p:nvPr/>
        </p:nvSpPr>
        <p:spPr>
          <a:xfrm>
            <a:off x="19734028" y="5773479"/>
            <a:ext cx="1084521" cy="1084521"/>
          </a:xfrm>
          <a:prstGeom prst="ellipse">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Oval 3">
            <a:extLst>
              <a:ext uri="{FF2B5EF4-FFF2-40B4-BE49-F238E27FC236}">
                <a16:creationId xmlns:a16="http://schemas.microsoft.com/office/drawing/2014/main" id="{9A59AF51-A89D-D518-0C72-BF7C556BCD55}"/>
              </a:ext>
            </a:extLst>
          </p:cNvPr>
          <p:cNvSpPr/>
          <p:nvPr/>
        </p:nvSpPr>
        <p:spPr>
          <a:xfrm>
            <a:off x="19734028" y="7921255"/>
            <a:ext cx="1084521" cy="1084521"/>
          </a:xfrm>
          <a:prstGeom prst="ellipse">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Oval 4">
            <a:extLst>
              <a:ext uri="{FF2B5EF4-FFF2-40B4-BE49-F238E27FC236}">
                <a16:creationId xmlns:a16="http://schemas.microsoft.com/office/drawing/2014/main" id="{A0698CDB-B973-F834-C3B0-E23406E3AB1A}"/>
              </a:ext>
            </a:extLst>
          </p:cNvPr>
          <p:cNvSpPr/>
          <p:nvPr/>
        </p:nvSpPr>
        <p:spPr>
          <a:xfrm>
            <a:off x="19734028" y="9781950"/>
            <a:ext cx="1084521" cy="1084521"/>
          </a:xfrm>
          <a:prstGeom prst="ellipse">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Oval 5">
            <a:extLst>
              <a:ext uri="{FF2B5EF4-FFF2-40B4-BE49-F238E27FC236}">
                <a16:creationId xmlns:a16="http://schemas.microsoft.com/office/drawing/2014/main" id="{40185ECD-A468-573C-AF86-E3BF732A30F3}"/>
              </a:ext>
            </a:extLst>
          </p:cNvPr>
          <p:cNvSpPr/>
          <p:nvPr/>
        </p:nvSpPr>
        <p:spPr>
          <a:xfrm>
            <a:off x="19734028" y="11759607"/>
            <a:ext cx="1084521" cy="1084521"/>
          </a:xfrm>
          <a:prstGeom prst="ellipse">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Graphic 7" descr="Checkmark with solid fill">
            <a:extLst>
              <a:ext uri="{FF2B5EF4-FFF2-40B4-BE49-F238E27FC236}">
                <a16:creationId xmlns:a16="http://schemas.microsoft.com/office/drawing/2014/main" id="{FD70DAF0-73BE-D009-8778-BEB57C8CB2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950593" y="3747974"/>
            <a:ext cx="914400" cy="914400"/>
          </a:xfrm>
          <a:prstGeom prst="rect">
            <a:avLst/>
          </a:prstGeom>
        </p:spPr>
      </p:pic>
      <p:pic>
        <p:nvPicPr>
          <p:cNvPr id="10" name="Graphic 9" descr="Close with solid fill">
            <a:extLst>
              <a:ext uri="{FF2B5EF4-FFF2-40B4-BE49-F238E27FC236}">
                <a16:creationId xmlns:a16="http://schemas.microsoft.com/office/drawing/2014/main" id="{E25C43DB-00A1-71F3-6918-7C33ACF605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23002" y="5869164"/>
            <a:ext cx="914400" cy="914400"/>
          </a:xfrm>
          <a:prstGeom prst="rect">
            <a:avLst/>
          </a:prstGeom>
        </p:spPr>
      </p:pic>
      <p:pic>
        <p:nvPicPr>
          <p:cNvPr id="11" name="Graphic 10" descr="Checkmark with solid fill">
            <a:extLst>
              <a:ext uri="{FF2B5EF4-FFF2-40B4-BE49-F238E27FC236}">
                <a16:creationId xmlns:a16="http://schemas.microsoft.com/office/drawing/2014/main" id="{6E231B42-5F75-5CAA-756A-80D5AD5788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950593" y="9973343"/>
            <a:ext cx="914400" cy="914400"/>
          </a:xfrm>
          <a:prstGeom prst="rect">
            <a:avLst/>
          </a:prstGeom>
        </p:spPr>
      </p:pic>
      <p:pic>
        <p:nvPicPr>
          <p:cNvPr id="12" name="Graphic 11" descr="Checkmark with solid fill">
            <a:extLst>
              <a:ext uri="{FF2B5EF4-FFF2-40B4-BE49-F238E27FC236}">
                <a16:creationId xmlns:a16="http://schemas.microsoft.com/office/drawing/2014/main" id="{7747E9C2-DA88-EAC1-2046-66D4DBF9BC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950593" y="7995687"/>
            <a:ext cx="914400" cy="914400"/>
          </a:xfrm>
          <a:prstGeom prst="rect">
            <a:avLst/>
          </a:prstGeom>
        </p:spPr>
      </p:pic>
      <p:pic>
        <p:nvPicPr>
          <p:cNvPr id="15" name="Graphic 14" descr="Close with solid fill">
            <a:extLst>
              <a:ext uri="{FF2B5EF4-FFF2-40B4-BE49-F238E27FC236}">
                <a16:creationId xmlns:a16="http://schemas.microsoft.com/office/drawing/2014/main" id="{541DEDE5-3B65-9251-8BF6-9D1863974B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23002" y="11844667"/>
            <a:ext cx="914400" cy="914400"/>
          </a:xfrm>
          <a:prstGeom prst="rect">
            <a:avLst/>
          </a:prstGeom>
        </p:spPr>
      </p:pic>
      <p:sp>
        <p:nvSpPr>
          <p:cNvPr id="107" name="Oval 106">
            <a:extLst>
              <a:ext uri="{FF2B5EF4-FFF2-40B4-BE49-F238E27FC236}">
                <a16:creationId xmlns:a16="http://schemas.microsoft.com/office/drawing/2014/main" id="{1CE3541B-6635-E4A2-6053-37FDB35FB7D8}"/>
              </a:ext>
            </a:extLst>
          </p:cNvPr>
          <p:cNvSpPr/>
          <p:nvPr/>
        </p:nvSpPr>
        <p:spPr>
          <a:xfrm>
            <a:off x="4600925" y="2698989"/>
            <a:ext cx="1499265" cy="1499265"/>
          </a:xfrm>
          <a:prstGeom prst="ellipse">
            <a:avLst/>
          </a:prstGeom>
          <a:solidFill>
            <a:schemeClr val="bg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8" name="Oval 107">
            <a:extLst>
              <a:ext uri="{FF2B5EF4-FFF2-40B4-BE49-F238E27FC236}">
                <a16:creationId xmlns:a16="http://schemas.microsoft.com/office/drawing/2014/main" id="{C856E4BE-14C4-6A42-A28C-B482B0E74BBC}"/>
              </a:ext>
            </a:extLst>
          </p:cNvPr>
          <p:cNvSpPr/>
          <p:nvPr/>
        </p:nvSpPr>
        <p:spPr>
          <a:xfrm>
            <a:off x="4538627" y="4800565"/>
            <a:ext cx="1499265" cy="1499265"/>
          </a:xfrm>
          <a:prstGeom prst="ellipse">
            <a:avLst/>
          </a:prstGeom>
          <a:solidFill>
            <a:schemeClr val="bg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9" name="Oval 108">
            <a:extLst>
              <a:ext uri="{FF2B5EF4-FFF2-40B4-BE49-F238E27FC236}">
                <a16:creationId xmlns:a16="http://schemas.microsoft.com/office/drawing/2014/main" id="{7652D25E-3A7A-B5DB-EA55-8478BAD2BC74}"/>
              </a:ext>
            </a:extLst>
          </p:cNvPr>
          <p:cNvSpPr/>
          <p:nvPr/>
        </p:nvSpPr>
        <p:spPr>
          <a:xfrm>
            <a:off x="4538627" y="6680766"/>
            <a:ext cx="1499265" cy="1499265"/>
          </a:xfrm>
          <a:prstGeom prst="ellipse">
            <a:avLst/>
          </a:prstGeom>
          <a:solidFill>
            <a:schemeClr val="bg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0" name="Oval 109">
            <a:extLst>
              <a:ext uri="{FF2B5EF4-FFF2-40B4-BE49-F238E27FC236}">
                <a16:creationId xmlns:a16="http://schemas.microsoft.com/office/drawing/2014/main" id="{73B565D0-07D0-79E1-CD9F-B0C1AF0709B0}"/>
              </a:ext>
            </a:extLst>
          </p:cNvPr>
          <p:cNvSpPr/>
          <p:nvPr/>
        </p:nvSpPr>
        <p:spPr>
          <a:xfrm>
            <a:off x="4551412" y="8654904"/>
            <a:ext cx="1499265" cy="1499265"/>
          </a:xfrm>
          <a:prstGeom prst="ellipse">
            <a:avLst/>
          </a:prstGeom>
          <a:solidFill>
            <a:schemeClr val="bg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1" name="Oval 110">
            <a:extLst>
              <a:ext uri="{FF2B5EF4-FFF2-40B4-BE49-F238E27FC236}">
                <a16:creationId xmlns:a16="http://schemas.microsoft.com/office/drawing/2014/main" id="{FE1BE313-239B-1C32-1286-196400224C9A}"/>
              </a:ext>
            </a:extLst>
          </p:cNvPr>
          <p:cNvSpPr/>
          <p:nvPr/>
        </p:nvSpPr>
        <p:spPr>
          <a:xfrm>
            <a:off x="4589816" y="10665061"/>
            <a:ext cx="1499265" cy="1499265"/>
          </a:xfrm>
          <a:prstGeom prst="ellipse">
            <a:avLst/>
          </a:prstGeom>
          <a:solidFill>
            <a:schemeClr val="bg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12" name="Group 111">
            <a:extLst>
              <a:ext uri="{FF2B5EF4-FFF2-40B4-BE49-F238E27FC236}">
                <a16:creationId xmlns:a16="http://schemas.microsoft.com/office/drawing/2014/main" id="{D6FDC7A9-3858-2471-0E0B-69A18C0E5376}"/>
              </a:ext>
            </a:extLst>
          </p:cNvPr>
          <p:cNvGrpSpPr/>
          <p:nvPr/>
        </p:nvGrpSpPr>
        <p:grpSpPr>
          <a:xfrm>
            <a:off x="4816214" y="4897416"/>
            <a:ext cx="962641" cy="1171880"/>
            <a:chOff x="3174918" y="4419090"/>
            <a:chExt cx="2432111" cy="2960755"/>
          </a:xfrm>
        </p:grpSpPr>
        <p:sp>
          <p:nvSpPr>
            <p:cNvPr id="113" name="Freeform 72">
              <a:extLst>
                <a:ext uri="{FF2B5EF4-FFF2-40B4-BE49-F238E27FC236}">
                  <a16:creationId xmlns:a16="http://schemas.microsoft.com/office/drawing/2014/main" id="{BED5F0DF-0E35-C07B-6C39-86585D4F7383}"/>
                </a:ext>
              </a:extLst>
            </p:cNvPr>
            <p:cNvSpPr>
              <a:spLocks noChangeArrowheads="1"/>
            </p:cNvSpPr>
            <p:nvPr/>
          </p:nvSpPr>
          <p:spPr bwMode="auto">
            <a:xfrm>
              <a:off x="3339704" y="4419090"/>
              <a:ext cx="703096" cy="648180"/>
            </a:xfrm>
            <a:custGeom>
              <a:avLst/>
              <a:gdLst>
                <a:gd name="T0" fmla="*/ 368026 w 565"/>
                <a:gd name="T1" fmla="*/ 249504 h 519"/>
                <a:gd name="T2" fmla="*/ 308646 w 565"/>
                <a:gd name="T3" fmla="*/ 252124 h 519"/>
                <a:gd name="T4" fmla="*/ 308646 w 565"/>
                <a:gd name="T5" fmla="*/ 252124 h 519"/>
                <a:gd name="T6" fmla="*/ 71126 w 565"/>
                <a:gd name="T7" fmla="*/ 332018 h 519"/>
                <a:gd name="T8" fmla="*/ 61338 w 565"/>
                <a:gd name="T9" fmla="*/ 339221 h 519"/>
                <a:gd name="T10" fmla="*/ 0 w 565"/>
                <a:gd name="T11" fmla="*/ 90372 h 519"/>
                <a:gd name="T12" fmla="*/ 11746 w 565"/>
                <a:gd name="T13" fmla="*/ 82513 h 519"/>
                <a:gd name="T14" fmla="*/ 11746 w 565"/>
                <a:gd name="T15" fmla="*/ 82513 h 519"/>
                <a:gd name="T16" fmla="*/ 229690 w 565"/>
                <a:gd name="T17" fmla="*/ 9823 h 519"/>
                <a:gd name="T18" fmla="*/ 229690 w 565"/>
                <a:gd name="T19" fmla="*/ 9823 h 519"/>
                <a:gd name="T20" fmla="*/ 337358 w 565"/>
                <a:gd name="T21" fmla="*/ 655 h 519"/>
                <a:gd name="T22" fmla="*/ 368026 w 565"/>
                <a:gd name="T23" fmla="*/ 249504 h 5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5" h="519">
                  <a:moveTo>
                    <a:pt x="564" y="381"/>
                  </a:moveTo>
                  <a:lnTo>
                    <a:pt x="473" y="385"/>
                  </a:lnTo>
                  <a:cubicBezTo>
                    <a:pt x="343" y="392"/>
                    <a:pt x="217" y="434"/>
                    <a:pt x="109" y="507"/>
                  </a:cubicBezTo>
                  <a:lnTo>
                    <a:pt x="94" y="518"/>
                  </a:lnTo>
                  <a:lnTo>
                    <a:pt x="0" y="138"/>
                  </a:lnTo>
                  <a:lnTo>
                    <a:pt x="18" y="126"/>
                  </a:lnTo>
                  <a:cubicBezTo>
                    <a:pt x="107" y="52"/>
                    <a:pt x="198" y="0"/>
                    <a:pt x="352" y="15"/>
                  </a:cubicBezTo>
                  <a:cubicBezTo>
                    <a:pt x="436" y="24"/>
                    <a:pt x="517" y="1"/>
                    <a:pt x="517" y="1"/>
                  </a:cubicBezTo>
                  <a:lnTo>
                    <a:pt x="564" y="381"/>
                  </a:lnTo>
                </a:path>
              </a:pathLst>
            </a:custGeom>
            <a:solidFill>
              <a:srgbClr val="F471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14" name="Freeform 73">
              <a:extLst>
                <a:ext uri="{FF2B5EF4-FFF2-40B4-BE49-F238E27FC236}">
                  <a16:creationId xmlns:a16="http://schemas.microsoft.com/office/drawing/2014/main" id="{76D513FD-FFD6-CC0B-AADF-CF0452DE31C3}"/>
                </a:ext>
              </a:extLst>
            </p:cNvPr>
            <p:cNvSpPr>
              <a:spLocks noChangeArrowheads="1"/>
            </p:cNvSpPr>
            <p:nvPr/>
          </p:nvSpPr>
          <p:spPr bwMode="auto">
            <a:xfrm>
              <a:off x="4009843" y="4638811"/>
              <a:ext cx="263662" cy="444938"/>
            </a:xfrm>
            <a:custGeom>
              <a:avLst/>
              <a:gdLst>
                <a:gd name="T0" fmla="*/ 137600 w 211"/>
                <a:gd name="T1" fmla="*/ 201936 h 357"/>
                <a:gd name="T2" fmla="*/ 137600 w 211"/>
                <a:gd name="T3" fmla="*/ 201936 h 357"/>
                <a:gd name="T4" fmla="*/ 51764 w 211"/>
                <a:gd name="T5" fmla="*/ 211085 h 357"/>
                <a:gd name="T6" fmla="*/ 51764 w 211"/>
                <a:gd name="T7" fmla="*/ 211085 h 357"/>
                <a:gd name="T8" fmla="*/ 21623 w 211"/>
                <a:gd name="T9" fmla="*/ 177756 h 357"/>
                <a:gd name="T10" fmla="*/ 0 w 211"/>
                <a:gd name="T11" fmla="*/ 0 h 357"/>
                <a:gd name="T12" fmla="*/ 0 w 211"/>
                <a:gd name="T13" fmla="*/ 0 h 357"/>
                <a:gd name="T14" fmla="*/ 40625 w 211"/>
                <a:gd name="T15" fmla="*/ 56856 h 357"/>
                <a:gd name="T16" fmla="*/ 40625 w 211"/>
                <a:gd name="T17" fmla="*/ 56856 h 357"/>
                <a:gd name="T18" fmla="*/ 123185 w 211"/>
                <a:gd name="T19" fmla="*/ 48360 h 357"/>
                <a:gd name="T20" fmla="*/ 137600 w 211"/>
                <a:gd name="T21" fmla="*/ 201936 h 3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1" h="357">
                  <a:moveTo>
                    <a:pt x="210" y="309"/>
                  </a:moveTo>
                  <a:lnTo>
                    <a:pt x="210" y="309"/>
                  </a:lnTo>
                  <a:cubicBezTo>
                    <a:pt x="210" y="309"/>
                    <a:pt x="159" y="356"/>
                    <a:pt x="79" y="323"/>
                  </a:cubicBezTo>
                  <a:cubicBezTo>
                    <a:pt x="45" y="309"/>
                    <a:pt x="33" y="272"/>
                    <a:pt x="33" y="272"/>
                  </a:cubicBezTo>
                  <a:lnTo>
                    <a:pt x="0" y="0"/>
                  </a:lnTo>
                  <a:cubicBezTo>
                    <a:pt x="0" y="0"/>
                    <a:pt x="16" y="56"/>
                    <a:pt x="62" y="87"/>
                  </a:cubicBezTo>
                  <a:cubicBezTo>
                    <a:pt x="127" y="132"/>
                    <a:pt x="188" y="74"/>
                    <a:pt x="188" y="74"/>
                  </a:cubicBezTo>
                  <a:lnTo>
                    <a:pt x="210" y="309"/>
                  </a:lnTo>
                </a:path>
              </a:pathLst>
            </a:custGeom>
            <a:solidFill>
              <a:srgbClr val="F471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15" name="Freeform 23">
              <a:extLst>
                <a:ext uri="{FF2B5EF4-FFF2-40B4-BE49-F238E27FC236}">
                  <a16:creationId xmlns:a16="http://schemas.microsoft.com/office/drawing/2014/main" id="{9FE1D33D-8B15-48EC-9C1A-63337EDE1BB5}"/>
                </a:ext>
              </a:extLst>
            </p:cNvPr>
            <p:cNvSpPr>
              <a:spLocks noChangeArrowheads="1"/>
            </p:cNvSpPr>
            <p:nvPr/>
          </p:nvSpPr>
          <p:spPr bwMode="auto">
            <a:xfrm>
              <a:off x="3971393" y="4638811"/>
              <a:ext cx="81128" cy="339296"/>
            </a:xfrm>
            <a:custGeom>
              <a:avLst/>
              <a:gdLst>
                <a:gd name="connsiteX0" fmla="*/ 70987 w 81128"/>
                <a:gd name="connsiteY0" fmla="*/ 252681 h 339296"/>
                <a:gd name="connsiteX1" fmla="*/ 81128 w 81128"/>
                <a:gd name="connsiteY1" fmla="*/ 339296 h 339296"/>
                <a:gd name="connsiteX2" fmla="*/ 0 w 81128"/>
                <a:gd name="connsiteY2" fmla="*/ 255229 h 339296"/>
                <a:gd name="connsiteX3" fmla="*/ 38452 w 81128"/>
                <a:gd name="connsiteY3" fmla="*/ 0 h 339296"/>
                <a:gd name="connsiteX4" fmla="*/ 52781 w 81128"/>
                <a:gd name="connsiteY4" fmla="*/ 37329 h 339296"/>
                <a:gd name="connsiteX5" fmla="*/ 61140 w 81128"/>
                <a:gd name="connsiteY5" fmla="*/ 176689 h 339296"/>
                <a:gd name="connsiteX6" fmla="*/ 64722 w 81128"/>
                <a:gd name="connsiteY6" fmla="*/ 223972 h 339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28" h="339296">
                  <a:moveTo>
                    <a:pt x="70987" y="252681"/>
                  </a:moveTo>
                  <a:lnTo>
                    <a:pt x="81128" y="339296"/>
                  </a:lnTo>
                  <a:lnTo>
                    <a:pt x="0" y="255229"/>
                  </a:lnTo>
                  <a:close/>
                  <a:moveTo>
                    <a:pt x="38452" y="0"/>
                  </a:moveTo>
                  <a:lnTo>
                    <a:pt x="52781" y="37329"/>
                  </a:lnTo>
                  <a:lnTo>
                    <a:pt x="61140" y="176689"/>
                  </a:lnTo>
                  <a:lnTo>
                    <a:pt x="64722" y="223972"/>
                  </a:lnTo>
                  <a:close/>
                </a:path>
              </a:pathLst>
            </a:custGeom>
            <a:solidFill>
              <a:srgbClr val="B7554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116" name="Freeform 75">
              <a:extLst>
                <a:ext uri="{FF2B5EF4-FFF2-40B4-BE49-F238E27FC236}">
                  <a16:creationId xmlns:a16="http://schemas.microsoft.com/office/drawing/2014/main" id="{98B83800-65F5-5BD1-9334-6A29F092AB89}"/>
                </a:ext>
              </a:extLst>
            </p:cNvPr>
            <p:cNvSpPr>
              <a:spLocks noChangeArrowheads="1"/>
            </p:cNvSpPr>
            <p:nvPr/>
          </p:nvSpPr>
          <p:spPr bwMode="auto">
            <a:xfrm>
              <a:off x="3312241" y="4556418"/>
              <a:ext cx="433944" cy="1614956"/>
            </a:xfrm>
            <a:custGeom>
              <a:avLst/>
              <a:gdLst>
                <a:gd name="T0" fmla="*/ 226889 w 347"/>
                <a:gd name="T1" fmla="*/ 841582 h 1296"/>
                <a:gd name="T2" fmla="*/ 209184 w 347"/>
                <a:gd name="T3" fmla="*/ 846156 h 1296"/>
                <a:gd name="T4" fmla="*/ 0 w 347"/>
                <a:gd name="T5" fmla="*/ 4574 h 1296"/>
                <a:gd name="T6" fmla="*/ 18361 w 347"/>
                <a:gd name="T7" fmla="*/ 0 h 1296"/>
                <a:gd name="T8" fmla="*/ 226889 w 347"/>
                <a:gd name="T9" fmla="*/ 841582 h 12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1296">
                  <a:moveTo>
                    <a:pt x="346" y="1288"/>
                  </a:moveTo>
                  <a:lnTo>
                    <a:pt x="319" y="1295"/>
                  </a:lnTo>
                  <a:lnTo>
                    <a:pt x="0" y="7"/>
                  </a:lnTo>
                  <a:lnTo>
                    <a:pt x="28" y="0"/>
                  </a:lnTo>
                  <a:lnTo>
                    <a:pt x="346" y="1288"/>
                  </a:ln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17" name="Freeform 25">
              <a:extLst>
                <a:ext uri="{FF2B5EF4-FFF2-40B4-BE49-F238E27FC236}">
                  <a16:creationId xmlns:a16="http://schemas.microsoft.com/office/drawing/2014/main" id="{D22944FE-801C-192F-8DED-45CB38D1B7CE}"/>
                </a:ext>
              </a:extLst>
            </p:cNvPr>
            <p:cNvSpPr>
              <a:spLocks noChangeArrowheads="1"/>
            </p:cNvSpPr>
            <p:nvPr/>
          </p:nvSpPr>
          <p:spPr bwMode="auto">
            <a:xfrm>
              <a:off x="4399842" y="4726700"/>
              <a:ext cx="1207187" cy="152574"/>
            </a:xfrm>
            <a:custGeom>
              <a:avLst/>
              <a:gdLst>
                <a:gd name="connsiteX0" fmla="*/ 1125422 w 1207187"/>
                <a:gd name="connsiteY0" fmla="*/ 0 h 152574"/>
                <a:gd name="connsiteX1" fmla="*/ 1146807 w 1207187"/>
                <a:gd name="connsiteY1" fmla="*/ 59061 h 152574"/>
                <a:gd name="connsiteX2" fmla="*/ 1207187 w 1207187"/>
                <a:gd name="connsiteY2" fmla="*/ 59061 h 152574"/>
                <a:gd name="connsiteX3" fmla="*/ 1159386 w 1207187"/>
                <a:gd name="connsiteY3" fmla="*/ 95974 h 152574"/>
                <a:gd name="connsiteX4" fmla="*/ 1175739 w 1207187"/>
                <a:gd name="connsiteY4" fmla="*/ 152574 h 152574"/>
                <a:gd name="connsiteX5" fmla="*/ 1125422 w 1207187"/>
                <a:gd name="connsiteY5" fmla="*/ 119352 h 152574"/>
                <a:gd name="connsiteX6" fmla="*/ 1075105 w 1207187"/>
                <a:gd name="connsiteY6" fmla="*/ 152574 h 152574"/>
                <a:gd name="connsiteX7" fmla="*/ 1091458 w 1207187"/>
                <a:gd name="connsiteY7" fmla="*/ 95974 h 152574"/>
                <a:gd name="connsiteX8" fmla="*/ 1043657 w 1207187"/>
                <a:gd name="connsiteY8" fmla="*/ 59061 h 152574"/>
                <a:gd name="connsiteX9" fmla="*/ 1104038 w 1207187"/>
                <a:gd name="connsiteY9" fmla="*/ 59061 h 152574"/>
                <a:gd name="connsiteX10" fmla="*/ 862391 w 1207187"/>
                <a:gd name="connsiteY10" fmla="*/ 0 h 152574"/>
                <a:gd name="connsiteX11" fmla="*/ 882365 w 1207187"/>
                <a:gd name="connsiteY11" fmla="*/ 59061 h 152574"/>
                <a:gd name="connsiteX12" fmla="*/ 943536 w 1207187"/>
                <a:gd name="connsiteY12" fmla="*/ 59061 h 152574"/>
                <a:gd name="connsiteX13" fmla="*/ 896097 w 1207187"/>
                <a:gd name="connsiteY13" fmla="*/ 95974 h 152574"/>
                <a:gd name="connsiteX14" fmla="*/ 911078 w 1207187"/>
                <a:gd name="connsiteY14" fmla="*/ 152574 h 152574"/>
                <a:gd name="connsiteX15" fmla="*/ 862391 w 1207187"/>
                <a:gd name="connsiteY15" fmla="*/ 119352 h 152574"/>
                <a:gd name="connsiteX16" fmla="*/ 811207 w 1207187"/>
                <a:gd name="connsiteY16" fmla="*/ 152574 h 152574"/>
                <a:gd name="connsiteX17" fmla="*/ 827436 w 1207187"/>
                <a:gd name="connsiteY17" fmla="*/ 95974 h 152574"/>
                <a:gd name="connsiteX18" fmla="*/ 779997 w 1207187"/>
                <a:gd name="connsiteY18" fmla="*/ 59061 h 152574"/>
                <a:gd name="connsiteX19" fmla="*/ 841168 w 1207187"/>
                <a:gd name="connsiteY19" fmla="*/ 59061 h 152574"/>
                <a:gd name="connsiteX20" fmla="*/ 603595 w 1207187"/>
                <a:gd name="connsiteY20" fmla="*/ 0 h 152574"/>
                <a:gd name="connsiteX21" fmla="*/ 624979 w 1207187"/>
                <a:gd name="connsiteY21" fmla="*/ 59061 h 152574"/>
                <a:gd name="connsiteX22" fmla="*/ 685360 w 1207187"/>
                <a:gd name="connsiteY22" fmla="*/ 59061 h 152574"/>
                <a:gd name="connsiteX23" fmla="*/ 638817 w 1207187"/>
                <a:gd name="connsiteY23" fmla="*/ 95974 h 152574"/>
                <a:gd name="connsiteX24" fmla="*/ 653912 w 1207187"/>
                <a:gd name="connsiteY24" fmla="*/ 152574 h 152574"/>
                <a:gd name="connsiteX25" fmla="*/ 603595 w 1207187"/>
                <a:gd name="connsiteY25" fmla="*/ 119352 h 152574"/>
                <a:gd name="connsiteX26" fmla="*/ 553278 w 1207187"/>
                <a:gd name="connsiteY26" fmla="*/ 152574 h 152574"/>
                <a:gd name="connsiteX27" fmla="*/ 569631 w 1207187"/>
                <a:gd name="connsiteY27" fmla="*/ 95974 h 152574"/>
                <a:gd name="connsiteX28" fmla="*/ 521830 w 1207187"/>
                <a:gd name="connsiteY28" fmla="*/ 59061 h 152574"/>
                <a:gd name="connsiteX29" fmla="*/ 582210 w 1207187"/>
                <a:gd name="connsiteY29" fmla="*/ 59061 h 152574"/>
                <a:gd name="connsiteX30" fmla="*/ 340564 w 1207187"/>
                <a:gd name="connsiteY30" fmla="*/ 0 h 152574"/>
                <a:gd name="connsiteX31" fmla="*/ 360538 w 1207187"/>
                <a:gd name="connsiteY31" fmla="*/ 59061 h 152574"/>
                <a:gd name="connsiteX32" fmla="*/ 421709 w 1207187"/>
                <a:gd name="connsiteY32" fmla="*/ 59061 h 152574"/>
                <a:gd name="connsiteX33" fmla="*/ 374270 w 1207187"/>
                <a:gd name="connsiteY33" fmla="*/ 95974 h 152574"/>
                <a:gd name="connsiteX34" fmla="*/ 389251 w 1207187"/>
                <a:gd name="connsiteY34" fmla="*/ 152574 h 152574"/>
                <a:gd name="connsiteX35" fmla="*/ 340564 w 1207187"/>
                <a:gd name="connsiteY35" fmla="*/ 119352 h 152574"/>
                <a:gd name="connsiteX36" fmla="*/ 289380 w 1207187"/>
                <a:gd name="connsiteY36" fmla="*/ 152574 h 152574"/>
                <a:gd name="connsiteX37" fmla="*/ 305609 w 1207187"/>
                <a:gd name="connsiteY37" fmla="*/ 95974 h 152574"/>
                <a:gd name="connsiteX38" fmla="*/ 258170 w 1207187"/>
                <a:gd name="connsiteY38" fmla="*/ 59061 h 152574"/>
                <a:gd name="connsiteX39" fmla="*/ 319341 w 1207187"/>
                <a:gd name="connsiteY39" fmla="*/ 59061 h 152574"/>
                <a:gd name="connsiteX40" fmla="*/ 81765 w 1207187"/>
                <a:gd name="connsiteY40" fmla="*/ 0 h 152574"/>
                <a:gd name="connsiteX41" fmla="*/ 103149 w 1207187"/>
                <a:gd name="connsiteY41" fmla="*/ 59061 h 152574"/>
                <a:gd name="connsiteX42" fmla="*/ 163530 w 1207187"/>
                <a:gd name="connsiteY42" fmla="*/ 59061 h 152574"/>
                <a:gd name="connsiteX43" fmla="*/ 116987 w 1207187"/>
                <a:gd name="connsiteY43" fmla="*/ 95974 h 152574"/>
                <a:gd name="connsiteX44" fmla="*/ 132082 w 1207187"/>
                <a:gd name="connsiteY44" fmla="*/ 152574 h 152574"/>
                <a:gd name="connsiteX45" fmla="*/ 81765 w 1207187"/>
                <a:gd name="connsiteY45" fmla="*/ 119352 h 152574"/>
                <a:gd name="connsiteX46" fmla="*/ 31448 w 1207187"/>
                <a:gd name="connsiteY46" fmla="*/ 152574 h 152574"/>
                <a:gd name="connsiteX47" fmla="*/ 47801 w 1207187"/>
                <a:gd name="connsiteY47" fmla="*/ 95974 h 152574"/>
                <a:gd name="connsiteX48" fmla="*/ 0 w 1207187"/>
                <a:gd name="connsiteY48" fmla="*/ 59061 h 152574"/>
                <a:gd name="connsiteX49" fmla="*/ 61638 w 1207187"/>
                <a:gd name="connsiteY49" fmla="*/ 59061 h 15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07187" h="152574">
                  <a:moveTo>
                    <a:pt x="1125422" y="0"/>
                  </a:moveTo>
                  <a:lnTo>
                    <a:pt x="1146807" y="59061"/>
                  </a:lnTo>
                  <a:lnTo>
                    <a:pt x="1207187" y="59061"/>
                  </a:lnTo>
                  <a:lnTo>
                    <a:pt x="1159386" y="95974"/>
                  </a:lnTo>
                  <a:lnTo>
                    <a:pt x="1175739" y="152574"/>
                  </a:lnTo>
                  <a:lnTo>
                    <a:pt x="1125422" y="119352"/>
                  </a:lnTo>
                  <a:lnTo>
                    <a:pt x="1075105" y="152574"/>
                  </a:lnTo>
                  <a:lnTo>
                    <a:pt x="1091458" y="95974"/>
                  </a:lnTo>
                  <a:lnTo>
                    <a:pt x="1043657" y="59061"/>
                  </a:lnTo>
                  <a:lnTo>
                    <a:pt x="1104038" y="59061"/>
                  </a:lnTo>
                  <a:close/>
                  <a:moveTo>
                    <a:pt x="862391" y="0"/>
                  </a:moveTo>
                  <a:lnTo>
                    <a:pt x="882365" y="59061"/>
                  </a:lnTo>
                  <a:lnTo>
                    <a:pt x="943536" y="59061"/>
                  </a:lnTo>
                  <a:lnTo>
                    <a:pt x="896097" y="95974"/>
                  </a:lnTo>
                  <a:lnTo>
                    <a:pt x="911078" y="152574"/>
                  </a:lnTo>
                  <a:lnTo>
                    <a:pt x="862391" y="119352"/>
                  </a:lnTo>
                  <a:lnTo>
                    <a:pt x="811207" y="152574"/>
                  </a:lnTo>
                  <a:lnTo>
                    <a:pt x="827436" y="95974"/>
                  </a:lnTo>
                  <a:lnTo>
                    <a:pt x="779997" y="59061"/>
                  </a:lnTo>
                  <a:lnTo>
                    <a:pt x="841168" y="59061"/>
                  </a:lnTo>
                  <a:close/>
                  <a:moveTo>
                    <a:pt x="603595" y="0"/>
                  </a:moveTo>
                  <a:lnTo>
                    <a:pt x="624979" y="59061"/>
                  </a:lnTo>
                  <a:lnTo>
                    <a:pt x="685360" y="59061"/>
                  </a:lnTo>
                  <a:lnTo>
                    <a:pt x="638817" y="95974"/>
                  </a:lnTo>
                  <a:lnTo>
                    <a:pt x="653912" y="152574"/>
                  </a:lnTo>
                  <a:lnTo>
                    <a:pt x="603595" y="119352"/>
                  </a:lnTo>
                  <a:lnTo>
                    <a:pt x="553278" y="152574"/>
                  </a:lnTo>
                  <a:lnTo>
                    <a:pt x="569631" y="95974"/>
                  </a:lnTo>
                  <a:lnTo>
                    <a:pt x="521830" y="59061"/>
                  </a:lnTo>
                  <a:lnTo>
                    <a:pt x="582210" y="59061"/>
                  </a:lnTo>
                  <a:close/>
                  <a:moveTo>
                    <a:pt x="340564" y="0"/>
                  </a:moveTo>
                  <a:lnTo>
                    <a:pt x="360538" y="59061"/>
                  </a:lnTo>
                  <a:lnTo>
                    <a:pt x="421709" y="59061"/>
                  </a:lnTo>
                  <a:lnTo>
                    <a:pt x="374270" y="95974"/>
                  </a:lnTo>
                  <a:lnTo>
                    <a:pt x="389251" y="152574"/>
                  </a:lnTo>
                  <a:lnTo>
                    <a:pt x="340564" y="119352"/>
                  </a:lnTo>
                  <a:lnTo>
                    <a:pt x="289380" y="152574"/>
                  </a:lnTo>
                  <a:lnTo>
                    <a:pt x="305609" y="95974"/>
                  </a:lnTo>
                  <a:lnTo>
                    <a:pt x="258170" y="59061"/>
                  </a:lnTo>
                  <a:lnTo>
                    <a:pt x="319341" y="59061"/>
                  </a:lnTo>
                  <a:close/>
                  <a:moveTo>
                    <a:pt x="81765" y="0"/>
                  </a:moveTo>
                  <a:lnTo>
                    <a:pt x="103149" y="59061"/>
                  </a:lnTo>
                  <a:lnTo>
                    <a:pt x="163530" y="59061"/>
                  </a:lnTo>
                  <a:lnTo>
                    <a:pt x="116987" y="95974"/>
                  </a:lnTo>
                  <a:lnTo>
                    <a:pt x="132082" y="152574"/>
                  </a:lnTo>
                  <a:lnTo>
                    <a:pt x="81765" y="119352"/>
                  </a:lnTo>
                  <a:lnTo>
                    <a:pt x="31448" y="152574"/>
                  </a:lnTo>
                  <a:lnTo>
                    <a:pt x="47801" y="95974"/>
                  </a:lnTo>
                  <a:lnTo>
                    <a:pt x="0" y="59061"/>
                  </a:lnTo>
                  <a:lnTo>
                    <a:pt x="61638" y="59061"/>
                  </a:lnTo>
                  <a:close/>
                </a:path>
              </a:pathLst>
            </a:custGeom>
            <a:solidFill>
              <a:srgbClr val="D0D1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118" name="Freeform 81">
              <a:extLst>
                <a:ext uri="{FF2B5EF4-FFF2-40B4-BE49-F238E27FC236}">
                  <a16:creationId xmlns:a16="http://schemas.microsoft.com/office/drawing/2014/main" id="{408BBB24-0FD7-DDB6-8650-7F6A7A35A683}"/>
                </a:ext>
              </a:extLst>
            </p:cNvPr>
            <p:cNvSpPr>
              <a:spLocks noChangeArrowheads="1"/>
            </p:cNvSpPr>
            <p:nvPr/>
          </p:nvSpPr>
          <p:spPr bwMode="auto">
            <a:xfrm>
              <a:off x="4042801" y="5622070"/>
              <a:ext cx="615209" cy="494374"/>
            </a:xfrm>
            <a:custGeom>
              <a:avLst/>
              <a:gdLst>
                <a:gd name="T0" fmla="*/ 59957 w 495"/>
                <a:gd name="T1" fmla="*/ 198194 h 395"/>
                <a:gd name="T2" fmla="*/ 261985 w 495"/>
                <a:gd name="T3" fmla="*/ 198194 h 395"/>
                <a:gd name="T4" fmla="*/ 261985 w 495"/>
                <a:gd name="T5" fmla="*/ 60377 h 395"/>
                <a:gd name="T6" fmla="*/ 59957 w 495"/>
                <a:gd name="T7" fmla="*/ 60377 h 395"/>
                <a:gd name="T8" fmla="*/ 59957 w 495"/>
                <a:gd name="T9" fmla="*/ 198194 h 395"/>
                <a:gd name="T10" fmla="*/ 321942 w 495"/>
                <a:gd name="T11" fmla="*/ 258571 h 395"/>
                <a:gd name="T12" fmla="*/ 0 w 495"/>
                <a:gd name="T13" fmla="*/ 258571 h 395"/>
                <a:gd name="T14" fmla="*/ 0 w 495"/>
                <a:gd name="T15" fmla="*/ 0 h 395"/>
                <a:gd name="T16" fmla="*/ 321942 w 495"/>
                <a:gd name="T17" fmla="*/ 0 h 395"/>
                <a:gd name="T18" fmla="*/ 321942 w 495"/>
                <a:gd name="T19" fmla="*/ 258571 h 3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5" h="395">
                  <a:moveTo>
                    <a:pt x="92" y="302"/>
                  </a:moveTo>
                  <a:lnTo>
                    <a:pt x="402" y="302"/>
                  </a:lnTo>
                  <a:lnTo>
                    <a:pt x="402" y="92"/>
                  </a:lnTo>
                  <a:lnTo>
                    <a:pt x="92" y="92"/>
                  </a:lnTo>
                  <a:lnTo>
                    <a:pt x="92" y="302"/>
                  </a:lnTo>
                  <a:close/>
                  <a:moveTo>
                    <a:pt x="494" y="394"/>
                  </a:moveTo>
                  <a:lnTo>
                    <a:pt x="0" y="394"/>
                  </a:lnTo>
                  <a:lnTo>
                    <a:pt x="0" y="0"/>
                  </a:lnTo>
                  <a:lnTo>
                    <a:pt x="494" y="0"/>
                  </a:lnTo>
                  <a:lnTo>
                    <a:pt x="494" y="394"/>
                  </a:lnTo>
                  <a:close/>
                </a:path>
              </a:pathLst>
            </a:custGeom>
            <a:solidFill>
              <a:srgbClr val="D0D1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19" name="Freeform 82">
              <a:extLst>
                <a:ext uri="{FF2B5EF4-FFF2-40B4-BE49-F238E27FC236}">
                  <a16:creationId xmlns:a16="http://schemas.microsoft.com/office/drawing/2014/main" id="{02C186C5-8296-A61C-D575-0502FE50A515}"/>
                </a:ext>
              </a:extLst>
            </p:cNvPr>
            <p:cNvSpPr>
              <a:spLocks noChangeArrowheads="1"/>
            </p:cNvSpPr>
            <p:nvPr/>
          </p:nvSpPr>
          <p:spPr bwMode="auto">
            <a:xfrm>
              <a:off x="3174918" y="5896722"/>
              <a:ext cx="2356468" cy="1483123"/>
            </a:xfrm>
            <a:custGeom>
              <a:avLst/>
              <a:gdLst>
                <a:gd name="T0" fmla="*/ 1121891 w 1890"/>
                <a:gd name="T1" fmla="*/ 777030 h 1192"/>
                <a:gd name="T2" fmla="*/ 113104 w 1890"/>
                <a:gd name="T3" fmla="*/ 777030 h 1192"/>
                <a:gd name="T4" fmla="*/ 113104 w 1890"/>
                <a:gd name="T5" fmla="*/ 777030 h 1192"/>
                <a:gd name="T6" fmla="*/ 0 w 1890"/>
                <a:gd name="T7" fmla="*/ 664161 h 1192"/>
                <a:gd name="T8" fmla="*/ 0 w 1890"/>
                <a:gd name="T9" fmla="*/ 106997 h 1192"/>
                <a:gd name="T10" fmla="*/ 0 w 1890"/>
                <a:gd name="T11" fmla="*/ 106997 h 1192"/>
                <a:gd name="T12" fmla="*/ 107220 w 1890"/>
                <a:gd name="T13" fmla="*/ 0 h 1192"/>
                <a:gd name="T14" fmla="*/ 1127775 w 1890"/>
                <a:gd name="T15" fmla="*/ 0 h 1192"/>
                <a:gd name="T16" fmla="*/ 1127775 w 1890"/>
                <a:gd name="T17" fmla="*/ 0 h 1192"/>
                <a:gd name="T18" fmla="*/ 1234995 w 1890"/>
                <a:gd name="T19" fmla="*/ 106997 h 1192"/>
                <a:gd name="T20" fmla="*/ 1234995 w 1890"/>
                <a:gd name="T21" fmla="*/ 664161 h 1192"/>
                <a:gd name="T22" fmla="*/ 1234995 w 1890"/>
                <a:gd name="T23" fmla="*/ 664161 h 1192"/>
                <a:gd name="T24" fmla="*/ 1121891 w 1890"/>
                <a:gd name="T25" fmla="*/ 777030 h 1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0" h="1192">
                  <a:moveTo>
                    <a:pt x="1716" y="1191"/>
                  </a:moveTo>
                  <a:lnTo>
                    <a:pt x="173" y="1191"/>
                  </a:lnTo>
                  <a:cubicBezTo>
                    <a:pt x="77" y="1191"/>
                    <a:pt x="0" y="1114"/>
                    <a:pt x="0" y="1018"/>
                  </a:cubicBezTo>
                  <a:lnTo>
                    <a:pt x="0" y="164"/>
                  </a:lnTo>
                  <a:cubicBezTo>
                    <a:pt x="0" y="74"/>
                    <a:pt x="73" y="0"/>
                    <a:pt x="164" y="0"/>
                  </a:cubicBezTo>
                  <a:lnTo>
                    <a:pt x="1725" y="0"/>
                  </a:lnTo>
                  <a:cubicBezTo>
                    <a:pt x="1816" y="0"/>
                    <a:pt x="1889" y="74"/>
                    <a:pt x="1889" y="164"/>
                  </a:cubicBezTo>
                  <a:lnTo>
                    <a:pt x="1889" y="1018"/>
                  </a:lnTo>
                  <a:cubicBezTo>
                    <a:pt x="1889" y="1114"/>
                    <a:pt x="1812" y="1191"/>
                    <a:pt x="1716" y="1191"/>
                  </a:cubicBezTo>
                </a:path>
              </a:pathLst>
            </a:custGeom>
            <a:solidFill>
              <a:srgbClr val="223B5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20" name="Freeform 83">
              <a:extLst>
                <a:ext uri="{FF2B5EF4-FFF2-40B4-BE49-F238E27FC236}">
                  <a16:creationId xmlns:a16="http://schemas.microsoft.com/office/drawing/2014/main" id="{0F3E59FD-2372-ECA5-117C-A850BB94BCCD}"/>
                </a:ext>
              </a:extLst>
            </p:cNvPr>
            <p:cNvSpPr>
              <a:spLocks noChangeArrowheads="1"/>
            </p:cNvSpPr>
            <p:nvPr/>
          </p:nvSpPr>
          <p:spPr bwMode="auto">
            <a:xfrm>
              <a:off x="3174918" y="5896720"/>
              <a:ext cx="2356468" cy="741560"/>
            </a:xfrm>
            <a:custGeom>
              <a:avLst/>
              <a:gdLst>
                <a:gd name="T0" fmla="*/ 974136 w 1890"/>
                <a:gd name="T1" fmla="*/ 388189 h 597"/>
                <a:gd name="T2" fmla="*/ 260859 w 1890"/>
                <a:gd name="T3" fmla="*/ 388189 h 597"/>
                <a:gd name="T4" fmla="*/ 260859 w 1890"/>
                <a:gd name="T5" fmla="*/ 388189 h 597"/>
                <a:gd name="T6" fmla="*/ 0 w 1890"/>
                <a:gd name="T7" fmla="*/ 128311 h 597"/>
                <a:gd name="T8" fmla="*/ 0 w 1890"/>
                <a:gd name="T9" fmla="*/ 106817 h 597"/>
                <a:gd name="T10" fmla="*/ 0 w 1890"/>
                <a:gd name="T11" fmla="*/ 106817 h 597"/>
                <a:gd name="T12" fmla="*/ 107220 w 1890"/>
                <a:gd name="T13" fmla="*/ 0 h 597"/>
                <a:gd name="T14" fmla="*/ 1127775 w 1890"/>
                <a:gd name="T15" fmla="*/ 0 h 597"/>
                <a:gd name="T16" fmla="*/ 1127775 w 1890"/>
                <a:gd name="T17" fmla="*/ 0 h 597"/>
                <a:gd name="T18" fmla="*/ 1234995 w 1890"/>
                <a:gd name="T19" fmla="*/ 106817 h 597"/>
                <a:gd name="T20" fmla="*/ 1234995 w 1890"/>
                <a:gd name="T21" fmla="*/ 128311 h 597"/>
                <a:gd name="T22" fmla="*/ 1234995 w 1890"/>
                <a:gd name="T23" fmla="*/ 128311 h 597"/>
                <a:gd name="T24" fmla="*/ 974136 w 1890"/>
                <a:gd name="T25" fmla="*/ 388189 h 5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90" h="597">
                  <a:moveTo>
                    <a:pt x="1490" y="596"/>
                  </a:moveTo>
                  <a:lnTo>
                    <a:pt x="399" y="596"/>
                  </a:lnTo>
                  <a:cubicBezTo>
                    <a:pt x="178" y="596"/>
                    <a:pt x="0" y="417"/>
                    <a:pt x="0" y="197"/>
                  </a:cubicBezTo>
                  <a:lnTo>
                    <a:pt x="0" y="164"/>
                  </a:lnTo>
                  <a:cubicBezTo>
                    <a:pt x="0" y="74"/>
                    <a:pt x="73" y="0"/>
                    <a:pt x="164" y="0"/>
                  </a:cubicBezTo>
                  <a:lnTo>
                    <a:pt x="1725" y="0"/>
                  </a:lnTo>
                  <a:cubicBezTo>
                    <a:pt x="1816" y="0"/>
                    <a:pt x="1889" y="74"/>
                    <a:pt x="1889" y="164"/>
                  </a:cubicBezTo>
                  <a:lnTo>
                    <a:pt x="1889" y="197"/>
                  </a:lnTo>
                  <a:cubicBezTo>
                    <a:pt x="1889" y="417"/>
                    <a:pt x="1711" y="596"/>
                    <a:pt x="1490" y="596"/>
                  </a:cubicBezTo>
                </a:path>
              </a:pathLst>
            </a:custGeom>
            <a:solidFill>
              <a:srgbClr val="DCDFE1">
                <a:alpha val="20000"/>
              </a:srgbClr>
            </a:solidFill>
            <a:ln>
              <a:noFill/>
            </a:ln>
            <a:effectLst/>
          </p:spPr>
          <p:txBody>
            <a:bodyPr wrap="none" anchor="ctr"/>
            <a:lstStyle/>
            <a:p>
              <a:endParaRPr lang="en-US" sz="3599" dirty="0">
                <a:latin typeface="Poppins" pitchFamily="2" charset="77"/>
              </a:endParaRPr>
            </a:p>
          </p:txBody>
        </p:sp>
        <p:sp>
          <p:nvSpPr>
            <p:cNvPr id="121" name="Freeform 29">
              <a:extLst>
                <a:ext uri="{FF2B5EF4-FFF2-40B4-BE49-F238E27FC236}">
                  <a16:creationId xmlns:a16="http://schemas.microsoft.com/office/drawing/2014/main" id="{F042BB37-E51B-2E1B-410B-D94A555AD47A}"/>
                </a:ext>
              </a:extLst>
            </p:cNvPr>
            <p:cNvSpPr>
              <a:spLocks noChangeArrowheads="1"/>
            </p:cNvSpPr>
            <p:nvPr/>
          </p:nvSpPr>
          <p:spPr bwMode="auto">
            <a:xfrm>
              <a:off x="3597874" y="6544902"/>
              <a:ext cx="1503826" cy="180019"/>
            </a:xfrm>
            <a:custGeom>
              <a:avLst/>
              <a:gdLst>
                <a:gd name="connsiteX0" fmla="*/ 1334782 w 1503826"/>
                <a:gd name="connsiteY0" fmla="*/ 0 h 180019"/>
                <a:gd name="connsiteX1" fmla="*/ 1503826 w 1503826"/>
                <a:gd name="connsiteY1" fmla="*/ 0 h 180019"/>
                <a:gd name="connsiteX2" fmla="*/ 1503826 w 1503826"/>
                <a:gd name="connsiteY2" fmla="*/ 180019 h 180019"/>
                <a:gd name="connsiteX3" fmla="*/ 1334782 w 1503826"/>
                <a:gd name="connsiteY3" fmla="*/ 180019 h 180019"/>
                <a:gd name="connsiteX4" fmla="*/ 0 w 1503826"/>
                <a:gd name="connsiteY4" fmla="*/ 0 h 180019"/>
                <a:gd name="connsiteX5" fmla="*/ 169039 w 1503826"/>
                <a:gd name="connsiteY5" fmla="*/ 0 h 180019"/>
                <a:gd name="connsiteX6" fmla="*/ 169039 w 1503826"/>
                <a:gd name="connsiteY6" fmla="*/ 180019 h 180019"/>
                <a:gd name="connsiteX7" fmla="*/ 0 w 1503826"/>
                <a:gd name="connsiteY7" fmla="*/ 180019 h 18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3826" h="180019">
                  <a:moveTo>
                    <a:pt x="1334782" y="0"/>
                  </a:moveTo>
                  <a:lnTo>
                    <a:pt x="1503826" y="0"/>
                  </a:lnTo>
                  <a:lnTo>
                    <a:pt x="1503826" y="180019"/>
                  </a:lnTo>
                  <a:lnTo>
                    <a:pt x="1334782" y="180019"/>
                  </a:lnTo>
                  <a:close/>
                  <a:moveTo>
                    <a:pt x="0" y="0"/>
                  </a:moveTo>
                  <a:lnTo>
                    <a:pt x="169039" y="0"/>
                  </a:lnTo>
                  <a:lnTo>
                    <a:pt x="169039" y="180019"/>
                  </a:lnTo>
                  <a:lnTo>
                    <a:pt x="0" y="180019"/>
                  </a:lnTo>
                  <a:close/>
                </a:path>
              </a:pathLst>
            </a:custGeom>
            <a:solidFill>
              <a:srgbClr val="D0D1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122" name="Freeform 30">
              <a:extLst>
                <a:ext uri="{FF2B5EF4-FFF2-40B4-BE49-F238E27FC236}">
                  <a16:creationId xmlns:a16="http://schemas.microsoft.com/office/drawing/2014/main" id="{E29BE0BE-09D9-41F3-75B2-74030D8CF430}"/>
                </a:ext>
              </a:extLst>
            </p:cNvPr>
            <p:cNvSpPr>
              <a:spLocks noChangeArrowheads="1"/>
            </p:cNvSpPr>
            <p:nvPr/>
          </p:nvSpPr>
          <p:spPr bwMode="auto">
            <a:xfrm>
              <a:off x="3647311" y="6599834"/>
              <a:ext cx="1399486" cy="75621"/>
            </a:xfrm>
            <a:custGeom>
              <a:avLst/>
              <a:gdLst>
                <a:gd name="connsiteX0" fmla="*/ 1329290 w 1399486"/>
                <a:gd name="connsiteY0" fmla="*/ 0 h 75621"/>
                <a:gd name="connsiteX1" fmla="*/ 1399486 w 1399486"/>
                <a:gd name="connsiteY1" fmla="*/ 0 h 75621"/>
                <a:gd name="connsiteX2" fmla="*/ 1399486 w 1399486"/>
                <a:gd name="connsiteY2" fmla="*/ 75621 h 75621"/>
                <a:gd name="connsiteX3" fmla="*/ 1329290 w 1399486"/>
                <a:gd name="connsiteY3" fmla="*/ 75621 h 75621"/>
                <a:gd name="connsiteX4" fmla="*/ 0 w 1399486"/>
                <a:gd name="connsiteY4" fmla="*/ 0 h 75621"/>
                <a:gd name="connsiteX5" fmla="*/ 70196 w 1399486"/>
                <a:gd name="connsiteY5" fmla="*/ 0 h 75621"/>
                <a:gd name="connsiteX6" fmla="*/ 70196 w 1399486"/>
                <a:gd name="connsiteY6" fmla="*/ 75621 h 75621"/>
                <a:gd name="connsiteX7" fmla="*/ 0 w 1399486"/>
                <a:gd name="connsiteY7" fmla="*/ 75621 h 7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9486" h="75621">
                  <a:moveTo>
                    <a:pt x="1329290" y="0"/>
                  </a:moveTo>
                  <a:lnTo>
                    <a:pt x="1399486" y="0"/>
                  </a:lnTo>
                  <a:lnTo>
                    <a:pt x="1399486" y="75621"/>
                  </a:lnTo>
                  <a:lnTo>
                    <a:pt x="1329290" y="75621"/>
                  </a:lnTo>
                  <a:close/>
                  <a:moveTo>
                    <a:pt x="0" y="0"/>
                  </a:moveTo>
                  <a:lnTo>
                    <a:pt x="70196" y="0"/>
                  </a:lnTo>
                  <a:lnTo>
                    <a:pt x="70196" y="75621"/>
                  </a:lnTo>
                  <a:lnTo>
                    <a:pt x="0" y="75621"/>
                  </a:lnTo>
                  <a:close/>
                </a:path>
              </a:pathLst>
            </a:custGeom>
            <a:solidFill>
              <a:srgbClr val="9C9EB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123" name="Freeform 88">
              <a:extLst>
                <a:ext uri="{FF2B5EF4-FFF2-40B4-BE49-F238E27FC236}">
                  <a16:creationId xmlns:a16="http://schemas.microsoft.com/office/drawing/2014/main" id="{2F22E7AF-A4F4-3298-A7F7-066CEE4A21BA}"/>
                </a:ext>
              </a:extLst>
            </p:cNvPr>
            <p:cNvSpPr>
              <a:spLocks noChangeArrowheads="1"/>
            </p:cNvSpPr>
            <p:nvPr/>
          </p:nvSpPr>
          <p:spPr bwMode="auto">
            <a:xfrm>
              <a:off x="4789842" y="5720942"/>
              <a:ext cx="532812" cy="175778"/>
            </a:xfrm>
            <a:custGeom>
              <a:avLst/>
              <a:gdLst>
                <a:gd name="T0" fmla="*/ 244872 w 429"/>
                <a:gd name="T1" fmla="*/ 0 h 143"/>
                <a:gd name="T2" fmla="*/ 39726 w 429"/>
                <a:gd name="T3" fmla="*/ 0 h 143"/>
                <a:gd name="T4" fmla="*/ 39075 w 429"/>
                <a:gd name="T5" fmla="*/ 645 h 143"/>
                <a:gd name="T6" fmla="*/ 39075 w 429"/>
                <a:gd name="T7" fmla="*/ 645 h 143"/>
                <a:gd name="T8" fmla="*/ 10420 w 429"/>
                <a:gd name="T9" fmla="*/ 85725 h 143"/>
                <a:gd name="T10" fmla="*/ 12374 w 429"/>
                <a:gd name="T11" fmla="*/ 91525 h 143"/>
                <a:gd name="T12" fmla="*/ 266363 w 429"/>
                <a:gd name="T13" fmla="*/ 91525 h 143"/>
                <a:gd name="T14" fmla="*/ 269619 w 429"/>
                <a:gd name="T15" fmla="*/ 81857 h 143"/>
                <a:gd name="T16" fmla="*/ 269619 w 429"/>
                <a:gd name="T17" fmla="*/ 81857 h 143"/>
                <a:gd name="T18" fmla="*/ 244872 w 429"/>
                <a:gd name="T19" fmla="*/ 0 h 1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9" h="143">
                  <a:moveTo>
                    <a:pt x="376" y="0"/>
                  </a:moveTo>
                  <a:lnTo>
                    <a:pt x="61" y="0"/>
                  </a:lnTo>
                  <a:lnTo>
                    <a:pt x="60" y="1"/>
                  </a:lnTo>
                  <a:cubicBezTo>
                    <a:pt x="18" y="30"/>
                    <a:pt x="0" y="84"/>
                    <a:pt x="16" y="133"/>
                  </a:cubicBezTo>
                  <a:lnTo>
                    <a:pt x="19" y="142"/>
                  </a:lnTo>
                  <a:lnTo>
                    <a:pt x="409" y="142"/>
                  </a:lnTo>
                  <a:lnTo>
                    <a:pt x="414" y="127"/>
                  </a:lnTo>
                  <a:cubicBezTo>
                    <a:pt x="428" y="81"/>
                    <a:pt x="414" y="30"/>
                    <a:pt x="376" y="0"/>
                  </a:cubicBezTo>
                </a:path>
              </a:pathLst>
            </a:custGeom>
            <a:solidFill>
              <a:srgbClr val="B7554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24" name="Freeform 89">
              <a:extLst>
                <a:ext uri="{FF2B5EF4-FFF2-40B4-BE49-F238E27FC236}">
                  <a16:creationId xmlns:a16="http://schemas.microsoft.com/office/drawing/2014/main" id="{9BE9C90B-45E2-36C6-36EC-B80683661F97}"/>
                </a:ext>
              </a:extLst>
            </p:cNvPr>
            <p:cNvSpPr>
              <a:spLocks noChangeArrowheads="1"/>
            </p:cNvSpPr>
            <p:nvPr/>
          </p:nvSpPr>
          <p:spPr bwMode="auto">
            <a:xfrm>
              <a:off x="4701953" y="5292486"/>
              <a:ext cx="719573" cy="428458"/>
            </a:xfrm>
            <a:custGeom>
              <a:avLst/>
              <a:gdLst>
                <a:gd name="T0" fmla="*/ 267648 w 578"/>
                <a:gd name="T1" fmla="*/ 14452 h 342"/>
                <a:gd name="T2" fmla="*/ 216077 w 578"/>
                <a:gd name="T3" fmla="*/ 0 h 342"/>
                <a:gd name="T4" fmla="*/ 159283 w 578"/>
                <a:gd name="T5" fmla="*/ 0 h 342"/>
                <a:gd name="T6" fmla="*/ 109018 w 578"/>
                <a:gd name="T7" fmla="*/ 14452 h 342"/>
                <a:gd name="T8" fmla="*/ 109018 w 578"/>
                <a:gd name="T9" fmla="*/ 14452 h 342"/>
                <a:gd name="T10" fmla="*/ 69197 w 578"/>
                <a:gd name="T11" fmla="*/ 40072 h 342"/>
                <a:gd name="T12" fmla="*/ 69197 w 578"/>
                <a:gd name="T13" fmla="*/ 40072 h 342"/>
                <a:gd name="T14" fmla="*/ 3264 w 578"/>
                <a:gd name="T15" fmla="*/ 155688 h 342"/>
                <a:gd name="T16" fmla="*/ 3264 w 578"/>
                <a:gd name="T17" fmla="*/ 155688 h 342"/>
                <a:gd name="T18" fmla="*/ 85517 w 578"/>
                <a:gd name="T19" fmla="*/ 224007 h 342"/>
                <a:gd name="T20" fmla="*/ 291149 w 578"/>
                <a:gd name="T21" fmla="*/ 224007 h 342"/>
                <a:gd name="T22" fmla="*/ 291149 w 578"/>
                <a:gd name="T23" fmla="*/ 224007 h 342"/>
                <a:gd name="T24" fmla="*/ 373402 w 578"/>
                <a:gd name="T25" fmla="*/ 155688 h 342"/>
                <a:gd name="T26" fmla="*/ 373402 w 578"/>
                <a:gd name="T27" fmla="*/ 155688 h 342"/>
                <a:gd name="T28" fmla="*/ 308775 w 578"/>
                <a:gd name="T29" fmla="*/ 40729 h 342"/>
                <a:gd name="T30" fmla="*/ 308775 w 578"/>
                <a:gd name="T31" fmla="*/ 40729 h 342"/>
                <a:gd name="T32" fmla="*/ 267648 w 578"/>
                <a:gd name="T33" fmla="*/ 14452 h 3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8" h="342">
                  <a:moveTo>
                    <a:pt x="410" y="22"/>
                  </a:moveTo>
                  <a:lnTo>
                    <a:pt x="331" y="0"/>
                  </a:lnTo>
                  <a:lnTo>
                    <a:pt x="244" y="0"/>
                  </a:lnTo>
                  <a:lnTo>
                    <a:pt x="167" y="22"/>
                  </a:lnTo>
                  <a:cubicBezTo>
                    <a:pt x="143" y="29"/>
                    <a:pt x="121" y="42"/>
                    <a:pt x="106" y="61"/>
                  </a:cubicBezTo>
                  <a:cubicBezTo>
                    <a:pt x="68" y="106"/>
                    <a:pt x="0" y="193"/>
                    <a:pt x="5" y="237"/>
                  </a:cubicBezTo>
                  <a:cubicBezTo>
                    <a:pt x="10" y="277"/>
                    <a:pt x="131" y="341"/>
                    <a:pt x="131" y="341"/>
                  </a:cubicBezTo>
                  <a:lnTo>
                    <a:pt x="446" y="341"/>
                  </a:lnTo>
                  <a:cubicBezTo>
                    <a:pt x="446" y="341"/>
                    <a:pt x="567" y="277"/>
                    <a:pt x="572" y="237"/>
                  </a:cubicBezTo>
                  <a:cubicBezTo>
                    <a:pt x="577" y="193"/>
                    <a:pt x="511" y="108"/>
                    <a:pt x="473" y="62"/>
                  </a:cubicBezTo>
                  <a:cubicBezTo>
                    <a:pt x="457" y="43"/>
                    <a:pt x="435" y="29"/>
                    <a:pt x="410" y="22"/>
                  </a:cubicBezTo>
                </a:path>
              </a:pathLst>
            </a:custGeom>
            <a:solidFill>
              <a:srgbClr val="A1DF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25" name="Freeform 90">
              <a:extLst>
                <a:ext uri="{FF2B5EF4-FFF2-40B4-BE49-F238E27FC236}">
                  <a16:creationId xmlns:a16="http://schemas.microsoft.com/office/drawing/2014/main" id="{BACB632B-B2A1-C710-0D5F-CFEF9C51CCB5}"/>
                </a:ext>
              </a:extLst>
            </p:cNvPr>
            <p:cNvSpPr>
              <a:spLocks noChangeArrowheads="1"/>
            </p:cNvSpPr>
            <p:nvPr/>
          </p:nvSpPr>
          <p:spPr bwMode="auto">
            <a:xfrm>
              <a:off x="4839275" y="6314194"/>
              <a:ext cx="203240" cy="203240"/>
            </a:xfrm>
            <a:custGeom>
              <a:avLst/>
              <a:gdLst>
                <a:gd name="T0" fmla="*/ 82231 w 162"/>
                <a:gd name="T1" fmla="*/ 0 h 165"/>
                <a:gd name="T2" fmla="*/ 82231 w 162"/>
                <a:gd name="T3" fmla="*/ 0 h 165"/>
                <a:gd name="T4" fmla="*/ 90126 w 162"/>
                <a:gd name="T5" fmla="*/ 46503 h 165"/>
                <a:gd name="T6" fmla="*/ 90126 w 162"/>
                <a:gd name="T7" fmla="*/ 46503 h 165"/>
                <a:gd name="T8" fmla="*/ 61838 w 162"/>
                <a:gd name="T9" fmla="*/ 62650 h 165"/>
                <a:gd name="T10" fmla="*/ 61838 w 162"/>
                <a:gd name="T11" fmla="*/ 62650 h 165"/>
                <a:gd name="T12" fmla="*/ 15788 w 162"/>
                <a:gd name="T13" fmla="*/ 102695 h 165"/>
                <a:gd name="T14" fmla="*/ 15788 w 162"/>
                <a:gd name="T15" fmla="*/ 102695 h 165"/>
                <a:gd name="T16" fmla="*/ 39471 w 162"/>
                <a:gd name="T17" fmla="*/ 29710 h 165"/>
                <a:gd name="T18" fmla="*/ 36840 w 162"/>
                <a:gd name="T19" fmla="*/ 2584 h 165"/>
                <a:gd name="T20" fmla="*/ 82231 w 162"/>
                <a:gd name="T21" fmla="*/ 0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2" h="165">
                  <a:moveTo>
                    <a:pt x="125" y="0"/>
                  </a:moveTo>
                  <a:lnTo>
                    <a:pt x="125" y="0"/>
                  </a:lnTo>
                  <a:cubicBezTo>
                    <a:pt x="125" y="0"/>
                    <a:pt x="161" y="62"/>
                    <a:pt x="137" y="72"/>
                  </a:cubicBezTo>
                  <a:cubicBezTo>
                    <a:pt x="113" y="83"/>
                    <a:pt x="101" y="82"/>
                    <a:pt x="94" y="97"/>
                  </a:cubicBezTo>
                  <a:cubicBezTo>
                    <a:pt x="82" y="127"/>
                    <a:pt x="48" y="164"/>
                    <a:pt x="24" y="159"/>
                  </a:cubicBezTo>
                  <a:cubicBezTo>
                    <a:pt x="0" y="155"/>
                    <a:pt x="60" y="46"/>
                    <a:pt x="60" y="46"/>
                  </a:cubicBezTo>
                  <a:lnTo>
                    <a:pt x="56" y="4"/>
                  </a:lnTo>
                  <a:lnTo>
                    <a:pt x="125" y="0"/>
                  </a:ln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26" name="Freeform 91">
              <a:extLst>
                <a:ext uri="{FF2B5EF4-FFF2-40B4-BE49-F238E27FC236}">
                  <a16:creationId xmlns:a16="http://schemas.microsoft.com/office/drawing/2014/main" id="{E43433DE-D8CC-3D78-327B-BB4E56164FC8}"/>
                </a:ext>
              </a:extLst>
            </p:cNvPr>
            <p:cNvSpPr>
              <a:spLocks noChangeArrowheads="1"/>
            </p:cNvSpPr>
            <p:nvPr/>
          </p:nvSpPr>
          <p:spPr bwMode="auto">
            <a:xfrm>
              <a:off x="5058992" y="6314194"/>
              <a:ext cx="203240" cy="203240"/>
            </a:xfrm>
            <a:custGeom>
              <a:avLst/>
              <a:gdLst>
                <a:gd name="T0" fmla="*/ 23537 w 163"/>
                <a:gd name="T1" fmla="*/ 0 h 165"/>
                <a:gd name="T2" fmla="*/ 23537 w 163"/>
                <a:gd name="T3" fmla="*/ 0 h 165"/>
                <a:gd name="T4" fmla="*/ 16345 w 163"/>
                <a:gd name="T5" fmla="*/ 46503 h 165"/>
                <a:gd name="T6" fmla="*/ 16345 w 163"/>
                <a:gd name="T7" fmla="*/ 46503 h 165"/>
                <a:gd name="T8" fmla="*/ 44459 w 163"/>
                <a:gd name="T9" fmla="*/ 62650 h 165"/>
                <a:gd name="T10" fmla="*/ 44459 w 163"/>
                <a:gd name="T11" fmla="*/ 62650 h 165"/>
                <a:gd name="T12" fmla="*/ 90227 w 163"/>
                <a:gd name="T13" fmla="*/ 102695 h 165"/>
                <a:gd name="T14" fmla="*/ 90227 w 163"/>
                <a:gd name="T15" fmla="*/ 102695 h 165"/>
                <a:gd name="T16" fmla="*/ 66689 w 163"/>
                <a:gd name="T17" fmla="*/ 29710 h 165"/>
                <a:gd name="T18" fmla="*/ 69304 w 163"/>
                <a:gd name="T19" fmla="*/ 2584 h 165"/>
                <a:gd name="T20" fmla="*/ 23537 w 163"/>
                <a:gd name="T21" fmla="*/ 0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 h="165">
                  <a:moveTo>
                    <a:pt x="36" y="0"/>
                  </a:moveTo>
                  <a:lnTo>
                    <a:pt x="36" y="0"/>
                  </a:lnTo>
                  <a:cubicBezTo>
                    <a:pt x="36" y="0"/>
                    <a:pt x="0" y="62"/>
                    <a:pt x="25" y="72"/>
                  </a:cubicBezTo>
                  <a:cubicBezTo>
                    <a:pt x="49" y="83"/>
                    <a:pt x="61" y="82"/>
                    <a:pt x="68" y="97"/>
                  </a:cubicBezTo>
                  <a:cubicBezTo>
                    <a:pt x="80" y="127"/>
                    <a:pt x="113" y="164"/>
                    <a:pt x="138" y="159"/>
                  </a:cubicBezTo>
                  <a:cubicBezTo>
                    <a:pt x="162" y="155"/>
                    <a:pt x="102" y="46"/>
                    <a:pt x="102" y="46"/>
                  </a:cubicBezTo>
                  <a:lnTo>
                    <a:pt x="106" y="4"/>
                  </a:lnTo>
                  <a:lnTo>
                    <a:pt x="36" y="0"/>
                  </a:ln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27" name="Freeform 35">
              <a:extLst>
                <a:ext uri="{FF2B5EF4-FFF2-40B4-BE49-F238E27FC236}">
                  <a16:creationId xmlns:a16="http://schemas.microsoft.com/office/drawing/2014/main" id="{1100D821-1F24-509B-83F3-4F8EDDF43E49}"/>
                </a:ext>
              </a:extLst>
            </p:cNvPr>
            <p:cNvSpPr>
              <a:spLocks noChangeArrowheads="1"/>
            </p:cNvSpPr>
            <p:nvPr/>
          </p:nvSpPr>
          <p:spPr bwMode="auto">
            <a:xfrm>
              <a:off x="4780877" y="5759393"/>
              <a:ext cx="544823" cy="581019"/>
            </a:xfrm>
            <a:custGeom>
              <a:avLst/>
              <a:gdLst>
                <a:gd name="connsiteX0" fmla="*/ 446010 w 544823"/>
                <a:gd name="connsiteY0" fmla="*/ 0 h 581019"/>
                <a:gd name="connsiteX1" fmla="*/ 542044 w 544823"/>
                <a:gd name="connsiteY1" fmla="*/ 121927 h 581019"/>
                <a:gd name="connsiteX2" fmla="*/ 423560 w 544823"/>
                <a:gd name="connsiteY2" fmla="*/ 581019 h 581019"/>
                <a:gd name="connsiteX3" fmla="*/ 300088 w 544823"/>
                <a:gd name="connsiteY3" fmla="*/ 581019 h 581019"/>
                <a:gd name="connsiteX4" fmla="*/ 347482 w 544823"/>
                <a:gd name="connsiteY4" fmla="*/ 88335 h 581019"/>
                <a:gd name="connsiteX5" fmla="*/ 446010 w 544823"/>
                <a:gd name="connsiteY5" fmla="*/ 0 h 581019"/>
                <a:gd name="connsiteX6" fmla="*/ 97991 w 544823"/>
                <a:gd name="connsiteY6" fmla="*/ 0 h 581019"/>
                <a:gd name="connsiteX7" fmla="*/ 196518 w 544823"/>
                <a:gd name="connsiteY7" fmla="*/ 88335 h 581019"/>
                <a:gd name="connsiteX8" fmla="*/ 243911 w 544823"/>
                <a:gd name="connsiteY8" fmla="*/ 581019 h 581019"/>
                <a:gd name="connsiteX9" fmla="*/ 120440 w 544823"/>
                <a:gd name="connsiteY9" fmla="*/ 581019 h 581019"/>
                <a:gd name="connsiteX10" fmla="*/ 3206 w 544823"/>
                <a:gd name="connsiteY10" fmla="*/ 121927 h 581019"/>
                <a:gd name="connsiteX11" fmla="*/ 97991 w 544823"/>
                <a:gd name="connsiteY11" fmla="*/ 0 h 58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4823" h="581019">
                  <a:moveTo>
                    <a:pt x="446010" y="0"/>
                  </a:moveTo>
                  <a:cubicBezTo>
                    <a:pt x="509617" y="0"/>
                    <a:pt x="557010" y="60964"/>
                    <a:pt x="542044" y="121927"/>
                  </a:cubicBezTo>
                  <a:lnTo>
                    <a:pt x="423560" y="581019"/>
                  </a:lnTo>
                  <a:lnTo>
                    <a:pt x="300088" y="581019"/>
                  </a:lnTo>
                  <a:lnTo>
                    <a:pt x="347482" y="88335"/>
                  </a:lnTo>
                  <a:cubicBezTo>
                    <a:pt x="352470" y="38569"/>
                    <a:pt x="394875" y="0"/>
                    <a:pt x="446010" y="0"/>
                  </a:cubicBezTo>
                  <a:close/>
                  <a:moveTo>
                    <a:pt x="97991" y="0"/>
                  </a:moveTo>
                  <a:cubicBezTo>
                    <a:pt x="149125" y="0"/>
                    <a:pt x="192777" y="38569"/>
                    <a:pt x="196518" y="88335"/>
                  </a:cubicBezTo>
                  <a:lnTo>
                    <a:pt x="243911" y="581019"/>
                  </a:lnTo>
                  <a:lnTo>
                    <a:pt x="120440" y="581019"/>
                  </a:lnTo>
                  <a:lnTo>
                    <a:pt x="3206" y="121927"/>
                  </a:lnTo>
                  <a:cubicBezTo>
                    <a:pt x="-13008" y="60964"/>
                    <a:pt x="34385" y="0"/>
                    <a:pt x="97991" y="0"/>
                  </a:cubicBezTo>
                  <a:close/>
                </a:path>
              </a:pathLst>
            </a:custGeom>
            <a:solidFill>
              <a:srgbClr val="F471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128" name="Freeform 94">
              <a:extLst>
                <a:ext uri="{FF2B5EF4-FFF2-40B4-BE49-F238E27FC236}">
                  <a16:creationId xmlns:a16="http://schemas.microsoft.com/office/drawing/2014/main" id="{8EADD8DD-C2E6-8AA1-CE3E-E1B211E30236}"/>
                </a:ext>
              </a:extLst>
            </p:cNvPr>
            <p:cNvSpPr>
              <a:spLocks noChangeArrowheads="1"/>
            </p:cNvSpPr>
            <p:nvPr/>
          </p:nvSpPr>
          <p:spPr bwMode="auto">
            <a:xfrm>
              <a:off x="4888714" y="5380375"/>
              <a:ext cx="351547" cy="340569"/>
            </a:xfrm>
            <a:custGeom>
              <a:avLst/>
              <a:gdLst>
                <a:gd name="T0" fmla="*/ 164003 w 281"/>
                <a:gd name="T1" fmla="*/ 64341 h 272"/>
                <a:gd name="T2" fmla="*/ 164003 w 281"/>
                <a:gd name="T3" fmla="*/ 64341 h 272"/>
                <a:gd name="T4" fmla="*/ 99714 w 281"/>
                <a:gd name="T5" fmla="*/ 101764 h 272"/>
                <a:gd name="T6" fmla="*/ 91841 w 281"/>
                <a:gd name="T7" fmla="*/ 99794 h 272"/>
                <a:gd name="T8" fmla="*/ 83969 w 281"/>
                <a:gd name="T9" fmla="*/ 101764 h 272"/>
                <a:gd name="T10" fmla="*/ 83969 w 281"/>
                <a:gd name="T11" fmla="*/ 101764 h 272"/>
                <a:gd name="T12" fmla="*/ 19680 w 281"/>
                <a:gd name="T13" fmla="*/ 64341 h 272"/>
                <a:gd name="T14" fmla="*/ 0 w 281"/>
                <a:gd name="T15" fmla="*/ 0 h 272"/>
                <a:gd name="T16" fmla="*/ 12464 w 281"/>
                <a:gd name="T17" fmla="*/ 177922 h 272"/>
                <a:gd name="T18" fmla="*/ 91841 w 281"/>
                <a:gd name="T19" fmla="*/ 177922 h 272"/>
                <a:gd name="T20" fmla="*/ 171219 w 281"/>
                <a:gd name="T21" fmla="*/ 177922 h 272"/>
                <a:gd name="T22" fmla="*/ 183683 w 281"/>
                <a:gd name="T23" fmla="*/ 0 h 272"/>
                <a:gd name="T24" fmla="*/ 164003 w 281"/>
                <a:gd name="T25" fmla="*/ 64341 h 2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 h="272">
                  <a:moveTo>
                    <a:pt x="250" y="98"/>
                  </a:moveTo>
                  <a:lnTo>
                    <a:pt x="250" y="98"/>
                  </a:lnTo>
                  <a:cubicBezTo>
                    <a:pt x="237" y="140"/>
                    <a:pt x="194" y="164"/>
                    <a:pt x="152" y="155"/>
                  </a:cubicBezTo>
                  <a:lnTo>
                    <a:pt x="140" y="152"/>
                  </a:lnTo>
                  <a:lnTo>
                    <a:pt x="128" y="155"/>
                  </a:lnTo>
                  <a:cubicBezTo>
                    <a:pt x="85" y="164"/>
                    <a:pt x="42" y="140"/>
                    <a:pt x="30" y="98"/>
                  </a:cubicBezTo>
                  <a:lnTo>
                    <a:pt x="0" y="0"/>
                  </a:lnTo>
                  <a:lnTo>
                    <a:pt x="19" y="271"/>
                  </a:lnTo>
                  <a:lnTo>
                    <a:pt x="140" y="271"/>
                  </a:lnTo>
                  <a:lnTo>
                    <a:pt x="261" y="271"/>
                  </a:lnTo>
                  <a:lnTo>
                    <a:pt x="280" y="0"/>
                  </a:lnTo>
                  <a:lnTo>
                    <a:pt x="250" y="98"/>
                  </a:lnTo>
                </a:path>
              </a:pathLst>
            </a:custGeom>
            <a:solidFill>
              <a:srgbClr val="4376B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29" name="Freeform 95">
              <a:extLst>
                <a:ext uri="{FF2B5EF4-FFF2-40B4-BE49-F238E27FC236}">
                  <a16:creationId xmlns:a16="http://schemas.microsoft.com/office/drawing/2014/main" id="{5AB429E1-16C6-699F-6376-E6B1E4E73EA8}"/>
                </a:ext>
              </a:extLst>
            </p:cNvPr>
            <p:cNvSpPr>
              <a:spLocks noChangeArrowheads="1"/>
            </p:cNvSpPr>
            <p:nvPr/>
          </p:nvSpPr>
          <p:spPr bwMode="auto">
            <a:xfrm>
              <a:off x="4806317" y="5462769"/>
              <a:ext cx="510845" cy="258175"/>
            </a:xfrm>
            <a:custGeom>
              <a:avLst/>
              <a:gdLst>
                <a:gd name="T0" fmla="*/ 235933 w 411"/>
                <a:gd name="T1" fmla="*/ 134721 h 207"/>
                <a:gd name="T2" fmla="*/ 30632 w 411"/>
                <a:gd name="T3" fmla="*/ 134721 h 207"/>
                <a:gd name="T4" fmla="*/ 0 w 411"/>
                <a:gd name="T5" fmla="*/ 0 h 207"/>
                <a:gd name="T6" fmla="*/ 267217 w 411"/>
                <a:gd name="T7" fmla="*/ 0 h 207"/>
                <a:gd name="T8" fmla="*/ 235933 w 411"/>
                <a:gd name="T9" fmla="*/ 134721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1" h="207">
                  <a:moveTo>
                    <a:pt x="362" y="206"/>
                  </a:moveTo>
                  <a:lnTo>
                    <a:pt x="47" y="206"/>
                  </a:lnTo>
                  <a:lnTo>
                    <a:pt x="0" y="0"/>
                  </a:lnTo>
                  <a:lnTo>
                    <a:pt x="410" y="0"/>
                  </a:lnTo>
                  <a:lnTo>
                    <a:pt x="362" y="206"/>
                  </a:ln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30" name="Freeform 96">
              <a:extLst>
                <a:ext uri="{FF2B5EF4-FFF2-40B4-BE49-F238E27FC236}">
                  <a16:creationId xmlns:a16="http://schemas.microsoft.com/office/drawing/2014/main" id="{137CC798-83E3-FFBF-C261-EBA24BC8DD14}"/>
                </a:ext>
              </a:extLst>
            </p:cNvPr>
            <p:cNvSpPr>
              <a:spLocks noChangeArrowheads="1"/>
            </p:cNvSpPr>
            <p:nvPr/>
          </p:nvSpPr>
          <p:spPr bwMode="auto">
            <a:xfrm>
              <a:off x="5015048" y="5545166"/>
              <a:ext cx="71410" cy="109861"/>
            </a:xfrm>
            <a:custGeom>
              <a:avLst/>
              <a:gdLst>
                <a:gd name="T0" fmla="*/ 17737 w 57"/>
                <a:gd name="T1" fmla="*/ 28133 h 86"/>
                <a:gd name="T2" fmla="*/ 17737 w 57"/>
                <a:gd name="T3" fmla="*/ 28133 h 86"/>
                <a:gd name="T4" fmla="*/ 36788 w 57"/>
                <a:gd name="T5" fmla="*/ 1340 h 86"/>
                <a:gd name="T6" fmla="*/ 36788 w 57"/>
                <a:gd name="T7" fmla="*/ 1340 h 86"/>
                <a:gd name="T8" fmla="*/ 28248 w 57"/>
                <a:gd name="T9" fmla="*/ 0 h 86"/>
                <a:gd name="T10" fmla="*/ 28248 w 57"/>
                <a:gd name="T11" fmla="*/ 0 h 86"/>
                <a:gd name="T12" fmla="*/ 0 w 57"/>
                <a:gd name="T13" fmla="*/ 28133 h 86"/>
                <a:gd name="T14" fmla="*/ 0 w 57"/>
                <a:gd name="T15" fmla="*/ 28133 h 86"/>
                <a:gd name="T16" fmla="*/ 28248 w 57"/>
                <a:gd name="T17" fmla="*/ 56936 h 86"/>
                <a:gd name="T18" fmla="*/ 28248 w 57"/>
                <a:gd name="T19" fmla="*/ 56936 h 86"/>
                <a:gd name="T20" fmla="*/ 36788 w 57"/>
                <a:gd name="T21" fmla="*/ 55596 h 86"/>
                <a:gd name="T22" fmla="*/ 36788 w 57"/>
                <a:gd name="T23" fmla="*/ 55596 h 86"/>
                <a:gd name="T24" fmla="*/ 17737 w 57"/>
                <a:gd name="T25" fmla="*/ 28133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86">
                  <a:moveTo>
                    <a:pt x="27" y="42"/>
                  </a:moveTo>
                  <a:lnTo>
                    <a:pt x="27" y="42"/>
                  </a:lnTo>
                  <a:cubicBezTo>
                    <a:pt x="27" y="23"/>
                    <a:pt x="39" y="7"/>
                    <a:pt x="56" y="2"/>
                  </a:cubicBezTo>
                  <a:cubicBezTo>
                    <a:pt x="52" y="0"/>
                    <a:pt x="47" y="0"/>
                    <a:pt x="43" y="0"/>
                  </a:cubicBezTo>
                  <a:cubicBezTo>
                    <a:pt x="19" y="0"/>
                    <a:pt x="0" y="18"/>
                    <a:pt x="0" y="42"/>
                  </a:cubicBezTo>
                  <a:cubicBezTo>
                    <a:pt x="0" y="65"/>
                    <a:pt x="19" y="85"/>
                    <a:pt x="43" y="85"/>
                  </a:cubicBezTo>
                  <a:cubicBezTo>
                    <a:pt x="47" y="85"/>
                    <a:pt x="52" y="84"/>
                    <a:pt x="56" y="83"/>
                  </a:cubicBezTo>
                  <a:cubicBezTo>
                    <a:pt x="39" y="76"/>
                    <a:pt x="27" y="61"/>
                    <a:pt x="27" y="42"/>
                  </a:cubicBezTo>
                </a:path>
              </a:pathLst>
            </a:custGeom>
            <a:solidFill>
              <a:srgbClr val="D0D1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31" name="Freeform 97">
              <a:extLst>
                <a:ext uri="{FF2B5EF4-FFF2-40B4-BE49-F238E27FC236}">
                  <a16:creationId xmlns:a16="http://schemas.microsoft.com/office/drawing/2014/main" id="{62C8DADD-39D7-0D37-E2F1-38A54C3D64A3}"/>
                </a:ext>
              </a:extLst>
            </p:cNvPr>
            <p:cNvSpPr>
              <a:spLocks noChangeArrowheads="1"/>
            </p:cNvSpPr>
            <p:nvPr/>
          </p:nvSpPr>
          <p:spPr bwMode="auto">
            <a:xfrm>
              <a:off x="5009557" y="5204597"/>
              <a:ext cx="109859" cy="170282"/>
            </a:xfrm>
            <a:custGeom>
              <a:avLst/>
              <a:gdLst>
                <a:gd name="T0" fmla="*/ 56951 w 88"/>
                <a:gd name="T1" fmla="*/ 46614 h 136"/>
                <a:gd name="T2" fmla="*/ 28148 w 88"/>
                <a:gd name="T3" fmla="*/ 88631 h 136"/>
                <a:gd name="T4" fmla="*/ 0 w 88"/>
                <a:gd name="T5" fmla="*/ 46614 h 136"/>
                <a:gd name="T6" fmla="*/ 0 w 88"/>
                <a:gd name="T7" fmla="*/ 0 h 136"/>
                <a:gd name="T8" fmla="*/ 56951 w 88"/>
                <a:gd name="T9" fmla="*/ 0 h 136"/>
                <a:gd name="T10" fmla="*/ 56951 w 88"/>
                <a:gd name="T11" fmla="*/ 46614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136">
                  <a:moveTo>
                    <a:pt x="87" y="71"/>
                  </a:moveTo>
                  <a:lnTo>
                    <a:pt x="43" y="135"/>
                  </a:lnTo>
                  <a:lnTo>
                    <a:pt x="0" y="71"/>
                  </a:lnTo>
                  <a:lnTo>
                    <a:pt x="0" y="0"/>
                  </a:lnTo>
                  <a:lnTo>
                    <a:pt x="87" y="0"/>
                  </a:lnTo>
                  <a:lnTo>
                    <a:pt x="87" y="71"/>
                  </a:lnTo>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32" name="Freeform 98">
              <a:extLst>
                <a:ext uri="{FF2B5EF4-FFF2-40B4-BE49-F238E27FC236}">
                  <a16:creationId xmlns:a16="http://schemas.microsoft.com/office/drawing/2014/main" id="{82BEFFE2-7B4E-2F32-2E11-9E2723E6C4F5}"/>
                </a:ext>
              </a:extLst>
            </p:cNvPr>
            <p:cNvSpPr>
              <a:spLocks noChangeArrowheads="1"/>
            </p:cNvSpPr>
            <p:nvPr/>
          </p:nvSpPr>
          <p:spPr bwMode="auto">
            <a:xfrm>
              <a:off x="5009557" y="5204597"/>
              <a:ext cx="109859" cy="87889"/>
            </a:xfrm>
            <a:custGeom>
              <a:avLst/>
              <a:gdLst>
                <a:gd name="T0" fmla="*/ 28803 w 88"/>
                <a:gd name="T1" fmla="*/ 45445 h 72"/>
                <a:gd name="T2" fmla="*/ 28803 w 88"/>
                <a:gd name="T3" fmla="*/ 45445 h 72"/>
                <a:gd name="T4" fmla="*/ 56951 w 88"/>
                <a:gd name="T5" fmla="*/ 32003 h 72"/>
                <a:gd name="T6" fmla="*/ 56951 w 88"/>
                <a:gd name="T7" fmla="*/ 0 h 72"/>
                <a:gd name="T8" fmla="*/ 0 w 88"/>
                <a:gd name="T9" fmla="*/ 0 h 72"/>
                <a:gd name="T10" fmla="*/ 0 w 88"/>
                <a:gd name="T11" fmla="*/ 28803 h 72"/>
                <a:gd name="T12" fmla="*/ 0 w 88"/>
                <a:gd name="T13" fmla="*/ 28803 h 72"/>
                <a:gd name="T14" fmla="*/ 28803 w 88"/>
                <a:gd name="T15" fmla="*/ 45445 h 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72">
                  <a:moveTo>
                    <a:pt x="44" y="71"/>
                  </a:moveTo>
                  <a:lnTo>
                    <a:pt x="44" y="71"/>
                  </a:lnTo>
                  <a:cubicBezTo>
                    <a:pt x="64" y="71"/>
                    <a:pt x="77" y="60"/>
                    <a:pt x="87" y="50"/>
                  </a:cubicBezTo>
                  <a:lnTo>
                    <a:pt x="87" y="0"/>
                  </a:lnTo>
                  <a:lnTo>
                    <a:pt x="0" y="0"/>
                  </a:lnTo>
                  <a:lnTo>
                    <a:pt x="0" y="45"/>
                  </a:lnTo>
                  <a:cubicBezTo>
                    <a:pt x="8" y="57"/>
                    <a:pt x="23" y="71"/>
                    <a:pt x="44" y="71"/>
                  </a:cubicBezTo>
                </a:path>
              </a:pathLst>
            </a:custGeom>
            <a:solidFill>
              <a:srgbClr val="D166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33" name="Freeform 41">
              <a:extLst>
                <a:ext uri="{FF2B5EF4-FFF2-40B4-BE49-F238E27FC236}">
                  <a16:creationId xmlns:a16="http://schemas.microsoft.com/office/drawing/2014/main" id="{0379DFC0-913E-73BA-82FD-AF2AD5B5D57B}"/>
                </a:ext>
              </a:extLst>
            </p:cNvPr>
            <p:cNvSpPr>
              <a:spLocks noChangeArrowheads="1"/>
            </p:cNvSpPr>
            <p:nvPr/>
          </p:nvSpPr>
          <p:spPr bwMode="auto">
            <a:xfrm>
              <a:off x="4957328" y="5006847"/>
              <a:ext cx="212756" cy="262412"/>
            </a:xfrm>
            <a:custGeom>
              <a:avLst/>
              <a:gdLst>
                <a:gd name="connsiteX0" fmla="*/ 105913 w 212756"/>
                <a:gd name="connsiteY0" fmla="*/ 0 h 262412"/>
                <a:gd name="connsiteX1" fmla="*/ 199292 w 212756"/>
                <a:gd name="connsiteY1" fmla="*/ 101700 h 262412"/>
                <a:gd name="connsiteX2" fmla="*/ 194359 w 212756"/>
                <a:gd name="connsiteY2" fmla="*/ 134251 h 262412"/>
                <a:gd name="connsiteX3" fmla="*/ 195712 w 212756"/>
                <a:gd name="connsiteY3" fmla="*/ 132968 h 262412"/>
                <a:gd name="connsiteX4" fmla="*/ 209210 w 212756"/>
                <a:gd name="connsiteY4" fmla="*/ 131273 h 262412"/>
                <a:gd name="connsiteX5" fmla="*/ 202705 w 212756"/>
                <a:gd name="connsiteY5" fmla="*/ 163335 h 262412"/>
                <a:gd name="connsiteX6" fmla="*/ 187418 w 212756"/>
                <a:gd name="connsiteY6" fmla="*/ 179521 h 262412"/>
                <a:gd name="connsiteX7" fmla="*/ 181082 w 212756"/>
                <a:gd name="connsiteY7" fmla="*/ 180619 h 262412"/>
                <a:gd name="connsiteX8" fmla="*/ 168944 w 212756"/>
                <a:gd name="connsiteY8" fmla="*/ 209364 h 262412"/>
                <a:gd name="connsiteX9" fmla="*/ 105913 w 212756"/>
                <a:gd name="connsiteY9" fmla="*/ 262412 h 262412"/>
                <a:gd name="connsiteX10" fmla="*/ 44438 w 212756"/>
                <a:gd name="connsiteY10" fmla="*/ 209364 h 262412"/>
                <a:gd name="connsiteX11" fmla="*/ 32504 w 212756"/>
                <a:gd name="connsiteY11" fmla="*/ 181301 h 262412"/>
                <a:gd name="connsiteX12" fmla="*/ 23131 w 212756"/>
                <a:gd name="connsiteY12" fmla="*/ 179521 h 262412"/>
                <a:gd name="connsiteX13" fmla="*/ 9175 w 212756"/>
                <a:gd name="connsiteY13" fmla="*/ 163335 h 262412"/>
                <a:gd name="connsiteX14" fmla="*/ 3237 w 212756"/>
                <a:gd name="connsiteY14" fmla="*/ 131273 h 262412"/>
                <a:gd name="connsiteX15" fmla="*/ 15411 w 212756"/>
                <a:gd name="connsiteY15" fmla="*/ 132968 h 262412"/>
                <a:gd name="connsiteX16" fmla="*/ 19269 w 212756"/>
                <a:gd name="connsiteY16" fmla="*/ 137273 h 262412"/>
                <a:gd name="connsiteX17" fmla="*/ 13778 w 212756"/>
                <a:gd name="connsiteY17" fmla="*/ 101700 h 262412"/>
                <a:gd name="connsiteX18" fmla="*/ 105913 w 212756"/>
                <a:gd name="connsiteY18" fmla="*/ 0 h 26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756" h="262412">
                  <a:moveTo>
                    <a:pt x="105913" y="0"/>
                  </a:moveTo>
                  <a:cubicBezTo>
                    <a:pt x="159450" y="0"/>
                    <a:pt x="199292" y="30134"/>
                    <a:pt x="199292" y="101700"/>
                  </a:cubicBezTo>
                  <a:lnTo>
                    <a:pt x="194359" y="134251"/>
                  </a:lnTo>
                  <a:lnTo>
                    <a:pt x="195712" y="132968"/>
                  </a:lnTo>
                  <a:cubicBezTo>
                    <a:pt x="201079" y="129731"/>
                    <a:pt x="205957" y="128807"/>
                    <a:pt x="209210" y="131273"/>
                  </a:cubicBezTo>
                  <a:cubicBezTo>
                    <a:pt x="215715" y="134972"/>
                    <a:pt x="213113" y="149770"/>
                    <a:pt x="202705" y="163335"/>
                  </a:cubicBezTo>
                  <a:cubicBezTo>
                    <a:pt x="198151" y="170734"/>
                    <a:pt x="192622" y="176284"/>
                    <a:pt x="187418" y="179521"/>
                  </a:cubicBezTo>
                  <a:lnTo>
                    <a:pt x="181082" y="180619"/>
                  </a:lnTo>
                  <a:lnTo>
                    <a:pt x="168944" y="209364"/>
                  </a:lnTo>
                  <a:cubicBezTo>
                    <a:pt x="151046" y="240439"/>
                    <a:pt x="127701" y="262412"/>
                    <a:pt x="105913" y="262412"/>
                  </a:cubicBezTo>
                  <a:cubicBezTo>
                    <a:pt x="85369" y="262412"/>
                    <a:pt x="62336" y="240439"/>
                    <a:pt x="44438" y="209364"/>
                  </a:cubicBezTo>
                  <a:lnTo>
                    <a:pt x="32504" y="181301"/>
                  </a:lnTo>
                  <a:lnTo>
                    <a:pt x="23131" y="179521"/>
                  </a:lnTo>
                  <a:cubicBezTo>
                    <a:pt x="18380" y="176284"/>
                    <a:pt x="13332" y="170734"/>
                    <a:pt x="9175" y="163335"/>
                  </a:cubicBezTo>
                  <a:cubicBezTo>
                    <a:pt x="-326" y="149770"/>
                    <a:pt x="-2701" y="134972"/>
                    <a:pt x="3237" y="131273"/>
                  </a:cubicBezTo>
                  <a:cubicBezTo>
                    <a:pt x="6206" y="128807"/>
                    <a:pt x="10660" y="129731"/>
                    <a:pt x="15411" y="132968"/>
                  </a:cubicBezTo>
                  <a:lnTo>
                    <a:pt x="19269" y="137273"/>
                  </a:lnTo>
                  <a:lnTo>
                    <a:pt x="13778" y="101700"/>
                  </a:lnTo>
                  <a:cubicBezTo>
                    <a:pt x="13778" y="30134"/>
                    <a:pt x="53620" y="0"/>
                    <a:pt x="105913" y="0"/>
                  </a:cubicBezTo>
                  <a:close/>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134" name="Freeform 42">
              <a:extLst>
                <a:ext uri="{FF2B5EF4-FFF2-40B4-BE49-F238E27FC236}">
                  <a16:creationId xmlns:a16="http://schemas.microsoft.com/office/drawing/2014/main" id="{683D18DA-3E0F-52B1-4865-155A2114F738}"/>
                </a:ext>
              </a:extLst>
            </p:cNvPr>
            <p:cNvSpPr>
              <a:spLocks noChangeArrowheads="1"/>
            </p:cNvSpPr>
            <p:nvPr/>
          </p:nvSpPr>
          <p:spPr bwMode="auto">
            <a:xfrm>
              <a:off x="4956046" y="4924448"/>
              <a:ext cx="206846" cy="245948"/>
            </a:xfrm>
            <a:custGeom>
              <a:avLst/>
              <a:gdLst>
                <a:gd name="connsiteX0" fmla="*/ 107200 w 206846"/>
                <a:gd name="connsiteY0" fmla="*/ 0 h 245948"/>
                <a:gd name="connsiteX1" fmla="*/ 184101 w 206846"/>
                <a:gd name="connsiteY1" fmla="*/ 46069 h 245948"/>
                <a:gd name="connsiteX2" fmla="*/ 161465 w 206846"/>
                <a:gd name="connsiteY2" fmla="*/ 78909 h 245948"/>
                <a:gd name="connsiteX3" fmla="*/ 160520 w 206846"/>
                <a:gd name="connsiteY3" fmla="*/ 79284 h 245948"/>
                <a:gd name="connsiteX4" fmla="*/ 186326 w 206846"/>
                <a:gd name="connsiteY4" fmla="*/ 95425 h 245948"/>
                <a:gd name="connsiteX5" fmla="*/ 187369 w 206846"/>
                <a:gd name="connsiteY5" fmla="*/ 244706 h 245948"/>
                <a:gd name="connsiteX6" fmla="*/ 167587 w 206846"/>
                <a:gd name="connsiteY6" fmla="*/ 173935 h 245948"/>
                <a:gd name="connsiteX7" fmla="*/ 103293 w 206846"/>
                <a:gd name="connsiteY7" fmla="*/ 197526 h 245948"/>
                <a:gd name="connsiteX8" fmla="*/ 43945 w 206846"/>
                <a:gd name="connsiteY8" fmla="*/ 193801 h 245948"/>
                <a:gd name="connsiteX9" fmla="*/ 24163 w 206846"/>
                <a:gd name="connsiteY9" fmla="*/ 245948 h 245948"/>
                <a:gd name="connsiteX10" fmla="*/ 52562 w 206846"/>
                <a:gd name="connsiteY10" fmla="*/ 78644 h 245948"/>
                <a:gd name="connsiteX11" fmla="*/ 53153 w 206846"/>
                <a:gd name="connsiteY11" fmla="*/ 78544 h 245948"/>
                <a:gd name="connsiteX12" fmla="*/ 37432 w 206846"/>
                <a:gd name="connsiteY12" fmla="*/ 64298 h 245948"/>
                <a:gd name="connsiteX13" fmla="*/ 31540 w 206846"/>
                <a:gd name="connsiteY13" fmla="*/ 46069 h 245948"/>
                <a:gd name="connsiteX14" fmla="*/ 107200 w 206846"/>
                <a:gd name="connsiteY14" fmla="*/ 0 h 24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846" h="245948">
                  <a:moveTo>
                    <a:pt x="107200" y="0"/>
                  </a:moveTo>
                  <a:cubicBezTo>
                    <a:pt x="149372" y="0"/>
                    <a:pt x="184101" y="21167"/>
                    <a:pt x="184101" y="46069"/>
                  </a:cubicBezTo>
                  <a:cubicBezTo>
                    <a:pt x="184101" y="59142"/>
                    <a:pt x="175419" y="70660"/>
                    <a:pt x="161465" y="78909"/>
                  </a:cubicBezTo>
                  <a:lnTo>
                    <a:pt x="160520" y="79284"/>
                  </a:lnTo>
                  <a:lnTo>
                    <a:pt x="186326" y="95425"/>
                  </a:lnTo>
                  <a:cubicBezTo>
                    <a:pt x="231880" y="144137"/>
                    <a:pt x="187369" y="244706"/>
                    <a:pt x="187369" y="244706"/>
                  </a:cubicBezTo>
                  <a:cubicBezTo>
                    <a:pt x="151513" y="244706"/>
                    <a:pt x="172532" y="181385"/>
                    <a:pt x="167587" y="173935"/>
                  </a:cubicBezTo>
                  <a:cubicBezTo>
                    <a:pt x="163878" y="165244"/>
                    <a:pt x="131731" y="197526"/>
                    <a:pt x="103293" y="197526"/>
                  </a:cubicBezTo>
                  <a:cubicBezTo>
                    <a:pt x="76092" y="197526"/>
                    <a:pt x="27872" y="155312"/>
                    <a:pt x="43945" y="193801"/>
                  </a:cubicBezTo>
                  <a:cubicBezTo>
                    <a:pt x="61255" y="232290"/>
                    <a:pt x="24163" y="245948"/>
                    <a:pt x="24163" y="245948"/>
                  </a:cubicBezTo>
                  <a:cubicBezTo>
                    <a:pt x="24163" y="245948"/>
                    <a:pt x="-45888" y="114766"/>
                    <a:pt x="52562" y="78644"/>
                  </a:cubicBezTo>
                  <a:lnTo>
                    <a:pt x="53153" y="78544"/>
                  </a:lnTo>
                  <a:lnTo>
                    <a:pt x="37432" y="64298"/>
                  </a:lnTo>
                  <a:cubicBezTo>
                    <a:pt x="33633" y="58753"/>
                    <a:pt x="31540" y="52606"/>
                    <a:pt x="31540" y="46069"/>
                  </a:cubicBezTo>
                  <a:cubicBezTo>
                    <a:pt x="31540" y="21167"/>
                    <a:pt x="65029" y="0"/>
                    <a:pt x="107200" y="0"/>
                  </a:cubicBezTo>
                  <a:close/>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grpSp>
      <p:grpSp>
        <p:nvGrpSpPr>
          <p:cNvPr id="135" name="Group 134">
            <a:extLst>
              <a:ext uri="{FF2B5EF4-FFF2-40B4-BE49-F238E27FC236}">
                <a16:creationId xmlns:a16="http://schemas.microsoft.com/office/drawing/2014/main" id="{C4593148-A9DF-3697-FBF8-EEDD65CEEB11}"/>
              </a:ext>
            </a:extLst>
          </p:cNvPr>
          <p:cNvGrpSpPr/>
          <p:nvPr/>
        </p:nvGrpSpPr>
        <p:grpSpPr>
          <a:xfrm>
            <a:off x="4888219" y="2893287"/>
            <a:ext cx="945254" cy="997945"/>
            <a:chOff x="8393206" y="4875014"/>
            <a:chExt cx="2388181" cy="2521306"/>
          </a:xfrm>
        </p:grpSpPr>
        <p:sp>
          <p:nvSpPr>
            <p:cNvPr id="136" name="Freeform 43">
              <a:extLst>
                <a:ext uri="{FF2B5EF4-FFF2-40B4-BE49-F238E27FC236}">
                  <a16:creationId xmlns:a16="http://schemas.microsoft.com/office/drawing/2014/main" id="{6E240853-06A9-F369-5E60-A20127876FFD}"/>
                </a:ext>
              </a:extLst>
            </p:cNvPr>
            <p:cNvSpPr>
              <a:spLocks noChangeArrowheads="1"/>
            </p:cNvSpPr>
            <p:nvPr/>
          </p:nvSpPr>
          <p:spPr bwMode="auto">
            <a:xfrm>
              <a:off x="8393206" y="5243045"/>
              <a:ext cx="2388181" cy="2042166"/>
            </a:xfrm>
            <a:custGeom>
              <a:avLst/>
              <a:gdLst>
                <a:gd name="connsiteX0" fmla="*/ 119471 w 2388181"/>
                <a:gd name="connsiteY0" fmla="*/ 0 h 2042166"/>
                <a:gd name="connsiteX1" fmla="*/ 2268710 w 2388181"/>
                <a:gd name="connsiteY1" fmla="*/ 0 h 2042166"/>
                <a:gd name="connsiteX2" fmla="*/ 2388181 w 2388181"/>
                <a:gd name="connsiteY2" fmla="*/ 119774 h 2042166"/>
                <a:gd name="connsiteX3" fmla="*/ 2388181 w 2388181"/>
                <a:gd name="connsiteY3" fmla="*/ 1488443 h 2042166"/>
                <a:gd name="connsiteX4" fmla="*/ 2268710 w 2388181"/>
                <a:gd name="connsiteY4" fmla="*/ 1608218 h 2042166"/>
                <a:gd name="connsiteX5" fmla="*/ 1382975 w 2388181"/>
                <a:gd name="connsiteY5" fmla="*/ 1608218 h 2042166"/>
                <a:gd name="connsiteX6" fmla="*/ 1382975 w 2388181"/>
                <a:gd name="connsiteY6" fmla="*/ 1895102 h 2042166"/>
                <a:gd name="connsiteX7" fmla="*/ 1404926 w 2388181"/>
                <a:gd name="connsiteY7" fmla="*/ 1895102 h 2042166"/>
                <a:gd name="connsiteX8" fmla="*/ 1507100 w 2388181"/>
                <a:gd name="connsiteY8" fmla="*/ 1973619 h 2042166"/>
                <a:gd name="connsiteX9" fmla="*/ 1525791 w 2388181"/>
                <a:gd name="connsiteY9" fmla="*/ 2042166 h 2042166"/>
                <a:gd name="connsiteX10" fmla="*/ 867885 w 2388181"/>
                <a:gd name="connsiteY10" fmla="*/ 2042166 h 2042166"/>
                <a:gd name="connsiteX11" fmla="*/ 885329 w 2388181"/>
                <a:gd name="connsiteY11" fmla="*/ 1973619 h 2042166"/>
                <a:gd name="connsiteX12" fmla="*/ 987504 w 2388181"/>
                <a:gd name="connsiteY12" fmla="*/ 1895102 h 2042166"/>
                <a:gd name="connsiteX13" fmla="*/ 1005207 w 2388181"/>
                <a:gd name="connsiteY13" fmla="*/ 1895102 h 2042166"/>
                <a:gd name="connsiteX14" fmla="*/ 1005207 w 2388181"/>
                <a:gd name="connsiteY14" fmla="*/ 1608218 h 2042166"/>
                <a:gd name="connsiteX15" fmla="*/ 119471 w 2388181"/>
                <a:gd name="connsiteY15" fmla="*/ 1608218 h 2042166"/>
                <a:gd name="connsiteX16" fmla="*/ 0 w 2388181"/>
                <a:gd name="connsiteY16" fmla="*/ 1488443 h 2042166"/>
                <a:gd name="connsiteX17" fmla="*/ 0 w 2388181"/>
                <a:gd name="connsiteY17" fmla="*/ 119774 h 2042166"/>
                <a:gd name="connsiteX18" fmla="*/ 119471 w 2388181"/>
                <a:gd name="connsiteY18" fmla="*/ 0 h 204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8181" h="2042166">
                  <a:moveTo>
                    <a:pt x="119471" y="0"/>
                  </a:moveTo>
                  <a:lnTo>
                    <a:pt x="2268710" y="0"/>
                  </a:lnTo>
                  <a:cubicBezTo>
                    <a:pt x="2334668" y="0"/>
                    <a:pt x="2388181" y="53649"/>
                    <a:pt x="2388181" y="119774"/>
                  </a:cubicBezTo>
                  <a:lnTo>
                    <a:pt x="2388181" y="1488443"/>
                  </a:lnTo>
                  <a:cubicBezTo>
                    <a:pt x="2388181" y="1553321"/>
                    <a:pt x="2334668" y="1608218"/>
                    <a:pt x="2268710" y="1608218"/>
                  </a:cubicBezTo>
                  <a:lnTo>
                    <a:pt x="1382975" y="1608218"/>
                  </a:lnTo>
                  <a:lnTo>
                    <a:pt x="1382975" y="1895102"/>
                  </a:lnTo>
                  <a:lnTo>
                    <a:pt x="1404926" y="1895102"/>
                  </a:lnTo>
                  <a:cubicBezTo>
                    <a:pt x="1453521" y="1895102"/>
                    <a:pt x="1494640" y="1927506"/>
                    <a:pt x="1507100" y="1973619"/>
                  </a:cubicBezTo>
                  <a:lnTo>
                    <a:pt x="1525791" y="2042166"/>
                  </a:lnTo>
                  <a:lnTo>
                    <a:pt x="867885" y="2042166"/>
                  </a:lnTo>
                  <a:lnTo>
                    <a:pt x="885329" y="1973619"/>
                  </a:lnTo>
                  <a:cubicBezTo>
                    <a:pt x="897790" y="1927506"/>
                    <a:pt x="940155" y="1895102"/>
                    <a:pt x="987504" y="1895102"/>
                  </a:cubicBezTo>
                  <a:lnTo>
                    <a:pt x="1005207" y="1895102"/>
                  </a:lnTo>
                  <a:lnTo>
                    <a:pt x="1005207" y="1608218"/>
                  </a:lnTo>
                  <a:lnTo>
                    <a:pt x="119471" y="1608218"/>
                  </a:lnTo>
                  <a:cubicBezTo>
                    <a:pt x="53513" y="1608218"/>
                    <a:pt x="0" y="1553321"/>
                    <a:pt x="0" y="1488443"/>
                  </a:cubicBezTo>
                  <a:lnTo>
                    <a:pt x="0" y="119774"/>
                  </a:lnTo>
                  <a:cubicBezTo>
                    <a:pt x="0" y="53649"/>
                    <a:pt x="53513" y="0"/>
                    <a:pt x="119471" y="0"/>
                  </a:cubicBezTo>
                  <a:close/>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185" name="Freeform 159">
              <a:extLst>
                <a:ext uri="{FF2B5EF4-FFF2-40B4-BE49-F238E27FC236}">
                  <a16:creationId xmlns:a16="http://schemas.microsoft.com/office/drawing/2014/main" id="{2F2EB740-CB8D-9698-A935-147197B41B7C}"/>
                </a:ext>
              </a:extLst>
            </p:cNvPr>
            <p:cNvSpPr>
              <a:spLocks noChangeArrowheads="1"/>
            </p:cNvSpPr>
            <p:nvPr/>
          </p:nvSpPr>
          <p:spPr bwMode="auto">
            <a:xfrm>
              <a:off x="8497570" y="5352907"/>
              <a:ext cx="2180697" cy="1389742"/>
            </a:xfrm>
            <a:custGeom>
              <a:avLst/>
              <a:gdLst>
                <a:gd name="T0" fmla="*/ 1142828 w 1750"/>
                <a:gd name="T1" fmla="*/ 728063 h 1114"/>
                <a:gd name="T2" fmla="*/ 0 w 1750"/>
                <a:gd name="T3" fmla="*/ 728063 h 1114"/>
                <a:gd name="T4" fmla="*/ 0 w 1750"/>
                <a:gd name="T5" fmla="*/ 0 h 1114"/>
                <a:gd name="T6" fmla="*/ 1142828 w 1750"/>
                <a:gd name="T7" fmla="*/ 0 h 1114"/>
                <a:gd name="T8" fmla="*/ 1142828 w 1750"/>
                <a:gd name="T9" fmla="*/ 728063 h 1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0" h="1114">
                  <a:moveTo>
                    <a:pt x="1749" y="1113"/>
                  </a:moveTo>
                  <a:lnTo>
                    <a:pt x="0" y="1113"/>
                  </a:lnTo>
                  <a:lnTo>
                    <a:pt x="0" y="0"/>
                  </a:lnTo>
                  <a:lnTo>
                    <a:pt x="1749" y="0"/>
                  </a:lnTo>
                  <a:lnTo>
                    <a:pt x="1749" y="1113"/>
                  </a:lnTo>
                </a:path>
              </a:pathLst>
            </a:custGeom>
            <a:solidFill>
              <a:srgbClr val="F471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87" name="Freeform 160">
              <a:extLst>
                <a:ext uri="{FF2B5EF4-FFF2-40B4-BE49-F238E27FC236}">
                  <a16:creationId xmlns:a16="http://schemas.microsoft.com/office/drawing/2014/main" id="{7F5282B9-23A7-7C58-5B5C-36A08C4D4678}"/>
                </a:ext>
              </a:extLst>
            </p:cNvPr>
            <p:cNvSpPr>
              <a:spLocks noChangeArrowheads="1"/>
            </p:cNvSpPr>
            <p:nvPr/>
          </p:nvSpPr>
          <p:spPr bwMode="auto">
            <a:xfrm>
              <a:off x="8926019" y="5726435"/>
              <a:ext cx="1323800" cy="653674"/>
            </a:xfrm>
            <a:custGeom>
              <a:avLst/>
              <a:gdLst>
                <a:gd name="T0" fmla="*/ 346750 w 1061"/>
                <a:gd name="T1" fmla="*/ 342104 h 525"/>
                <a:gd name="T2" fmla="*/ 346750 w 1061"/>
                <a:gd name="T3" fmla="*/ 342104 h 525"/>
                <a:gd name="T4" fmla="*/ 102716 w 1061"/>
                <a:gd name="T5" fmla="*/ 264413 h 525"/>
                <a:gd name="T6" fmla="*/ 102716 w 1061"/>
                <a:gd name="T7" fmla="*/ 264413 h 525"/>
                <a:gd name="T8" fmla="*/ 0 w 1061"/>
                <a:gd name="T9" fmla="*/ 171052 h 525"/>
                <a:gd name="T10" fmla="*/ 0 w 1061"/>
                <a:gd name="T11" fmla="*/ 171052 h 525"/>
                <a:gd name="T12" fmla="*/ 102716 w 1061"/>
                <a:gd name="T13" fmla="*/ 77692 h 525"/>
                <a:gd name="T14" fmla="*/ 102716 w 1061"/>
                <a:gd name="T15" fmla="*/ 77692 h 525"/>
                <a:gd name="T16" fmla="*/ 346750 w 1061"/>
                <a:gd name="T17" fmla="*/ 0 h 525"/>
                <a:gd name="T18" fmla="*/ 346750 w 1061"/>
                <a:gd name="T19" fmla="*/ 0 h 525"/>
                <a:gd name="T20" fmla="*/ 590129 w 1061"/>
                <a:gd name="T21" fmla="*/ 77692 h 525"/>
                <a:gd name="T22" fmla="*/ 590129 w 1061"/>
                <a:gd name="T23" fmla="*/ 77692 h 525"/>
                <a:gd name="T24" fmla="*/ 693500 w 1061"/>
                <a:gd name="T25" fmla="*/ 171052 h 525"/>
                <a:gd name="T26" fmla="*/ 693500 w 1061"/>
                <a:gd name="T27" fmla="*/ 171052 h 525"/>
                <a:gd name="T28" fmla="*/ 590129 w 1061"/>
                <a:gd name="T29" fmla="*/ 264413 h 525"/>
                <a:gd name="T30" fmla="*/ 590129 w 1061"/>
                <a:gd name="T31" fmla="*/ 264413 h 525"/>
                <a:gd name="T32" fmla="*/ 346750 w 1061"/>
                <a:gd name="T33" fmla="*/ 342104 h 5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1" h="525">
                  <a:moveTo>
                    <a:pt x="530" y="524"/>
                  </a:moveTo>
                  <a:lnTo>
                    <a:pt x="530" y="524"/>
                  </a:lnTo>
                  <a:cubicBezTo>
                    <a:pt x="376" y="524"/>
                    <a:pt x="243" y="460"/>
                    <a:pt x="157" y="405"/>
                  </a:cubicBezTo>
                  <a:cubicBezTo>
                    <a:pt x="77" y="353"/>
                    <a:pt x="0" y="283"/>
                    <a:pt x="0" y="262"/>
                  </a:cubicBezTo>
                  <a:cubicBezTo>
                    <a:pt x="0" y="241"/>
                    <a:pt x="77" y="171"/>
                    <a:pt x="157" y="119"/>
                  </a:cubicBezTo>
                  <a:cubicBezTo>
                    <a:pt x="243" y="65"/>
                    <a:pt x="376" y="0"/>
                    <a:pt x="530" y="0"/>
                  </a:cubicBezTo>
                  <a:cubicBezTo>
                    <a:pt x="683" y="0"/>
                    <a:pt x="817" y="65"/>
                    <a:pt x="902" y="119"/>
                  </a:cubicBezTo>
                  <a:cubicBezTo>
                    <a:pt x="983" y="171"/>
                    <a:pt x="1060" y="241"/>
                    <a:pt x="1060" y="262"/>
                  </a:cubicBezTo>
                  <a:cubicBezTo>
                    <a:pt x="1060" y="283"/>
                    <a:pt x="983" y="353"/>
                    <a:pt x="902" y="405"/>
                  </a:cubicBezTo>
                  <a:cubicBezTo>
                    <a:pt x="817" y="460"/>
                    <a:pt x="683" y="524"/>
                    <a:pt x="530" y="52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92" name="Freeform 161">
              <a:extLst>
                <a:ext uri="{FF2B5EF4-FFF2-40B4-BE49-F238E27FC236}">
                  <a16:creationId xmlns:a16="http://schemas.microsoft.com/office/drawing/2014/main" id="{F3564B25-ABA4-06A2-0BED-06EDF6B0D374}"/>
                </a:ext>
              </a:extLst>
            </p:cNvPr>
            <p:cNvSpPr>
              <a:spLocks noChangeArrowheads="1"/>
            </p:cNvSpPr>
            <p:nvPr/>
          </p:nvSpPr>
          <p:spPr bwMode="auto">
            <a:xfrm>
              <a:off x="8909542" y="5704463"/>
              <a:ext cx="1356754" cy="692124"/>
            </a:xfrm>
            <a:custGeom>
              <a:avLst/>
              <a:gdLst>
                <a:gd name="T0" fmla="*/ 355391 w 1091"/>
                <a:gd name="T1" fmla="*/ 0 h 557"/>
                <a:gd name="T2" fmla="*/ 355391 w 1091"/>
                <a:gd name="T3" fmla="*/ 0 h 557"/>
                <a:gd name="T4" fmla="*/ 106943 w 1091"/>
                <a:gd name="T5" fmla="*/ 79490 h 557"/>
                <a:gd name="T6" fmla="*/ 106943 w 1091"/>
                <a:gd name="T7" fmla="*/ 79490 h 557"/>
                <a:gd name="T8" fmla="*/ 32605 w 1091"/>
                <a:gd name="T9" fmla="*/ 136827 h 557"/>
                <a:gd name="T10" fmla="*/ 32605 w 1091"/>
                <a:gd name="T11" fmla="*/ 136827 h 557"/>
                <a:gd name="T12" fmla="*/ 0 w 1091"/>
                <a:gd name="T13" fmla="*/ 181133 h 557"/>
                <a:gd name="T14" fmla="*/ 0 w 1091"/>
                <a:gd name="T15" fmla="*/ 181133 h 557"/>
                <a:gd name="T16" fmla="*/ 32605 w 1091"/>
                <a:gd name="T17" fmla="*/ 225439 h 557"/>
                <a:gd name="T18" fmla="*/ 32605 w 1091"/>
                <a:gd name="T19" fmla="*/ 225439 h 557"/>
                <a:gd name="T20" fmla="*/ 106943 w 1091"/>
                <a:gd name="T21" fmla="*/ 282776 h 557"/>
                <a:gd name="T22" fmla="*/ 106943 w 1091"/>
                <a:gd name="T23" fmla="*/ 282776 h 557"/>
                <a:gd name="T24" fmla="*/ 355391 w 1091"/>
                <a:gd name="T25" fmla="*/ 362266 h 557"/>
                <a:gd name="T26" fmla="*/ 355391 w 1091"/>
                <a:gd name="T27" fmla="*/ 362266 h 557"/>
                <a:gd name="T28" fmla="*/ 603186 w 1091"/>
                <a:gd name="T29" fmla="*/ 282776 h 557"/>
                <a:gd name="T30" fmla="*/ 603186 w 1091"/>
                <a:gd name="T31" fmla="*/ 282776 h 557"/>
                <a:gd name="T32" fmla="*/ 678177 w 1091"/>
                <a:gd name="T33" fmla="*/ 225439 h 557"/>
                <a:gd name="T34" fmla="*/ 678177 w 1091"/>
                <a:gd name="T35" fmla="*/ 225439 h 557"/>
                <a:gd name="T36" fmla="*/ 710782 w 1091"/>
                <a:gd name="T37" fmla="*/ 181133 h 557"/>
                <a:gd name="T38" fmla="*/ 710782 w 1091"/>
                <a:gd name="T39" fmla="*/ 181133 h 557"/>
                <a:gd name="T40" fmla="*/ 678177 w 1091"/>
                <a:gd name="T41" fmla="*/ 136827 h 557"/>
                <a:gd name="T42" fmla="*/ 678177 w 1091"/>
                <a:gd name="T43" fmla="*/ 136827 h 557"/>
                <a:gd name="T44" fmla="*/ 603186 w 1091"/>
                <a:gd name="T45" fmla="*/ 79490 h 557"/>
                <a:gd name="T46" fmla="*/ 603186 w 1091"/>
                <a:gd name="T47" fmla="*/ 79490 h 557"/>
                <a:gd name="T48" fmla="*/ 355391 w 1091"/>
                <a:gd name="T49" fmla="*/ 0 h 557"/>
                <a:gd name="T50" fmla="*/ 355391 w 1091"/>
                <a:gd name="T51" fmla="*/ 20198 h 557"/>
                <a:gd name="T52" fmla="*/ 355391 w 1091"/>
                <a:gd name="T53" fmla="*/ 20198 h 557"/>
                <a:gd name="T54" fmla="*/ 690567 w 1091"/>
                <a:gd name="T55" fmla="*/ 181133 h 557"/>
                <a:gd name="T56" fmla="*/ 690567 w 1091"/>
                <a:gd name="T57" fmla="*/ 181133 h 557"/>
                <a:gd name="T58" fmla="*/ 355391 w 1091"/>
                <a:gd name="T59" fmla="*/ 342068 h 557"/>
                <a:gd name="T60" fmla="*/ 355391 w 1091"/>
                <a:gd name="T61" fmla="*/ 342068 h 557"/>
                <a:gd name="T62" fmla="*/ 20215 w 1091"/>
                <a:gd name="T63" fmla="*/ 181133 h 557"/>
                <a:gd name="T64" fmla="*/ 20215 w 1091"/>
                <a:gd name="T65" fmla="*/ 181133 h 557"/>
                <a:gd name="T66" fmla="*/ 355391 w 1091"/>
                <a:gd name="T67" fmla="*/ 20198 h 5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1" h="557">
                  <a:moveTo>
                    <a:pt x="545" y="0"/>
                  </a:moveTo>
                  <a:lnTo>
                    <a:pt x="545" y="0"/>
                  </a:lnTo>
                  <a:cubicBezTo>
                    <a:pt x="388" y="0"/>
                    <a:pt x="251" y="67"/>
                    <a:pt x="164" y="122"/>
                  </a:cubicBezTo>
                  <a:cubicBezTo>
                    <a:pt x="111" y="156"/>
                    <a:pt x="73" y="189"/>
                    <a:pt x="50" y="210"/>
                  </a:cubicBezTo>
                  <a:cubicBezTo>
                    <a:pt x="0" y="256"/>
                    <a:pt x="0" y="269"/>
                    <a:pt x="0" y="278"/>
                  </a:cubicBezTo>
                  <a:cubicBezTo>
                    <a:pt x="0" y="287"/>
                    <a:pt x="0" y="300"/>
                    <a:pt x="50" y="346"/>
                  </a:cubicBezTo>
                  <a:cubicBezTo>
                    <a:pt x="73" y="367"/>
                    <a:pt x="111" y="400"/>
                    <a:pt x="164" y="434"/>
                  </a:cubicBezTo>
                  <a:cubicBezTo>
                    <a:pt x="251" y="489"/>
                    <a:pt x="388" y="556"/>
                    <a:pt x="545" y="556"/>
                  </a:cubicBezTo>
                  <a:cubicBezTo>
                    <a:pt x="701" y="556"/>
                    <a:pt x="838" y="489"/>
                    <a:pt x="925" y="434"/>
                  </a:cubicBezTo>
                  <a:cubicBezTo>
                    <a:pt x="978" y="400"/>
                    <a:pt x="1016" y="367"/>
                    <a:pt x="1040" y="346"/>
                  </a:cubicBezTo>
                  <a:cubicBezTo>
                    <a:pt x="1090" y="300"/>
                    <a:pt x="1090" y="287"/>
                    <a:pt x="1090" y="278"/>
                  </a:cubicBezTo>
                  <a:cubicBezTo>
                    <a:pt x="1090" y="269"/>
                    <a:pt x="1090" y="256"/>
                    <a:pt x="1040" y="210"/>
                  </a:cubicBezTo>
                  <a:cubicBezTo>
                    <a:pt x="1016" y="189"/>
                    <a:pt x="978" y="156"/>
                    <a:pt x="925" y="122"/>
                  </a:cubicBezTo>
                  <a:cubicBezTo>
                    <a:pt x="838" y="67"/>
                    <a:pt x="701" y="0"/>
                    <a:pt x="545" y="0"/>
                  </a:cubicBezTo>
                  <a:close/>
                  <a:moveTo>
                    <a:pt x="545" y="31"/>
                  </a:moveTo>
                  <a:lnTo>
                    <a:pt x="545" y="31"/>
                  </a:lnTo>
                  <a:cubicBezTo>
                    <a:pt x="829" y="31"/>
                    <a:pt x="1059" y="261"/>
                    <a:pt x="1059" y="278"/>
                  </a:cubicBezTo>
                  <a:cubicBezTo>
                    <a:pt x="1059" y="295"/>
                    <a:pt x="829" y="525"/>
                    <a:pt x="545" y="525"/>
                  </a:cubicBezTo>
                  <a:cubicBezTo>
                    <a:pt x="261" y="525"/>
                    <a:pt x="31" y="295"/>
                    <a:pt x="31" y="278"/>
                  </a:cubicBezTo>
                  <a:cubicBezTo>
                    <a:pt x="31" y="261"/>
                    <a:pt x="261" y="31"/>
                    <a:pt x="545" y="31"/>
                  </a:cubicBezTo>
                  <a:close/>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98" name="Freeform 162">
              <a:extLst>
                <a:ext uri="{FF2B5EF4-FFF2-40B4-BE49-F238E27FC236}">
                  <a16:creationId xmlns:a16="http://schemas.microsoft.com/office/drawing/2014/main" id="{D291C200-AEE0-F47E-6F50-F3352610A012}"/>
                </a:ext>
              </a:extLst>
            </p:cNvPr>
            <p:cNvSpPr>
              <a:spLocks noChangeArrowheads="1"/>
            </p:cNvSpPr>
            <p:nvPr/>
          </p:nvSpPr>
          <p:spPr bwMode="auto">
            <a:xfrm>
              <a:off x="9283061" y="5742914"/>
              <a:ext cx="615209" cy="615221"/>
            </a:xfrm>
            <a:custGeom>
              <a:avLst/>
              <a:gdLst>
                <a:gd name="T0" fmla="*/ 321942 w 495"/>
                <a:gd name="T1" fmla="*/ 160971 h 495"/>
                <a:gd name="T2" fmla="*/ 321942 w 495"/>
                <a:gd name="T3" fmla="*/ 160971 h 495"/>
                <a:gd name="T4" fmla="*/ 160971 w 495"/>
                <a:gd name="T5" fmla="*/ 321942 h 495"/>
                <a:gd name="T6" fmla="*/ 160971 w 495"/>
                <a:gd name="T7" fmla="*/ 321942 h 495"/>
                <a:gd name="T8" fmla="*/ 0 w 495"/>
                <a:gd name="T9" fmla="*/ 160971 h 495"/>
                <a:gd name="T10" fmla="*/ 0 w 495"/>
                <a:gd name="T11" fmla="*/ 160971 h 495"/>
                <a:gd name="T12" fmla="*/ 160971 w 495"/>
                <a:gd name="T13" fmla="*/ 0 h 495"/>
                <a:gd name="T14" fmla="*/ 160971 w 495"/>
                <a:gd name="T15" fmla="*/ 0 h 495"/>
                <a:gd name="T16" fmla="*/ 321942 w 495"/>
                <a:gd name="T17" fmla="*/ 160971 h 4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5" h="495">
                  <a:moveTo>
                    <a:pt x="494" y="247"/>
                  </a:moveTo>
                  <a:lnTo>
                    <a:pt x="494" y="247"/>
                  </a:lnTo>
                  <a:cubicBezTo>
                    <a:pt x="494" y="383"/>
                    <a:pt x="383" y="494"/>
                    <a:pt x="247" y="494"/>
                  </a:cubicBezTo>
                  <a:cubicBezTo>
                    <a:pt x="111" y="494"/>
                    <a:pt x="0" y="383"/>
                    <a:pt x="0" y="247"/>
                  </a:cubicBezTo>
                  <a:cubicBezTo>
                    <a:pt x="0" y="111"/>
                    <a:pt x="111" y="0"/>
                    <a:pt x="247" y="0"/>
                  </a:cubicBezTo>
                  <a:cubicBezTo>
                    <a:pt x="383" y="0"/>
                    <a:pt x="494" y="111"/>
                    <a:pt x="494" y="247"/>
                  </a:cubicBezTo>
                </a:path>
              </a:pathLst>
            </a:custGeom>
            <a:solidFill>
              <a:srgbClr val="A1DF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99" name="Freeform 163">
              <a:extLst>
                <a:ext uri="{FF2B5EF4-FFF2-40B4-BE49-F238E27FC236}">
                  <a16:creationId xmlns:a16="http://schemas.microsoft.com/office/drawing/2014/main" id="{2EE46543-BAFF-2126-AB0D-D7F09981DFAF}"/>
                </a:ext>
              </a:extLst>
            </p:cNvPr>
            <p:cNvSpPr>
              <a:spLocks noChangeArrowheads="1"/>
            </p:cNvSpPr>
            <p:nvPr/>
          </p:nvSpPr>
          <p:spPr bwMode="auto">
            <a:xfrm>
              <a:off x="9403906" y="5863762"/>
              <a:ext cx="373520" cy="373528"/>
            </a:xfrm>
            <a:custGeom>
              <a:avLst/>
              <a:gdLst>
                <a:gd name="T0" fmla="*/ 195208 w 300"/>
                <a:gd name="T1" fmla="*/ 97931 h 300"/>
                <a:gd name="T2" fmla="*/ 195208 w 300"/>
                <a:gd name="T3" fmla="*/ 97931 h 300"/>
                <a:gd name="T4" fmla="*/ 97931 w 300"/>
                <a:gd name="T5" fmla="*/ 195208 h 300"/>
                <a:gd name="T6" fmla="*/ 97931 w 300"/>
                <a:gd name="T7" fmla="*/ 195208 h 300"/>
                <a:gd name="T8" fmla="*/ 0 w 300"/>
                <a:gd name="T9" fmla="*/ 97931 h 300"/>
                <a:gd name="T10" fmla="*/ 0 w 300"/>
                <a:gd name="T11" fmla="*/ 97931 h 300"/>
                <a:gd name="T12" fmla="*/ 97931 w 300"/>
                <a:gd name="T13" fmla="*/ 0 h 300"/>
                <a:gd name="T14" fmla="*/ 97931 w 300"/>
                <a:gd name="T15" fmla="*/ 0 h 300"/>
                <a:gd name="T16" fmla="*/ 195208 w 300"/>
                <a:gd name="T17" fmla="*/ 97931 h 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0" h="300">
                  <a:moveTo>
                    <a:pt x="299" y="150"/>
                  </a:moveTo>
                  <a:lnTo>
                    <a:pt x="299" y="150"/>
                  </a:lnTo>
                  <a:cubicBezTo>
                    <a:pt x="299" y="233"/>
                    <a:pt x="233" y="299"/>
                    <a:pt x="150" y="299"/>
                  </a:cubicBezTo>
                  <a:cubicBezTo>
                    <a:pt x="67" y="299"/>
                    <a:pt x="0" y="233"/>
                    <a:pt x="0" y="150"/>
                  </a:cubicBezTo>
                  <a:cubicBezTo>
                    <a:pt x="0" y="68"/>
                    <a:pt x="67" y="0"/>
                    <a:pt x="150" y="0"/>
                  </a:cubicBezTo>
                  <a:cubicBezTo>
                    <a:pt x="233" y="0"/>
                    <a:pt x="299" y="68"/>
                    <a:pt x="299" y="150"/>
                  </a:cubicBez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00" name="Freeform 164">
              <a:extLst>
                <a:ext uri="{FF2B5EF4-FFF2-40B4-BE49-F238E27FC236}">
                  <a16:creationId xmlns:a16="http://schemas.microsoft.com/office/drawing/2014/main" id="{C852578C-5501-6E98-E80B-E80249D2946B}"/>
                </a:ext>
              </a:extLst>
            </p:cNvPr>
            <p:cNvSpPr>
              <a:spLocks noChangeArrowheads="1"/>
            </p:cNvSpPr>
            <p:nvPr/>
          </p:nvSpPr>
          <p:spPr bwMode="auto">
            <a:xfrm>
              <a:off x="9645595" y="5863762"/>
              <a:ext cx="148307" cy="153804"/>
            </a:xfrm>
            <a:custGeom>
              <a:avLst/>
              <a:gdLst>
                <a:gd name="T0" fmla="*/ 77124 w 121"/>
                <a:gd name="T1" fmla="*/ 39663 h 122"/>
                <a:gd name="T2" fmla="*/ 77124 w 121"/>
                <a:gd name="T3" fmla="*/ 39663 h 122"/>
                <a:gd name="T4" fmla="*/ 38562 w 121"/>
                <a:gd name="T5" fmla="*/ 79987 h 122"/>
                <a:gd name="T6" fmla="*/ 38562 w 121"/>
                <a:gd name="T7" fmla="*/ 79987 h 122"/>
                <a:gd name="T8" fmla="*/ 0 w 121"/>
                <a:gd name="T9" fmla="*/ 39663 h 122"/>
                <a:gd name="T10" fmla="*/ 0 w 121"/>
                <a:gd name="T11" fmla="*/ 39663 h 122"/>
                <a:gd name="T12" fmla="*/ 38562 w 121"/>
                <a:gd name="T13" fmla="*/ 0 h 122"/>
                <a:gd name="T14" fmla="*/ 38562 w 121"/>
                <a:gd name="T15" fmla="*/ 0 h 122"/>
                <a:gd name="T16" fmla="*/ 77124 w 121"/>
                <a:gd name="T17" fmla="*/ 39663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 h="122">
                  <a:moveTo>
                    <a:pt x="120" y="60"/>
                  </a:moveTo>
                  <a:lnTo>
                    <a:pt x="120" y="60"/>
                  </a:lnTo>
                  <a:cubicBezTo>
                    <a:pt x="120" y="94"/>
                    <a:pt x="93" y="121"/>
                    <a:pt x="60" y="121"/>
                  </a:cubicBezTo>
                  <a:cubicBezTo>
                    <a:pt x="27" y="121"/>
                    <a:pt x="0" y="94"/>
                    <a:pt x="0" y="60"/>
                  </a:cubicBezTo>
                  <a:cubicBezTo>
                    <a:pt x="0" y="27"/>
                    <a:pt x="27" y="0"/>
                    <a:pt x="60" y="0"/>
                  </a:cubicBezTo>
                  <a:cubicBezTo>
                    <a:pt x="93" y="0"/>
                    <a:pt x="120" y="27"/>
                    <a:pt x="120" y="6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01" name="Freeform 165">
              <a:extLst>
                <a:ext uri="{FF2B5EF4-FFF2-40B4-BE49-F238E27FC236}">
                  <a16:creationId xmlns:a16="http://schemas.microsoft.com/office/drawing/2014/main" id="{81581290-1A60-40A2-9A21-5C5CD26CBCE2}"/>
                </a:ext>
              </a:extLst>
            </p:cNvPr>
            <p:cNvSpPr>
              <a:spLocks noChangeArrowheads="1"/>
            </p:cNvSpPr>
            <p:nvPr/>
          </p:nvSpPr>
          <p:spPr bwMode="auto">
            <a:xfrm>
              <a:off x="10030100" y="7066740"/>
              <a:ext cx="521828" cy="98874"/>
            </a:xfrm>
            <a:custGeom>
              <a:avLst/>
              <a:gdLst>
                <a:gd name="T0" fmla="*/ 272978 w 421"/>
                <a:gd name="T1" fmla="*/ 51180 h 78"/>
                <a:gd name="T2" fmla="*/ 0 w 421"/>
                <a:gd name="T3" fmla="*/ 51180 h 78"/>
                <a:gd name="T4" fmla="*/ 0 w 421"/>
                <a:gd name="T5" fmla="*/ 0 h 78"/>
                <a:gd name="T6" fmla="*/ 272978 w 421"/>
                <a:gd name="T7" fmla="*/ 0 h 78"/>
                <a:gd name="T8" fmla="*/ 272978 w 421"/>
                <a:gd name="T9" fmla="*/ 5118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78">
                  <a:moveTo>
                    <a:pt x="420" y="77"/>
                  </a:moveTo>
                  <a:lnTo>
                    <a:pt x="0" y="77"/>
                  </a:lnTo>
                  <a:lnTo>
                    <a:pt x="0" y="0"/>
                  </a:lnTo>
                  <a:lnTo>
                    <a:pt x="420" y="0"/>
                  </a:lnTo>
                  <a:lnTo>
                    <a:pt x="420" y="77"/>
                  </a:lnTo>
                </a:path>
              </a:pathLst>
            </a:custGeom>
            <a:solidFill>
              <a:srgbClr val="04A9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02" name="Freeform 51">
              <a:extLst>
                <a:ext uri="{FF2B5EF4-FFF2-40B4-BE49-F238E27FC236}">
                  <a16:creationId xmlns:a16="http://schemas.microsoft.com/office/drawing/2014/main" id="{84B80FC4-67B1-1DD3-0E81-E69C30CD35FA}"/>
                </a:ext>
              </a:extLst>
            </p:cNvPr>
            <p:cNvSpPr>
              <a:spLocks noChangeArrowheads="1"/>
            </p:cNvSpPr>
            <p:nvPr/>
          </p:nvSpPr>
          <p:spPr bwMode="auto">
            <a:xfrm>
              <a:off x="9892845" y="6588844"/>
              <a:ext cx="778302" cy="482137"/>
            </a:xfrm>
            <a:custGeom>
              <a:avLst/>
              <a:gdLst>
                <a:gd name="connsiteX0" fmla="*/ 313269 w 778302"/>
                <a:gd name="connsiteY0" fmla="*/ 0 h 482137"/>
                <a:gd name="connsiteX1" fmla="*/ 313269 w 778302"/>
                <a:gd name="connsiteY1" fmla="*/ 2505 h 482137"/>
                <a:gd name="connsiteX2" fmla="*/ 386563 w 778302"/>
                <a:gd name="connsiteY2" fmla="*/ 76391 h 482137"/>
                <a:gd name="connsiteX3" fmla="*/ 459857 w 778302"/>
                <a:gd name="connsiteY3" fmla="*/ 2505 h 482137"/>
                <a:gd name="connsiteX4" fmla="*/ 459857 w 778302"/>
                <a:gd name="connsiteY4" fmla="*/ 0 h 482137"/>
                <a:gd name="connsiteX5" fmla="*/ 469795 w 778302"/>
                <a:gd name="connsiteY5" fmla="*/ 6262 h 482137"/>
                <a:gd name="connsiteX6" fmla="*/ 548058 w 778302"/>
                <a:gd name="connsiteY6" fmla="*/ 41326 h 482137"/>
                <a:gd name="connsiteX7" fmla="*/ 613898 w 778302"/>
                <a:gd name="connsiteY7" fmla="*/ 53849 h 482137"/>
                <a:gd name="connsiteX8" fmla="*/ 613898 w 778302"/>
                <a:gd name="connsiteY8" fmla="*/ 128257 h 482137"/>
                <a:gd name="connsiteX9" fmla="*/ 615142 w 778302"/>
                <a:gd name="connsiteY9" fmla="*/ 129880 h 482137"/>
                <a:gd name="connsiteX10" fmla="*/ 615142 w 778302"/>
                <a:gd name="connsiteY10" fmla="*/ 49436 h 482137"/>
                <a:gd name="connsiteX11" fmla="*/ 741109 w 778302"/>
                <a:gd name="connsiteY11" fmla="*/ 432925 h 482137"/>
                <a:gd name="connsiteX12" fmla="*/ 615142 w 778302"/>
                <a:gd name="connsiteY12" fmla="*/ 476645 h 482137"/>
                <a:gd name="connsiteX13" fmla="*/ 615142 w 778302"/>
                <a:gd name="connsiteY13" fmla="*/ 360060 h 482137"/>
                <a:gd name="connsiteX14" fmla="*/ 613898 w 778302"/>
                <a:gd name="connsiteY14" fmla="*/ 361059 h 482137"/>
                <a:gd name="connsiteX15" fmla="*/ 613898 w 778302"/>
                <a:gd name="connsiteY15" fmla="*/ 482137 h 482137"/>
                <a:gd name="connsiteX16" fmla="*/ 159228 w 778302"/>
                <a:gd name="connsiteY16" fmla="*/ 482137 h 482137"/>
                <a:gd name="connsiteX17" fmla="*/ 159228 w 778302"/>
                <a:gd name="connsiteY17" fmla="*/ 476353 h 482137"/>
                <a:gd name="connsiteX18" fmla="*/ 153558 w 778302"/>
                <a:gd name="connsiteY18" fmla="*/ 475962 h 482137"/>
                <a:gd name="connsiteX19" fmla="*/ 36889 w 778302"/>
                <a:gd name="connsiteY19" fmla="*/ 432925 h 482137"/>
                <a:gd name="connsiteX20" fmla="*/ 152681 w 778302"/>
                <a:gd name="connsiteY20" fmla="*/ 62584 h 482137"/>
                <a:gd name="connsiteX21" fmla="*/ 159228 w 778302"/>
                <a:gd name="connsiteY21" fmla="*/ 54603 h 482137"/>
                <a:gd name="connsiteX22" fmla="*/ 159228 w 778302"/>
                <a:gd name="connsiteY22" fmla="*/ 53849 h 482137"/>
                <a:gd name="connsiteX23" fmla="*/ 159956 w 778302"/>
                <a:gd name="connsiteY23" fmla="*/ 53716 h 482137"/>
                <a:gd name="connsiteX24" fmla="*/ 163466 w 778302"/>
                <a:gd name="connsiteY24" fmla="*/ 49436 h 482137"/>
                <a:gd name="connsiteX25" fmla="*/ 163466 w 778302"/>
                <a:gd name="connsiteY25" fmla="*/ 53072 h 482137"/>
                <a:gd name="connsiteX26" fmla="*/ 227553 w 778302"/>
                <a:gd name="connsiteY26" fmla="*/ 41326 h 482137"/>
                <a:gd name="connsiteX27" fmla="*/ 305816 w 778302"/>
                <a:gd name="connsiteY27" fmla="*/ 5009 h 482137"/>
                <a:gd name="connsiteX0" fmla="*/ 313269 w 778302"/>
                <a:gd name="connsiteY0" fmla="*/ 0 h 482137"/>
                <a:gd name="connsiteX1" fmla="*/ 313269 w 778302"/>
                <a:gd name="connsiteY1" fmla="*/ 2505 h 482137"/>
                <a:gd name="connsiteX2" fmla="*/ 386563 w 778302"/>
                <a:gd name="connsiteY2" fmla="*/ 76391 h 482137"/>
                <a:gd name="connsiteX3" fmla="*/ 459857 w 778302"/>
                <a:gd name="connsiteY3" fmla="*/ 2505 h 482137"/>
                <a:gd name="connsiteX4" fmla="*/ 459857 w 778302"/>
                <a:gd name="connsiteY4" fmla="*/ 0 h 482137"/>
                <a:gd name="connsiteX5" fmla="*/ 469795 w 778302"/>
                <a:gd name="connsiteY5" fmla="*/ 6262 h 482137"/>
                <a:gd name="connsiteX6" fmla="*/ 548058 w 778302"/>
                <a:gd name="connsiteY6" fmla="*/ 41326 h 482137"/>
                <a:gd name="connsiteX7" fmla="*/ 613898 w 778302"/>
                <a:gd name="connsiteY7" fmla="*/ 53849 h 482137"/>
                <a:gd name="connsiteX8" fmla="*/ 613898 w 778302"/>
                <a:gd name="connsiteY8" fmla="*/ 128257 h 482137"/>
                <a:gd name="connsiteX9" fmla="*/ 615142 w 778302"/>
                <a:gd name="connsiteY9" fmla="*/ 49436 h 482137"/>
                <a:gd name="connsiteX10" fmla="*/ 741109 w 778302"/>
                <a:gd name="connsiteY10" fmla="*/ 432925 h 482137"/>
                <a:gd name="connsiteX11" fmla="*/ 615142 w 778302"/>
                <a:gd name="connsiteY11" fmla="*/ 476645 h 482137"/>
                <a:gd name="connsiteX12" fmla="*/ 615142 w 778302"/>
                <a:gd name="connsiteY12" fmla="*/ 360060 h 482137"/>
                <a:gd name="connsiteX13" fmla="*/ 613898 w 778302"/>
                <a:gd name="connsiteY13" fmla="*/ 361059 h 482137"/>
                <a:gd name="connsiteX14" fmla="*/ 613898 w 778302"/>
                <a:gd name="connsiteY14" fmla="*/ 482137 h 482137"/>
                <a:gd name="connsiteX15" fmla="*/ 159228 w 778302"/>
                <a:gd name="connsiteY15" fmla="*/ 482137 h 482137"/>
                <a:gd name="connsiteX16" fmla="*/ 159228 w 778302"/>
                <a:gd name="connsiteY16" fmla="*/ 476353 h 482137"/>
                <a:gd name="connsiteX17" fmla="*/ 153558 w 778302"/>
                <a:gd name="connsiteY17" fmla="*/ 475962 h 482137"/>
                <a:gd name="connsiteX18" fmla="*/ 36889 w 778302"/>
                <a:gd name="connsiteY18" fmla="*/ 432925 h 482137"/>
                <a:gd name="connsiteX19" fmla="*/ 152681 w 778302"/>
                <a:gd name="connsiteY19" fmla="*/ 62584 h 482137"/>
                <a:gd name="connsiteX20" fmla="*/ 159228 w 778302"/>
                <a:gd name="connsiteY20" fmla="*/ 54603 h 482137"/>
                <a:gd name="connsiteX21" fmla="*/ 159228 w 778302"/>
                <a:gd name="connsiteY21" fmla="*/ 53849 h 482137"/>
                <a:gd name="connsiteX22" fmla="*/ 159956 w 778302"/>
                <a:gd name="connsiteY22" fmla="*/ 53716 h 482137"/>
                <a:gd name="connsiteX23" fmla="*/ 163466 w 778302"/>
                <a:gd name="connsiteY23" fmla="*/ 49436 h 482137"/>
                <a:gd name="connsiteX24" fmla="*/ 163466 w 778302"/>
                <a:gd name="connsiteY24" fmla="*/ 53072 h 482137"/>
                <a:gd name="connsiteX25" fmla="*/ 227553 w 778302"/>
                <a:gd name="connsiteY25" fmla="*/ 41326 h 482137"/>
                <a:gd name="connsiteX26" fmla="*/ 305816 w 778302"/>
                <a:gd name="connsiteY26" fmla="*/ 5009 h 482137"/>
                <a:gd name="connsiteX27" fmla="*/ 313269 w 778302"/>
                <a:gd name="connsiteY27" fmla="*/ 0 h 482137"/>
                <a:gd name="connsiteX0" fmla="*/ 313269 w 778302"/>
                <a:gd name="connsiteY0" fmla="*/ 0 h 482137"/>
                <a:gd name="connsiteX1" fmla="*/ 313269 w 778302"/>
                <a:gd name="connsiteY1" fmla="*/ 2505 h 482137"/>
                <a:gd name="connsiteX2" fmla="*/ 386563 w 778302"/>
                <a:gd name="connsiteY2" fmla="*/ 76391 h 482137"/>
                <a:gd name="connsiteX3" fmla="*/ 459857 w 778302"/>
                <a:gd name="connsiteY3" fmla="*/ 2505 h 482137"/>
                <a:gd name="connsiteX4" fmla="*/ 459857 w 778302"/>
                <a:gd name="connsiteY4" fmla="*/ 0 h 482137"/>
                <a:gd name="connsiteX5" fmla="*/ 469795 w 778302"/>
                <a:gd name="connsiteY5" fmla="*/ 6262 h 482137"/>
                <a:gd name="connsiteX6" fmla="*/ 548058 w 778302"/>
                <a:gd name="connsiteY6" fmla="*/ 41326 h 482137"/>
                <a:gd name="connsiteX7" fmla="*/ 613898 w 778302"/>
                <a:gd name="connsiteY7" fmla="*/ 53849 h 482137"/>
                <a:gd name="connsiteX8" fmla="*/ 615142 w 778302"/>
                <a:gd name="connsiteY8" fmla="*/ 49436 h 482137"/>
                <a:gd name="connsiteX9" fmla="*/ 741109 w 778302"/>
                <a:gd name="connsiteY9" fmla="*/ 432925 h 482137"/>
                <a:gd name="connsiteX10" fmla="*/ 615142 w 778302"/>
                <a:gd name="connsiteY10" fmla="*/ 476645 h 482137"/>
                <a:gd name="connsiteX11" fmla="*/ 615142 w 778302"/>
                <a:gd name="connsiteY11" fmla="*/ 360060 h 482137"/>
                <a:gd name="connsiteX12" fmla="*/ 613898 w 778302"/>
                <a:gd name="connsiteY12" fmla="*/ 361059 h 482137"/>
                <a:gd name="connsiteX13" fmla="*/ 613898 w 778302"/>
                <a:gd name="connsiteY13" fmla="*/ 482137 h 482137"/>
                <a:gd name="connsiteX14" fmla="*/ 159228 w 778302"/>
                <a:gd name="connsiteY14" fmla="*/ 482137 h 482137"/>
                <a:gd name="connsiteX15" fmla="*/ 159228 w 778302"/>
                <a:gd name="connsiteY15" fmla="*/ 476353 h 482137"/>
                <a:gd name="connsiteX16" fmla="*/ 153558 w 778302"/>
                <a:gd name="connsiteY16" fmla="*/ 475962 h 482137"/>
                <a:gd name="connsiteX17" fmla="*/ 36889 w 778302"/>
                <a:gd name="connsiteY17" fmla="*/ 432925 h 482137"/>
                <a:gd name="connsiteX18" fmla="*/ 152681 w 778302"/>
                <a:gd name="connsiteY18" fmla="*/ 62584 h 482137"/>
                <a:gd name="connsiteX19" fmla="*/ 159228 w 778302"/>
                <a:gd name="connsiteY19" fmla="*/ 54603 h 482137"/>
                <a:gd name="connsiteX20" fmla="*/ 159228 w 778302"/>
                <a:gd name="connsiteY20" fmla="*/ 53849 h 482137"/>
                <a:gd name="connsiteX21" fmla="*/ 159956 w 778302"/>
                <a:gd name="connsiteY21" fmla="*/ 53716 h 482137"/>
                <a:gd name="connsiteX22" fmla="*/ 163466 w 778302"/>
                <a:gd name="connsiteY22" fmla="*/ 49436 h 482137"/>
                <a:gd name="connsiteX23" fmla="*/ 163466 w 778302"/>
                <a:gd name="connsiteY23" fmla="*/ 53072 h 482137"/>
                <a:gd name="connsiteX24" fmla="*/ 227553 w 778302"/>
                <a:gd name="connsiteY24" fmla="*/ 41326 h 482137"/>
                <a:gd name="connsiteX25" fmla="*/ 305816 w 778302"/>
                <a:gd name="connsiteY25" fmla="*/ 5009 h 482137"/>
                <a:gd name="connsiteX26" fmla="*/ 313269 w 778302"/>
                <a:gd name="connsiteY26" fmla="*/ 0 h 482137"/>
                <a:gd name="connsiteX0" fmla="*/ 313269 w 778302"/>
                <a:gd name="connsiteY0" fmla="*/ 0 h 482137"/>
                <a:gd name="connsiteX1" fmla="*/ 313269 w 778302"/>
                <a:gd name="connsiteY1" fmla="*/ 2505 h 482137"/>
                <a:gd name="connsiteX2" fmla="*/ 386563 w 778302"/>
                <a:gd name="connsiteY2" fmla="*/ 76391 h 482137"/>
                <a:gd name="connsiteX3" fmla="*/ 459857 w 778302"/>
                <a:gd name="connsiteY3" fmla="*/ 2505 h 482137"/>
                <a:gd name="connsiteX4" fmla="*/ 459857 w 778302"/>
                <a:gd name="connsiteY4" fmla="*/ 0 h 482137"/>
                <a:gd name="connsiteX5" fmla="*/ 469795 w 778302"/>
                <a:gd name="connsiteY5" fmla="*/ 6262 h 482137"/>
                <a:gd name="connsiteX6" fmla="*/ 548058 w 778302"/>
                <a:gd name="connsiteY6" fmla="*/ 41326 h 482137"/>
                <a:gd name="connsiteX7" fmla="*/ 613898 w 778302"/>
                <a:gd name="connsiteY7" fmla="*/ 53849 h 482137"/>
                <a:gd name="connsiteX8" fmla="*/ 615142 w 778302"/>
                <a:gd name="connsiteY8" fmla="*/ 49436 h 482137"/>
                <a:gd name="connsiteX9" fmla="*/ 741109 w 778302"/>
                <a:gd name="connsiteY9" fmla="*/ 432925 h 482137"/>
                <a:gd name="connsiteX10" fmla="*/ 615142 w 778302"/>
                <a:gd name="connsiteY10" fmla="*/ 476645 h 482137"/>
                <a:gd name="connsiteX11" fmla="*/ 615142 w 778302"/>
                <a:gd name="connsiteY11" fmla="*/ 360060 h 482137"/>
                <a:gd name="connsiteX12" fmla="*/ 613898 w 778302"/>
                <a:gd name="connsiteY12" fmla="*/ 482137 h 482137"/>
                <a:gd name="connsiteX13" fmla="*/ 159228 w 778302"/>
                <a:gd name="connsiteY13" fmla="*/ 482137 h 482137"/>
                <a:gd name="connsiteX14" fmla="*/ 159228 w 778302"/>
                <a:gd name="connsiteY14" fmla="*/ 476353 h 482137"/>
                <a:gd name="connsiteX15" fmla="*/ 153558 w 778302"/>
                <a:gd name="connsiteY15" fmla="*/ 475962 h 482137"/>
                <a:gd name="connsiteX16" fmla="*/ 36889 w 778302"/>
                <a:gd name="connsiteY16" fmla="*/ 432925 h 482137"/>
                <a:gd name="connsiteX17" fmla="*/ 152681 w 778302"/>
                <a:gd name="connsiteY17" fmla="*/ 62584 h 482137"/>
                <a:gd name="connsiteX18" fmla="*/ 159228 w 778302"/>
                <a:gd name="connsiteY18" fmla="*/ 54603 h 482137"/>
                <a:gd name="connsiteX19" fmla="*/ 159228 w 778302"/>
                <a:gd name="connsiteY19" fmla="*/ 53849 h 482137"/>
                <a:gd name="connsiteX20" fmla="*/ 159956 w 778302"/>
                <a:gd name="connsiteY20" fmla="*/ 53716 h 482137"/>
                <a:gd name="connsiteX21" fmla="*/ 163466 w 778302"/>
                <a:gd name="connsiteY21" fmla="*/ 49436 h 482137"/>
                <a:gd name="connsiteX22" fmla="*/ 163466 w 778302"/>
                <a:gd name="connsiteY22" fmla="*/ 53072 h 482137"/>
                <a:gd name="connsiteX23" fmla="*/ 227553 w 778302"/>
                <a:gd name="connsiteY23" fmla="*/ 41326 h 482137"/>
                <a:gd name="connsiteX24" fmla="*/ 305816 w 778302"/>
                <a:gd name="connsiteY24" fmla="*/ 5009 h 482137"/>
                <a:gd name="connsiteX25" fmla="*/ 313269 w 778302"/>
                <a:gd name="connsiteY25" fmla="*/ 0 h 482137"/>
                <a:gd name="connsiteX0" fmla="*/ 313269 w 778302"/>
                <a:gd name="connsiteY0" fmla="*/ 0 h 482137"/>
                <a:gd name="connsiteX1" fmla="*/ 313269 w 778302"/>
                <a:gd name="connsiteY1" fmla="*/ 2505 h 482137"/>
                <a:gd name="connsiteX2" fmla="*/ 386563 w 778302"/>
                <a:gd name="connsiteY2" fmla="*/ 76391 h 482137"/>
                <a:gd name="connsiteX3" fmla="*/ 459857 w 778302"/>
                <a:gd name="connsiteY3" fmla="*/ 2505 h 482137"/>
                <a:gd name="connsiteX4" fmla="*/ 459857 w 778302"/>
                <a:gd name="connsiteY4" fmla="*/ 0 h 482137"/>
                <a:gd name="connsiteX5" fmla="*/ 469795 w 778302"/>
                <a:gd name="connsiteY5" fmla="*/ 6262 h 482137"/>
                <a:gd name="connsiteX6" fmla="*/ 548058 w 778302"/>
                <a:gd name="connsiteY6" fmla="*/ 41326 h 482137"/>
                <a:gd name="connsiteX7" fmla="*/ 613898 w 778302"/>
                <a:gd name="connsiteY7" fmla="*/ 53849 h 482137"/>
                <a:gd name="connsiteX8" fmla="*/ 615142 w 778302"/>
                <a:gd name="connsiteY8" fmla="*/ 49436 h 482137"/>
                <a:gd name="connsiteX9" fmla="*/ 741109 w 778302"/>
                <a:gd name="connsiteY9" fmla="*/ 432925 h 482137"/>
                <a:gd name="connsiteX10" fmla="*/ 615142 w 778302"/>
                <a:gd name="connsiteY10" fmla="*/ 476645 h 482137"/>
                <a:gd name="connsiteX11" fmla="*/ 613898 w 778302"/>
                <a:gd name="connsiteY11" fmla="*/ 482137 h 482137"/>
                <a:gd name="connsiteX12" fmla="*/ 159228 w 778302"/>
                <a:gd name="connsiteY12" fmla="*/ 482137 h 482137"/>
                <a:gd name="connsiteX13" fmla="*/ 159228 w 778302"/>
                <a:gd name="connsiteY13" fmla="*/ 476353 h 482137"/>
                <a:gd name="connsiteX14" fmla="*/ 153558 w 778302"/>
                <a:gd name="connsiteY14" fmla="*/ 475962 h 482137"/>
                <a:gd name="connsiteX15" fmla="*/ 36889 w 778302"/>
                <a:gd name="connsiteY15" fmla="*/ 432925 h 482137"/>
                <a:gd name="connsiteX16" fmla="*/ 152681 w 778302"/>
                <a:gd name="connsiteY16" fmla="*/ 62584 h 482137"/>
                <a:gd name="connsiteX17" fmla="*/ 159228 w 778302"/>
                <a:gd name="connsiteY17" fmla="*/ 54603 h 482137"/>
                <a:gd name="connsiteX18" fmla="*/ 159228 w 778302"/>
                <a:gd name="connsiteY18" fmla="*/ 53849 h 482137"/>
                <a:gd name="connsiteX19" fmla="*/ 159956 w 778302"/>
                <a:gd name="connsiteY19" fmla="*/ 53716 h 482137"/>
                <a:gd name="connsiteX20" fmla="*/ 163466 w 778302"/>
                <a:gd name="connsiteY20" fmla="*/ 49436 h 482137"/>
                <a:gd name="connsiteX21" fmla="*/ 163466 w 778302"/>
                <a:gd name="connsiteY21" fmla="*/ 53072 h 482137"/>
                <a:gd name="connsiteX22" fmla="*/ 227553 w 778302"/>
                <a:gd name="connsiteY22" fmla="*/ 41326 h 482137"/>
                <a:gd name="connsiteX23" fmla="*/ 305816 w 778302"/>
                <a:gd name="connsiteY23" fmla="*/ 5009 h 482137"/>
                <a:gd name="connsiteX24" fmla="*/ 313269 w 778302"/>
                <a:gd name="connsiteY24" fmla="*/ 0 h 48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78302" h="482137">
                  <a:moveTo>
                    <a:pt x="313269" y="0"/>
                  </a:moveTo>
                  <a:lnTo>
                    <a:pt x="313269" y="2505"/>
                  </a:lnTo>
                  <a:cubicBezTo>
                    <a:pt x="313269" y="43831"/>
                    <a:pt x="345568" y="76391"/>
                    <a:pt x="386563" y="76391"/>
                  </a:cubicBezTo>
                  <a:cubicBezTo>
                    <a:pt x="427558" y="76391"/>
                    <a:pt x="459857" y="43831"/>
                    <a:pt x="459857" y="2505"/>
                  </a:cubicBezTo>
                  <a:lnTo>
                    <a:pt x="459857" y="0"/>
                  </a:lnTo>
                  <a:lnTo>
                    <a:pt x="469795" y="6262"/>
                  </a:lnTo>
                  <a:cubicBezTo>
                    <a:pt x="493398" y="23794"/>
                    <a:pt x="519485" y="35065"/>
                    <a:pt x="548058" y="41326"/>
                  </a:cubicBezTo>
                  <a:lnTo>
                    <a:pt x="613898" y="53849"/>
                  </a:lnTo>
                  <a:lnTo>
                    <a:pt x="615142" y="49436"/>
                  </a:lnTo>
                  <a:cubicBezTo>
                    <a:pt x="615142" y="49436"/>
                    <a:pt x="872064" y="351730"/>
                    <a:pt x="741109" y="432925"/>
                  </a:cubicBezTo>
                  <a:cubicBezTo>
                    <a:pt x="671266" y="476645"/>
                    <a:pt x="615142" y="476645"/>
                    <a:pt x="615142" y="476645"/>
                  </a:cubicBezTo>
                  <a:lnTo>
                    <a:pt x="613898" y="482137"/>
                  </a:lnTo>
                  <a:lnTo>
                    <a:pt x="159228" y="482137"/>
                  </a:lnTo>
                  <a:lnTo>
                    <a:pt x="159228" y="476353"/>
                  </a:lnTo>
                  <a:lnTo>
                    <a:pt x="153558" y="475962"/>
                  </a:lnTo>
                  <a:cubicBezTo>
                    <a:pt x="134406" y="473913"/>
                    <a:pt x="89525" y="465715"/>
                    <a:pt x="36889" y="432925"/>
                  </a:cubicBezTo>
                  <a:cubicBezTo>
                    <a:pt x="-77155" y="361880"/>
                    <a:pt x="105289" y="121555"/>
                    <a:pt x="152681" y="62584"/>
                  </a:cubicBezTo>
                  <a:lnTo>
                    <a:pt x="159228" y="54603"/>
                  </a:lnTo>
                  <a:lnTo>
                    <a:pt x="159228" y="53849"/>
                  </a:lnTo>
                  <a:lnTo>
                    <a:pt x="159956" y="53716"/>
                  </a:lnTo>
                  <a:lnTo>
                    <a:pt x="163466" y="49436"/>
                  </a:lnTo>
                  <a:lnTo>
                    <a:pt x="163466" y="53072"/>
                  </a:lnTo>
                  <a:lnTo>
                    <a:pt x="227553" y="41326"/>
                  </a:lnTo>
                  <a:cubicBezTo>
                    <a:pt x="254883" y="35065"/>
                    <a:pt x="282212" y="22542"/>
                    <a:pt x="305816" y="5009"/>
                  </a:cubicBezTo>
                  <a:lnTo>
                    <a:pt x="313269" y="0"/>
                  </a:lnTo>
                  <a:close/>
                </a:path>
              </a:pathLst>
            </a:custGeom>
            <a:solidFill>
              <a:srgbClr val="D0D1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203" name="Freeform 52">
              <a:extLst>
                <a:ext uri="{FF2B5EF4-FFF2-40B4-BE49-F238E27FC236}">
                  <a16:creationId xmlns:a16="http://schemas.microsoft.com/office/drawing/2014/main" id="{0FE66214-1F8F-9B2B-0DB8-345C61DBDA55}"/>
                </a:ext>
              </a:extLst>
            </p:cNvPr>
            <p:cNvSpPr>
              <a:spLocks noChangeArrowheads="1"/>
            </p:cNvSpPr>
            <p:nvPr/>
          </p:nvSpPr>
          <p:spPr bwMode="auto">
            <a:xfrm>
              <a:off x="10052073" y="6709691"/>
              <a:ext cx="454680" cy="355799"/>
            </a:xfrm>
            <a:custGeom>
              <a:avLst/>
              <a:gdLst>
                <a:gd name="connsiteX0" fmla="*/ 454680 w 454680"/>
                <a:gd name="connsiteY0" fmla="*/ 0 h 355799"/>
                <a:gd name="connsiteX1" fmla="*/ 454680 w 454680"/>
                <a:gd name="connsiteY1" fmla="*/ 355799 h 355799"/>
                <a:gd name="connsiteX2" fmla="*/ 263660 w 454680"/>
                <a:gd name="connsiteY2" fmla="*/ 355799 h 355799"/>
                <a:gd name="connsiteX3" fmla="*/ 0 w 454680"/>
                <a:gd name="connsiteY3" fmla="*/ 0 h 355799"/>
                <a:gd name="connsiteX4" fmla="*/ 191020 w 454680"/>
                <a:gd name="connsiteY4" fmla="*/ 355799 h 355799"/>
                <a:gd name="connsiteX5" fmla="*/ 0 w 454680"/>
                <a:gd name="connsiteY5" fmla="*/ 355799 h 35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680" h="355799">
                  <a:moveTo>
                    <a:pt x="454680" y="0"/>
                  </a:moveTo>
                  <a:lnTo>
                    <a:pt x="454680" y="355799"/>
                  </a:lnTo>
                  <a:lnTo>
                    <a:pt x="263660" y="355799"/>
                  </a:lnTo>
                  <a:close/>
                  <a:moveTo>
                    <a:pt x="0" y="0"/>
                  </a:moveTo>
                  <a:lnTo>
                    <a:pt x="191020" y="355799"/>
                  </a:lnTo>
                  <a:lnTo>
                    <a:pt x="0" y="355799"/>
                  </a:lnTo>
                  <a:close/>
                </a:path>
              </a:pathLst>
            </a:custGeom>
            <a:solidFill>
              <a:srgbClr val="9C9EB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204" name="Freeform 172">
              <a:extLst>
                <a:ext uri="{FF2B5EF4-FFF2-40B4-BE49-F238E27FC236}">
                  <a16:creationId xmlns:a16="http://schemas.microsoft.com/office/drawing/2014/main" id="{7B4BF393-D222-40F8-ED6F-01BCB6FABAFE}"/>
                </a:ext>
              </a:extLst>
            </p:cNvPr>
            <p:cNvSpPr>
              <a:spLocks noChangeArrowheads="1"/>
            </p:cNvSpPr>
            <p:nvPr/>
          </p:nvSpPr>
          <p:spPr bwMode="auto">
            <a:xfrm>
              <a:off x="9986159" y="6808565"/>
              <a:ext cx="576757" cy="302116"/>
            </a:xfrm>
            <a:custGeom>
              <a:avLst/>
              <a:gdLst>
                <a:gd name="T0" fmla="*/ 249522 w 463"/>
                <a:gd name="T1" fmla="*/ 157759 h 241"/>
                <a:gd name="T2" fmla="*/ 52909 w 463"/>
                <a:gd name="T3" fmla="*/ 157759 h 241"/>
                <a:gd name="T4" fmla="*/ 0 w 463"/>
                <a:gd name="T5" fmla="*/ 0 h 241"/>
                <a:gd name="T6" fmla="*/ 301778 w 463"/>
                <a:gd name="T7" fmla="*/ 0 h 241"/>
                <a:gd name="T8" fmla="*/ 249522 w 463"/>
                <a:gd name="T9" fmla="*/ 157759 h 2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3" h="241">
                  <a:moveTo>
                    <a:pt x="382" y="240"/>
                  </a:moveTo>
                  <a:lnTo>
                    <a:pt x="81" y="240"/>
                  </a:lnTo>
                  <a:lnTo>
                    <a:pt x="0" y="0"/>
                  </a:lnTo>
                  <a:lnTo>
                    <a:pt x="462" y="0"/>
                  </a:lnTo>
                  <a:lnTo>
                    <a:pt x="382" y="240"/>
                  </a:ln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05" name="Freeform 173">
              <a:extLst>
                <a:ext uri="{FF2B5EF4-FFF2-40B4-BE49-F238E27FC236}">
                  <a16:creationId xmlns:a16="http://schemas.microsoft.com/office/drawing/2014/main" id="{4EE45BA9-25CE-1668-CE58-3AF3BE4A29EB}"/>
                </a:ext>
              </a:extLst>
            </p:cNvPr>
            <p:cNvSpPr>
              <a:spLocks noChangeArrowheads="1"/>
            </p:cNvSpPr>
            <p:nvPr/>
          </p:nvSpPr>
          <p:spPr bwMode="auto">
            <a:xfrm>
              <a:off x="10233340" y="6885470"/>
              <a:ext cx="76901" cy="115351"/>
            </a:xfrm>
            <a:custGeom>
              <a:avLst/>
              <a:gdLst>
                <a:gd name="T0" fmla="*/ 19170 w 61"/>
                <a:gd name="T1" fmla="*/ 29917 h 93"/>
                <a:gd name="T2" fmla="*/ 19170 w 61"/>
                <a:gd name="T3" fmla="*/ 29917 h 93"/>
                <a:gd name="T4" fmla="*/ 39663 w 61"/>
                <a:gd name="T5" fmla="*/ 1301 h 93"/>
                <a:gd name="T6" fmla="*/ 39663 w 61"/>
                <a:gd name="T7" fmla="*/ 1301 h 93"/>
                <a:gd name="T8" fmla="*/ 29747 w 61"/>
                <a:gd name="T9" fmla="*/ 0 h 93"/>
                <a:gd name="T10" fmla="*/ 29747 w 61"/>
                <a:gd name="T11" fmla="*/ 0 h 93"/>
                <a:gd name="T12" fmla="*/ 0 w 61"/>
                <a:gd name="T13" fmla="*/ 29917 h 93"/>
                <a:gd name="T14" fmla="*/ 0 w 61"/>
                <a:gd name="T15" fmla="*/ 29917 h 93"/>
                <a:gd name="T16" fmla="*/ 29747 w 61"/>
                <a:gd name="T17" fmla="*/ 59835 h 93"/>
                <a:gd name="T18" fmla="*/ 29747 w 61"/>
                <a:gd name="T19" fmla="*/ 59835 h 93"/>
                <a:gd name="T20" fmla="*/ 39663 w 61"/>
                <a:gd name="T21" fmla="*/ 57883 h 93"/>
                <a:gd name="T22" fmla="*/ 39663 w 61"/>
                <a:gd name="T23" fmla="*/ 57883 h 93"/>
                <a:gd name="T24" fmla="*/ 19170 w 61"/>
                <a:gd name="T25" fmla="*/ 29917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 h="93">
                  <a:moveTo>
                    <a:pt x="29" y="46"/>
                  </a:moveTo>
                  <a:lnTo>
                    <a:pt x="29" y="46"/>
                  </a:lnTo>
                  <a:cubicBezTo>
                    <a:pt x="29" y="26"/>
                    <a:pt x="42" y="8"/>
                    <a:pt x="60" y="2"/>
                  </a:cubicBezTo>
                  <a:cubicBezTo>
                    <a:pt x="55" y="1"/>
                    <a:pt x="50" y="0"/>
                    <a:pt x="45" y="0"/>
                  </a:cubicBezTo>
                  <a:cubicBezTo>
                    <a:pt x="19" y="0"/>
                    <a:pt x="0" y="20"/>
                    <a:pt x="0" y="46"/>
                  </a:cubicBezTo>
                  <a:cubicBezTo>
                    <a:pt x="0" y="71"/>
                    <a:pt x="19" y="92"/>
                    <a:pt x="45" y="92"/>
                  </a:cubicBezTo>
                  <a:cubicBezTo>
                    <a:pt x="50" y="92"/>
                    <a:pt x="55" y="90"/>
                    <a:pt x="60" y="89"/>
                  </a:cubicBezTo>
                  <a:cubicBezTo>
                    <a:pt x="42" y="82"/>
                    <a:pt x="29" y="65"/>
                    <a:pt x="29" y="46"/>
                  </a:cubicBezTo>
                </a:path>
              </a:pathLst>
            </a:custGeom>
            <a:solidFill>
              <a:srgbClr val="D0D1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06" name="Freeform 174">
              <a:extLst>
                <a:ext uri="{FF2B5EF4-FFF2-40B4-BE49-F238E27FC236}">
                  <a16:creationId xmlns:a16="http://schemas.microsoft.com/office/drawing/2014/main" id="{1E31AD22-23AB-53AD-CC5E-6D4067DB4883}"/>
                </a:ext>
              </a:extLst>
            </p:cNvPr>
            <p:cNvSpPr>
              <a:spLocks noChangeArrowheads="1"/>
            </p:cNvSpPr>
            <p:nvPr/>
          </p:nvSpPr>
          <p:spPr bwMode="auto">
            <a:xfrm>
              <a:off x="9788411" y="7269982"/>
              <a:ext cx="241689" cy="126338"/>
            </a:xfrm>
            <a:custGeom>
              <a:avLst/>
              <a:gdLst>
                <a:gd name="T0" fmla="*/ 126076 w 193"/>
                <a:gd name="T1" fmla="*/ 28486 h 100"/>
                <a:gd name="T2" fmla="*/ 126076 w 193"/>
                <a:gd name="T3" fmla="*/ 28486 h 100"/>
                <a:gd name="T4" fmla="*/ 75514 w 193"/>
                <a:gd name="T5" fmla="*/ 54984 h 100"/>
                <a:gd name="T6" fmla="*/ 75514 w 193"/>
                <a:gd name="T7" fmla="*/ 54984 h 100"/>
                <a:gd name="T8" fmla="*/ 11163 w 193"/>
                <a:gd name="T9" fmla="*/ 47697 h 100"/>
                <a:gd name="T10" fmla="*/ 11163 w 193"/>
                <a:gd name="T11" fmla="*/ 47697 h 100"/>
                <a:gd name="T12" fmla="*/ 1970 w 193"/>
                <a:gd name="T13" fmla="*/ 32461 h 100"/>
                <a:gd name="T14" fmla="*/ 1970 w 193"/>
                <a:gd name="T15" fmla="*/ 32461 h 100"/>
                <a:gd name="T16" fmla="*/ 16416 w 193"/>
                <a:gd name="T17" fmla="*/ 14574 h 100"/>
                <a:gd name="T18" fmla="*/ 36772 w 193"/>
                <a:gd name="T19" fmla="*/ 14574 h 100"/>
                <a:gd name="T20" fmla="*/ 117540 w 193"/>
                <a:gd name="T21" fmla="*/ 0 h 100"/>
                <a:gd name="T22" fmla="*/ 126076 w 193"/>
                <a:gd name="T23" fmla="*/ 28486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3" h="100">
                  <a:moveTo>
                    <a:pt x="192" y="43"/>
                  </a:moveTo>
                  <a:lnTo>
                    <a:pt x="192" y="43"/>
                  </a:lnTo>
                  <a:cubicBezTo>
                    <a:pt x="192" y="43"/>
                    <a:pt x="159" y="99"/>
                    <a:pt x="115" y="83"/>
                  </a:cubicBezTo>
                  <a:cubicBezTo>
                    <a:pt x="89" y="74"/>
                    <a:pt x="35" y="85"/>
                    <a:pt x="17" y="72"/>
                  </a:cubicBezTo>
                  <a:cubicBezTo>
                    <a:pt x="9" y="67"/>
                    <a:pt x="5" y="58"/>
                    <a:pt x="3" y="49"/>
                  </a:cubicBezTo>
                  <a:cubicBezTo>
                    <a:pt x="0" y="36"/>
                    <a:pt x="11" y="22"/>
                    <a:pt x="25" y="22"/>
                  </a:cubicBezTo>
                  <a:lnTo>
                    <a:pt x="56" y="22"/>
                  </a:lnTo>
                  <a:lnTo>
                    <a:pt x="179" y="0"/>
                  </a:lnTo>
                  <a:lnTo>
                    <a:pt x="192" y="43"/>
                  </a:ln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07" name="Freeform 175">
              <a:extLst>
                <a:ext uri="{FF2B5EF4-FFF2-40B4-BE49-F238E27FC236}">
                  <a16:creationId xmlns:a16="http://schemas.microsoft.com/office/drawing/2014/main" id="{B9DBD27F-102F-1F74-6321-2015C93EDD31}"/>
                </a:ext>
              </a:extLst>
            </p:cNvPr>
            <p:cNvSpPr>
              <a:spLocks noChangeArrowheads="1"/>
            </p:cNvSpPr>
            <p:nvPr/>
          </p:nvSpPr>
          <p:spPr bwMode="auto">
            <a:xfrm>
              <a:off x="10507985" y="7253503"/>
              <a:ext cx="241689" cy="126342"/>
            </a:xfrm>
            <a:custGeom>
              <a:avLst/>
              <a:gdLst>
                <a:gd name="T0" fmla="*/ 0 w 192"/>
                <a:gd name="T1" fmla="*/ 27824 h 100"/>
                <a:gd name="T2" fmla="*/ 0 w 192"/>
                <a:gd name="T3" fmla="*/ 27824 h 100"/>
                <a:gd name="T4" fmla="*/ 50165 w 192"/>
                <a:gd name="T5" fmla="*/ 54986 h 100"/>
                <a:gd name="T6" fmla="*/ 50165 w 192"/>
                <a:gd name="T7" fmla="*/ 54986 h 100"/>
                <a:gd name="T8" fmla="*/ 114852 w 192"/>
                <a:gd name="T9" fmla="*/ 47036 h 100"/>
                <a:gd name="T10" fmla="*/ 114852 w 192"/>
                <a:gd name="T11" fmla="*/ 47036 h 100"/>
                <a:gd name="T12" fmla="*/ 125413 w 192"/>
                <a:gd name="T13" fmla="*/ 28487 h 100"/>
                <a:gd name="T14" fmla="*/ 125413 w 192"/>
                <a:gd name="T15" fmla="*/ 28487 h 100"/>
                <a:gd name="T16" fmla="*/ 112872 w 192"/>
                <a:gd name="T17" fmla="*/ 13912 h 100"/>
                <a:gd name="T18" fmla="*/ 89769 w 192"/>
                <a:gd name="T19" fmla="*/ 13912 h 100"/>
                <a:gd name="T20" fmla="*/ 8581 w 192"/>
                <a:gd name="T21" fmla="*/ 0 h 100"/>
                <a:gd name="T22" fmla="*/ 0 w 192"/>
                <a:gd name="T23" fmla="*/ 27824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00">
                  <a:moveTo>
                    <a:pt x="0" y="42"/>
                  </a:moveTo>
                  <a:lnTo>
                    <a:pt x="0" y="42"/>
                  </a:lnTo>
                  <a:cubicBezTo>
                    <a:pt x="0" y="42"/>
                    <a:pt x="33" y="99"/>
                    <a:pt x="76" y="83"/>
                  </a:cubicBezTo>
                  <a:cubicBezTo>
                    <a:pt x="102" y="73"/>
                    <a:pt x="156" y="84"/>
                    <a:pt x="174" y="71"/>
                  </a:cubicBezTo>
                  <a:cubicBezTo>
                    <a:pt x="184" y="65"/>
                    <a:pt x="188" y="54"/>
                    <a:pt x="190" y="43"/>
                  </a:cubicBezTo>
                  <a:cubicBezTo>
                    <a:pt x="191" y="32"/>
                    <a:pt x="182" y="21"/>
                    <a:pt x="171" y="21"/>
                  </a:cubicBezTo>
                  <a:lnTo>
                    <a:pt x="136" y="21"/>
                  </a:lnTo>
                  <a:lnTo>
                    <a:pt x="13" y="0"/>
                  </a:lnTo>
                  <a:lnTo>
                    <a:pt x="0" y="42"/>
                  </a:ln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08" name="Freeform 176">
              <a:extLst>
                <a:ext uri="{FF2B5EF4-FFF2-40B4-BE49-F238E27FC236}">
                  <a16:creationId xmlns:a16="http://schemas.microsoft.com/office/drawing/2014/main" id="{9EE5B470-3AF7-95D0-2DDD-37114394D603}"/>
                </a:ext>
              </a:extLst>
            </p:cNvPr>
            <p:cNvSpPr>
              <a:spLocks noChangeArrowheads="1"/>
            </p:cNvSpPr>
            <p:nvPr/>
          </p:nvSpPr>
          <p:spPr bwMode="auto">
            <a:xfrm>
              <a:off x="9986159" y="7039274"/>
              <a:ext cx="730558" cy="324088"/>
            </a:xfrm>
            <a:custGeom>
              <a:avLst/>
              <a:gdLst>
                <a:gd name="T0" fmla="*/ 5239 w 585"/>
                <a:gd name="T1" fmla="*/ 119994 h 262"/>
                <a:gd name="T2" fmla="*/ 5239 w 585"/>
                <a:gd name="T3" fmla="*/ 119994 h 262"/>
                <a:gd name="T4" fmla="*/ 25539 w 585"/>
                <a:gd name="T5" fmla="*/ 167991 h 262"/>
                <a:gd name="T6" fmla="*/ 25539 w 585"/>
                <a:gd name="T7" fmla="*/ 167991 h 262"/>
                <a:gd name="T8" fmla="*/ 313666 w 585"/>
                <a:gd name="T9" fmla="*/ 132966 h 262"/>
                <a:gd name="T10" fmla="*/ 313666 w 585"/>
                <a:gd name="T11" fmla="*/ 132966 h 262"/>
                <a:gd name="T12" fmla="*/ 376531 w 585"/>
                <a:gd name="T13" fmla="*/ 60970 h 262"/>
                <a:gd name="T14" fmla="*/ 376531 w 585"/>
                <a:gd name="T15" fmla="*/ 60970 h 262"/>
                <a:gd name="T16" fmla="*/ 292712 w 585"/>
                <a:gd name="T17" fmla="*/ 13621 h 262"/>
                <a:gd name="T18" fmla="*/ 292712 w 585"/>
                <a:gd name="T19" fmla="*/ 13621 h 262"/>
                <a:gd name="T20" fmla="*/ 5239 w 585"/>
                <a:gd name="T21" fmla="*/ 119994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5" h="262">
                  <a:moveTo>
                    <a:pt x="8" y="185"/>
                  </a:moveTo>
                  <a:lnTo>
                    <a:pt x="8" y="185"/>
                  </a:lnTo>
                  <a:cubicBezTo>
                    <a:pt x="8" y="185"/>
                    <a:pt x="17" y="261"/>
                    <a:pt x="39" y="259"/>
                  </a:cubicBezTo>
                  <a:cubicBezTo>
                    <a:pt x="149" y="253"/>
                    <a:pt x="430" y="213"/>
                    <a:pt x="479" y="205"/>
                  </a:cubicBezTo>
                  <a:cubicBezTo>
                    <a:pt x="541" y="194"/>
                    <a:pt x="584" y="144"/>
                    <a:pt x="575" y="94"/>
                  </a:cubicBezTo>
                  <a:cubicBezTo>
                    <a:pt x="567" y="43"/>
                    <a:pt x="507" y="0"/>
                    <a:pt x="447" y="21"/>
                  </a:cubicBezTo>
                  <a:cubicBezTo>
                    <a:pt x="202" y="106"/>
                    <a:pt x="0" y="147"/>
                    <a:pt x="8" y="185"/>
                  </a:cubicBezTo>
                </a:path>
              </a:pathLst>
            </a:custGeom>
            <a:solidFill>
              <a:srgbClr val="A1DF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09" name="Freeform 177">
              <a:extLst>
                <a:ext uri="{FF2B5EF4-FFF2-40B4-BE49-F238E27FC236}">
                  <a16:creationId xmlns:a16="http://schemas.microsoft.com/office/drawing/2014/main" id="{068F692D-5BA3-4829-54CE-F3F215CBA56D}"/>
                </a:ext>
              </a:extLst>
            </p:cNvPr>
            <p:cNvSpPr>
              <a:spLocks noChangeArrowheads="1"/>
            </p:cNvSpPr>
            <p:nvPr/>
          </p:nvSpPr>
          <p:spPr bwMode="auto">
            <a:xfrm>
              <a:off x="9986159" y="7127163"/>
              <a:ext cx="692110" cy="219722"/>
            </a:xfrm>
            <a:custGeom>
              <a:avLst/>
              <a:gdLst>
                <a:gd name="T0" fmla="*/ 195871 w 554"/>
                <a:gd name="T1" fmla="*/ 0 h 177"/>
                <a:gd name="T2" fmla="*/ 195871 w 554"/>
                <a:gd name="T3" fmla="*/ 0 h 177"/>
                <a:gd name="T4" fmla="*/ 4586 w 554"/>
                <a:gd name="T5" fmla="*/ 75506 h 177"/>
                <a:gd name="T6" fmla="*/ 4586 w 554"/>
                <a:gd name="T7" fmla="*/ 75506 h 177"/>
                <a:gd name="T8" fmla="*/ 7861 w 554"/>
                <a:gd name="T9" fmla="*/ 94383 h 177"/>
                <a:gd name="T10" fmla="*/ 119226 w 554"/>
                <a:gd name="T11" fmla="*/ 114561 h 177"/>
                <a:gd name="T12" fmla="*/ 119226 w 554"/>
                <a:gd name="T13" fmla="*/ 114561 h 177"/>
                <a:gd name="T14" fmla="*/ 313131 w 554"/>
                <a:gd name="T15" fmla="*/ 88524 h 177"/>
                <a:gd name="T16" fmla="*/ 313131 w 554"/>
                <a:gd name="T17" fmla="*/ 88524 h 177"/>
                <a:gd name="T18" fmla="*/ 362263 w 554"/>
                <a:gd name="T19" fmla="*/ 61837 h 177"/>
                <a:gd name="T20" fmla="*/ 195871 w 554"/>
                <a:gd name="T21" fmla="*/ 0 h 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4" h="177">
                  <a:moveTo>
                    <a:pt x="299" y="0"/>
                  </a:moveTo>
                  <a:lnTo>
                    <a:pt x="299" y="0"/>
                  </a:lnTo>
                  <a:cubicBezTo>
                    <a:pt x="125" y="54"/>
                    <a:pt x="0" y="86"/>
                    <a:pt x="7" y="116"/>
                  </a:cubicBezTo>
                  <a:cubicBezTo>
                    <a:pt x="7" y="116"/>
                    <a:pt x="8" y="130"/>
                    <a:pt x="12" y="145"/>
                  </a:cubicBezTo>
                  <a:lnTo>
                    <a:pt x="182" y="176"/>
                  </a:lnTo>
                  <a:cubicBezTo>
                    <a:pt x="303" y="162"/>
                    <a:pt x="445" y="141"/>
                    <a:pt x="478" y="136"/>
                  </a:cubicBezTo>
                  <a:cubicBezTo>
                    <a:pt x="509" y="130"/>
                    <a:pt x="535" y="115"/>
                    <a:pt x="553" y="95"/>
                  </a:cubicBezTo>
                  <a:lnTo>
                    <a:pt x="299" y="0"/>
                  </a:lnTo>
                </a:path>
              </a:pathLst>
            </a:custGeom>
            <a:solidFill>
              <a:srgbClr val="4376BD">
                <a:alpha val="20000"/>
              </a:srgbClr>
            </a:solidFill>
            <a:ln>
              <a:noFill/>
            </a:ln>
            <a:effectLst/>
          </p:spPr>
          <p:txBody>
            <a:bodyPr wrap="none" anchor="ctr"/>
            <a:lstStyle/>
            <a:p>
              <a:endParaRPr lang="en-US" sz="3599" dirty="0">
                <a:latin typeface="Poppins" pitchFamily="2" charset="77"/>
              </a:endParaRPr>
            </a:p>
          </p:txBody>
        </p:sp>
        <p:sp>
          <p:nvSpPr>
            <p:cNvPr id="210" name="Freeform 178">
              <a:extLst>
                <a:ext uri="{FF2B5EF4-FFF2-40B4-BE49-F238E27FC236}">
                  <a16:creationId xmlns:a16="http://schemas.microsoft.com/office/drawing/2014/main" id="{672E21CC-1E86-49E5-7D9E-61199008A35C}"/>
                </a:ext>
              </a:extLst>
            </p:cNvPr>
            <p:cNvSpPr>
              <a:spLocks noChangeArrowheads="1"/>
            </p:cNvSpPr>
            <p:nvPr/>
          </p:nvSpPr>
          <p:spPr bwMode="auto">
            <a:xfrm>
              <a:off x="9821371" y="7017302"/>
              <a:ext cx="730558" cy="324088"/>
            </a:xfrm>
            <a:custGeom>
              <a:avLst/>
              <a:gdLst>
                <a:gd name="T0" fmla="*/ 377185 w 585"/>
                <a:gd name="T1" fmla="*/ 120642 h 262"/>
                <a:gd name="T2" fmla="*/ 377185 w 585"/>
                <a:gd name="T3" fmla="*/ 120642 h 262"/>
                <a:gd name="T4" fmla="*/ 356231 w 585"/>
                <a:gd name="T5" fmla="*/ 167991 h 262"/>
                <a:gd name="T6" fmla="*/ 356231 w 585"/>
                <a:gd name="T7" fmla="*/ 167991 h 262"/>
                <a:gd name="T8" fmla="*/ 68758 w 585"/>
                <a:gd name="T9" fmla="*/ 132966 h 262"/>
                <a:gd name="T10" fmla="*/ 68758 w 585"/>
                <a:gd name="T11" fmla="*/ 132966 h 262"/>
                <a:gd name="T12" fmla="*/ 5894 w 585"/>
                <a:gd name="T13" fmla="*/ 60970 h 262"/>
                <a:gd name="T14" fmla="*/ 5894 w 585"/>
                <a:gd name="T15" fmla="*/ 60970 h 262"/>
                <a:gd name="T16" fmla="*/ 89713 w 585"/>
                <a:gd name="T17" fmla="*/ 13621 h 262"/>
                <a:gd name="T18" fmla="*/ 89713 w 585"/>
                <a:gd name="T19" fmla="*/ 13621 h 262"/>
                <a:gd name="T20" fmla="*/ 377185 w 585"/>
                <a:gd name="T21" fmla="*/ 120642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5" h="262">
                  <a:moveTo>
                    <a:pt x="576" y="186"/>
                  </a:moveTo>
                  <a:lnTo>
                    <a:pt x="576" y="186"/>
                  </a:lnTo>
                  <a:cubicBezTo>
                    <a:pt x="576" y="186"/>
                    <a:pt x="567" y="261"/>
                    <a:pt x="544" y="259"/>
                  </a:cubicBezTo>
                  <a:cubicBezTo>
                    <a:pt x="435" y="253"/>
                    <a:pt x="154" y="213"/>
                    <a:pt x="105" y="205"/>
                  </a:cubicBezTo>
                  <a:cubicBezTo>
                    <a:pt x="43" y="194"/>
                    <a:pt x="0" y="145"/>
                    <a:pt x="9" y="94"/>
                  </a:cubicBezTo>
                  <a:cubicBezTo>
                    <a:pt x="17" y="43"/>
                    <a:pt x="77" y="0"/>
                    <a:pt x="137" y="21"/>
                  </a:cubicBezTo>
                  <a:cubicBezTo>
                    <a:pt x="383" y="106"/>
                    <a:pt x="584" y="147"/>
                    <a:pt x="576" y="186"/>
                  </a:cubicBezTo>
                </a:path>
              </a:pathLst>
            </a:custGeom>
            <a:solidFill>
              <a:srgbClr val="A1DF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11" name="Freeform 60">
              <a:extLst>
                <a:ext uri="{FF2B5EF4-FFF2-40B4-BE49-F238E27FC236}">
                  <a16:creationId xmlns:a16="http://schemas.microsoft.com/office/drawing/2014/main" id="{DD4692F4-17A1-C78C-ABC7-DD789961D981}"/>
                </a:ext>
              </a:extLst>
            </p:cNvPr>
            <p:cNvSpPr>
              <a:spLocks noChangeArrowheads="1"/>
            </p:cNvSpPr>
            <p:nvPr/>
          </p:nvSpPr>
          <p:spPr bwMode="auto">
            <a:xfrm>
              <a:off x="10205875" y="6511943"/>
              <a:ext cx="147061" cy="147089"/>
            </a:xfrm>
            <a:custGeom>
              <a:avLst/>
              <a:gdLst>
                <a:gd name="connsiteX0" fmla="*/ 21971 w 147061"/>
                <a:gd name="connsiteY0" fmla="*/ 0 h 147089"/>
                <a:gd name="connsiteX1" fmla="*/ 130582 w 147061"/>
                <a:gd name="connsiteY1" fmla="*/ 0 h 147089"/>
                <a:gd name="connsiteX2" fmla="*/ 130582 w 147061"/>
                <a:gd name="connsiteY2" fmla="*/ 61867 h 147089"/>
                <a:gd name="connsiteX3" fmla="*/ 147061 w 147061"/>
                <a:gd name="connsiteY3" fmla="*/ 72627 h 147089"/>
                <a:gd name="connsiteX4" fmla="*/ 147061 w 147061"/>
                <a:gd name="connsiteY4" fmla="*/ 75068 h 147089"/>
                <a:gd name="connsiteX5" fmla="*/ 73530 w 147061"/>
                <a:gd name="connsiteY5" fmla="*/ 147089 h 147089"/>
                <a:gd name="connsiteX6" fmla="*/ 0 w 147061"/>
                <a:gd name="connsiteY6" fmla="*/ 75068 h 147089"/>
                <a:gd name="connsiteX7" fmla="*/ 0 w 147061"/>
                <a:gd name="connsiteY7" fmla="*/ 72627 h 147089"/>
                <a:gd name="connsiteX8" fmla="*/ 19940 w 147061"/>
                <a:gd name="connsiteY8" fmla="*/ 60420 h 147089"/>
                <a:gd name="connsiteX9" fmla="*/ 21971 w 147061"/>
                <a:gd name="connsiteY9" fmla="*/ 60420 h 14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061" h="147089">
                  <a:moveTo>
                    <a:pt x="21971" y="0"/>
                  </a:moveTo>
                  <a:lnTo>
                    <a:pt x="130582" y="0"/>
                  </a:lnTo>
                  <a:lnTo>
                    <a:pt x="130582" y="61867"/>
                  </a:lnTo>
                  <a:lnTo>
                    <a:pt x="147061" y="72627"/>
                  </a:lnTo>
                  <a:cubicBezTo>
                    <a:pt x="147061" y="73848"/>
                    <a:pt x="147061" y="73848"/>
                    <a:pt x="147061" y="75068"/>
                  </a:cubicBezTo>
                  <a:cubicBezTo>
                    <a:pt x="147061" y="115351"/>
                    <a:pt x="114658" y="147089"/>
                    <a:pt x="73530" y="147089"/>
                  </a:cubicBezTo>
                  <a:cubicBezTo>
                    <a:pt x="32403" y="147089"/>
                    <a:pt x="0" y="115351"/>
                    <a:pt x="0" y="75068"/>
                  </a:cubicBezTo>
                  <a:cubicBezTo>
                    <a:pt x="0" y="73848"/>
                    <a:pt x="0" y="73848"/>
                    <a:pt x="0" y="72627"/>
                  </a:cubicBezTo>
                  <a:lnTo>
                    <a:pt x="19940" y="60420"/>
                  </a:lnTo>
                  <a:lnTo>
                    <a:pt x="21971" y="60420"/>
                  </a:lnTo>
                  <a:close/>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212" name="Freeform 180">
              <a:extLst>
                <a:ext uri="{FF2B5EF4-FFF2-40B4-BE49-F238E27FC236}">
                  <a16:creationId xmlns:a16="http://schemas.microsoft.com/office/drawing/2014/main" id="{A6E2E12C-9092-63A1-B641-78AFB44E6861}"/>
                </a:ext>
              </a:extLst>
            </p:cNvPr>
            <p:cNvSpPr>
              <a:spLocks noChangeArrowheads="1"/>
            </p:cNvSpPr>
            <p:nvPr/>
          </p:nvSpPr>
          <p:spPr bwMode="auto">
            <a:xfrm>
              <a:off x="10227846" y="6511943"/>
              <a:ext cx="109859" cy="93380"/>
            </a:xfrm>
            <a:custGeom>
              <a:avLst/>
              <a:gdLst>
                <a:gd name="T0" fmla="*/ 0 w 88"/>
                <a:gd name="T1" fmla="*/ 0 h 73"/>
                <a:gd name="T2" fmla="*/ 0 w 88"/>
                <a:gd name="T3" fmla="*/ 26159 h 73"/>
                <a:gd name="T4" fmla="*/ 0 w 88"/>
                <a:gd name="T5" fmla="*/ 26159 h 73"/>
                <a:gd name="T6" fmla="*/ 28803 w 88"/>
                <a:gd name="T7" fmla="*/ 48293 h 73"/>
                <a:gd name="T8" fmla="*/ 28803 w 88"/>
                <a:gd name="T9" fmla="*/ 48293 h 73"/>
                <a:gd name="T10" fmla="*/ 56951 w 88"/>
                <a:gd name="T11" fmla="*/ 24147 h 73"/>
                <a:gd name="T12" fmla="*/ 56951 w 88"/>
                <a:gd name="T13" fmla="*/ 0 h 73"/>
                <a:gd name="T14" fmla="*/ 0 w 88"/>
                <a:gd name="T15" fmla="*/ 0 h 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73">
                  <a:moveTo>
                    <a:pt x="0" y="0"/>
                  </a:moveTo>
                  <a:lnTo>
                    <a:pt x="0" y="39"/>
                  </a:lnTo>
                  <a:cubicBezTo>
                    <a:pt x="9" y="48"/>
                    <a:pt x="25" y="72"/>
                    <a:pt x="44" y="72"/>
                  </a:cubicBezTo>
                  <a:cubicBezTo>
                    <a:pt x="61" y="72"/>
                    <a:pt x="77" y="45"/>
                    <a:pt x="87" y="36"/>
                  </a:cubicBezTo>
                  <a:lnTo>
                    <a:pt x="87" y="0"/>
                  </a:lnTo>
                  <a:lnTo>
                    <a:pt x="0" y="0"/>
                  </a:lnTo>
                </a:path>
              </a:pathLst>
            </a:custGeom>
            <a:solidFill>
              <a:srgbClr val="D166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13" name="Freeform 62">
              <a:extLst>
                <a:ext uri="{FF2B5EF4-FFF2-40B4-BE49-F238E27FC236}">
                  <a16:creationId xmlns:a16="http://schemas.microsoft.com/office/drawing/2014/main" id="{CE03FB8F-60D3-921B-2654-859EF875726B}"/>
                </a:ext>
              </a:extLst>
            </p:cNvPr>
            <p:cNvSpPr>
              <a:spLocks noChangeArrowheads="1"/>
            </p:cNvSpPr>
            <p:nvPr/>
          </p:nvSpPr>
          <p:spPr bwMode="auto">
            <a:xfrm>
              <a:off x="10164336" y="6314194"/>
              <a:ext cx="224674" cy="267912"/>
            </a:xfrm>
            <a:custGeom>
              <a:avLst/>
              <a:gdLst>
                <a:gd name="connsiteX0" fmla="*/ 115065 w 224674"/>
                <a:gd name="connsiteY0" fmla="*/ 0 h 267912"/>
                <a:gd name="connsiteX1" fmla="*/ 207303 w 224674"/>
                <a:gd name="connsiteY1" fmla="*/ 86215 h 267912"/>
                <a:gd name="connsiteX2" fmla="*/ 210374 w 224674"/>
                <a:gd name="connsiteY2" fmla="*/ 127089 h 267912"/>
                <a:gd name="connsiteX3" fmla="*/ 219754 w 224674"/>
                <a:gd name="connsiteY3" fmla="*/ 125880 h 267912"/>
                <a:gd name="connsiteX4" fmla="*/ 218533 w 224674"/>
                <a:gd name="connsiteY4" fmla="*/ 158608 h 267912"/>
                <a:gd name="connsiteX5" fmla="*/ 204190 w 224674"/>
                <a:gd name="connsiteY5" fmla="*/ 174028 h 267912"/>
                <a:gd name="connsiteX6" fmla="*/ 202155 w 224674"/>
                <a:gd name="connsiteY6" fmla="*/ 174387 h 267912"/>
                <a:gd name="connsiteX7" fmla="*/ 180248 w 224674"/>
                <a:gd name="connsiteY7" fmla="*/ 219314 h 267912"/>
                <a:gd name="connsiteX8" fmla="*/ 115065 w 224674"/>
                <a:gd name="connsiteY8" fmla="*/ 267912 h 267912"/>
                <a:gd name="connsiteX9" fmla="*/ 49410 w 224674"/>
                <a:gd name="connsiteY9" fmla="*/ 219314 h 267912"/>
                <a:gd name="connsiteX10" fmla="*/ 28315 w 224674"/>
                <a:gd name="connsiteY10" fmla="*/ 175463 h 267912"/>
                <a:gd name="connsiteX11" fmla="*/ 19568 w 224674"/>
                <a:gd name="connsiteY11" fmla="*/ 174028 h 267912"/>
                <a:gd name="connsiteX12" fmla="*/ 6140 w 224674"/>
                <a:gd name="connsiteY12" fmla="*/ 158608 h 267912"/>
                <a:gd name="connsiteX13" fmla="*/ 4920 w 224674"/>
                <a:gd name="connsiteY13" fmla="*/ 125880 h 267912"/>
                <a:gd name="connsiteX14" fmla="*/ 17737 w 224674"/>
                <a:gd name="connsiteY14" fmla="*/ 127611 h 267912"/>
                <a:gd name="connsiteX15" fmla="*/ 19635 w 224674"/>
                <a:gd name="connsiteY15" fmla="*/ 129965 h 267912"/>
                <a:gd name="connsiteX16" fmla="*/ 19567 w 224674"/>
                <a:gd name="connsiteY16" fmla="*/ 129595 h 267912"/>
                <a:gd name="connsiteX17" fmla="*/ 115065 w 224674"/>
                <a:gd name="connsiteY17" fmla="*/ 0 h 26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674" h="267912">
                  <a:moveTo>
                    <a:pt x="115065" y="0"/>
                  </a:moveTo>
                  <a:cubicBezTo>
                    <a:pt x="177264" y="0"/>
                    <a:pt x="199882" y="42056"/>
                    <a:pt x="207303" y="86215"/>
                  </a:cubicBezTo>
                  <a:lnTo>
                    <a:pt x="210374" y="127089"/>
                  </a:lnTo>
                  <a:lnTo>
                    <a:pt x="219754" y="125880"/>
                  </a:lnTo>
                  <a:cubicBezTo>
                    <a:pt x="227077" y="129657"/>
                    <a:pt x="225857" y="144762"/>
                    <a:pt x="218533" y="158608"/>
                  </a:cubicBezTo>
                  <a:cubicBezTo>
                    <a:pt x="214261" y="165532"/>
                    <a:pt x="209073" y="170881"/>
                    <a:pt x="204190" y="174028"/>
                  </a:cubicBezTo>
                  <a:lnTo>
                    <a:pt x="202155" y="174387"/>
                  </a:lnTo>
                  <a:lnTo>
                    <a:pt x="180248" y="219314"/>
                  </a:lnTo>
                  <a:cubicBezTo>
                    <a:pt x="162185" y="247040"/>
                    <a:pt x="138311" y="267912"/>
                    <a:pt x="115065" y="267912"/>
                  </a:cubicBezTo>
                  <a:cubicBezTo>
                    <a:pt x="91191" y="267912"/>
                    <a:pt x="67316" y="247040"/>
                    <a:pt x="49410" y="219314"/>
                  </a:cubicBezTo>
                  <a:lnTo>
                    <a:pt x="28315" y="175463"/>
                  </a:lnTo>
                  <a:lnTo>
                    <a:pt x="19568" y="174028"/>
                  </a:lnTo>
                  <a:cubicBezTo>
                    <a:pt x="14685" y="170881"/>
                    <a:pt x="9802" y="165532"/>
                    <a:pt x="6140" y="158608"/>
                  </a:cubicBezTo>
                  <a:cubicBezTo>
                    <a:pt x="-1183" y="144762"/>
                    <a:pt x="-2404" y="129657"/>
                    <a:pt x="4920" y="125880"/>
                  </a:cubicBezTo>
                  <a:cubicBezTo>
                    <a:pt x="8582" y="123363"/>
                    <a:pt x="13159" y="124307"/>
                    <a:pt x="17737" y="127611"/>
                  </a:cubicBezTo>
                  <a:lnTo>
                    <a:pt x="19635" y="129965"/>
                  </a:lnTo>
                  <a:lnTo>
                    <a:pt x="19567" y="129595"/>
                  </a:lnTo>
                  <a:cubicBezTo>
                    <a:pt x="19567" y="74766"/>
                    <a:pt x="32132" y="0"/>
                    <a:pt x="115065" y="0"/>
                  </a:cubicBezTo>
                  <a:close/>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214" name="Freeform 184">
              <a:extLst>
                <a:ext uri="{FF2B5EF4-FFF2-40B4-BE49-F238E27FC236}">
                  <a16:creationId xmlns:a16="http://schemas.microsoft.com/office/drawing/2014/main" id="{84E91CE6-D761-273A-2F28-14C06F3AB782}"/>
                </a:ext>
              </a:extLst>
            </p:cNvPr>
            <p:cNvSpPr>
              <a:spLocks noChangeArrowheads="1"/>
            </p:cNvSpPr>
            <p:nvPr/>
          </p:nvSpPr>
          <p:spPr bwMode="auto">
            <a:xfrm>
              <a:off x="10145451" y="6275739"/>
              <a:ext cx="285633" cy="203244"/>
            </a:xfrm>
            <a:custGeom>
              <a:avLst/>
              <a:gdLst>
                <a:gd name="T0" fmla="*/ 20929 w 229"/>
                <a:gd name="T1" fmla="*/ 90326 h 164"/>
                <a:gd name="T2" fmla="*/ 20929 w 229"/>
                <a:gd name="T3" fmla="*/ 90326 h 164"/>
                <a:gd name="T4" fmla="*/ 35318 w 229"/>
                <a:gd name="T5" fmla="*/ 101373 h 164"/>
                <a:gd name="T6" fmla="*/ 35318 w 229"/>
                <a:gd name="T7" fmla="*/ 101373 h 164"/>
                <a:gd name="T8" fmla="*/ 35318 w 229"/>
                <a:gd name="T9" fmla="*/ 70182 h 164"/>
                <a:gd name="T10" fmla="*/ 35318 w 229"/>
                <a:gd name="T11" fmla="*/ 70182 h 164"/>
                <a:gd name="T12" fmla="*/ 70637 w 229"/>
                <a:gd name="T13" fmla="*/ 77330 h 164"/>
                <a:gd name="T14" fmla="*/ 70637 w 229"/>
                <a:gd name="T15" fmla="*/ 77330 h 164"/>
                <a:gd name="T16" fmla="*/ 103339 w 229"/>
                <a:gd name="T17" fmla="*/ 68232 h 164"/>
                <a:gd name="T18" fmla="*/ 103339 w 229"/>
                <a:gd name="T19" fmla="*/ 68232 h 164"/>
                <a:gd name="T20" fmla="*/ 109879 w 229"/>
                <a:gd name="T21" fmla="*/ 102673 h 164"/>
                <a:gd name="T22" fmla="*/ 109879 w 229"/>
                <a:gd name="T23" fmla="*/ 102673 h 164"/>
                <a:gd name="T24" fmla="*/ 120344 w 229"/>
                <a:gd name="T25" fmla="*/ 91626 h 164"/>
                <a:gd name="T26" fmla="*/ 120344 w 229"/>
                <a:gd name="T27" fmla="*/ 91626 h 164"/>
                <a:gd name="T28" fmla="*/ 79139 w 229"/>
                <a:gd name="T29" fmla="*/ 2599 h 164"/>
                <a:gd name="T30" fmla="*/ 79139 w 229"/>
                <a:gd name="T31" fmla="*/ 2599 h 164"/>
                <a:gd name="T32" fmla="*/ 20929 w 229"/>
                <a:gd name="T33" fmla="*/ 90326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9" h="164">
                  <a:moveTo>
                    <a:pt x="32" y="139"/>
                  </a:moveTo>
                  <a:lnTo>
                    <a:pt x="32" y="139"/>
                  </a:lnTo>
                  <a:cubicBezTo>
                    <a:pt x="34" y="146"/>
                    <a:pt x="44" y="163"/>
                    <a:pt x="54" y="156"/>
                  </a:cubicBezTo>
                  <a:cubicBezTo>
                    <a:pt x="65" y="149"/>
                    <a:pt x="35" y="118"/>
                    <a:pt x="54" y="108"/>
                  </a:cubicBezTo>
                  <a:cubicBezTo>
                    <a:pt x="74" y="97"/>
                    <a:pt x="67" y="119"/>
                    <a:pt x="108" y="119"/>
                  </a:cubicBezTo>
                  <a:cubicBezTo>
                    <a:pt x="148" y="119"/>
                    <a:pt x="147" y="97"/>
                    <a:pt x="158" y="105"/>
                  </a:cubicBezTo>
                  <a:cubicBezTo>
                    <a:pt x="169" y="113"/>
                    <a:pt x="157" y="156"/>
                    <a:pt x="168" y="158"/>
                  </a:cubicBezTo>
                  <a:cubicBezTo>
                    <a:pt x="178" y="160"/>
                    <a:pt x="184" y="141"/>
                    <a:pt x="184" y="141"/>
                  </a:cubicBezTo>
                  <a:cubicBezTo>
                    <a:pt x="184" y="141"/>
                    <a:pt x="228" y="8"/>
                    <a:pt x="121" y="4"/>
                  </a:cubicBezTo>
                  <a:cubicBezTo>
                    <a:pt x="45" y="0"/>
                    <a:pt x="0" y="44"/>
                    <a:pt x="32" y="139"/>
                  </a:cubicBez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15" name="Freeform 185">
              <a:extLst>
                <a:ext uri="{FF2B5EF4-FFF2-40B4-BE49-F238E27FC236}">
                  <a16:creationId xmlns:a16="http://schemas.microsoft.com/office/drawing/2014/main" id="{153B7894-D3A7-0C8D-36DB-73028C33E40A}"/>
                </a:ext>
              </a:extLst>
            </p:cNvPr>
            <p:cNvSpPr>
              <a:spLocks noChangeArrowheads="1"/>
            </p:cNvSpPr>
            <p:nvPr/>
          </p:nvSpPr>
          <p:spPr bwMode="auto">
            <a:xfrm>
              <a:off x="8607430" y="4875014"/>
              <a:ext cx="983237" cy="653671"/>
            </a:xfrm>
            <a:custGeom>
              <a:avLst/>
              <a:gdLst>
                <a:gd name="T0" fmla="*/ 514923 w 791"/>
                <a:gd name="T1" fmla="*/ 342100 h 523"/>
                <a:gd name="T2" fmla="*/ 0 w 791"/>
                <a:gd name="T3" fmla="*/ 342100 h 523"/>
                <a:gd name="T4" fmla="*/ 0 w 791"/>
                <a:gd name="T5" fmla="*/ 0 h 523"/>
                <a:gd name="T6" fmla="*/ 514923 w 791"/>
                <a:gd name="T7" fmla="*/ 0 h 523"/>
                <a:gd name="T8" fmla="*/ 514923 w 791"/>
                <a:gd name="T9" fmla="*/ 342100 h 5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1" h="523">
                  <a:moveTo>
                    <a:pt x="790" y="522"/>
                  </a:moveTo>
                  <a:lnTo>
                    <a:pt x="0" y="522"/>
                  </a:lnTo>
                  <a:lnTo>
                    <a:pt x="0" y="0"/>
                  </a:lnTo>
                  <a:lnTo>
                    <a:pt x="790" y="0"/>
                  </a:lnTo>
                  <a:lnTo>
                    <a:pt x="790" y="522"/>
                  </a:lnTo>
                </a:path>
              </a:pathLst>
            </a:custGeom>
            <a:solidFill>
              <a:srgbClr val="D0D1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16" name="Freeform 186">
              <a:extLst>
                <a:ext uri="{FF2B5EF4-FFF2-40B4-BE49-F238E27FC236}">
                  <a16:creationId xmlns:a16="http://schemas.microsoft.com/office/drawing/2014/main" id="{B6F7A4BE-2BF4-EDFF-66AF-F5C8D3A4CE02}"/>
                </a:ext>
              </a:extLst>
            </p:cNvPr>
            <p:cNvSpPr>
              <a:spLocks noChangeArrowheads="1"/>
            </p:cNvSpPr>
            <p:nvPr/>
          </p:nvSpPr>
          <p:spPr bwMode="auto">
            <a:xfrm>
              <a:off x="8651375" y="4924450"/>
              <a:ext cx="889856" cy="554799"/>
            </a:xfrm>
            <a:custGeom>
              <a:avLst/>
              <a:gdLst>
                <a:gd name="T0" fmla="*/ 465957 w 716"/>
                <a:gd name="T1" fmla="*/ 290257 h 445"/>
                <a:gd name="T2" fmla="*/ 0 w 716"/>
                <a:gd name="T3" fmla="*/ 290257 h 445"/>
                <a:gd name="T4" fmla="*/ 0 w 716"/>
                <a:gd name="T5" fmla="*/ 0 h 445"/>
                <a:gd name="T6" fmla="*/ 465957 w 716"/>
                <a:gd name="T7" fmla="*/ 0 h 445"/>
                <a:gd name="T8" fmla="*/ 465957 w 716"/>
                <a:gd name="T9" fmla="*/ 290257 h 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6" h="445">
                  <a:moveTo>
                    <a:pt x="715" y="444"/>
                  </a:moveTo>
                  <a:lnTo>
                    <a:pt x="0" y="444"/>
                  </a:lnTo>
                  <a:lnTo>
                    <a:pt x="0" y="0"/>
                  </a:lnTo>
                  <a:lnTo>
                    <a:pt x="715" y="0"/>
                  </a:lnTo>
                  <a:lnTo>
                    <a:pt x="715" y="444"/>
                  </a:ln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17" name="Freeform 187">
              <a:extLst>
                <a:ext uri="{FF2B5EF4-FFF2-40B4-BE49-F238E27FC236}">
                  <a16:creationId xmlns:a16="http://schemas.microsoft.com/office/drawing/2014/main" id="{C50348E5-33D8-51B3-46AE-24B3C9793B6B}"/>
                </a:ext>
              </a:extLst>
            </p:cNvPr>
            <p:cNvSpPr>
              <a:spLocks noChangeArrowheads="1"/>
            </p:cNvSpPr>
            <p:nvPr/>
          </p:nvSpPr>
          <p:spPr bwMode="auto">
            <a:xfrm>
              <a:off x="8893061" y="5023324"/>
              <a:ext cx="400986" cy="400994"/>
            </a:xfrm>
            <a:custGeom>
              <a:avLst/>
              <a:gdLst>
                <a:gd name="T0" fmla="*/ 209614 w 324"/>
                <a:gd name="T1" fmla="*/ 104483 h 324"/>
                <a:gd name="T2" fmla="*/ 209614 w 324"/>
                <a:gd name="T3" fmla="*/ 104483 h 324"/>
                <a:gd name="T4" fmla="*/ 105132 w 324"/>
                <a:gd name="T5" fmla="*/ 209614 h 324"/>
                <a:gd name="T6" fmla="*/ 105132 w 324"/>
                <a:gd name="T7" fmla="*/ 209614 h 324"/>
                <a:gd name="T8" fmla="*/ 0 w 324"/>
                <a:gd name="T9" fmla="*/ 104483 h 324"/>
                <a:gd name="T10" fmla="*/ 0 w 324"/>
                <a:gd name="T11" fmla="*/ 104483 h 324"/>
                <a:gd name="T12" fmla="*/ 105132 w 324"/>
                <a:gd name="T13" fmla="*/ 0 h 324"/>
                <a:gd name="T14" fmla="*/ 105132 w 324"/>
                <a:gd name="T15" fmla="*/ 0 h 324"/>
                <a:gd name="T16" fmla="*/ 209614 w 324"/>
                <a:gd name="T17" fmla="*/ 104483 h 3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4" h="324">
                  <a:moveTo>
                    <a:pt x="323" y="161"/>
                  </a:moveTo>
                  <a:lnTo>
                    <a:pt x="323" y="161"/>
                  </a:lnTo>
                  <a:cubicBezTo>
                    <a:pt x="323" y="250"/>
                    <a:pt x="251" y="323"/>
                    <a:pt x="162" y="323"/>
                  </a:cubicBezTo>
                  <a:cubicBezTo>
                    <a:pt x="72" y="323"/>
                    <a:pt x="0" y="250"/>
                    <a:pt x="0" y="161"/>
                  </a:cubicBezTo>
                  <a:cubicBezTo>
                    <a:pt x="0" y="72"/>
                    <a:pt x="72" y="0"/>
                    <a:pt x="162" y="0"/>
                  </a:cubicBezTo>
                  <a:cubicBezTo>
                    <a:pt x="251" y="0"/>
                    <a:pt x="323" y="72"/>
                    <a:pt x="323" y="16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18" name="Freeform 189">
              <a:extLst>
                <a:ext uri="{FF2B5EF4-FFF2-40B4-BE49-F238E27FC236}">
                  <a16:creationId xmlns:a16="http://schemas.microsoft.com/office/drawing/2014/main" id="{597D0E8B-AA17-EFFE-732A-0B8D11B81A9B}"/>
                </a:ext>
              </a:extLst>
            </p:cNvPr>
            <p:cNvSpPr>
              <a:spLocks noChangeArrowheads="1"/>
            </p:cNvSpPr>
            <p:nvPr/>
          </p:nvSpPr>
          <p:spPr bwMode="auto">
            <a:xfrm>
              <a:off x="9002922" y="5089241"/>
              <a:ext cx="236198" cy="252680"/>
            </a:xfrm>
            <a:custGeom>
              <a:avLst/>
              <a:gdLst>
                <a:gd name="T0" fmla="*/ 123199 w 189"/>
                <a:gd name="T1" fmla="*/ 68215 h 202"/>
                <a:gd name="T2" fmla="*/ 0 w 189"/>
                <a:gd name="T3" fmla="*/ 131838 h 202"/>
                <a:gd name="T4" fmla="*/ 0 w 189"/>
                <a:gd name="T5" fmla="*/ 0 h 202"/>
                <a:gd name="T6" fmla="*/ 123199 w 189"/>
                <a:gd name="T7" fmla="*/ 68215 h 2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9" h="202">
                  <a:moveTo>
                    <a:pt x="188" y="104"/>
                  </a:moveTo>
                  <a:lnTo>
                    <a:pt x="0" y="201"/>
                  </a:lnTo>
                  <a:lnTo>
                    <a:pt x="0" y="0"/>
                  </a:lnTo>
                  <a:lnTo>
                    <a:pt x="188" y="104"/>
                  </a:lnTo>
                </a:path>
              </a:pathLst>
            </a:custGeom>
            <a:solidFill>
              <a:srgbClr val="F47168"/>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grpSp>
      <p:grpSp>
        <p:nvGrpSpPr>
          <p:cNvPr id="219" name="Group 218">
            <a:extLst>
              <a:ext uri="{FF2B5EF4-FFF2-40B4-BE49-F238E27FC236}">
                <a16:creationId xmlns:a16="http://schemas.microsoft.com/office/drawing/2014/main" id="{5191E803-EBEF-F5ED-F0AE-7D416576971B}"/>
              </a:ext>
            </a:extLst>
          </p:cNvPr>
          <p:cNvGrpSpPr/>
          <p:nvPr/>
        </p:nvGrpSpPr>
        <p:grpSpPr>
          <a:xfrm>
            <a:off x="4771485" y="8805733"/>
            <a:ext cx="1167013" cy="1063171"/>
            <a:chOff x="13314876" y="4693744"/>
            <a:chExt cx="2948455" cy="2686099"/>
          </a:xfrm>
        </p:grpSpPr>
        <p:sp>
          <p:nvSpPr>
            <p:cNvPr id="220" name="Freeform 242">
              <a:extLst>
                <a:ext uri="{FF2B5EF4-FFF2-40B4-BE49-F238E27FC236}">
                  <a16:creationId xmlns:a16="http://schemas.microsoft.com/office/drawing/2014/main" id="{B9F62A6C-1526-14A7-4D6C-CDDDD479C9B4}"/>
                </a:ext>
              </a:extLst>
            </p:cNvPr>
            <p:cNvSpPr>
              <a:spLocks noChangeArrowheads="1"/>
            </p:cNvSpPr>
            <p:nvPr/>
          </p:nvSpPr>
          <p:spPr bwMode="auto">
            <a:xfrm>
              <a:off x="14089379" y="6440530"/>
              <a:ext cx="181269" cy="335077"/>
            </a:xfrm>
            <a:custGeom>
              <a:avLst/>
              <a:gdLst>
                <a:gd name="T0" fmla="*/ 30390 w 147"/>
                <a:gd name="T1" fmla="*/ 171093 h 267"/>
                <a:gd name="T2" fmla="*/ 30390 w 147"/>
                <a:gd name="T3" fmla="*/ 171093 h 267"/>
                <a:gd name="T4" fmla="*/ 30390 w 147"/>
                <a:gd name="T5" fmla="*/ 171093 h 267"/>
                <a:gd name="T6" fmla="*/ 3880 w 147"/>
                <a:gd name="T7" fmla="*/ 130294 h 267"/>
                <a:gd name="T8" fmla="*/ 23924 w 147"/>
                <a:gd name="T9" fmla="*/ 30928 h 267"/>
                <a:gd name="T10" fmla="*/ 23924 w 147"/>
                <a:gd name="T11" fmla="*/ 30928 h 267"/>
                <a:gd name="T12" fmla="*/ 64014 w 147"/>
                <a:gd name="T13" fmla="*/ 3948 h 267"/>
                <a:gd name="T14" fmla="*/ 64014 w 147"/>
                <a:gd name="T15" fmla="*/ 3948 h 267"/>
                <a:gd name="T16" fmla="*/ 90525 w 147"/>
                <a:gd name="T17" fmla="*/ 45405 h 267"/>
                <a:gd name="T18" fmla="*/ 70480 w 147"/>
                <a:gd name="T19" fmla="*/ 144113 h 267"/>
                <a:gd name="T20" fmla="*/ 70480 w 147"/>
                <a:gd name="T21" fmla="*/ 144113 h 267"/>
                <a:gd name="T22" fmla="*/ 30390 w 147"/>
                <a:gd name="T23" fmla="*/ 171093 h 2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7" h="267">
                  <a:moveTo>
                    <a:pt x="47" y="260"/>
                  </a:moveTo>
                  <a:lnTo>
                    <a:pt x="47" y="260"/>
                  </a:lnTo>
                  <a:cubicBezTo>
                    <a:pt x="18" y="254"/>
                    <a:pt x="0" y="226"/>
                    <a:pt x="6" y="198"/>
                  </a:cubicBezTo>
                  <a:lnTo>
                    <a:pt x="37" y="47"/>
                  </a:lnTo>
                  <a:cubicBezTo>
                    <a:pt x="43" y="19"/>
                    <a:pt x="71" y="0"/>
                    <a:pt x="99" y="6"/>
                  </a:cubicBezTo>
                  <a:cubicBezTo>
                    <a:pt x="128" y="12"/>
                    <a:pt x="146" y="40"/>
                    <a:pt x="140" y="69"/>
                  </a:cubicBezTo>
                  <a:lnTo>
                    <a:pt x="109" y="219"/>
                  </a:lnTo>
                  <a:cubicBezTo>
                    <a:pt x="103" y="248"/>
                    <a:pt x="75" y="266"/>
                    <a:pt x="47" y="260"/>
                  </a:cubicBezTo>
                </a:path>
              </a:pathLst>
            </a:custGeom>
            <a:solidFill>
              <a:srgbClr val="100239"/>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21" name="Freeform 243">
              <a:extLst>
                <a:ext uri="{FF2B5EF4-FFF2-40B4-BE49-F238E27FC236}">
                  <a16:creationId xmlns:a16="http://schemas.microsoft.com/office/drawing/2014/main" id="{54C25BB6-4DBC-AC11-7D20-E22944F0A578}"/>
                </a:ext>
              </a:extLst>
            </p:cNvPr>
            <p:cNvSpPr>
              <a:spLocks noChangeArrowheads="1"/>
            </p:cNvSpPr>
            <p:nvPr/>
          </p:nvSpPr>
          <p:spPr bwMode="auto">
            <a:xfrm>
              <a:off x="13726845" y="5841790"/>
              <a:ext cx="549293" cy="1538053"/>
            </a:xfrm>
            <a:custGeom>
              <a:avLst/>
              <a:gdLst>
                <a:gd name="T0" fmla="*/ 226913 w 443"/>
                <a:gd name="T1" fmla="*/ 805831 h 1234"/>
                <a:gd name="T2" fmla="*/ 52014 w 443"/>
                <a:gd name="T3" fmla="*/ 805831 h 1234"/>
                <a:gd name="T4" fmla="*/ 52014 w 443"/>
                <a:gd name="T5" fmla="*/ 805831 h 1234"/>
                <a:gd name="T6" fmla="*/ 0 w 443"/>
                <a:gd name="T7" fmla="*/ 753547 h 1234"/>
                <a:gd name="T8" fmla="*/ 0 w 443"/>
                <a:gd name="T9" fmla="*/ 0 h 1234"/>
                <a:gd name="T10" fmla="*/ 256171 w 443"/>
                <a:gd name="T11" fmla="*/ 0 h 1234"/>
                <a:gd name="T12" fmla="*/ 256171 w 443"/>
                <a:gd name="T13" fmla="*/ 243122 h 1234"/>
                <a:gd name="T14" fmla="*/ 262673 w 443"/>
                <a:gd name="T15" fmla="*/ 269264 h 1234"/>
                <a:gd name="T16" fmla="*/ 262673 w 443"/>
                <a:gd name="T17" fmla="*/ 269264 h 1234"/>
                <a:gd name="T18" fmla="*/ 261373 w 443"/>
                <a:gd name="T19" fmla="*/ 299327 h 1234"/>
                <a:gd name="T20" fmla="*/ 252270 w 443"/>
                <a:gd name="T21" fmla="*/ 326777 h 1234"/>
                <a:gd name="T22" fmla="*/ 252270 w 443"/>
                <a:gd name="T23" fmla="*/ 326777 h 1234"/>
                <a:gd name="T24" fmla="*/ 250320 w 443"/>
                <a:gd name="T25" fmla="*/ 657475 h 1234"/>
                <a:gd name="T26" fmla="*/ 276977 w 443"/>
                <a:gd name="T27" fmla="*/ 737208 h 1234"/>
                <a:gd name="T28" fmla="*/ 276977 w 443"/>
                <a:gd name="T29" fmla="*/ 737208 h 1234"/>
                <a:gd name="T30" fmla="*/ 226913 w 443"/>
                <a:gd name="T31" fmla="*/ 805831 h 12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3" h="1234">
                  <a:moveTo>
                    <a:pt x="349" y="1233"/>
                  </a:moveTo>
                  <a:lnTo>
                    <a:pt x="80" y="1233"/>
                  </a:lnTo>
                  <a:cubicBezTo>
                    <a:pt x="36" y="1233"/>
                    <a:pt x="0" y="1197"/>
                    <a:pt x="0" y="1153"/>
                  </a:cubicBezTo>
                  <a:lnTo>
                    <a:pt x="0" y="0"/>
                  </a:lnTo>
                  <a:lnTo>
                    <a:pt x="394" y="0"/>
                  </a:lnTo>
                  <a:lnTo>
                    <a:pt x="394" y="372"/>
                  </a:lnTo>
                  <a:lnTo>
                    <a:pt x="404" y="412"/>
                  </a:lnTo>
                  <a:cubicBezTo>
                    <a:pt x="409" y="428"/>
                    <a:pt x="408" y="444"/>
                    <a:pt x="402" y="458"/>
                  </a:cubicBezTo>
                  <a:lnTo>
                    <a:pt x="388" y="500"/>
                  </a:lnTo>
                  <a:cubicBezTo>
                    <a:pt x="333" y="664"/>
                    <a:pt x="332" y="841"/>
                    <a:pt x="385" y="1006"/>
                  </a:cubicBezTo>
                  <a:lnTo>
                    <a:pt x="426" y="1128"/>
                  </a:lnTo>
                  <a:cubicBezTo>
                    <a:pt x="442" y="1180"/>
                    <a:pt x="404" y="1233"/>
                    <a:pt x="349" y="1233"/>
                  </a:cubicBezTo>
                </a:path>
              </a:pathLst>
            </a:custGeom>
            <a:solidFill>
              <a:srgbClr val="E69759"/>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22" name="Freeform 70">
              <a:extLst>
                <a:ext uri="{FF2B5EF4-FFF2-40B4-BE49-F238E27FC236}">
                  <a16:creationId xmlns:a16="http://schemas.microsoft.com/office/drawing/2014/main" id="{EBE3B553-6274-63C0-84EF-C7CB146D0DE7}"/>
                </a:ext>
              </a:extLst>
            </p:cNvPr>
            <p:cNvSpPr>
              <a:spLocks noChangeArrowheads="1"/>
            </p:cNvSpPr>
            <p:nvPr/>
          </p:nvSpPr>
          <p:spPr bwMode="auto">
            <a:xfrm>
              <a:off x="13397269" y="5199100"/>
              <a:ext cx="1652131" cy="1756531"/>
            </a:xfrm>
            <a:custGeom>
              <a:avLst/>
              <a:gdLst>
                <a:gd name="connsiteX0" fmla="*/ 1644665 w 1652131"/>
                <a:gd name="connsiteY0" fmla="*/ 0 h 1756531"/>
                <a:gd name="connsiteX1" fmla="*/ 1652131 w 1652131"/>
                <a:gd name="connsiteY1" fmla="*/ 1756531 h 1756531"/>
                <a:gd name="connsiteX2" fmla="*/ 818449 w 1652131"/>
                <a:gd name="connsiteY2" fmla="*/ 1107162 h 1756531"/>
                <a:gd name="connsiteX3" fmla="*/ 818449 w 1652131"/>
                <a:gd name="connsiteY3" fmla="*/ 961285 h 1756531"/>
                <a:gd name="connsiteX4" fmla="*/ 817207 w 1652131"/>
                <a:gd name="connsiteY4" fmla="*/ 961285 h 1756531"/>
                <a:gd name="connsiteX5" fmla="*/ 817207 w 1652131"/>
                <a:gd name="connsiteY5" fmla="*/ 1108348 h 1756531"/>
                <a:gd name="connsiteX6" fmla="*/ 60856 w 1652131"/>
                <a:gd name="connsiteY6" fmla="*/ 1108348 h 1756531"/>
                <a:gd name="connsiteX7" fmla="*/ 0 w 1652131"/>
                <a:gd name="connsiteY7" fmla="*/ 1047012 h 1756531"/>
                <a:gd name="connsiteX8" fmla="*/ 0 w 1652131"/>
                <a:gd name="connsiteY8" fmla="*/ 702777 h 1756531"/>
                <a:gd name="connsiteX9" fmla="*/ 60856 w 1652131"/>
                <a:gd name="connsiteY9" fmla="*/ 642692 h 1756531"/>
                <a:gd name="connsiteX10" fmla="*/ 817207 w 1652131"/>
                <a:gd name="connsiteY10" fmla="*/ 642692 h 1756531"/>
                <a:gd name="connsiteX11" fmla="*/ 817207 w 1652131"/>
                <a:gd name="connsiteY11" fmla="*/ 785511 h 1756531"/>
                <a:gd name="connsiteX12" fmla="*/ 818449 w 1652131"/>
                <a:gd name="connsiteY12" fmla="*/ 785511 h 1756531"/>
                <a:gd name="connsiteX13" fmla="*/ 818449 w 1652131"/>
                <a:gd name="connsiteY13" fmla="*/ 644393 h 1756531"/>
                <a:gd name="connsiteX0" fmla="*/ 1644665 w 1652131"/>
                <a:gd name="connsiteY0" fmla="*/ 0 h 1756531"/>
                <a:gd name="connsiteX1" fmla="*/ 1652131 w 1652131"/>
                <a:gd name="connsiteY1" fmla="*/ 1756531 h 1756531"/>
                <a:gd name="connsiteX2" fmla="*/ 818449 w 1652131"/>
                <a:gd name="connsiteY2" fmla="*/ 1107162 h 1756531"/>
                <a:gd name="connsiteX3" fmla="*/ 818449 w 1652131"/>
                <a:gd name="connsiteY3" fmla="*/ 961285 h 1756531"/>
                <a:gd name="connsiteX4" fmla="*/ 817207 w 1652131"/>
                <a:gd name="connsiteY4" fmla="*/ 961285 h 1756531"/>
                <a:gd name="connsiteX5" fmla="*/ 817207 w 1652131"/>
                <a:gd name="connsiteY5" fmla="*/ 1108348 h 1756531"/>
                <a:gd name="connsiteX6" fmla="*/ 60856 w 1652131"/>
                <a:gd name="connsiteY6" fmla="*/ 1108348 h 1756531"/>
                <a:gd name="connsiteX7" fmla="*/ 0 w 1652131"/>
                <a:gd name="connsiteY7" fmla="*/ 1047012 h 1756531"/>
                <a:gd name="connsiteX8" fmla="*/ 0 w 1652131"/>
                <a:gd name="connsiteY8" fmla="*/ 702777 h 1756531"/>
                <a:gd name="connsiteX9" fmla="*/ 60856 w 1652131"/>
                <a:gd name="connsiteY9" fmla="*/ 642692 h 1756531"/>
                <a:gd name="connsiteX10" fmla="*/ 817207 w 1652131"/>
                <a:gd name="connsiteY10" fmla="*/ 642692 h 1756531"/>
                <a:gd name="connsiteX11" fmla="*/ 817207 w 1652131"/>
                <a:gd name="connsiteY11" fmla="*/ 785511 h 1756531"/>
                <a:gd name="connsiteX12" fmla="*/ 818449 w 1652131"/>
                <a:gd name="connsiteY12" fmla="*/ 644393 h 1756531"/>
                <a:gd name="connsiteX13" fmla="*/ 1644665 w 1652131"/>
                <a:gd name="connsiteY13" fmla="*/ 0 h 1756531"/>
                <a:gd name="connsiteX0" fmla="*/ 1644665 w 1652131"/>
                <a:gd name="connsiteY0" fmla="*/ 0 h 1756531"/>
                <a:gd name="connsiteX1" fmla="*/ 1652131 w 1652131"/>
                <a:gd name="connsiteY1" fmla="*/ 1756531 h 1756531"/>
                <a:gd name="connsiteX2" fmla="*/ 818449 w 1652131"/>
                <a:gd name="connsiteY2" fmla="*/ 1107162 h 1756531"/>
                <a:gd name="connsiteX3" fmla="*/ 818449 w 1652131"/>
                <a:gd name="connsiteY3" fmla="*/ 961285 h 1756531"/>
                <a:gd name="connsiteX4" fmla="*/ 817207 w 1652131"/>
                <a:gd name="connsiteY4" fmla="*/ 961285 h 1756531"/>
                <a:gd name="connsiteX5" fmla="*/ 817207 w 1652131"/>
                <a:gd name="connsiteY5" fmla="*/ 1108348 h 1756531"/>
                <a:gd name="connsiteX6" fmla="*/ 60856 w 1652131"/>
                <a:gd name="connsiteY6" fmla="*/ 1108348 h 1756531"/>
                <a:gd name="connsiteX7" fmla="*/ 0 w 1652131"/>
                <a:gd name="connsiteY7" fmla="*/ 1047012 h 1756531"/>
                <a:gd name="connsiteX8" fmla="*/ 0 w 1652131"/>
                <a:gd name="connsiteY8" fmla="*/ 702777 h 1756531"/>
                <a:gd name="connsiteX9" fmla="*/ 60856 w 1652131"/>
                <a:gd name="connsiteY9" fmla="*/ 642692 h 1756531"/>
                <a:gd name="connsiteX10" fmla="*/ 817207 w 1652131"/>
                <a:gd name="connsiteY10" fmla="*/ 642692 h 1756531"/>
                <a:gd name="connsiteX11" fmla="*/ 818449 w 1652131"/>
                <a:gd name="connsiteY11" fmla="*/ 644393 h 1756531"/>
                <a:gd name="connsiteX12" fmla="*/ 1644665 w 1652131"/>
                <a:gd name="connsiteY12" fmla="*/ 0 h 1756531"/>
                <a:gd name="connsiteX0" fmla="*/ 1644665 w 1652131"/>
                <a:gd name="connsiteY0" fmla="*/ 0 h 1756531"/>
                <a:gd name="connsiteX1" fmla="*/ 1652131 w 1652131"/>
                <a:gd name="connsiteY1" fmla="*/ 1756531 h 1756531"/>
                <a:gd name="connsiteX2" fmla="*/ 818449 w 1652131"/>
                <a:gd name="connsiteY2" fmla="*/ 1107162 h 1756531"/>
                <a:gd name="connsiteX3" fmla="*/ 818449 w 1652131"/>
                <a:gd name="connsiteY3" fmla="*/ 961285 h 1756531"/>
                <a:gd name="connsiteX4" fmla="*/ 817207 w 1652131"/>
                <a:gd name="connsiteY4" fmla="*/ 1108348 h 1756531"/>
                <a:gd name="connsiteX5" fmla="*/ 60856 w 1652131"/>
                <a:gd name="connsiteY5" fmla="*/ 1108348 h 1756531"/>
                <a:gd name="connsiteX6" fmla="*/ 0 w 1652131"/>
                <a:gd name="connsiteY6" fmla="*/ 1047012 h 1756531"/>
                <a:gd name="connsiteX7" fmla="*/ 0 w 1652131"/>
                <a:gd name="connsiteY7" fmla="*/ 702777 h 1756531"/>
                <a:gd name="connsiteX8" fmla="*/ 60856 w 1652131"/>
                <a:gd name="connsiteY8" fmla="*/ 642692 h 1756531"/>
                <a:gd name="connsiteX9" fmla="*/ 817207 w 1652131"/>
                <a:gd name="connsiteY9" fmla="*/ 642692 h 1756531"/>
                <a:gd name="connsiteX10" fmla="*/ 818449 w 1652131"/>
                <a:gd name="connsiteY10" fmla="*/ 644393 h 1756531"/>
                <a:gd name="connsiteX11" fmla="*/ 1644665 w 1652131"/>
                <a:gd name="connsiteY11" fmla="*/ 0 h 1756531"/>
                <a:gd name="connsiteX0" fmla="*/ 1644665 w 1652131"/>
                <a:gd name="connsiteY0" fmla="*/ 0 h 1756531"/>
                <a:gd name="connsiteX1" fmla="*/ 1652131 w 1652131"/>
                <a:gd name="connsiteY1" fmla="*/ 1756531 h 1756531"/>
                <a:gd name="connsiteX2" fmla="*/ 818449 w 1652131"/>
                <a:gd name="connsiteY2" fmla="*/ 1107162 h 1756531"/>
                <a:gd name="connsiteX3" fmla="*/ 817207 w 1652131"/>
                <a:gd name="connsiteY3" fmla="*/ 1108348 h 1756531"/>
                <a:gd name="connsiteX4" fmla="*/ 60856 w 1652131"/>
                <a:gd name="connsiteY4" fmla="*/ 1108348 h 1756531"/>
                <a:gd name="connsiteX5" fmla="*/ 0 w 1652131"/>
                <a:gd name="connsiteY5" fmla="*/ 1047012 h 1756531"/>
                <a:gd name="connsiteX6" fmla="*/ 0 w 1652131"/>
                <a:gd name="connsiteY6" fmla="*/ 702777 h 1756531"/>
                <a:gd name="connsiteX7" fmla="*/ 60856 w 1652131"/>
                <a:gd name="connsiteY7" fmla="*/ 642692 h 1756531"/>
                <a:gd name="connsiteX8" fmla="*/ 817207 w 1652131"/>
                <a:gd name="connsiteY8" fmla="*/ 642692 h 1756531"/>
                <a:gd name="connsiteX9" fmla="*/ 818449 w 1652131"/>
                <a:gd name="connsiteY9" fmla="*/ 644393 h 1756531"/>
                <a:gd name="connsiteX10" fmla="*/ 1644665 w 1652131"/>
                <a:gd name="connsiteY10" fmla="*/ 0 h 175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2131" h="1756531">
                  <a:moveTo>
                    <a:pt x="1644665" y="0"/>
                  </a:moveTo>
                  <a:cubicBezTo>
                    <a:pt x="1647154" y="585510"/>
                    <a:pt x="1649642" y="1171021"/>
                    <a:pt x="1652131" y="1756531"/>
                  </a:cubicBezTo>
                  <a:lnTo>
                    <a:pt x="818449" y="1107162"/>
                  </a:lnTo>
                  <a:lnTo>
                    <a:pt x="817207" y="1108348"/>
                  </a:lnTo>
                  <a:lnTo>
                    <a:pt x="60856" y="1108348"/>
                  </a:lnTo>
                  <a:cubicBezTo>
                    <a:pt x="27323" y="1108348"/>
                    <a:pt x="0" y="1080810"/>
                    <a:pt x="0" y="1047012"/>
                  </a:cubicBezTo>
                  <a:lnTo>
                    <a:pt x="0" y="702777"/>
                  </a:lnTo>
                  <a:cubicBezTo>
                    <a:pt x="0" y="670231"/>
                    <a:pt x="27323" y="642692"/>
                    <a:pt x="60856" y="642692"/>
                  </a:cubicBezTo>
                  <a:lnTo>
                    <a:pt x="817207" y="642692"/>
                  </a:lnTo>
                  <a:lnTo>
                    <a:pt x="818449" y="644393"/>
                  </a:lnTo>
                  <a:lnTo>
                    <a:pt x="1644665" y="0"/>
                  </a:lnTo>
                  <a:close/>
                </a:path>
              </a:pathLst>
            </a:custGeom>
            <a:solidFill>
              <a:srgbClr val="D0D1DE"/>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223" name="Freeform 245">
              <a:extLst>
                <a:ext uri="{FF2B5EF4-FFF2-40B4-BE49-F238E27FC236}">
                  <a16:creationId xmlns:a16="http://schemas.microsoft.com/office/drawing/2014/main" id="{3C025A2F-7383-A6FC-0E2F-554194681E3C}"/>
                </a:ext>
              </a:extLst>
            </p:cNvPr>
            <p:cNvSpPr>
              <a:spLocks noChangeArrowheads="1"/>
            </p:cNvSpPr>
            <p:nvPr/>
          </p:nvSpPr>
          <p:spPr bwMode="auto">
            <a:xfrm>
              <a:off x="13314876" y="5902213"/>
              <a:ext cx="87887" cy="340569"/>
            </a:xfrm>
            <a:custGeom>
              <a:avLst/>
              <a:gdLst>
                <a:gd name="T0" fmla="*/ 45427 w 70"/>
                <a:gd name="T1" fmla="*/ 177930 h 275"/>
                <a:gd name="T2" fmla="*/ 45427 w 70"/>
                <a:gd name="T3" fmla="*/ 177930 h 275"/>
                <a:gd name="T4" fmla="*/ 45427 w 70"/>
                <a:gd name="T5" fmla="*/ 0 h 275"/>
                <a:gd name="T6" fmla="*/ 45427 w 70"/>
                <a:gd name="T7" fmla="*/ 0 h 275"/>
                <a:gd name="T8" fmla="*/ 0 w 70"/>
                <a:gd name="T9" fmla="*/ 44807 h 275"/>
                <a:gd name="T10" fmla="*/ 0 w 70"/>
                <a:gd name="T11" fmla="*/ 133123 h 275"/>
                <a:gd name="T12" fmla="*/ 0 w 70"/>
                <a:gd name="T13" fmla="*/ 133123 h 275"/>
                <a:gd name="T14" fmla="*/ 45427 w 70"/>
                <a:gd name="T15" fmla="*/ 177930 h 2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275">
                  <a:moveTo>
                    <a:pt x="69" y="274"/>
                  </a:moveTo>
                  <a:lnTo>
                    <a:pt x="69" y="274"/>
                  </a:lnTo>
                  <a:lnTo>
                    <a:pt x="69" y="0"/>
                  </a:lnTo>
                  <a:cubicBezTo>
                    <a:pt x="31" y="0"/>
                    <a:pt x="0" y="30"/>
                    <a:pt x="0" y="69"/>
                  </a:cubicBezTo>
                  <a:lnTo>
                    <a:pt x="0" y="205"/>
                  </a:lnTo>
                  <a:cubicBezTo>
                    <a:pt x="0" y="243"/>
                    <a:pt x="31" y="274"/>
                    <a:pt x="69" y="274"/>
                  </a:cubicBezTo>
                </a:path>
              </a:pathLst>
            </a:custGeom>
            <a:solidFill>
              <a:srgbClr val="100239"/>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24" name="Freeform 72">
              <a:extLst>
                <a:ext uri="{FF2B5EF4-FFF2-40B4-BE49-F238E27FC236}">
                  <a16:creationId xmlns:a16="http://schemas.microsoft.com/office/drawing/2014/main" id="{809DC4BA-B659-177A-8503-2DF81B513F7C}"/>
                </a:ext>
              </a:extLst>
            </p:cNvPr>
            <p:cNvSpPr>
              <a:spLocks noChangeArrowheads="1"/>
            </p:cNvSpPr>
            <p:nvPr/>
          </p:nvSpPr>
          <p:spPr bwMode="auto">
            <a:xfrm>
              <a:off x="15772566" y="5267798"/>
              <a:ext cx="490765" cy="1523038"/>
            </a:xfrm>
            <a:custGeom>
              <a:avLst/>
              <a:gdLst>
                <a:gd name="connsiteX0" fmla="*/ 16129 w 490765"/>
                <a:gd name="connsiteY0" fmla="*/ 1307685 h 1523038"/>
                <a:gd name="connsiteX1" fmla="*/ 30222 w 490765"/>
                <a:gd name="connsiteY1" fmla="*/ 1310806 h 1523038"/>
                <a:gd name="connsiteX2" fmla="*/ 270755 w 490765"/>
                <a:gd name="connsiteY2" fmla="*/ 1488082 h 1523038"/>
                <a:gd name="connsiteX3" fmla="*/ 275766 w 490765"/>
                <a:gd name="connsiteY3" fmla="*/ 1515547 h 1523038"/>
                <a:gd name="connsiteX4" fmla="*/ 259480 w 490765"/>
                <a:gd name="connsiteY4" fmla="*/ 1523038 h 1523038"/>
                <a:gd name="connsiteX5" fmla="*/ 248205 w 490765"/>
                <a:gd name="connsiteY5" fmla="*/ 1519293 h 1523038"/>
                <a:gd name="connsiteX6" fmla="*/ 7672 w 490765"/>
                <a:gd name="connsiteY6" fmla="*/ 1342017 h 1523038"/>
                <a:gd name="connsiteX7" fmla="*/ 3914 w 490765"/>
                <a:gd name="connsiteY7" fmla="*/ 1315800 h 1523038"/>
                <a:gd name="connsiteX8" fmla="*/ 16129 w 490765"/>
                <a:gd name="connsiteY8" fmla="*/ 1307685 h 1523038"/>
                <a:gd name="connsiteX9" fmla="*/ 135080 w 490765"/>
                <a:gd name="connsiteY9" fmla="*/ 1039167 h 1523038"/>
                <a:gd name="connsiteX10" fmla="*/ 420796 w 490765"/>
                <a:gd name="connsiteY10" fmla="*/ 1140643 h 1523038"/>
                <a:gd name="connsiteX11" fmla="*/ 433328 w 490765"/>
                <a:gd name="connsiteY11" fmla="*/ 1165699 h 1523038"/>
                <a:gd name="connsiteX12" fmla="*/ 414530 w 490765"/>
                <a:gd name="connsiteY12" fmla="*/ 1176974 h 1523038"/>
                <a:gd name="connsiteX13" fmla="*/ 408265 w 490765"/>
                <a:gd name="connsiteY13" fmla="*/ 1176974 h 1523038"/>
                <a:gd name="connsiteX14" fmla="*/ 122549 w 490765"/>
                <a:gd name="connsiteY14" fmla="*/ 1075498 h 1523038"/>
                <a:gd name="connsiteX15" fmla="*/ 111270 w 490765"/>
                <a:gd name="connsiteY15" fmla="*/ 1050442 h 1523038"/>
                <a:gd name="connsiteX16" fmla="*/ 135080 w 490765"/>
                <a:gd name="connsiteY16" fmla="*/ 1039167 h 1523038"/>
                <a:gd name="connsiteX17" fmla="*/ 471999 w 490765"/>
                <a:gd name="connsiteY17" fmla="*/ 716810 h 1523038"/>
                <a:gd name="connsiteX18" fmla="*/ 490765 w 490765"/>
                <a:gd name="connsiteY18" fmla="*/ 734833 h 1523038"/>
                <a:gd name="connsiteX19" fmla="*/ 471999 w 490765"/>
                <a:gd name="connsiteY19" fmla="*/ 754058 h 1523038"/>
                <a:gd name="connsiteX20" fmla="*/ 160486 w 490765"/>
                <a:gd name="connsiteY20" fmla="*/ 754058 h 1523038"/>
                <a:gd name="connsiteX21" fmla="*/ 140469 w 490765"/>
                <a:gd name="connsiteY21" fmla="*/ 736035 h 1523038"/>
                <a:gd name="connsiteX22" fmla="*/ 160486 w 490765"/>
                <a:gd name="connsiteY22" fmla="*/ 718012 h 1523038"/>
                <a:gd name="connsiteX23" fmla="*/ 417761 w 490765"/>
                <a:gd name="connsiteY23" fmla="*/ 350007 h 1523038"/>
                <a:gd name="connsiteX24" fmla="*/ 440099 w 490765"/>
                <a:gd name="connsiteY24" fmla="*/ 365994 h 1523038"/>
                <a:gd name="connsiteX25" fmla="*/ 422725 w 490765"/>
                <a:gd name="connsiteY25" fmla="*/ 386901 h 1523038"/>
                <a:gd name="connsiteX26" fmla="*/ 129849 w 490765"/>
                <a:gd name="connsiteY26" fmla="*/ 429944 h 1523038"/>
                <a:gd name="connsiteX27" fmla="*/ 127367 w 490765"/>
                <a:gd name="connsiteY27" fmla="*/ 429944 h 1523038"/>
                <a:gd name="connsiteX28" fmla="*/ 108752 w 490765"/>
                <a:gd name="connsiteY28" fmla="*/ 413956 h 1523038"/>
                <a:gd name="connsiteX29" fmla="*/ 124885 w 490765"/>
                <a:gd name="connsiteY29" fmla="*/ 393050 h 1523038"/>
                <a:gd name="connsiteX30" fmla="*/ 300094 w 490765"/>
                <a:gd name="connsiteY30" fmla="*/ 949 h 1523038"/>
                <a:gd name="connsiteX31" fmla="*/ 311226 w 490765"/>
                <a:gd name="connsiteY31" fmla="*/ 10892 h 1523038"/>
                <a:gd name="connsiteX32" fmla="*/ 301191 w 490765"/>
                <a:gd name="connsiteY32" fmla="*/ 35752 h 1523038"/>
                <a:gd name="connsiteX33" fmla="*/ 27755 w 490765"/>
                <a:gd name="connsiteY33" fmla="*/ 165020 h 1523038"/>
                <a:gd name="connsiteX34" fmla="*/ 20229 w 490765"/>
                <a:gd name="connsiteY34" fmla="*/ 166263 h 1523038"/>
                <a:gd name="connsiteX35" fmla="*/ 2669 w 490765"/>
                <a:gd name="connsiteY35" fmla="*/ 156319 h 1523038"/>
                <a:gd name="connsiteX36" fmla="*/ 11449 w 490765"/>
                <a:gd name="connsiteY36" fmla="*/ 130217 h 1523038"/>
                <a:gd name="connsiteX37" fmla="*/ 286140 w 490765"/>
                <a:gd name="connsiteY37" fmla="*/ 2192 h 1523038"/>
                <a:gd name="connsiteX38" fmla="*/ 300094 w 490765"/>
                <a:gd name="connsiteY38" fmla="*/ 949 h 152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90765" h="1523038">
                  <a:moveTo>
                    <a:pt x="16129" y="1307685"/>
                  </a:moveTo>
                  <a:cubicBezTo>
                    <a:pt x="20827" y="1306749"/>
                    <a:pt x="25838" y="1307685"/>
                    <a:pt x="30222" y="1310806"/>
                  </a:cubicBezTo>
                  <a:lnTo>
                    <a:pt x="270755" y="1488082"/>
                  </a:lnTo>
                  <a:cubicBezTo>
                    <a:pt x="279525" y="1494324"/>
                    <a:pt x="282030" y="1505560"/>
                    <a:pt x="275766" y="1515547"/>
                  </a:cubicBezTo>
                  <a:cubicBezTo>
                    <a:pt x="272008" y="1519293"/>
                    <a:pt x="265744" y="1523038"/>
                    <a:pt x="259480" y="1523038"/>
                  </a:cubicBezTo>
                  <a:cubicBezTo>
                    <a:pt x="255722" y="1523038"/>
                    <a:pt x="251964" y="1521789"/>
                    <a:pt x="248205" y="1519293"/>
                  </a:cubicBezTo>
                  <a:lnTo>
                    <a:pt x="7672" y="1342017"/>
                  </a:lnTo>
                  <a:cubicBezTo>
                    <a:pt x="-1097" y="1334526"/>
                    <a:pt x="-2350" y="1323291"/>
                    <a:pt x="3914" y="1315800"/>
                  </a:cubicBezTo>
                  <a:cubicBezTo>
                    <a:pt x="7046" y="1311431"/>
                    <a:pt x="11431" y="1308622"/>
                    <a:pt x="16129" y="1307685"/>
                  </a:cubicBezTo>
                  <a:close/>
                  <a:moveTo>
                    <a:pt x="135080" y="1039167"/>
                  </a:moveTo>
                  <a:lnTo>
                    <a:pt x="420796" y="1140643"/>
                  </a:lnTo>
                  <a:cubicBezTo>
                    <a:pt x="430821" y="1144402"/>
                    <a:pt x="435834" y="1155677"/>
                    <a:pt x="433328" y="1165699"/>
                  </a:cubicBezTo>
                  <a:cubicBezTo>
                    <a:pt x="429568" y="1173216"/>
                    <a:pt x="422049" y="1176974"/>
                    <a:pt x="414530" y="1176974"/>
                  </a:cubicBezTo>
                  <a:cubicBezTo>
                    <a:pt x="412024" y="1176974"/>
                    <a:pt x="409518" y="1176974"/>
                    <a:pt x="408265" y="1176974"/>
                  </a:cubicBezTo>
                  <a:lnTo>
                    <a:pt x="122549" y="1075498"/>
                  </a:lnTo>
                  <a:cubicBezTo>
                    <a:pt x="112524" y="1071739"/>
                    <a:pt x="107511" y="1060464"/>
                    <a:pt x="111270" y="1050442"/>
                  </a:cubicBezTo>
                  <a:cubicBezTo>
                    <a:pt x="115030" y="1040419"/>
                    <a:pt x="125055" y="1035408"/>
                    <a:pt x="135080" y="1039167"/>
                  </a:cubicBezTo>
                  <a:close/>
                  <a:moveTo>
                    <a:pt x="471999" y="716810"/>
                  </a:moveTo>
                  <a:cubicBezTo>
                    <a:pt x="482008" y="716810"/>
                    <a:pt x="490765" y="725221"/>
                    <a:pt x="490765" y="734833"/>
                  </a:cubicBezTo>
                  <a:cubicBezTo>
                    <a:pt x="490765" y="745647"/>
                    <a:pt x="482008" y="754058"/>
                    <a:pt x="471999" y="754058"/>
                  </a:cubicBezTo>
                  <a:lnTo>
                    <a:pt x="160486" y="754058"/>
                  </a:lnTo>
                  <a:cubicBezTo>
                    <a:pt x="149226" y="754058"/>
                    <a:pt x="140469" y="746849"/>
                    <a:pt x="140469" y="736035"/>
                  </a:cubicBezTo>
                  <a:cubicBezTo>
                    <a:pt x="140469" y="726422"/>
                    <a:pt x="149226" y="718012"/>
                    <a:pt x="160486" y="718012"/>
                  </a:cubicBezTo>
                  <a:close/>
                  <a:moveTo>
                    <a:pt x="417761" y="350007"/>
                  </a:moveTo>
                  <a:cubicBezTo>
                    <a:pt x="427689" y="348777"/>
                    <a:pt x="436376" y="354926"/>
                    <a:pt x="440099" y="365994"/>
                  </a:cubicBezTo>
                  <a:cubicBezTo>
                    <a:pt x="441340" y="375832"/>
                    <a:pt x="433894" y="385671"/>
                    <a:pt x="422725" y="386901"/>
                  </a:cubicBezTo>
                  <a:lnTo>
                    <a:pt x="129849" y="429944"/>
                  </a:lnTo>
                  <a:cubicBezTo>
                    <a:pt x="128608" y="429944"/>
                    <a:pt x="128608" y="429944"/>
                    <a:pt x="127367" y="429944"/>
                  </a:cubicBezTo>
                  <a:cubicBezTo>
                    <a:pt x="118680" y="429944"/>
                    <a:pt x="109993" y="423795"/>
                    <a:pt x="108752" y="413956"/>
                  </a:cubicBezTo>
                  <a:cubicBezTo>
                    <a:pt x="107511" y="405348"/>
                    <a:pt x="113716" y="394280"/>
                    <a:pt x="124885" y="393050"/>
                  </a:cubicBezTo>
                  <a:close/>
                  <a:moveTo>
                    <a:pt x="300094" y="949"/>
                  </a:moveTo>
                  <a:cubicBezTo>
                    <a:pt x="304641" y="2502"/>
                    <a:pt x="308718" y="5921"/>
                    <a:pt x="311226" y="10892"/>
                  </a:cubicBezTo>
                  <a:cubicBezTo>
                    <a:pt x="314989" y="19593"/>
                    <a:pt x="311226" y="32023"/>
                    <a:pt x="301191" y="35752"/>
                  </a:cubicBezTo>
                  <a:lnTo>
                    <a:pt x="27755" y="165020"/>
                  </a:lnTo>
                  <a:cubicBezTo>
                    <a:pt x="25246" y="166263"/>
                    <a:pt x="22738" y="166263"/>
                    <a:pt x="20229" y="166263"/>
                  </a:cubicBezTo>
                  <a:cubicBezTo>
                    <a:pt x="12704" y="166263"/>
                    <a:pt x="5178" y="162534"/>
                    <a:pt x="2669" y="156319"/>
                  </a:cubicBezTo>
                  <a:cubicBezTo>
                    <a:pt x="-2348" y="146375"/>
                    <a:pt x="1415" y="135189"/>
                    <a:pt x="11449" y="130217"/>
                  </a:cubicBezTo>
                  <a:lnTo>
                    <a:pt x="286140" y="2192"/>
                  </a:lnTo>
                  <a:cubicBezTo>
                    <a:pt x="290530" y="-294"/>
                    <a:pt x="295547" y="-605"/>
                    <a:pt x="300094" y="949"/>
                  </a:cubicBezTo>
                  <a:close/>
                </a:path>
              </a:pathLst>
            </a:custGeom>
            <a:solidFill>
              <a:srgbClr val="D0D1DE"/>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225" name="Freeform 252">
              <a:extLst>
                <a:ext uri="{FF2B5EF4-FFF2-40B4-BE49-F238E27FC236}">
                  <a16:creationId xmlns:a16="http://schemas.microsoft.com/office/drawing/2014/main" id="{F60C86E6-8C5F-8689-48B0-9D2BFC9605DC}"/>
                </a:ext>
              </a:extLst>
            </p:cNvPr>
            <p:cNvSpPr>
              <a:spLocks noChangeArrowheads="1"/>
            </p:cNvSpPr>
            <p:nvPr/>
          </p:nvSpPr>
          <p:spPr bwMode="auto">
            <a:xfrm>
              <a:off x="13397269" y="5199100"/>
              <a:ext cx="1653376" cy="1757775"/>
            </a:xfrm>
            <a:custGeom>
              <a:avLst/>
              <a:gdLst>
                <a:gd name="T0" fmla="*/ 862406 w 1329"/>
                <a:gd name="T1" fmla="*/ 0 h 1413"/>
                <a:gd name="T2" fmla="*/ 429246 w 1329"/>
                <a:gd name="T3" fmla="*/ 337890 h 1413"/>
                <a:gd name="T4" fmla="*/ 31965 w 1329"/>
                <a:gd name="T5" fmla="*/ 337890 h 1413"/>
                <a:gd name="T6" fmla="*/ 31965 w 1329"/>
                <a:gd name="T7" fmla="*/ 337890 h 1413"/>
                <a:gd name="T8" fmla="*/ 0 w 1329"/>
                <a:gd name="T9" fmla="*/ 369201 h 1413"/>
                <a:gd name="T10" fmla="*/ 0 w 1329"/>
                <a:gd name="T11" fmla="*/ 548583 h 1413"/>
                <a:gd name="T12" fmla="*/ 0 w 1329"/>
                <a:gd name="T13" fmla="*/ 548583 h 1413"/>
                <a:gd name="T14" fmla="*/ 31965 w 1329"/>
                <a:gd name="T15" fmla="*/ 580545 h 1413"/>
                <a:gd name="T16" fmla="*/ 429246 w 1329"/>
                <a:gd name="T17" fmla="*/ 580545 h 1413"/>
                <a:gd name="T18" fmla="*/ 866320 w 1329"/>
                <a:gd name="T19" fmla="*/ 921045 h 1413"/>
                <a:gd name="T20" fmla="*/ 862406 w 1329"/>
                <a:gd name="T21" fmla="*/ 0 h 14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9" h="1413">
                  <a:moveTo>
                    <a:pt x="1322" y="0"/>
                  </a:moveTo>
                  <a:lnTo>
                    <a:pt x="658" y="518"/>
                  </a:lnTo>
                  <a:lnTo>
                    <a:pt x="49" y="518"/>
                  </a:lnTo>
                  <a:cubicBezTo>
                    <a:pt x="22" y="518"/>
                    <a:pt x="0" y="540"/>
                    <a:pt x="0" y="566"/>
                  </a:cubicBezTo>
                  <a:lnTo>
                    <a:pt x="0" y="841"/>
                  </a:lnTo>
                  <a:cubicBezTo>
                    <a:pt x="0" y="868"/>
                    <a:pt x="22" y="890"/>
                    <a:pt x="49" y="890"/>
                  </a:cubicBezTo>
                  <a:lnTo>
                    <a:pt x="658" y="890"/>
                  </a:lnTo>
                  <a:lnTo>
                    <a:pt x="1328" y="1412"/>
                  </a:lnTo>
                  <a:lnTo>
                    <a:pt x="1322" y="0"/>
                  </a:lnTo>
                </a:path>
              </a:pathLst>
            </a:custGeom>
            <a:solidFill>
              <a:srgbClr val="9C9EB9">
                <a:alpha val="60000"/>
              </a:srgbClr>
            </a:solidFill>
            <a:ln>
              <a:noFill/>
            </a:ln>
            <a:effectLst/>
          </p:spPr>
          <p:txBody>
            <a:bodyPr wrap="none" anchor="ctr"/>
            <a:lstStyle/>
            <a:p>
              <a:endParaRPr lang="en-US" sz="3599" dirty="0">
                <a:latin typeface="Poppins" pitchFamily="2" charset="77"/>
              </a:endParaRPr>
            </a:p>
          </p:txBody>
        </p:sp>
        <p:sp>
          <p:nvSpPr>
            <p:cNvPr id="226" name="Freeform 253">
              <a:extLst>
                <a:ext uri="{FF2B5EF4-FFF2-40B4-BE49-F238E27FC236}">
                  <a16:creationId xmlns:a16="http://schemas.microsoft.com/office/drawing/2014/main" id="{19813581-3A6D-8C2E-67F2-F84D02E15AE5}"/>
                </a:ext>
              </a:extLst>
            </p:cNvPr>
            <p:cNvSpPr>
              <a:spLocks noChangeArrowheads="1"/>
            </p:cNvSpPr>
            <p:nvPr/>
          </p:nvSpPr>
          <p:spPr bwMode="auto">
            <a:xfrm>
              <a:off x="14808958" y="5083751"/>
              <a:ext cx="889856" cy="1982987"/>
            </a:xfrm>
            <a:custGeom>
              <a:avLst/>
              <a:gdLst>
                <a:gd name="T0" fmla="*/ 465957 w 716"/>
                <a:gd name="T1" fmla="*/ 520221 h 1591"/>
                <a:gd name="T2" fmla="*/ 465957 w 716"/>
                <a:gd name="T3" fmla="*/ 520221 h 1591"/>
                <a:gd name="T4" fmla="*/ 233305 w 716"/>
                <a:gd name="T5" fmla="*/ 1039134 h 1591"/>
                <a:gd name="T6" fmla="*/ 233305 w 716"/>
                <a:gd name="T7" fmla="*/ 1039134 h 1591"/>
                <a:gd name="T8" fmla="*/ 0 w 716"/>
                <a:gd name="T9" fmla="*/ 520221 h 1591"/>
                <a:gd name="T10" fmla="*/ 0 w 716"/>
                <a:gd name="T11" fmla="*/ 520221 h 1591"/>
                <a:gd name="T12" fmla="*/ 233305 w 716"/>
                <a:gd name="T13" fmla="*/ 0 h 1591"/>
                <a:gd name="T14" fmla="*/ 233305 w 716"/>
                <a:gd name="T15" fmla="*/ 0 h 1591"/>
                <a:gd name="T16" fmla="*/ 465957 w 716"/>
                <a:gd name="T17" fmla="*/ 520221 h 1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6" h="1591">
                  <a:moveTo>
                    <a:pt x="715" y="796"/>
                  </a:moveTo>
                  <a:lnTo>
                    <a:pt x="715" y="796"/>
                  </a:lnTo>
                  <a:cubicBezTo>
                    <a:pt x="715" y="1235"/>
                    <a:pt x="555" y="1590"/>
                    <a:pt x="358" y="1590"/>
                  </a:cubicBezTo>
                  <a:cubicBezTo>
                    <a:pt x="160" y="1590"/>
                    <a:pt x="0" y="1235"/>
                    <a:pt x="0" y="796"/>
                  </a:cubicBezTo>
                  <a:cubicBezTo>
                    <a:pt x="0" y="356"/>
                    <a:pt x="160" y="0"/>
                    <a:pt x="358" y="0"/>
                  </a:cubicBezTo>
                  <a:cubicBezTo>
                    <a:pt x="555" y="0"/>
                    <a:pt x="715" y="356"/>
                    <a:pt x="715" y="796"/>
                  </a:cubicBezTo>
                </a:path>
              </a:pathLst>
            </a:custGeom>
            <a:solidFill>
              <a:srgbClr val="D0D1DE"/>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27" name="Freeform 254">
              <a:extLst>
                <a:ext uri="{FF2B5EF4-FFF2-40B4-BE49-F238E27FC236}">
                  <a16:creationId xmlns:a16="http://schemas.microsoft.com/office/drawing/2014/main" id="{5F86E727-D65D-5B2D-8173-75810A664851}"/>
                </a:ext>
              </a:extLst>
            </p:cNvPr>
            <p:cNvSpPr>
              <a:spLocks noChangeArrowheads="1"/>
            </p:cNvSpPr>
            <p:nvPr/>
          </p:nvSpPr>
          <p:spPr bwMode="auto">
            <a:xfrm>
              <a:off x="14891347" y="5177130"/>
              <a:ext cx="730562" cy="1796228"/>
            </a:xfrm>
            <a:custGeom>
              <a:avLst/>
              <a:gdLst>
                <a:gd name="T0" fmla="*/ 382426 w 585"/>
                <a:gd name="T1" fmla="*/ 471257 h 1441"/>
                <a:gd name="T2" fmla="*/ 382426 w 585"/>
                <a:gd name="T3" fmla="*/ 471257 h 1441"/>
                <a:gd name="T4" fmla="*/ 191213 w 585"/>
                <a:gd name="T5" fmla="*/ 941206 h 1441"/>
                <a:gd name="T6" fmla="*/ 191213 w 585"/>
                <a:gd name="T7" fmla="*/ 941206 h 1441"/>
                <a:gd name="T8" fmla="*/ 0 w 585"/>
                <a:gd name="T9" fmla="*/ 471257 h 1441"/>
                <a:gd name="T10" fmla="*/ 0 w 585"/>
                <a:gd name="T11" fmla="*/ 471257 h 1441"/>
                <a:gd name="T12" fmla="*/ 191213 w 585"/>
                <a:gd name="T13" fmla="*/ 0 h 1441"/>
                <a:gd name="T14" fmla="*/ 191213 w 585"/>
                <a:gd name="T15" fmla="*/ 0 h 1441"/>
                <a:gd name="T16" fmla="*/ 382426 w 585"/>
                <a:gd name="T17" fmla="*/ 471257 h 1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5" h="1441">
                  <a:moveTo>
                    <a:pt x="584" y="721"/>
                  </a:moveTo>
                  <a:lnTo>
                    <a:pt x="584" y="721"/>
                  </a:lnTo>
                  <a:cubicBezTo>
                    <a:pt x="584" y="1119"/>
                    <a:pt x="453" y="1440"/>
                    <a:pt x="292" y="1440"/>
                  </a:cubicBezTo>
                  <a:cubicBezTo>
                    <a:pt x="131" y="1440"/>
                    <a:pt x="0" y="1119"/>
                    <a:pt x="0" y="721"/>
                  </a:cubicBezTo>
                  <a:cubicBezTo>
                    <a:pt x="0" y="323"/>
                    <a:pt x="131" y="0"/>
                    <a:pt x="292" y="0"/>
                  </a:cubicBezTo>
                  <a:cubicBezTo>
                    <a:pt x="453" y="0"/>
                    <a:pt x="584" y="323"/>
                    <a:pt x="584" y="721"/>
                  </a:cubicBezTo>
                </a:path>
              </a:pathLst>
            </a:custGeom>
            <a:solidFill>
              <a:srgbClr val="100239"/>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28" name="Freeform 255">
              <a:extLst>
                <a:ext uri="{FF2B5EF4-FFF2-40B4-BE49-F238E27FC236}">
                  <a16:creationId xmlns:a16="http://schemas.microsoft.com/office/drawing/2014/main" id="{FAA11885-E95A-57A8-2F59-580F4EBAA352}"/>
                </a:ext>
              </a:extLst>
            </p:cNvPr>
            <p:cNvSpPr>
              <a:spLocks noChangeArrowheads="1"/>
            </p:cNvSpPr>
            <p:nvPr/>
          </p:nvSpPr>
          <p:spPr bwMode="auto">
            <a:xfrm>
              <a:off x="14891349" y="5803339"/>
              <a:ext cx="252675" cy="609729"/>
            </a:xfrm>
            <a:custGeom>
              <a:avLst/>
              <a:gdLst>
                <a:gd name="T0" fmla="*/ 131841 w 203"/>
                <a:gd name="T1" fmla="*/ 159531 h 491"/>
                <a:gd name="T2" fmla="*/ 131841 w 203"/>
                <a:gd name="T3" fmla="*/ 159531 h 491"/>
                <a:gd name="T4" fmla="*/ 11748 w 203"/>
                <a:gd name="T5" fmla="*/ 0 h 491"/>
                <a:gd name="T6" fmla="*/ 11748 w 203"/>
                <a:gd name="T7" fmla="*/ 0 h 491"/>
                <a:gd name="T8" fmla="*/ 9138 w 203"/>
                <a:gd name="T9" fmla="*/ 0 h 491"/>
                <a:gd name="T10" fmla="*/ 9138 w 203"/>
                <a:gd name="T11" fmla="*/ 0 h 491"/>
                <a:gd name="T12" fmla="*/ 0 w 203"/>
                <a:gd name="T13" fmla="*/ 142602 h 491"/>
                <a:gd name="T14" fmla="*/ 0 w 203"/>
                <a:gd name="T15" fmla="*/ 142602 h 491"/>
                <a:gd name="T16" fmla="*/ 13706 w 203"/>
                <a:gd name="T17" fmla="*/ 319063 h 491"/>
                <a:gd name="T18" fmla="*/ 13706 w 203"/>
                <a:gd name="T19" fmla="*/ 319063 h 491"/>
                <a:gd name="T20" fmla="*/ 131841 w 203"/>
                <a:gd name="T21" fmla="*/ 159531 h 4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3" h="491">
                  <a:moveTo>
                    <a:pt x="202" y="245"/>
                  </a:moveTo>
                  <a:lnTo>
                    <a:pt x="202" y="245"/>
                  </a:lnTo>
                  <a:cubicBezTo>
                    <a:pt x="202" y="109"/>
                    <a:pt x="120" y="0"/>
                    <a:pt x="18" y="0"/>
                  </a:cubicBezTo>
                  <a:cubicBezTo>
                    <a:pt x="16" y="0"/>
                    <a:pt x="15" y="0"/>
                    <a:pt x="14" y="0"/>
                  </a:cubicBezTo>
                  <a:cubicBezTo>
                    <a:pt x="5" y="69"/>
                    <a:pt x="0" y="142"/>
                    <a:pt x="0" y="219"/>
                  </a:cubicBezTo>
                  <a:cubicBezTo>
                    <a:pt x="0" y="314"/>
                    <a:pt x="8" y="406"/>
                    <a:pt x="21" y="490"/>
                  </a:cubicBezTo>
                  <a:cubicBezTo>
                    <a:pt x="121" y="488"/>
                    <a:pt x="202" y="379"/>
                    <a:pt x="202" y="245"/>
                  </a:cubicBezTo>
                </a:path>
              </a:pathLst>
            </a:custGeom>
            <a:solidFill>
              <a:srgbClr val="E69759"/>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29" name="Freeform 256">
              <a:extLst>
                <a:ext uri="{FF2B5EF4-FFF2-40B4-BE49-F238E27FC236}">
                  <a16:creationId xmlns:a16="http://schemas.microsoft.com/office/drawing/2014/main" id="{B3E50BBD-D960-722D-D6EA-150E4583D8DF}"/>
                </a:ext>
              </a:extLst>
            </p:cNvPr>
            <p:cNvSpPr>
              <a:spLocks noChangeArrowheads="1"/>
            </p:cNvSpPr>
            <p:nvPr/>
          </p:nvSpPr>
          <p:spPr bwMode="auto">
            <a:xfrm>
              <a:off x="13798257" y="5210089"/>
              <a:ext cx="115349" cy="126342"/>
            </a:xfrm>
            <a:custGeom>
              <a:avLst/>
              <a:gdLst>
                <a:gd name="T0" fmla="*/ 43204 w 91"/>
                <a:gd name="T1" fmla="*/ 65599 h 102"/>
                <a:gd name="T2" fmla="*/ 0 w 91"/>
                <a:gd name="T3" fmla="*/ 52609 h 102"/>
                <a:gd name="T4" fmla="*/ 16617 w 91"/>
                <a:gd name="T5" fmla="*/ 0 h 102"/>
                <a:gd name="T6" fmla="*/ 59820 w 91"/>
                <a:gd name="T7" fmla="*/ 12340 h 102"/>
                <a:gd name="T8" fmla="*/ 43204 w 91"/>
                <a:gd name="T9" fmla="*/ 65599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102">
                  <a:moveTo>
                    <a:pt x="65" y="101"/>
                  </a:moveTo>
                  <a:lnTo>
                    <a:pt x="0" y="81"/>
                  </a:lnTo>
                  <a:lnTo>
                    <a:pt x="25" y="0"/>
                  </a:lnTo>
                  <a:lnTo>
                    <a:pt x="90" y="19"/>
                  </a:lnTo>
                  <a:lnTo>
                    <a:pt x="65" y="101"/>
                  </a:lnTo>
                </a:path>
              </a:pathLst>
            </a:custGeom>
            <a:solidFill>
              <a:srgbClr val="F88667"/>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30" name="Freeform 257">
              <a:extLst>
                <a:ext uri="{FF2B5EF4-FFF2-40B4-BE49-F238E27FC236}">
                  <a16:creationId xmlns:a16="http://schemas.microsoft.com/office/drawing/2014/main" id="{A581D9DC-B1A7-B3F7-CD4A-E27222B5D346}"/>
                </a:ext>
              </a:extLst>
            </p:cNvPr>
            <p:cNvSpPr>
              <a:spLocks noChangeArrowheads="1"/>
            </p:cNvSpPr>
            <p:nvPr/>
          </p:nvSpPr>
          <p:spPr bwMode="auto">
            <a:xfrm>
              <a:off x="13776286" y="5709957"/>
              <a:ext cx="384505" cy="131833"/>
            </a:xfrm>
            <a:custGeom>
              <a:avLst/>
              <a:gdLst>
                <a:gd name="T0" fmla="*/ 140544 w 307"/>
                <a:gd name="T1" fmla="*/ 6460 h 107"/>
                <a:gd name="T2" fmla="*/ 0 w 307"/>
                <a:gd name="T3" fmla="*/ 0 h 107"/>
                <a:gd name="T4" fmla="*/ 0 w 307"/>
                <a:gd name="T5" fmla="*/ 68481 h 107"/>
                <a:gd name="T6" fmla="*/ 200964 w 307"/>
                <a:gd name="T7" fmla="*/ 68481 h 107"/>
                <a:gd name="T8" fmla="*/ 200964 w 307"/>
                <a:gd name="T9" fmla="*/ 68481 h 107"/>
                <a:gd name="T10" fmla="*/ 140544 w 307"/>
                <a:gd name="T11" fmla="*/ 646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7" h="107">
                  <a:moveTo>
                    <a:pt x="214" y="10"/>
                  </a:moveTo>
                  <a:lnTo>
                    <a:pt x="0" y="0"/>
                  </a:lnTo>
                  <a:lnTo>
                    <a:pt x="0" y="106"/>
                  </a:lnTo>
                  <a:lnTo>
                    <a:pt x="306" y="106"/>
                  </a:lnTo>
                  <a:cubicBezTo>
                    <a:pt x="306" y="54"/>
                    <a:pt x="265" y="12"/>
                    <a:pt x="214" y="10"/>
                  </a:cubicBezTo>
                </a:path>
              </a:pathLst>
            </a:custGeom>
            <a:solidFill>
              <a:srgbClr val="E42244"/>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31" name="Freeform 258">
              <a:extLst>
                <a:ext uri="{FF2B5EF4-FFF2-40B4-BE49-F238E27FC236}">
                  <a16:creationId xmlns:a16="http://schemas.microsoft.com/office/drawing/2014/main" id="{510449F1-8A38-663D-CD93-AF3B301B54AC}"/>
                </a:ext>
              </a:extLst>
            </p:cNvPr>
            <p:cNvSpPr>
              <a:spLocks noChangeArrowheads="1"/>
            </p:cNvSpPr>
            <p:nvPr/>
          </p:nvSpPr>
          <p:spPr bwMode="auto">
            <a:xfrm>
              <a:off x="13853184" y="5188115"/>
              <a:ext cx="439435" cy="241693"/>
            </a:xfrm>
            <a:custGeom>
              <a:avLst/>
              <a:gdLst>
                <a:gd name="T0" fmla="*/ 0 w 351"/>
                <a:gd name="T1" fmla="*/ 69832 h 196"/>
                <a:gd name="T2" fmla="*/ 117510 w 351"/>
                <a:gd name="T3" fmla="*/ 62720 h 196"/>
                <a:gd name="T4" fmla="*/ 219920 w 351"/>
                <a:gd name="T5" fmla="*/ 0 h 196"/>
                <a:gd name="T6" fmla="*/ 229768 w 351"/>
                <a:gd name="T7" fmla="*/ 32330 h 196"/>
                <a:gd name="T8" fmla="*/ 124074 w 351"/>
                <a:gd name="T9" fmla="*/ 115094 h 196"/>
                <a:gd name="T10" fmla="*/ 1313 w 351"/>
                <a:gd name="T11" fmla="*/ 126086 h 196"/>
                <a:gd name="T12" fmla="*/ 0 w 351"/>
                <a:gd name="T13" fmla="*/ 69832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1" h="196">
                  <a:moveTo>
                    <a:pt x="0" y="108"/>
                  </a:moveTo>
                  <a:lnTo>
                    <a:pt x="179" y="97"/>
                  </a:lnTo>
                  <a:lnTo>
                    <a:pt x="335" y="0"/>
                  </a:lnTo>
                  <a:lnTo>
                    <a:pt x="350" y="50"/>
                  </a:lnTo>
                  <a:lnTo>
                    <a:pt x="189" y="178"/>
                  </a:lnTo>
                  <a:lnTo>
                    <a:pt x="2" y="195"/>
                  </a:lnTo>
                  <a:lnTo>
                    <a:pt x="0" y="108"/>
                  </a:lnTo>
                </a:path>
              </a:pathLst>
            </a:custGeom>
            <a:solidFill>
              <a:srgbClr val="223B5F"/>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32" name="Freeform 259">
              <a:extLst>
                <a:ext uri="{FF2B5EF4-FFF2-40B4-BE49-F238E27FC236}">
                  <a16:creationId xmlns:a16="http://schemas.microsoft.com/office/drawing/2014/main" id="{AB593B9B-3209-8ADE-FDCD-EED8C360E00A}"/>
                </a:ext>
              </a:extLst>
            </p:cNvPr>
            <p:cNvSpPr>
              <a:spLocks noChangeArrowheads="1"/>
            </p:cNvSpPr>
            <p:nvPr/>
          </p:nvSpPr>
          <p:spPr bwMode="auto">
            <a:xfrm>
              <a:off x="13573044" y="5308963"/>
              <a:ext cx="340563" cy="400994"/>
            </a:xfrm>
            <a:custGeom>
              <a:avLst/>
              <a:gdLst>
                <a:gd name="T0" fmla="*/ 142602 w 273"/>
                <a:gd name="T1" fmla="*/ 209612 h 323"/>
                <a:gd name="T2" fmla="*/ 0 w 273"/>
                <a:gd name="T3" fmla="*/ 209612 h 323"/>
                <a:gd name="T4" fmla="*/ 40556 w 273"/>
                <a:gd name="T5" fmla="*/ 58587 h 323"/>
                <a:gd name="T6" fmla="*/ 40556 w 273"/>
                <a:gd name="T7" fmla="*/ 58587 h 323"/>
                <a:gd name="T8" fmla="*/ 105970 w 273"/>
                <a:gd name="T9" fmla="*/ 1953 h 323"/>
                <a:gd name="T10" fmla="*/ 119707 w 273"/>
                <a:gd name="T11" fmla="*/ 0 h 323"/>
                <a:gd name="T12" fmla="*/ 162226 w 273"/>
                <a:gd name="T13" fmla="*/ 13019 h 323"/>
                <a:gd name="T14" fmla="*/ 165496 w 273"/>
                <a:gd name="T15" fmla="*/ 19529 h 323"/>
                <a:gd name="T16" fmla="*/ 165496 w 273"/>
                <a:gd name="T17" fmla="*/ 19529 h 323"/>
                <a:gd name="T18" fmla="*/ 172692 w 273"/>
                <a:gd name="T19" fmla="*/ 87881 h 323"/>
                <a:gd name="T20" fmla="*/ 142602 w 273"/>
                <a:gd name="T21" fmla="*/ 209612 h 3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3" h="323">
                  <a:moveTo>
                    <a:pt x="218" y="322"/>
                  </a:moveTo>
                  <a:lnTo>
                    <a:pt x="0" y="322"/>
                  </a:lnTo>
                  <a:lnTo>
                    <a:pt x="62" y="90"/>
                  </a:lnTo>
                  <a:cubicBezTo>
                    <a:pt x="75" y="44"/>
                    <a:pt x="114" y="9"/>
                    <a:pt x="162" y="3"/>
                  </a:cubicBezTo>
                  <a:lnTo>
                    <a:pt x="183" y="0"/>
                  </a:lnTo>
                  <a:lnTo>
                    <a:pt x="248" y="20"/>
                  </a:lnTo>
                  <a:lnTo>
                    <a:pt x="253" y="30"/>
                  </a:lnTo>
                  <a:cubicBezTo>
                    <a:pt x="268" y="63"/>
                    <a:pt x="272" y="100"/>
                    <a:pt x="264" y="135"/>
                  </a:cubicBezTo>
                  <a:lnTo>
                    <a:pt x="218" y="322"/>
                  </a:lnTo>
                </a:path>
              </a:pathLst>
            </a:custGeom>
            <a:solidFill>
              <a:srgbClr val="4376BD"/>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33" name="Freeform 260">
              <a:extLst>
                <a:ext uri="{FF2B5EF4-FFF2-40B4-BE49-F238E27FC236}">
                  <a16:creationId xmlns:a16="http://schemas.microsoft.com/office/drawing/2014/main" id="{D823FEC5-AE49-5B9E-0559-3F81326126AD}"/>
                </a:ext>
              </a:extLst>
            </p:cNvPr>
            <p:cNvSpPr>
              <a:spLocks noChangeArrowheads="1"/>
            </p:cNvSpPr>
            <p:nvPr/>
          </p:nvSpPr>
          <p:spPr bwMode="auto">
            <a:xfrm>
              <a:off x="13820228" y="5210087"/>
              <a:ext cx="93378" cy="87889"/>
            </a:xfrm>
            <a:custGeom>
              <a:avLst/>
              <a:gdLst>
                <a:gd name="T0" fmla="*/ 38656 w 76"/>
                <a:gd name="T1" fmla="*/ 45417 h 69"/>
                <a:gd name="T2" fmla="*/ 48320 w 76"/>
                <a:gd name="T3" fmla="*/ 12690 h 69"/>
                <a:gd name="T4" fmla="*/ 6443 w 76"/>
                <a:gd name="T5" fmla="*/ 0 h 69"/>
                <a:gd name="T6" fmla="*/ 0 w 76"/>
                <a:gd name="T7" fmla="*/ 20705 h 69"/>
                <a:gd name="T8" fmla="*/ 0 w 76"/>
                <a:gd name="T9" fmla="*/ 20705 h 69"/>
                <a:gd name="T10" fmla="*/ 38656 w 76"/>
                <a:gd name="T11" fmla="*/ 45417 h 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 h="69">
                  <a:moveTo>
                    <a:pt x="60" y="68"/>
                  </a:moveTo>
                  <a:lnTo>
                    <a:pt x="75" y="19"/>
                  </a:lnTo>
                  <a:lnTo>
                    <a:pt x="10" y="0"/>
                  </a:lnTo>
                  <a:lnTo>
                    <a:pt x="0" y="31"/>
                  </a:lnTo>
                  <a:cubicBezTo>
                    <a:pt x="9" y="44"/>
                    <a:pt x="27" y="60"/>
                    <a:pt x="60" y="68"/>
                  </a:cubicBezTo>
                </a:path>
              </a:pathLst>
            </a:custGeom>
            <a:solidFill>
              <a:srgbClr val="D16659"/>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34" name="Freeform 261">
              <a:extLst>
                <a:ext uri="{FF2B5EF4-FFF2-40B4-BE49-F238E27FC236}">
                  <a16:creationId xmlns:a16="http://schemas.microsoft.com/office/drawing/2014/main" id="{ECFBAFD6-4395-BE5A-68F3-F63456457F14}"/>
                </a:ext>
              </a:extLst>
            </p:cNvPr>
            <p:cNvSpPr>
              <a:spLocks noChangeArrowheads="1"/>
            </p:cNvSpPr>
            <p:nvPr/>
          </p:nvSpPr>
          <p:spPr bwMode="auto">
            <a:xfrm>
              <a:off x="13743328" y="5468264"/>
              <a:ext cx="159294" cy="247186"/>
            </a:xfrm>
            <a:custGeom>
              <a:avLst/>
              <a:gdLst>
                <a:gd name="T0" fmla="*/ 0 w 126"/>
                <a:gd name="T1" fmla="*/ 128955 h 197"/>
                <a:gd name="T2" fmla="*/ 52371 w 126"/>
                <a:gd name="T3" fmla="*/ 128955 h 197"/>
                <a:gd name="T4" fmla="*/ 82865 w 126"/>
                <a:gd name="T5" fmla="*/ 5921 h 197"/>
                <a:gd name="T6" fmla="*/ 33146 w 126"/>
                <a:gd name="T7" fmla="*/ 0 h 197"/>
                <a:gd name="T8" fmla="*/ 0 w 126"/>
                <a:gd name="T9" fmla="*/ 128955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97">
                  <a:moveTo>
                    <a:pt x="0" y="196"/>
                  </a:moveTo>
                  <a:lnTo>
                    <a:pt x="79" y="196"/>
                  </a:lnTo>
                  <a:lnTo>
                    <a:pt x="125" y="9"/>
                  </a:lnTo>
                  <a:lnTo>
                    <a:pt x="50" y="0"/>
                  </a:lnTo>
                  <a:lnTo>
                    <a:pt x="0" y="196"/>
                  </a:lnTo>
                </a:path>
              </a:pathLst>
            </a:custGeom>
            <a:solidFill>
              <a:srgbClr val="223B5F"/>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35" name="Freeform 262">
              <a:extLst>
                <a:ext uri="{FF2B5EF4-FFF2-40B4-BE49-F238E27FC236}">
                  <a16:creationId xmlns:a16="http://schemas.microsoft.com/office/drawing/2014/main" id="{B839662C-D067-B2C9-7C79-588B4BE75D94}"/>
                </a:ext>
              </a:extLst>
            </p:cNvPr>
            <p:cNvSpPr>
              <a:spLocks noChangeArrowheads="1"/>
            </p:cNvSpPr>
            <p:nvPr/>
          </p:nvSpPr>
          <p:spPr bwMode="auto">
            <a:xfrm>
              <a:off x="13787268" y="5286991"/>
              <a:ext cx="285633" cy="362541"/>
            </a:xfrm>
            <a:custGeom>
              <a:avLst/>
              <a:gdLst>
                <a:gd name="T0" fmla="*/ 16423 w 228"/>
                <a:gd name="T1" fmla="*/ 68593 h 291"/>
                <a:gd name="T2" fmla="*/ 16423 w 228"/>
                <a:gd name="T3" fmla="*/ 68593 h 291"/>
                <a:gd name="T4" fmla="*/ 9197 w 228"/>
                <a:gd name="T5" fmla="*/ 109095 h 291"/>
                <a:gd name="T6" fmla="*/ 9197 w 228"/>
                <a:gd name="T7" fmla="*/ 109095 h 291"/>
                <a:gd name="T8" fmla="*/ 80800 w 228"/>
                <a:gd name="T9" fmla="*/ 187487 h 291"/>
                <a:gd name="T10" fmla="*/ 80800 w 228"/>
                <a:gd name="T11" fmla="*/ 187487 h 291"/>
                <a:gd name="T12" fmla="*/ 149119 w 228"/>
                <a:gd name="T13" fmla="*/ 5879 h 291"/>
                <a:gd name="T14" fmla="*/ 122186 w 228"/>
                <a:gd name="T15" fmla="*/ 0 h 291"/>
                <a:gd name="T16" fmla="*/ 75545 w 228"/>
                <a:gd name="T17" fmla="*/ 99949 h 291"/>
                <a:gd name="T18" fmla="*/ 58465 w 228"/>
                <a:gd name="T19" fmla="*/ 75125 h 291"/>
                <a:gd name="T20" fmla="*/ 58465 w 228"/>
                <a:gd name="T21" fmla="*/ 75125 h 291"/>
                <a:gd name="T22" fmla="*/ 16423 w 228"/>
                <a:gd name="T23" fmla="*/ 68593 h 2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8" h="291">
                  <a:moveTo>
                    <a:pt x="25" y="105"/>
                  </a:moveTo>
                  <a:lnTo>
                    <a:pt x="25" y="105"/>
                  </a:lnTo>
                  <a:cubicBezTo>
                    <a:pt x="6" y="119"/>
                    <a:pt x="0" y="146"/>
                    <a:pt x="14" y="167"/>
                  </a:cubicBezTo>
                  <a:cubicBezTo>
                    <a:pt x="45" y="214"/>
                    <a:pt x="98" y="290"/>
                    <a:pt x="123" y="287"/>
                  </a:cubicBezTo>
                  <a:cubicBezTo>
                    <a:pt x="173" y="280"/>
                    <a:pt x="227" y="9"/>
                    <a:pt x="227" y="9"/>
                  </a:cubicBezTo>
                  <a:lnTo>
                    <a:pt x="186" y="0"/>
                  </a:lnTo>
                  <a:lnTo>
                    <a:pt x="115" y="153"/>
                  </a:lnTo>
                  <a:lnTo>
                    <a:pt x="89" y="115"/>
                  </a:lnTo>
                  <a:cubicBezTo>
                    <a:pt x="74" y="95"/>
                    <a:pt x="45" y="90"/>
                    <a:pt x="25" y="105"/>
                  </a:cubicBezTo>
                </a:path>
              </a:pathLst>
            </a:custGeom>
            <a:solidFill>
              <a:srgbClr val="4376BD"/>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36" name="Freeform 263">
              <a:extLst>
                <a:ext uri="{FF2B5EF4-FFF2-40B4-BE49-F238E27FC236}">
                  <a16:creationId xmlns:a16="http://schemas.microsoft.com/office/drawing/2014/main" id="{75519C24-2A1F-828C-4BFF-E017EAA33C23}"/>
                </a:ext>
              </a:extLst>
            </p:cNvPr>
            <p:cNvSpPr>
              <a:spLocks noChangeArrowheads="1"/>
            </p:cNvSpPr>
            <p:nvPr/>
          </p:nvSpPr>
          <p:spPr bwMode="auto">
            <a:xfrm>
              <a:off x="13996003" y="5133187"/>
              <a:ext cx="98872" cy="164791"/>
            </a:xfrm>
            <a:custGeom>
              <a:avLst/>
              <a:gdLst>
                <a:gd name="T0" fmla="*/ 12313 w 80"/>
                <a:gd name="T1" fmla="*/ 81172 h 132"/>
                <a:gd name="T2" fmla="*/ 14257 w 80"/>
                <a:gd name="T3" fmla="*/ 70044 h 132"/>
                <a:gd name="T4" fmla="*/ 6481 w 80"/>
                <a:gd name="T5" fmla="*/ 64152 h 132"/>
                <a:gd name="T6" fmla="*/ 0 w 80"/>
                <a:gd name="T7" fmla="*/ 49751 h 132"/>
                <a:gd name="T8" fmla="*/ 0 w 80"/>
                <a:gd name="T9" fmla="*/ 33385 h 132"/>
                <a:gd name="T10" fmla="*/ 0 w 80"/>
                <a:gd name="T11" fmla="*/ 33385 h 132"/>
                <a:gd name="T12" fmla="*/ 9721 w 80"/>
                <a:gd name="T13" fmla="*/ 46478 h 132"/>
                <a:gd name="T14" fmla="*/ 13609 w 80"/>
                <a:gd name="T15" fmla="*/ 15711 h 132"/>
                <a:gd name="T16" fmla="*/ 13609 w 80"/>
                <a:gd name="T17" fmla="*/ 15711 h 132"/>
                <a:gd name="T18" fmla="*/ 26571 w 80"/>
                <a:gd name="T19" fmla="*/ 655 h 132"/>
                <a:gd name="T20" fmla="*/ 26571 w 80"/>
                <a:gd name="T21" fmla="*/ 655 h 132"/>
                <a:gd name="T22" fmla="*/ 25923 w 80"/>
                <a:gd name="T23" fmla="*/ 10474 h 132"/>
                <a:gd name="T24" fmla="*/ 25923 w 80"/>
                <a:gd name="T25" fmla="*/ 10474 h 132"/>
                <a:gd name="T26" fmla="*/ 38236 w 80"/>
                <a:gd name="T27" fmla="*/ 3273 h 132"/>
                <a:gd name="T28" fmla="*/ 38236 w 80"/>
                <a:gd name="T29" fmla="*/ 3273 h 132"/>
                <a:gd name="T30" fmla="*/ 34347 w 80"/>
                <a:gd name="T31" fmla="*/ 15711 h 132"/>
                <a:gd name="T32" fmla="*/ 34347 w 80"/>
                <a:gd name="T33" fmla="*/ 15711 h 132"/>
                <a:gd name="T34" fmla="*/ 45364 w 80"/>
                <a:gd name="T35" fmla="*/ 11128 h 132"/>
                <a:gd name="T36" fmla="*/ 45364 w 80"/>
                <a:gd name="T37" fmla="*/ 11128 h 132"/>
                <a:gd name="T38" fmla="*/ 40180 w 80"/>
                <a:gd name="T39" fmla="*/ 24221 h 132"/>
                <a:gd name="T40" fmla="*/ 40180 w 80"/>
                <a:gd name="T41" fmla="*/ 24221 h 132"/>
                <a:gd name="T42" fmla="*/ 50549 w 80"/>
                <a:gd name="T43" fmla="*/ 20948 h 132"/>
                <a:gd name="T44" fmla="*/ 50549 w 80"/>
                <a:gd name="T45" fmla="*/ 20948 h 132"/>
                <a:gd name="T46" fmla="*/ 44716 w 80"/>
                <a:gd name="T47" fmla="*/ 32076 h 132"/>
                <a:gd name="T48" fmla="*/ 44716 w 80"/>
                <a:gd name="T49" fmla="*/ 32076 h 132"/>
                <a:gd name="T50" fmla="*/ 40180 w 80"/>
                <a:gd name="T51" fmla="*/ 41241 h 132"/>
                <a:gd name="T52" fmla="*/ 40180 w 80"/>
                <a:gd name="T53" fmla="*/ 41241 h 132"/>
                <a:gd name="T54" fmla="*/ 41476 w 80"/>
                <a:gd name="T55" fmla="*/ 54333 h 132"/>
                <a:gd name="T56" fmla="*/ 41476 w 80"/>
                <a:gd name="T57" fmla="*/ 54333 h 132"/>
                <a:gd name="T58" fmla="*/ 41476 w 80"/>
                <a:gd name="T59" fmla="*/ 68734 h 132"/>
                <a:gd name="T60" fmla="*/ 41476 w 80"/>
                <a:gd name="T61" fmla="*/ 68734 h 132"/>
                <a:gd name="T62" fmla="*/ 35643 w 80"/>
                <a:gd name="T63" fmla="*/ 73317 h 132"/>
                <a:gd name="T64" fmla="*/ 33699 w 80"/>
                <a:gd name="T65" fmla="*/ 85754 h 132"/>
                <a:gd name="T66" fmla="*/ 12313 w 80"/>
                <a:gd name="T67" fmla="*/ 81172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0" h="132">
                  <a:moveTo>
                    <a:pt x="19" y="124"/>
                  </a:moveTo>
                  <a:lnTo>
                    <a:pt x="22" y="107"/>
                  </a:lnTo>
                  <a:lnTo>
                    <a:pt x="10" y="98"/>
                  </a:lnTo>
                  <a:lnTo>
                    <a:pt x="0" y="76"/>
                  </a:lnTo>
                  <a:lnTo>
                    <a:pt x="0" y="51"/>
                  </a:lnTo>
                  <a:cubicBezTo>
                    <a:pt x="0" y="51"/>
                    <a:pt x="11" y="48"/>
                    <a:pt x="15" y="71"/>
                  </a:cubicBezTo>
                  <a:lnTo>
                    <a:pt x="21" y="24"/>
                  </a:lnTo>
                  <a:cubicBezTo>
                    <a:pt x="21" y="24"/>
                    <a:pt x="35" y="1"/>
                    <a:pt x="41" y="1"/>
                  </a:cubicBezTo>
                  <a:cubicBezTo>
                    <a:pt x="44" y="1"/>
                    <a:pt x="45" y="8"/>
                    <a:pt x="40" y="16"/>
                  </a:cubicBezTo>
                  <a:cubicBezTo>
                    <a:pt x="40" y="16"/>
                    <a:pt x="56" y="0"/>
                    <a:pt x="59" y="5"/>
                  </a:cubicBezTo>
                  <a:cubicBezTo>
                    <a:pt x="61" y="7"/>
                    <a:pt x="58" y="15"/>
                    <a:pt x="53" y="24"/>
                  </a:cubicBezTo>
                  <a:cubicBezTo>
                    <a:pt x="53" y="24"/>
                    <a:pt x="69" y="12"/>
                    <a:pt x="70" y="17"/>
                  </a:cubicBezTo>
                  <a:cubicBezTo>
                    <a:pt x="71" y="20"/>
                    <a:pt x="70" y="31"/>
                    <a:pt x="62" y="37"/>
                  </a:cubicBezTo>
                  <a:cubicBezTo>
                    <a:pt x="62" y="37"/>
                    <a:pt x="76" y="29"/>
                    <a:pt x="78" y="32"/>
                  </a:cubicBezTo>
                  <a:cubicBezTo>
                    <a:pt x="79" y="38"/>
                    <a:pt x="74" y="44"/>
                    <a:pt x="69" y="49"/>
                  </a:cubicBezTo>
                  <a:cubicBezTo>
                    <a:pt x="65" y="52"/>
                    <a:pt x="62" y="58"/>
                    <a:pt x="62" y="63"/>
                  </a:cubicBezTo>
                  <a:cubicBezTo>
                    <a:pt x="62" y="70"/>
                    <a:pt x="62" y="76"/>
                    <a:pt x="64" y="83"/>
                  </a:cubicBezTo>
                  <a:cubicBezTo>
                    <a:pt x="65" y="88"/>
                    <a:pt x="67" y="96"/>
                    <a:pt x="64" y="105"/>
                  </a:cubicBezTo>
                  <a:cubicBezTo>
                    <a:pt x="62" y="112"/>
                    <a:pt x="55" y="112"/>
                    <a:pt x="55" y="112"/>
                  </a:cubicBezTo>
                  <a:lnTo>
                    <a:pt x="52" y="131"/>
                  </a:lnTo>
                  <a:lnTo>
                    <a:pt x="19" y="124"/>
                  </a:lnTo>
                </a:path>
              </a:pathLst>
            </a:custGeom>
            <a:solidFill>
              <a:srgbClr val="F88667"/>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37" name="Freeform 264">
              <a:extLst>
                <a:ext uri="{FF2B5EF4-FFF2-40B4-BE49-F238E27FC236}">
                  <a16:creationId xmlns:a16="http://schemas.microsoft.com/office/drawing/2014/main" id="{4BD1E431-D77C-8138-B73D-0E5DA14A7DD9}"/>
                </a:ext>
              </a:extLst>
            </p:cNvPr>
            <p:cNvSpPr>
              <a:spLocks noChangeArrowheads="1"/>
            </p:cNvSpPr>
            <p:nvPr/>
          </p:nvSpPr>
          <p:spPr bwMode="auto">
            <a:xfrm>
              <a:off x="14276138" y="5138679"/>
              <a:ext cx="93382" cy="104366"/>
            </a:xfrm>
            <a:custGeom>
              <a:avLst/>
              <a:gdLst>
                <a:gd name="T0" fmla="*/ 0 w 77"/>
                <a:gd name="T1" fmla="*/ 31648 h 83"/>
                <a:gd name="T2" fmla="*/ 17170 w 77"/>
                <a:gd name="T3" fmla="*/ 21758 h 83"/>
                <a:gd name="T4" fmla="*/ 19078 w 77"/>
                <a:gd name="T5" fmla="*/ 16483 h 83"/>
                <a:gd name="T6" fmla="*/ 19078 w 77"/>
                <a:gd name="T7" fmla="*/ 16483 h 83"/>
                <a:gd name="T8" fmla="*/ 36248 w 77"/>
                <a:gd name="T9" fmla="*/ 2637 h 83"/>
                <a:gd name="T10" fmla="*/ 48330 w 77"/>
                <a:gd name="T11" fmla="*/ 0 h 83"/>
                <a:gd name="T12" fmla="*/ 48330 w 77"/>
                <a:gd name="T13" fmla="*/ 0 h 83"/>
                <a:gd name="T14" fmla="*/ 40063 w 77"/>
                <a:gd name="T15" fmla="*/ 14505 h 83"/>
                <a:gd name="T16" fmla="*/ 31160 w 77"/>
                <a:gd name="T17" fmla="*/ 20439 h 83"/>
                <a:gd name="T18" fmla="*/ 33704 w 77"/>
                <a:gd name="T19" fmla="*/ 48791 h 83"/>
                <a:gd name="T20" fmla="*/ 20350 w 77"/>
                <a:gd name="T21" fmla="*/ 48791 h 83"/>
                <a:gd name="T22" fmla="*/ 6359 w 77"/>
                <a:gd name="T23" fmla="*/ 54066 h 83"/>
                <a:gd name="T24" fmla="*/ 0 w 77"/>
                <a:gd name="T25" fmla="*/ 31648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83">
                  <a:moveTo>
                    <a:pt x="0" y="48"/>
                  </a:moveTo>
                  <a:lnTo>
                    <a:pt x="27" y="33"/>
                  </a:lnTo>
                  <a:lnTo>
                    <a:pt x="30" y="25"/>
                  </a:lnTo>
                  <a:cubicBezTo>
                    <a:pt x="35" y="14"/>
                    <a:pt x="45" y="6"/>
                    <a:pt x="57" y="4"/>
                  </a:cubicBezTo>
                  <a:lnTo>
                    <a:pt x="76" y="0"/>
                  </a:lnTo>
                  <a:cubicBezTo>
                    <a:pt x="76" y="0"/>
                    <a:pt x="76" y="17"/>
                    <a:pt x="63" y="22"/>
                  </a:cubicBezTo>
                  <a:lnTo>
                    <a:pt x="49" y="31"/>
                  </a:lnTo>
                  <a:lnTo>
                    <a:pt x="53" y="74"/>
                  </a:lnTo>
                  <a:lnTo>
                    <a:pt x="32" y="74"/>
                  </a:lnTo>
                  <a:lnTo>
                    <a:pt x="10" y="82"/>
                  </a:lnTo>
                  <a:lnTo>
                    <a:pt x="0" y="48"/>
                  </a:lnTo>
                </a:path>
              </a:pathLst>
            </a:custGeom>
            <a:solidFill>
              <a:srgbClr val="D16659"/>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38" name="Freeform 265">
              <a:extLst>
                <a:ext uri="{FF2B5EF4-FFF2-40B4-BE49-F238E27FC236}">
                  <a16:creationId xmlns:a16="http://schemas.microsoft.com/office/drawing/2014/main" id="{1DE59667-1908-086A-E926-A0191D2EB0E9}"/>
                </a:ext>
              </a:extLst>
            </p:cNvPr>
            <p:cNvSpPr>
              <a:spLocks noChangeArrowheads="1"/>
            </p:cNvSpPr>
            <p:nvPr/>
          </p:nvSpPr>
          <p:spPr bwMode="auto">
            <a:xfrm>
              <a:off x="13589524" y="5709955"/>
              <a:ext cx="554786" cy="483389"/>
            </a:xfrm>
            <a:custGeom>
              <a:avLst/>
              <a:gdLst>
                <a:gd name="T0" fmla="*/ 262146 w 445"/>
                <a:gd name="T1" fmla="*/ 252817 h 390"/>
                <a:gd name="T2" fmla="*/ 211809 w 445"/>
                <a:gd name="T3" fmla="*/ 247618 h 390"/>
                <a:gd name="T4" fmla="*/ 222922 w 445"/>
                <a:gd name="T5" fmla="*/ 85139 h 390"/>
                <a:gd name="T6" fmla="*/ 56875 w 445"/>
                <a:gd name="T7" fmla="*/ 82539 h 390"/>
                <a:gd name="T8" fmla="*/ 56875 w 445"/>
                <a:gd name="T9" fmla="*/ 82539 h 390"/>
                <a:gd name="T10" fmla="*/ 0 w 445"/>
                <a:gd name="T11" fmla="*/ 25997 h 390"/>
                <a:gd name="T12" fmla="*/ 0 w 445"/>
                <a:gd name="T13" fmla="*/ 0 h 390"/>
                <a:gd name="T14" fmla="*/ 132707 w 445"/>
                <a:gd name="T15" fmla="*/ 0 h 390"/>
                <a:gd name="T16" fmla="*/ 223576 w 445"/>
                <a:gd name="T17" fmla="*/ 13648 h 390"/>
                <a:gd name="T18" fmla="*/ 223576 w 445"/>
                <a:gd name="T19" fmla="*/ 13648 h 390"/>
                <a:gd name="T20" fmla="*/ 285026 w 445"/>
                <a:gd name="T21" fmla="*/ 94888 h 390"/>
                <a:gd name="T22" fmla="*/ 262146 w 445"/>
                <a:gd name="T23" fmla="*/ 252817 h 3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5" h="390">
                  <a:moveTo>
                    <a:pt x="401" y="389"/>
                  </a:moveTo>
                  <a:lnTo>
                    <a:pt x="324" y="381"/>
                  </a:lnTo>
                  <a:lnTo>
                    <a:pt x="341" y="131"/>
                  </a:lnTo>
                  <a:lnTo>
                    <a:pt x="87" y="127"/>
                  </a:lnTo>
                  <a:cubicBezTo>
                    <a:pt x="39" y="127"/>
                    <a:pt x="0" y="88"/>
                    <a:pt x="0" y="40"/>
                  </a:cubicBezTo>
                  <a:lnTo>
                    <a:pt x="0" y="0"/>
                  </a:lnTo>
                  <a:lnTo>
                    <a:pt x="203" y="0"/>
                  </a:lnTo>
                  <a:lnTo>
                    <a:pt x="342" y="21"/>
                  </a:lnTo>
                  <a:cubicBezTo>
                    <a:pt x="403" y="29"/>
                    <a:pt x="444" y="86"/>
                    <a:pt x="436" y="146"/>
                  </a:cubicBezTo>
                  <a:lnTo>
                    <a:pt x="401" y="389"/>
                  </a:lnTo>
                </a:path>
              </a:pathLst>
            </a:custGeom>
            <a:solidFill>
              <a:srgbClr val="F47168"/>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39" name="Freeform 266">
              <a:extLst>
                <a:ext uri="{FF2B5EF4-FFF2-40B4-BE49-F238E27FC236}">
                  <a16:creationId xmlns:a16="http://schemas.microsoft.com/office/drawing/2014/main" id="{A6BC0132-367E-66F4-A902-37EB32CA4D62}"/>
                </a:ext>
              </a:extLst>
            </p:cNvPr>
            <p:cNvSpPr>
              <a:spLocks noChangeArrowheads="1"/>
            </p:cNvSpPr>
            <p:nvPr/>
          </p:nvSpPr>
          <p:spPr bwMode="auto">
            <a:xfrm>
              <a:off x="13996001" y="6187850"/>
              <a:ext cx="148307" cy="131833"/>
            </a:xfrm>
            <a:custGeom>
              <a:avLst/>
              <a:gdLst>
                <a:gd name="T0" fmla="*/ 4536 w 120"/>
                <a:gd name="T1" fmla="*/ 0 h 105"/>
                <a:gd name="T2" fmla="*/ 0 w 120"/>
                <a:gd name="T3" fmla="*/ 48718 h 105"/>
                <a:gd name="T4" fmla="*/ 71286 w 120"/>
                <a:gd name="T5" fmla="*/ 68469 h 105"/>
                <a:gd name="T6" fmla="*/ 71286 w 120"/>
                <a:gd name="T7" fmla="*/ 68469 h 105"/>
                <a:gd name="T8" fmla="*/ 60269 w 120"/>
                <a:gd name="T9" fmla="*/ 44110 h 105"/>
                <a:gd name="T10" fmla="*/ 60269 w 120"/>
                <a:gd name="T11" fmla="*/ 44110 h 105"/>
                <a:gd name="T12" fmla="*/ 38235 w 120"/>
                <a:gd name="T13" fmla="*/ 23701 h 105"/>
                <a:gd name="T14" fmla="*/ 40180 w 120"/>
                <a:gd name="T15" fmla="*/ 3950 h 105"/>
                <a:gd name="T16" fmla="*/ 4536 w 120"/>
                <a:gd name="T17" fmla="*/ 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 h="105">
                  <a:moveTo>
                    <a:pt x="7" y="0"/>
                  </a:moveTo>
                  <a:lnTo>
                    <a:pt x="0" y="74"/>
                  </a:lnTo>
                  <a:lnTo>
                    <a:pt x="110" y="104"/>
                  </a:lnTo>
                  <a:cubicBezTo>
                    <a:pt x="110" y="104"/>
                    <a:pt x="119" y="80"/>
                    <a:pt x="93" y="67"/>
                  </a:cubicBezTo>
                  <a:cubicBezTo>
                    <a:pt x="68" y="53"/>
                    <a:pt x="59" y="36"/>
                    <a:pt x="59" y="36"/>
                  </a:cubicBezTo>
                  <a:lnTo>
                    <a:pt x="62" y="6"/>
                  </a:lnTo>
                  <a:lnTo>
                    <a:pt x="7" y="0"/>
                  </a:lnTo>
                </a:path>
              </a:pathLst>
            </a:custGeom>
            <a:solidFill>
              <a:srgbClr val="100239"/>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40" name="Freeform 267">
              <a:extLst>
                <a:ext uri="{FF2B5EF4-FFF2-40B4-BE49-F238E27FC236}">
                  <a16:creationId xmlns:a16="http://schemas.microsoft.com/office/drawing/2014/main" id="{DEDB632F-BE20-A380-85DC-5DC60A1A2A63}"/>
                </a:ext>
              </a:extLst>
            </p:cNvPr>
            <p:cNvSpPr>
              <a:spLocks noChangeArrowheads="1"/>
            </p:cNvSpPr>
            <p:nvPr/>
          </p:nvSpPr>
          <p:spPr bwMode="auto">
            <a:xfrm>
              <a:off x="13787270" y="5061779"/>
              <a:ext cx="181265" cy="225212"/>
            </a:xfrm>
            <a:custGeom>
              <a:avLst/>
              <a:gdLst>
                <a:gd name="T0" fmla="*/ 83828 w 144"/>
                <a:gd name="T1" fmla="*/ 31007 h 179"/>
                <a:gd name="T2" fmla="*/ 83828 w 144"/>
                <a:gd name="T3" fmla="*/ 31007 h 179"/>
                <a:gd name="T4" fmla="*/ 87128 w 144"/>
                <a:gd name="T5" fmla="*/ 57396 h 179"/>
                <a:gd name="T6" fmla="*/ 87128 w 144"/>
                <a:gd name="T7" fmla="*/ 57396 h 179"/>
                <a:gd name="T8" fmla="*/ 94389 w 144"/>
                <a:gd name="T9" fmla="*/ 75869 h 179"/>
                <a:gd name="T10" fmla="*/ 94389 w 144"/>
                <a:gd name="T11" fmla="*/ 75869 h 179"/>
                <a:gd name="T12" fmla="*/ 85148 w 144"/>
                <a:gd name="T13" fmla="*/ 77848 h 179"/>
                <a:gd name="T14" fmla="*/ 85148 w 144"/>
                <a:gd name="T15" fmla="*/ 77848 h 179"/>
                <a:gd name="T16" fmla="*/ 71947 w 144"/>
                <a:gd name="T17" fmla="*/ 112813 h 179"/>
                <a:gd name="T18" fmla="*/ 71947 w 144"/>
                <a:gd name="T19" fmla="*/ 112813 h 179"/>
                <a:gd name="T20" fmla="*/ 7261 w 144"/>
                <a:gd name="T21" fmla="*/ 61355 h 179"/>
                <a:gd name="T22" fmla="*/ 7261 w 144"/>
                <a:gd name="T23" fmla="*/ 61355 h 179"/>
                <a:gd name="T24" fmla="*/ 31683 w 144"/>
                <a:gd name="T25" fmla="*/ 8576 h 179"/>
                <a:gd name="T26" fmla="*/ 31683 w 144"/>
                <a:gd name="T27" fmla="*/ 8576 h 179"/>
                <a:gd name="T28" fmla="*/ 83828 w 144"/>
                <a:gd name="T29" fmla="*/ 31007 h 1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4" h="179">
                  <a:moveTo>
                    <a:pt x="127" y="47"/>
                  </a:moveTo>
                  <a:lnTo>
                    <a:pt x="127" y="47"/>
                  </a:lnTo>
                  <a:cubicBezTo>
                    <a:pt x="132" y="56"/>
                    <a:pt x="133" y="71"/>
                    <a:pt x="132" y="87"/>
                  </a:cubicBezTo>
                  <a:cubicBezTo>
                    <a:pt x="132" y="93"/>
                    <a:pt x="143" y="109"/>
                    <a:pt x="143" y="115"/>
                  </a:cubicBezTo>
                  <a:cubicBezTo>
                    <a:pt x="142" y="119"/>
                    <a:pt x="130" y="113"/>
                    <a:pt x="129" y="118"/>
                  </a:cubicBezTo>
                  <a:cubicBezTo>
                    <a:pt x="125" y="145"/>
                    <a:pt x="122" y="167"/>
                    <a:pt x="109" y="171"/>
                  </a:cubicBezTo>
                  <a:cubicBezTo>
                    <a:pt x="90" y="178"/>
                    <a:pt x="33" y="159"/>
                    <a:pt x="11" y="93"/>
                  </a:cubicBezTo>
                  <a:cubicBezTo>
                    <a:pt x="0" y="62"/>
                    <a:pt x="17" y="26"/>
                    <a:pt x="48" y="13"/>
                  </a:cubicBezTo>
                  <a:cubicBezTo>
                    <a:pt x="80" y="0"/>
                    <a:pt x="115" y="16"/>
                    <a:pt x="127" y="47"/>
                  </a:cubicBezTo>
                </a:path>
              </a:pathLst>
            </a:custGeom>
            <a:solidFill>
              <a:srgbClr val="F88667"/>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41" name="Freeform 268">
              <a:extLst>
                <a:ext uri="{FF2B5EF4-FFF2-40B4-BE49-F238E27FC236}">
                  <a16:creationId xmlns:a16="http://schemas.microsoft.com/office/drawing/2014/main" id="{2509AE02-7B28-F9FA-6705-B1F910B23E87}"/>
                </a:ext>
              </a:extLst>
            </p:cNvPr>
            <p:cNvSpPr>
              <a:spLocks noChangeArrowheads="1"/>
            </p:cNvSpPr>
            <p:nvPr/>
          </p:nvSpPr>
          <p:spPr bwMode="auto">
            <a:xfrm>
              <a:off x="13693887" y="4935435"/>
              <a:ext cx="285633" cy="313105"/>
            </a:xfrm>
            <a:custGeom>
              <a:avLst/>
              <a:gdLst>
                <a:gd name="T0" fmla="*/ 64190 w 231"/>
                <a:gd name="T1" fmla="*/ 163521 h 250"/>
                <a:gd name="T2" fmla="*/ 64190 w 231"/>
                <a:gd name="T3" fmla="*/ 163521 h 250"/>
                <a:gd name="T4" fmla="*/ 79751 w 231"/>
                <a:gd name="T5" fmla="*/ 135283 h 250"/>
                <a:gd name="T6" fmla="*/ 79751 w 231"/>
                <a:gd name="T7" fmla="*/ 135283 h 250"/>
                <a:gd name="T8" fmla="*/ 66783 w 231"/>
                <a:gd name="T9" fmla="*/ 112298 h 250"/>
                <a:gd name="T10" fmla="*/ 66783 w 231"/>
                <a:gd name="T11" fmla="*/ 112298 h 250"/>
                <a:gd name="T12" fmla="*/ 81696 w 231"/>
                <a:gd name="T13" fmla="*/ 124775 h 250"/>
                <a:gd name="T14" fmla="*/ 81696 w 231"/>
                <a:gd name="T15" fmla="*/ 124775 h 250"/>
                <a:gd name="T16" fmla="*/ 91422 w 231"/>
                <a:gd name="T17" fmla="*/ 114268 h 250"/>
                <a:gd name="T18" fmla="*/ 89477 w 231"/>
                <a:gd name="T19" fmla="*/ 98507 h 250"/>
                <a:gd name="T20" fmla="*/ 89477 w 231"/>
                <a:gd name="T21" fmla="*/ 98507 h 250"/>
                <a:gd name="T22" fmla="*/ 146534 w 231"/>
                <a:gd name="T23" fmla="*/ 49253 h 250"/>
                <a:gd name="T24" fmla="*/ 146534 w 231"/>
                <a:gd name="T25" fmla="*/ 49253 h 250"/>
                <a:gd name="T26" fmla="*/ 79102 w 231"/>
                <a:gd name="T27" fmla="*/ 49253 h 250"/>
                <a:gd name="T28" fmla="*/ 79102 w 231"/>
                <a:gd name="T29" fmla="*/ 49253 h 250"/>
                <a:gd name="T30" fmla="*/ 25287 w 231"/>
                <a:gd name="T31" fmla="*/ 116895 h 250"/>
                <a:gd name="T32" fmla="*/ 25287 w 231"/>
                <a:gd name="T33" fmla="*/ 116895 h 250"/>
                <a:gd name="T34" fmla="*/ 64190 w 231"/>
                <a:gd name="T35" fmla="*/ 163521 h 2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1" h="250">
                  <a:moveTo>
                    <a:pt x="99" y="249"/>
                  </a:moveTo>
                  <a:lnTo>
                    <a:pt x="99" y="249"/>
                  </a:lnTo>
                  <a:cubicBezTo>
                    <a:pt x="99" y="249"/>
                    <a:pt x="121" y="240"/>
                    <a:pt x="123" y="206"/>
                  </a:cubicBezTo>
                  <a:cubicBezTo>
                    <a:pt x="123" y="206"/>
                    <a:pt x="94" y="191"/>
                    <a:pt x="103" y="171"/>
                  </a:cubicBezTo>
                  <a:cubicBezTo>
                    <a:pt x="113" y="152"/>
                    <a:pt x="126" y="190"/>
                    <a:pt x="126" y="190"/>
                  </a:cubicBezTo>
                  <a:cubicBezTo>
                    <a:pt x="134" y="190"/>
                    <a:pt x="141" y="183"/>
                    <a:pt x="141" y="174"/>
                  </a:cubicBezTo>
                  <a:lnTo>
                    <a:pt x="138" y="150"/>
                  </a:lnTo>
                  <a:cubicBezTo>
                    <a:pt x="138" y="150"/>
                    <a:pt x="223" y="150"/>
                    <a:pt x="226" y="75"/>
                  </a:cubicBezTo>
                  <a:cubicBezTo>
                    <a:pt x="230" y="0"/>
                    <a:pt x="189" y="82"/>
                    <a:pt x="122" y="75"/>
                  </a:cubicBezTo>
                  <a:cubicBezTo>
                    <a:pt x="56" y="69"/>
                    <a:pt x="0" y="113"/>
                    <a:pt x="39" y="178"/>
                  </a:cubicBezTo>
                  <a:cubicBezTo>
                    <a:pt x="53" y="200"/>
                    <a:pt x="99" y="249"/>
                    <a:pt x="99" y="249"/>
                  </a:cubicBezTo>
                </a:path>
              </a:pathLst>
            </a:custGeom>
            <a:solidFill>
              <a:srgbClr val="100239"/>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42" name="Freeform 269">
              <a:extLst>
                <a:ext uri="{FF2B5EF4-FFF2-40B4-BE49-F238E27FC236}">
                  <a16:creationId xmlns:a16="http://schemas.microsoft.com/office/drawing/2014/main" id="{8083ECF3-A228-E76F-E0D3-C344EAECF238}"/>
                </a:ext>
              </a:extLst>
            </p:cNvPr>
            <p:cNvSpPr>
              <a:spLocks noChangeArrowheads="1"/>
            </p:cNvSpPr>
            <p:nvPr/>
          </p:nvSpPr>
          <p:spPr bwMode="auto">
            <a:xfrm>
              <a:off x="14100365" y="4913465"/>
              <a:ext cx="43943" cy="54930"/>
            </a:xfrm>
            <a:custGeom>
              <a:avLst/>
              <a:gdLst>
                <a:gd name="T0" fmla="*/ 0 w 37"/>
                <a:gd name="T1" fmla="*/ 26243 h 45"/>
                <a:gd name="T2" fmla="*/ 0 w 37"/>
                <a:gd name="T3" fmla="*/ 26243 h 45"/>
                <a:gd name="T4" fmla="*/ 22419 w 37"/>
                <a:gd name="T5" fmla="*/ 3840 h 45"/>
                <a:gd name="T6" fmla="*/ 8096 w 37"/>
                <a:gd name="T7" fmla="*/ 0 h 45"/>
                <a:gd name="T8" fmla="*/ 0 w 37"/>
                <a:gd name="T9" fmla="*/ 26243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5">
                  <a:moveTo>
                    <a:pt x="0" y="41"/>
                  </a:moveTo>
                  <a:lnTo>
                    <a:pt x="0" y="41"/>
                  </a:lnTo>
                  <a:cubicBezTo>
                    <a:pt x="0" y="41"/>
                    <a:pt x="29" y="44"/>
                    <a:pt x="36" y="6"/>
                  </a:cubicBezTo>
                  <a:lnTo>
                    <a:pt x="13" y="0"/>
                  </a:lnTo>
                  <a:lnTo>
                    <a:pt x="0" y="41"/>
                  </a:lnTo>
                </a:path>
              </a:pathLst>
            </a:custGeom>
            <a:solidFill>
              <a:srgbClr val="B7554E"/>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43" name="Freeform 270">
              <a:extLst>
                <a:ext uri="{FF2B5EF4-FFF2-40B4-BE49-F238E27FC236}">
                  <a16:creationId xmlns:a16="http://schemas.microsoft.com/office/drawing/2014/main" id="{81D2DF7E-8854-338A-DD3C-3017609D6475}"/>
                </a:ext>
              </a:extLst>
            </p:cNvPr>
            <p:cNvSpPr>
              <a:spLocks noChangeArrowheads="1"/>
            </p:cNvSpPr>
            <p:nvPr/>
          </p:nvSpPr>
          <p:spPr bwMode="auto">
            <a:xfrm>
              <a:off x="14303606" y="4776138"/>
              <a:ext cx="175775" cy="521838"/>
            </a:xfrm>
            <a:custGeom>
              <a:avLst/>
              <a:gdLst>
                <a:gd name="T0" fmla="*/ 6631 w 139"/>
                <a:gd name="T1" fmla="*/ 272972 h 417"/>
                <a:gd name="T2" fmla="*/ 0 w 139"/>
                <a:gd name="T3" fmla="*/ 271003 h 417"/>
                <a:gd name="T4" fmla="*/ 84213 w 139"/>
                <a:gd name="T5" fmla="*/ 0 h 417"/>
                <a:gd name="T6" fmla="*/ 91507 w 139"/>
                <a:gd name="T7" fmla="*/ 2625 h 417"/>
                <a:gd name="T8" fmla="*/ 6631 w 139"/>
                <a:gd name="T9" fmla="*/ 272972 h 4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417">
                  <a:moveTo>
                    <a:pt x="10" y="416"/>
                  </a:moveTo>
                  <a:lnTo>
                    <a:pt x="0" y="413"/>
                  </a:lnTo>
                  <a:lnTo>
                    <a:pt x="127" y="0"/>
                  </a:lnTo>
                  <a:lnTo>
                    <a:pt x="138" y="4"/>
                  </a:lnTo>
                  <a:lnTo>
                    <a:pt x="10" y="416"/>
                  </a:lnTo>
                </a:path>
              </a:pathLst>
            </a:custGeom>
            <a:solidFill>
              <a:srgbClr val="100239"/>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44" name="Freeform 271">
              <a:extLst>
                <a:ext uri="{FF2B5EF4-FFF2-40B4-BE49-F238E27FC236}">
                  <a16:creationId xmlns:a16="http://schemas.microsoft.com/office/drawing/2014/main" id="{6ECBA764-1F95-422E-3179-45BD418C6402}"/>
                </a:ext>
              </a:extLst>
            </p:cNvPr>
            <p:cNvSpPr>
              <a:spLocks noChangeArrowheads="1"/>
            </p:cNvSpPr>
            <p:nvPr/>
          </p:nvSpPr>
          <p:spPr bwMode="auto">
            <a:xfrm>
              <a:off x="14105860" y="4693744"/>
              <a:ext cx="351547" cy="324092"/>
            </a:xfrm>
            <a:custGeom>
              <a:avLst/>
              <a:gdLst>
                <a:gd name="T0" fmla="*/ 146043 w 284"/>
                <a:gd name="T1" fmla="*/ 169283 h 259"/>
                <a:gd name="T2" fmla="*/ 114887 w 284"/>
                <a:gd name="T3" fmla="*/ 147630 h 259"/>
                <a:gd name="T4" fmla="*/ 114887 w 284"/>
                <a:gd name="T5" fmla="*/ 147630 h 259"/>
                <a:gd name="T6" fmla="*/ 42190 w 284"/>
                <a:gd name="T7" fmla="*/ 124010 h 259"/>
                <a:gd name="T8" fmla="*/ 0 w 284"/>
                <a:gd name="T9" fmla="*/ 124010 h 259"/>
                <a:gd name="T10" fmla="*/ 37647 w 284"/>
                <a:gd name="T11" fmla="*/ 0 h 259"/>
                <a:gd name="T12" fmla="*/ 84381 w 284"/>
                <a:gd name="T13" fmla="*/ 656 h 259"/>
                <a:gd name="T14" fmla="*/ 84381 w 284"/>
                <a:gd name="T15" fmla="*/ 656 h 259"/>
                <a:gd name="T16" fmla="*/ 151236 w 284"/>
                <a:gd name="T17" fmla="*/ 22309 h 259"/>
                <a:gd name="T18" fmla="*/ 183690 w 284"/>
                <a:gd name="T19" fmla="*/ 45273 h 259"/>
                <a:gd name="T20" fmla="*/ 146043 w 284"/>
                <a:gd name="T21" fmla="*/ 169283 h 2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4" h="259">
                  <a:moveTo>
                    <a:pt x="225" y="258"/>
                  </a:moveTo>
                  <a:lnTo>
                    <a:pt x="177" y="225"/>
                  </a:lnTo>
                  <a:cubicBezTo>
                    <a:pt x="145" y="201"/>
                    <a:pt x="105" y="189"/>
                    <a:pt x="65" y="189"/>
                  </a:cubicBezTo>
                  <a:lnTo>
                    <a:pt x="0" y="189"/>
                  </a:lnTo>
                  <a:lnTo>
                    <a:pt x="58" y="0"/>
                  </a:lnTo>
                  <a:lnTo>
                    <a:pt x="130" y="1"/>
                  </a:lnTo>
                  <a:cubicBezTo>
                    <a:pt x="167" y="1"/>
                    <a:pt x="203" y="12"/>
                    <a:pt x="233" y="34"/>
                  </a:cubicBezTo>
                  <a:lnTo>
                    <a:pt x="283" y="69"/>
                  </a:lnTo>
                  <a:lnTo>
                    <a:pt x="225" y="258"/>
                  </a:lnTo>
                </a:path>
              </a:pathLst>
            </a:custGeom>
            <a:solidFill>
              <a:srgbClr val="F47168"/>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45" name="Freeform 272">
              <a:extLst>
                <a:ext uri="{FF2B5EF4-FFF2-40B4-BE49-F238E27FC236}">
                  <a16:creationId xmlns:a16="http://schemas.microsoft.com/office/drawing/2014/main" id="{DD04F5B8-D4B5-AC48-0684-B818FF7E24EA}"/>
                </a:ext>
              </a:extLst>
            </p:cNvPr>
            <p:cNvSpPr>
              <a:spLocks noChangeArrowheads="1"/>
            </p:cNvSpPr>
            <p:nvPr/>
          </p:nvSpPr>
          <p:spPr bwMode="auto">
            <a:xfrm>
              <a:off x="13974028" y="4765155"/>
              <a:ext cx="175775" cy="208735"/>
            </a:xfrm>
            <a:custGeom>
              <a:avLst/>
              <a:gdLst>
                <a:gd name="T0" fmla="*/ 0 w 140"/>
                <a:gd name="T1" fmla="*/ 84193 h 169"/>
                <a:gd name="T2" fmla="*/ 1317 w 140"/>
                <a:gd name="T3" fmla="*/ 84841 h 169"/>
                <a:gd name="T4" fmla="*/ 1317 w 140"/>
                <a:gd name="T5" fmla="*/ 84841 h 169"/>
                <a:gd name="T6" fmla="*/ 65177 w 140"/>
                <a:gd name="T7" fmla="*/ 103622 h 169"/>
                <a:gd name="T8" fmla="*/ 65177 w 140"/>
                <a:gd name="T9" fmla="*/ 103622 h 169"/>
                <a:gd name="T10" fmla="*/ 91512 w 140"/>
                <a:gd name="T11" fmla="*/ 19429 h 169"/>
                <a:gd name="T12" fmla="*/ 89537 w 140"/>
                <a:gd name="T13" fmla="*/ 20077 h 169"/>
                <a:gd name="T14" fmla="*/ 89537 w 140"/>
                <a:gd name="T15" fmla="*/ 20077 h 169"/>
                <a:gd name="T16" fmla="*/ 26334 w 140"/>
                <a:gd name="T17" fmla="*/ 0 h 169"/>
                <a:gd name="T18" fmla="*/ 0 w 140"/>
                <a:gd name="T19" fmla="*/ 84193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169">
                  <a:moveTo>
                    <a:pt x="0" y="130"/>
                  </a:moveTo>
                  <a:lnTo>
                    <a:pt x="2" y="131"/>
                  </a:lnTo>
                  <a:cubicBezTo>
                    <a:pt x="27" y="157"/>
                    <a:pt x="64" y="168"/>
                    <a:pt x="99" y="160"/>
                  </a:cubicBezTo>
                  <a:lnTo>
                    <a:pt x="139" y="30"/>
                  </a:lnTo>
                  <a:lnTo>
                    <a:pt x="136" y="31"/>
                  </a:lnTo>
                  <a:cubicBezTo>
                    <a:pt x="101" y="38"/>
                    <a:pt x="65" y="26"/>
                    <a:pt x="40" y="0"/>
                  </a:cubicBezTo>
                  <a:lnTo>
                    <a:pt x="0" y="130"/>
                  </a:lnTo>
                </a:path>
              </a:pathLst>
            </a:custGeom>
            <a:solidFill>
              <a:srgbClr val="F47168"/>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46" name="Freeform 273">
              <a:extLst>
                <a:ext uri="{FF2B5EF4-FFF2-40B4-BE49-F238E27FC236}">
                  <a16:creationId xmlns:a16="http://schemas.microsoft.com/office/drawing/2014/main" id="{A1C6415A-85BE-1D4E-1C00-7027476D481F}"/>
                </a:ext>
              </a:extLst>
            </p:cNvPr>
            <p:cNvSpPr>
              <a:spLocks noChangeArrowheads="1"/>
            </p:cNvSpPr>
            <p:nvPr/>
          </p:nvSpPr>
          <p:spPr bwMode="auto">
            <a:xfrm>
              <a:off x="14111352" y="4798112"/>
              <a:ext cx="38452" cy="120848"/>
            </a:xfrm>
            <a:custGeom>
              <a:avLst/>
              <a:gdLst>
                <a:gd name="T0" fmla="*/ 19513 w 31"/>
                <a:gd name="T1" fmla="*/ 0 h 96"/>
                <a:gd name="T2" fmla="*/ 10407 w 31"/>
                <a:gd name="T3" fmla="*/ 1320 h 96"/>
                <a:gd name="T4" fmla="*/ 0 w 31"/>
                <a:gd name="T5" fmla="*/ 62707 h 96"/>
                <a:gd name="T6" fmla="*/ 19513 w 31"/>
                <a:gd name="T7" fmla="*/ 0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96">
                  <a:moveTo>
                    <a:pt x="30" y="0"/>
                  </a:moveTo>
                  <a:lnTo>
                    <a:pt x="16" y="2"/>
                  </a:lnTo>
                  <a:lnTo>
                    <a:pt x="0" y="95"/>
                  </a:lnTo>
                  <a:lnTo>
                    <a:pt x="30" y="0"/>
                  </a:lnTo>
                </a:path>
              </a:pathLst>
            </a:custGeom>
            <a:solidFill>
              <a:srgbClr val="B7554E"/>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47" name="Freeform 274">
              <a:extLst>
                <a:ext uri="{FF2B5EF4-FFF2-40B4-BE49-F238E27FC236}">
                  <a16:creationId xmlns:a16="http://schemas.microsoft.com/office/drawing/2014/main" id="{966229A5-21C8-9A5E-E1BC-854596575AC4}"/>
                </a:ext>
              </a:extLst>
            </p:cNvPr>
            <p:cNvSpPr>
              <a:spLocks noChangeArrowheads="1"/>
            </p:cNvSpPr>
            <p:nvPr/>
          </p:nvSpPr>
          <p:spPr bwMode="auto">
            <a:xfrm>
              <a:off x="14309098" y="5177129"/>
              <a:ext cx="82395" cy="71412"/>
            </a:xfrm>
            <a:custGeom>
              <a:avLst/>
              <a:gdLst>
                <a:gd name="T0" fmla="*/ 29911 w 65"/>
                <a:gd name="T1" fmla="*/ 2539 h 59"/>
                <a:gd name="T2" fmla="*/ 29911 w 65"/>
                <a:gd name="T3" fmla="*/ 2539 h 59"/>
                <a:gd name="T4" fmla="*/ 10635 w 65"/>
                <a:gd name="T5" fmla="*/ 1269 h 59"/>
                <a:gd name="T6" fmla="*/ 10635 w 65"/>
                <a:gd name="T7" fmla="*/ 1269 h 59"/>
                <a:gd name="T8" fmla="*/ 16617 w 65"/>
                <a:gd name="T9" fmla="*/ 8251 h 59"/>
                <a:gd name="T10" fmla="*/ 16617 w 65"/>
                <a:gd name="T11" fmla="*/ 8251 h 59"/>
                <a:gd name="T12" fmla="*/ 5318 w 65"/>
                <a:gd name="T13" fmla="*/ 8251 h 59"/>
                <a:gd name="T14" fmla="*/ 5318 w 65"/>
                <a:gd name="T15" fmla="*/ 8251 h 59"/>
                <a:gd name="T16" fmla="*/ 14623 w 65"/>
                <a:gd name="T17" fmla="*/ 15867 h 59"/>
                <a:gd name="T18" fmla="*/ 14623 w 65"/>
                <a:gd name="T19" fmla="*/ 15867 h 59"/>
                <a:gd name="T20" fmla="*/ 3988 w 65"/>
                <a:gd name="T21" fmla="*/ 15232 h 59"/>
                <a:gd name="T22" fmla="*/ 3988 w 65"/>
                <a:gd name="T23" fmla="*/ 15232 h 59"/>
                <a:gd name="T24" fmla="*/ 12629 w 65"/>
                <a:gd name="T25" fmla="*/ 22848 h 59"/>
                <a:gd name="T26" fmla="*/ 12629 w 65"/>
                <a:gd name="T27" fmla="*/ 22848 h 59"/>
                <a:gd name="T28" fmla="*/ 3988 w 65"/>
                <a:gd name="T29" fmla="*/ 24752 h 59"/>
                <a:gd name="T30" fmla="*/ 3988 w 65"/>
                <a:gd name="T31" fmla="*/ 24752 h 59"/>
                <a:gd name="T32" fmla="*/ 35893 w 65"/>
                <a:gd name="T33" fmla="*/ 33002 h 59"/>
                <a:gd name="T34" fmla="*/ 35893 w 65"/>
                <a:gd name="T35" fmla="*/ 33002 h 59"/>
                <a:gd name="T36" fmla="*/ 37887 w 65"/>
                <a:gd name="T37" fmla="*/ 27925 h 59"/>
                <a:gd name="T38" fmla="*/ 37887 w 65"/>
                <a:gd name="T39" fmla="*/ 27925 h 59"/>
                <a:gd name="T40" fmla="*/ 39882 w 65"/>
                <a:gd name="T41" fmla="*/ 24752 h 59"/>
                <a:gd name="T42" fmla="*/ 39882 w 65"/>
                <a:gd name="T43" fmla="*/ 24752 h 59"/>
                <a:gd name="T44" fmla="*/ 38552 w 65"/>
                <a:gd name="T45" fmla="*/ 20309 h 59"/>
                <a:gd name="T46" fmla="*/ 38552 w 65"/>
                <a:gd name="T47" fmla="*/ 20309 h 59"/>
                <a:gd name="T48" fmla="*/ 41211 w 65"/>
                <a:gd name="T49" fmla="*/ 16501 h 59"/>
                <a:gd name="T50" fmla="*/ 41211 w 65"/>
                <a:gd name="T51" fmla="*/ 16501 h 59"/>
                <a:gd name="T52" fmla="*/ 39217 w 65"/>
                <a:gd name="T53" fmla="*/ 12059 h 59"/>
                <a:gd name="T54" fmla="*/ 39217 w 65"/>
                <a:gd name="T55" fmla="*/ 12059 h 59"/>
                <a:gd name="T56" fmla="*/ 40546 w 65"/>
                <a:gd name="T57" fmla="*/ 6347 h 59"/>
                <a:gd name="T58" fmla="*/ 40546 w 65"/>
                <a:gd name="T59" fmla="*/ 6347 h 59"/>
                <a:gd name="T60" fmla="*/ 29911 w 65"/>
                <a:gd name="T61" fmla="*/ 2539 h 5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5" h="59">
                  <a:moveTo>
                    <a:pt x="45" y="4"/>
                  </a:moveTo>
                  <a:lnTo>
                    <a:pt x="45" y="4"/>
                  </a:lnTo>
                  <a:cubicBezTo>
                    <a:pt x="45" y="4"/>
                    <a:pt x="17" y="0"/>
                    <a:pt x="16" y="2"/>
                  </a:cubicBezTo>
                  <a:cubicBezTo>
                    <a:pt x="14" y="5"/>
                    <a:pt x="17" y="11"/>
                    <a:pt x="25" y="13"/>
                  </a:cubicBezTo>
                  <a:cubicBezTo>
                    <a:pt x="25" y="13"/>
                    <a:pt x="9" y="11"/>
                    <a:pt x="8" y="13"/>
                  </a:cubicBezTo>
                  <a:cubicBezTo>
                    <a:pt x="8" y="17"/>
                    <a:pt x="12" y="23"/>
                    <a:pt x="22" y="25"/>
                  </a:cubicBezTo>
                  <a:cubicBezTo>
                    <a:pt x="22" y="25"/>
                    <a:pt x="7" y="21"/>
                    <a:pt x="6" y="24"/>
                  </a:cubicBezTo>
                  <a:cubicBezTo>
                    <a:pt x="5" y="28"/>
                    <a:pt x="10" y="33"/>
                    <a:pt x="19" y="36"/>
                  </a:cubicBezTo>
                  <a:cubicBezTo>
                    <a:pt x="19" y="36"/>
                    <a:pt x="9" y="35"/>
                    <a:pt x="6" y="39"/>
                  </a:cubicBezTo>
                  <a:cubicBezTo>
                    <a:pt x="0" y="45"/>
                    <a:pt x="39" y="58"/>
                    <a:pt x="54" y="52"/>
                  </a:cubicBezTo>
                  <a:cubicBezTo>
                    <a:pt x="59" y="50"/>
                    <a:pt x="57" y="44"/>
                    <a:pt x="57" y="44"/>
                  </a:cubicBezTo>
                  <a:cubicBezTo>
                    <a:pt x="57" y="44"/>
                    <a:pt x="59" y="43"/>
                    <a:pt x="60" y="39"/>
                  </a:cubicBezTo>
                  <a:cubicBezTo>
                    <a:pt x="60" y="34"/>
                    <a:pt x="58" y="32"/>
                    <a:pt x="58" y="32"/>
                  </a:cubicBezTo>
                  <a:cubicBezTo>
                    <a:pt x="58" y="32"/>
                    <a:pt x="62" y="30"/>
                    <a:pt x="62" y="26"/>
                  </a:cubicBezTo>
                  <a:cubicBezTo>
                    <a:pt x="62" y="21"/>
                    <a:pt x="59" y="19"/>
                    <a:pt x="59" y="19"/>
                  </a:cubicBezTo>
                  <a:cubicBezTo>
                    <a:pt x="59" y="19"/>
                    <a:pt x="64" y="16"/>
                    <a:pt x="61" y="10"/>
                  </a:cubicBezTo>
                  <a:cubicBezTo>
                    <a:pt x="60" y="5"/>
                    <a:pt x="45" y="4"/>
                    <a:pt x="45" y="4"/>
                  </a:cubicBezTo>
                </a:path>
              </a:pathLst>
            </a:custGeom>
            <a:solidFill>
              <a:srgbClr val="F88667"/>
            </a:solid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grpSp>
      <p:grpSp>
        <p:nvGrpSpPr>
          <p:cNvPr id="248" name="Group 247">
            <a:extLst>
              <a:ext uri="{FF2B5EF4-FFF2-40B4-BE49-F238E27FC236}">
                <a16:creationId xmlns:a16="http://schemas.microsoft.com/office/drawing/2014/main" id="{7D688673-0861-2EA9-CC2C-D24DBC1E8643}"/>
              </a:ext>
            </a:extLst>
          </p:cNvPr>
          <p:cNvGrpSpPr/>
          <p:nvPr/>
        </p:nvGrpSpPr>
        <p:grpSpPr>
          <a:xfrm>
            <a:off x="4804613" y="6755746"/>
            <a:ext cx="1045265" cy="1130077"/>
            <a:chOff x="3314771" y="4451107"/>
            <a:chExt cx="2640857" cy="2855135"/>
          </a:xfrm>
        </p:grpSpPr>
        <p:sp>
          <p:nvSpPr>
            <p:cNvPr id="249" name="Freeform 23">
              <a:extLst>
                <a:ext uri="{FF2B5EF4-FFF2-40B4-BE49-F238E27FC236}">
                  <a16:creationId xmlns:a16="http://schemas.microsoft.com/office/drawing/2014/main" id="{2C11676A-140F-764C-3354-9A687CC77D2C}"/>
                </a:ext>
              </a:extLst>
            </p:cNvPr>
            <p:cNvSpPr>
              <a:spLocks noChangeArrowheads="1"/>
            </p:cNvSpPr>
            <p:nvPr/>
          </p:nvSpPr>
          <p:spPr bwMode="auto">
            <a:xfrm>
              <a:off x="3314771" y="4983930"/>
              <a:ext cx="2169709" cy="2169754"/>
            </a:xfrm>
            <a:custGeom>
              <a:avLst/>
              <a:gdLst>
                <a:gd name="T0" fmla="*/ 1137066 w 1742"/>
                <a:gd name="T1" fmla="*/ 568533 h 1741"/>
                <a:gd name="T2" fmla="*/ 1137066 w 1742"/>
                <a:gd name="T3" fmla="*/ 568533 h 1741"/>
                <a:gd name="T4" fmla="*/ 568860 w 1742"/>
                <a:gd name="T5" fmla="*/ 1137067 h 1741"/>
                <a:gd name="T6" fmla="*/ 568860 w 1742"/>
                <a:gd name="T7" fmla="*/ 1137067 h 1741"/>
                <a:gd name="T8" fmla="*/ 0 w 1742"/>
                <a:gd name="T9" fmla="*/ 568533 h 1741"/>
                <a:gd name="T10" fmla="*/ 0 w 1742"/>
                <a:gd name="T11" fmla="*/ 568533 h 1741"/>
                <a:gd name="T12" fmla="*/ 568860 w 1742"/>
                <a:gd name="T13" fmla="*/ 0 h 1741"/>
                <a:gd name="T14" fmla="*/ 568860 w 1742"/>
                <a:gd name="T15" fmla="*/ 0 h 1741"/>
                <a:gd name="T16" fmla="*/ 1137066 w 1742"/>
                <a:gd name="T17" fmla="*/ 568533 h 1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2" h="1741">
                  <a:moveTo>
                    <a:pt x="1741" y="870"/>
                  </a:moveTo>
                  <a:lnTo>
                    <a:pt x="1741" y="870"/>
                  </a:lnTo>
                  <a:cubicBezTo>
                    <a:pt x="1741" y="1350"/>
                    <a:pt x="1351" y="1740"/>
                    <a:pt x="871" y="1740"/>
                  </a:cubicBezTo>
                  <a:cubicBezTo>
                    <a:pt x="390" y="1740"/>
                    <a:pt x="0" y="1350"/>
                    <a:pt x="0" y="870"/>
                  </a:cubicBezTo>
                  <a:cubicBezTo>
                    <a:pt x="0" y="390"/>
                    <a:pt x="390" y="0"/>
                    <a:pt x="871" y="0"/>
                  </a:cubicBezTo>
                  <a:cubicBezTo>
                    <a:pt x="1351" y="0"/>
                    <a:pt x="1741" y="390"/>
                    <a:pt x="1741" y="870"/>
                  </a:cubicBezTo>
                </a:path>
              </a:pathLst>
            </a:custGeom>
            <a:solidFill>
              <a:srgbClr val="F471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50" name="Freeform 24">
              <a:extLst>
                <a:ext uri="{FF2B5EF4-FFF2-40B4-BE49-F238E27FC236}">
                  <a16:creationId xmlns:a16="http://schemas.microsoft.com/office/drawing/2014/main" id="{953C8531-681D-7FD8-6800-9E28C3824C90}"/>
                </a:ext>
              </a:extLst>
            </p:cNvPr>
            <p:cNvSpPr>
              <a:spLocks noChangeArrowheads="1"/>
            </p:cNvSpPr>
            <p:nvPr/>
          </p:nvSpPr>
          <p:spPr bwMode="auto">
            <a:xfrm>
              <a:off x="3578431" y="5253091"/>
              <a:ext cx="1642387" cy="1636927"/>
            </a:xfrm>
            <a:custGeom>
              <a:avLst/>
              <a:gdLst>
                <a:gd name="T0" fmla="*/ 860557 w 1318"/>
                <a:gd name="T1" fmla="*/ 428513 h 1316"/>
                <a:gd name="T2" fmla="*/ 860557 w 1318"/>
                <a:gd name="T3" fmla="*/ 428513 h 1316"/>
                <a:gd name="T4" fmla="*/ 430605 w 1318"/>
                <a:gd name="T5" fmla="*/ 857678 h 1316"/>
                <a:gd name="T6" fmla="*/ 430605 w 1318"/>
                <a:gd name="T7" fmla="*/ 857678 h 1316"/>
                <a:gd name="T8" fmla="*/ 0 w 1318"/>
                <a:gd name="T9" fmla="*/ 428513 h 1316"/>
                <a:gd name="T10" fmla="*/ 0 w 1318"/>
                <a:gd name="T11" fmla="*/ 428513 h 1316"/>
                <a:gd name="T12" fmla="*/ 430605 w 1318"/>
                <a:gd name="T13" fmla="*/ 0 h 1316"/>
                <a:gd name="T14" fmla="*/ 430605 w 1318"/>
                <a:gd name="T15" fmla="*/ 0 h 1316"/>
                <a:gd name="T16" fmla="*/ 860557 w 1318"/>
                <a:gd name="T17" fmla="*/ 428513 h 13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18" h="1316">
                  <a:moveTo>
                    <a:pt x="1317" y="657"/>
                  </a:moveTo>
                  <a:lnTo>
                    <a:pt x="1317" y="657"/>
                  </a:lnTo>
                  <a:cubicBezTo>
                    <a:pt x="1317" y="1020"/>
                    <a:pt x="1022" y="1315"/>
                    <a:pt x="659" y="1315"/>
                  </a:cubicBezTo>
                  <a:cubicBezTo>
                    <a:pt x="295" y="1315"/>
                    <a:pt x="0" y="1020"/>
                    <a:pt x="0" y="657"/>
                  </a:cubicBezTo>
                  <a:cubicBezTo>
                    <a:pt x="0" y="294"/>
                    <a:pt x="295" y="0"/>
                    <a:pt x="659" y="0"/>
                  </a:cubicBezTo>
                  <a:cubicBezTo>
                    <a:pt x="1022" y="0"/>
                    <a:pt x="1317" y="294"/>
                    <a:pt x="1317" y="657"/>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51" name="Freeform 25">
              <a:extLst>
                <a:ext uri="{FF2B5EF4-FFF2-40B4-BE49-F238E27FC236}">
                  <a16:creationId xmlns:a16="http://schemas.microsoft.com/office/drawing/2014/main" id="{293C2FDB-15A7-917F-1ABE-2C10BCA81764}"/>
                </a:ext>
              </a:extLst>
            </p:cNvPr>
            <p:cNvSpPr>
              <a:spLocks noChangeArrowheads="1"/>
            </p:cNvSpPr>
            <p:nvPr/>
          </p:nvSpPr>
          <p:spPr bwMode="auto">
            <a:xfrm>
              <a:off x="3853079" y="5522247"/>
              <a:ext cx="1093092" cy="1087623"/>
            </a:xfrm>
            <a:custGeom>
              <a:avLst/>
              <a:gdLst>
                <a:gd name="T0" fmla="*/ 572525 w 876"/>
                <a:gd name="T1" fmla="*/ 284824 h 875"/>
                <a:gd name="T2" fmla="*/ 572525 w 876"/>
                <a:gd name="T3" fmla="*/ 284824 h 875"/>
                <a:gd name="T4" fmla="*/ 286590 w 876"/>
                <a:gd name="T5" fmla="*/ 569648 h 875"/>
                <a:gd name="T6" fmla="*/ 286590 w 876"/>
                <a:gd name="T7" fmla="*/ 569648 h 875"/>
                <a:gd name="T8" fmla="*/ 0 w 876"/>
                <a:gd name="T9" fmla="*/ 284824 h 875"/>
                <a:gd name="T10" fmla="*/ 0 w 876"/>
                <a:gd name="T11" fmla="*/ 284824 h 875"/>
                <a:gd name="T12" fmla="*/ 286590 w 876"/>
                <a:gd name="T13" fmla="*/ 0 h 875"/>
                <a:gd name="T14" fmla="*/ 286590 w 876"/>
                <a:gd name="T15" fmla="*/ 0 h 875"/>
                <a:gd name="T16" fmla="*/ 572525 w 876"/>
                <a:gd name="T17" fmla="*/ 284824 h 8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6" h="875">
                  <a:moveTo>
                    <a:pt x="875" y="437"/>
                  </a:moveTo>
                  <a:lnTo>
                    <a:pt x="875" y="437"/>
                  </a:lnTo>
                  <a:cubicBezTo>
                    <a:pt x="875" y="678"/>
                    <a:pt x="679" y="874"/>
                    <a:pt x="438" y="874"/>
                  </a:cubicBezTo>
                  <a:cubicBezTo>
                    <a:pt x="196" y="874"/>
                    <a:pt x="0" y="678"/>
                    <a:pt x="0" y="437"/>
                  </a:cubicBezTo>
                  <a:cubicBezTo>
                    <a:pt x="0" y="196"/>
                    <a:pt x="196" y="0"/>
                    <a:pt x="438" y="0"/>
                  </a:cubicBezTo>
                  <a:cubicBezTo>
                    <a:pt x="679" y="0"/>
                    <a:pt x="875" y="196"/>
                    <a:pt x="875" y="437"/>
                  </a:cubicBezTo>
                </a:path>
              </a:pathLst>
            </a:custGeom>
            <a:solidFill>
              <a:srgbClr val="F471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52" name="Freeform 26">
              <a:extLst>
                <a:ext uri="{FF2B5EF4-FFF2-40B4-BE49-F238E27FC236}">
                  <a16:creationId xmlns:a16="http://schemas.microsoft.com/office/drawing/2014/main" id="{13582A1C-3751-B260-9F2D-7A0DC68CD198}"/>
                </a:ext>
              </a:extLst>
            </p:cNvPr>
            <p:cNvSpPr>
              <a:spLocks noChangeArrowheads="1"/>
            </p:cNvSpPr>
            <p:nvPr/>
          </p:nvSpPr>
          <p:spPr bwMode="auto">
            <a:xfrm>
              <a:off x="4133216" y="5802395"/>
              <a:ext cx="532816" cy="532823"/>
            </a:xfrm>
            <a:custGeom>
              <a:avLst/>
              <a:gdLst>
                <a:gd name="T0" fmla="*/ 278737 w 428"/>
                <a:gd name="T1" fmla="*/ 139367 h 427"/>
                <a:gd name="T2" fmla="*/ 278737 w 428"/>
                <a:gd name="T3" fmla="*/ 139367 h 427"/>
                <a:gd name="T4" fmla="*/ 139695 w 428"/>
                <a:gd name="T5" fmla="*/ 278734 h 427"/>
                <a:gd name="T6" fmla="*/ 139695 w 428"/>
                <a:gd name="T7" fmla="*/ 278734 h 427"/>
                <a:gd name="T8" fmla="*/ 0 w 428"/>
                <a:gd name="T9" fmla="*/ 139367 h 427"/>
                <a:gd name="T10" fmla="*/ 0 w 428"/>
                <a:gd name="T11" fmla="*/ 139367 h 427"/>
                <a:gd name="T12" fmla="*/ 139695 w 428"/>
                <a:gd name="T13" fmla="*/ 0 h 427"/>
                <a:gd name="T14" fmla="*/ 139695 w 428"/>
                <a:gd name="T15" fmla="*/ 0 h 427"/>
                <a:gd name="T16" fmla="*/ 278737 w 428"/>
                <a:gd name="T17" fmla="*/ 139367 h 4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8" h="427">
                  <a:moveTo>
                    <a:pt x="427" y="213"/>
                  </a:moveTo>
                  <a:lnTo>
                    <a:pt x="427" y="213"/>
                  </a:lnTo>
                  <a:cubicBezTo>
                    <a:pt x="427" y="331"/>
                    <a:pt x="332" y="426"/>
                    <a:pt x="214" y="426"/>
                  </a:cubicBezTo>
                  <a:cubicBezTo>
                    <a:pt x="95" y="426"/>
                    <a:pt x="0" y="331"/>
                    <a:pt x="0" y="213"/>
                  </a:cubicBezTo>
                  <a:cubicBezTo>
                    <a:pt x="0" y="96"/>
                    <a:pt x="95" y="0"/>
                    <a:pt x="214" y="0"/>
                  </a:cubicBezTo>
                  <a:cubicBezTo>
                    <a:pt x="332" y="0"/>
                    <a:pt x="427" y="96"/>
                    <a:pt x="427" y="213"/>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53" name="Freeform 27">
              <a:extLst>
                <a:ext uri="{FF2B5EF4-FFF2-40B4-BE49-F238E27FC236}">
                  <a16:creationId xmlns:a16="http://schemas.microsoft.com/office/drawing/2014/main" id="{C74B5C47-89DA-B7FF-9372-4E1F77BAB8C8}"/>
                </a:ext>
              </a:extLst>
            </p:cNvPr>
            <p:cNvSpPr>
              <a:spLocks noChangeArrowheads="1"/>
            </p:cNvSpPr>
            <p:nvPr/>
          </p:nvSpPr>
          <p:spPr bwMode="auto">
            <a:xfrm>
              <a:off x="4270540" y="4681811"/>
              <a:ext cx="1444641" cy="1494108"/>
            </a:xfrm>
            <a:custGeom>
              <a:avLst/>
              <a:gdLst>
                <a:gd name="T0" fmla="*/ 0 w 1161"/>
                <a:gd name="T1" fmla="*/ 782789 h 1199"/>
                <a:gd name="T2" fmla="*/ 714456 w 1161"/>
                <a:gd name="T3" fmla="*/ 120228 h 1199"/>
                <a:gd name="T4" fmla="*/ 714456 w 1161"/>
                <a:gd name="T5" fmla="*/ 120228 h 1199"/>
                <a:gd name="T6" fmla="*/ 726853 w 1161"/>
                <a:gd name="T7" fmla="*/ 47046 h 1199"/>
                <a:gd name="T8" fmla="*/ 726853 w 1161"/>
                <a:gd name="T9" fmla="*/ 47046 h 1199"/>
                <a:gd name="T10" fmla="*/ 644641 w 1161"/>
                <a:gd name="T11" fmla="*/ 48353 h 1199"/>
                <a:gd name="T12" fmla="*/ 0 w 1161"/>
                <a:gd name="T13" fmla="*/ 782789 h 11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1" h="1199">
                  <a:moveTo>
                    <a:pt x="0" y="1198"/>
                  </a:moveTo>
                  <a:lnTo>
                    <a:pt x="1095" y="184"/>
                  </a:lnTo>
                  <a:cubicBezTo>
                    <a:pt x="1095" y="184"/>
                    <a:pt x="1160" y="126"/>
                    <a:pt x="1114" y="72"/>
                  </a:cubicBezTo>
                  <a:cubicBezTo>
                    <a:pt x="1053" y="0"/>
                    <a:pt x="988" y="74"/>
                    <a:pt x="988" y="74"/>
                  </a:cubicBezTo>
                  <a:lnTo>
                    <a:pt x="0" y="1198"/>
                  </a:ln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54" name="Freeform 19">
              <a:extLst>
                <a:ext uri="{FF2B5EF4-FFF2-40B4-BE49-F238E27FC236}">
                  <a16:creationId xmlns:a16="http://schemas.microsoft.com/office/drawing/2014/main" id="{4D8F3BE6-A80E-72A4-CBEF-EA933AB9C00E}"/>
                </a:ext>
              </a:extLst>
            </p:cNvPr>
            <p:cNvSpPr>
              <a:spLocks noChangeArrowheads="1"/>
            </p:cNvSpPr>
            <p:nvPr/>
          </p:nvSpPr>
          <p:spPr bwMode="auto">
            <a:xfrm>
              <a:off x="5023074" y="4451107"/>
              <a:ext cx="932554" cy="954550"/>
            </a:xfrm>
            <a:custGeom>
              <a:avLst/>
              <a:gdLst>
                <a:gd name="connsiteX0" fmla="*/ 607742 w 932554"/>
                <a:gd name="connsiteY0" fmla="*/ 461415 h 954550"/>
                <a:gd name="connsiteX1" fmla="*/ 932554 w 932554"/>
                <a:gd name="connsiteY1" fmla="*/ 546908 h 954550"/>
                <a:gd name="connsiteX2" fmla="*/ 488271 w 932554"/>
                <a:gd name="connsiteY2" fmla="*/ 954550 h 954550"/>
                <a:gd name="connsiteX3" fmla="*/ 137324 w 932554"/>
                <a:gd name="connsiteY3" fmla="*/ 895077 h 954550"/>
                <a:gd name="connsiteX4" fmla="*/ 390772 w 932554"/>
                <a:gd name="connsiteY4" fmla="*/ 0 h 954550"/>
                <a:gd name="connsiteX5" fmla="*/ 476643 w 932554"/>
                <a:gd name="connsiteY5" fmla="*/ 325767 h 954550"/>
                <a:gd name="connsiteX6" fmla="*/ 58491 w 932554"/>
                <a:gd name="connsiteY6" fmla="*/ 800741 h 954550"/>
                <a:gd name="connsiteX7" fmla="*/ 0 w 932554"/>
                <a:gd name="connsiteY7" fmla="*/ 463783 h 9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54" h="954550">
                  <a:moveTo>
                    <a:pt x="607742" y="461415"/>
                  </a:moveTo>
                  <a:lnTo>
                    <a:pt x="932554" y="546908"/>
                  </a:lnTo>
                  <a:lnTo>
                    <a:pt x="488271" y="954550"/>
                  </a:lnTo>
                  <a:lnTo>
                    <a:pt x="137324" y="895077"/>
                  </a:lnTo>
                  <a:close/>
                  <a:moveTo>
                    <a:pt x="390772" y="0"/>
                  </a:moveTo>
                  <a:lnTo>
                    <a:pt x="476643" y="325767"/>
                  </a:lnTo>
                  <a:lnTo>
                    <a:pt x="58491" y="800741"/>
                  </a:lnTo>
                  <a:lnTo>
                    <a:pt x="0" y="463783"/>
                  </a:lnTo>
                  <a:close/>
                </a:path>
              </a:pathLst>
            </a:custGeom>
            <a:solidFill>
              <a:srgbClr val="9DD6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255" name="Freeform 20">
              <a:extLst>
                <a:ext uri="{FF2B5EF4-FFF2-40B4-BE49-F238E27FC236}">
                  <a16:creationId xmlns:a16="http://schemas.microsoft.com/office/drawing/2014/main" id="{5F5B109D-F248-66E4-1DEE-BC6A22DDBF65}"/>
                </a:ext>
              </a:extLst>
            </p:cNvPr>
            <p:cNvSpPr>
              <a:spLocks noChangeArrowheads="1"/>
            </p:cNvSpPr>
            <p:nvPr/>
          </p:nvSpPr>
          <p:spPr bwMode="auto">
            <a:xfrm>
              <a:off x="3457587" y="6218189"/>
              <a:ext cx="745796" cy="1088053"/>
            </a:xfrm>
            <a:custGeom>
              <a:avLst/>
              <a:gdLst>
                <a:gd name="connsiteX0" fmla="*/ 236169 w 745796"/>
                <a:gd name="connsiteY0" fmla="*/ 226890 h 1088053"/>
                <a:gd name="connsiteX1" fmla="*/ 508384 w 745796"/>
                <a:gd name="connsiteY1" fmla="*/ 226890 h 1088053"/>
                <a:gd name="connsiteX2" fmla="*/ 617768 w 745796"/>
                <a:gd name="connsiteY2" fmla="*/ 367717 h 1088053"/>
                <a:gd name="connsiteX3" fmla="*/ 745796 w 745796"/>
                <a:gd name="connsiteY3" fmla="*/ 745333 h 1088053"/>
                <a:gd name="connsiteX4" fmla="*/ 745796 w 745796"/>
                <a:gd name="connsiteY4" fmla="*/ 863727 h 1088053"/>
                <a:gd name="connsiteX5" fmla="*/ 520814 w 745796"/>
                <a:gd name="connsiteY5" fmla="*/ 1088053 h 1088053"/>
                <a:gd name="connsiteX6" fmla="*/ 224982 w 745796"/>
                <a:gd name="connsiteY6" fmla="*/ 1088053 h 1088053"/>
                <a:gd name="connsiteX7" fmla="*/ 0 w 745796"/>
                <a:gd name="connsiteY7" fmla="*/ 863727 h 1088053"/>
                <a:gd name="connsiteX8" fmla="*/ 0 w 745796"/>
                <a:gd name="connsiteY8" fmla="*/ 745333 h 1088053"/>
                <a:gd name="connsiteX9" fmla="*/ 128028 w 745796"/>
                <a:gd name="connsiteY9" fmla="*/ 367717 h 1088053"/>
                <a:gd name="connsiteX10" fmla="*/ 244973 w 745796"/>
                <a:gd name="connsiteY10" fmla="*/ 876 h 1088053"/>
                <a:gd name="connsiteX11" fmla="*/ 271157 w 745796"/>
                <a:gd name="connsiteY11" fmla="*/ 5393 h 1088053"/>
                <a:gd name="connsiteX12" fmla="*/ 312488 w 745796"/>
                <a:gd name="connsiteY12" fmla="*/ 87448 h 1088053"/>
                <a:gd name="connsiteX13" fmla="*/ 416442 w 745796"/>
                <a:gd name="connsiteY13" fmla="*/ 15492 h 1088053"/>
                <a:gd name="connsiteX14" fmla="*/ 449006 w 745796"/>
                <a:gd name="connsiteY14" fmla="*/ 88710 h 1088053"/>
                <a:gd name="connsiteX15" fmla="*/ 531669 w 745796"/>
                <a:gd name="connsiteY15" fmla="*/ 14230 h 1088053"/>
                <a:gd name="connsiteX16" fmla="*/ 506619 w 745796"/>
                <a:gd name="connsiteY16" fmla="*/ 187176 h 1088053"/>
                <a:gd name="connsiteX17" fmla="*/ 236088 w 745796"/>
                <a:gd name="connsiteY17" fmla="*/ 187176 h 1088053"/>
                <a:gd name="connsiteX18" fmla="*/ 218554 w 745796"/>
                <a:gd name="connsiteY18" fmla="*/ 113958 h 1088053"/>
                <a:gd name="connsiteX19" fmla="*/ 244973 w 745796"/>
                <a:gd name="connsiteY19" fmla="*/ 876 h 108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5796" h="1088053">
                  <a:moveTo>
                    <a:pt x="236169" y="226890"/>
                  </a:moveTo>
                  <a:lnTo>
                    <a:pt x="508384" y="226890"/>
                  </a:lnTo>
                  <a:lnTo>
                    <a:pt x="617768" y="367717"/>
                  </a:lnTo>
                  <a:cubicBezTo>
                    <a:pt x="699805" y="476141"/>
                    <a:pt x="745796" y="608245"/>
                    <a:pt x="745796" y="745333"/>
                  </a:cubicBezTo>
                  <a:lnTo>
                    <a:pt x="745796" y="863727"/>
                  </a:lnTo>
                  <a:cubicBezTo>
                    <a:pt x="745796" y="987106"/>
                    <a:pt x="645114" y="1088053"/>
                    <a:pt x="520814" y="1088053"/>
                  </a:cubicBezTo>
                  <a:lnTo>
                    <a:pt x="224982" y="1088053"/>
                  </a:lnTo>
                  <a:cubicBezTo>
                    <a:pt x="100683" y="1088053"/>
                    <a:pt x="0" y="987106"/>
                    <a:pt x="0" y="863727"/>
                  </a:cubicBezTo>
                  <a:lnTo>
                    <a:pt x="0" y="745333"/>
                  </a:lnTo>
                  <a:cubicBezTo>
                    <a:pt x="0" y="608245"/>
                    <a:pt x="44748" y="476141"/>
                    <a:pt x="128028" y="367717"/>
                  </a:cubicBezTo>
                  <a:close/>
                  <a:moveTo>
                    <a:pt x="244973" y="876"/>
                  </a:moveTo>
                  <a:cubicBezTo>
                    <a:pt x="253544" y="-1156"/>
                    <a:pt x="262703" y="343"/>
                    <a:pt x="271157" y="5393"/>
                  </a:cubicBezTo>
                  <a:cubicBezTo>
                    <a:pt x="311236" y="30641"/>
                    <a:pt x="306226" y="84923"/>
                    <a:pt x="312488" y="87448"/>
                  </a:cubicBezTo>
                  <a:cubicBezTo>
                    <a:pt x="322508" y="89973"/>
                    <a:pt x="331275" y="-5969"/>
                    <a:pt x="416442" y="15492"/>
                  </a:cubicBezTo>
                  <a:cubicBezTo>
                    <a:pt x="454016" y="24329"/>
                    <a:pt x="442744" y="87448"/>
                    <a:pt x="449006" y="88710"/>
                  </a:cubicBezTo>
                  <a:cubicBezTo>
                    <a:pt x="457774" y="91235"/>
                    <a:pt x="482823" y="5393"/>
                    <a:pt x="531669" y="14230"/>
                  </a:cubicBezTo>
                  <a:cubicBezTo>
                    <a:pt x="575505" y="21804"/>
                    <a:pt x="506619" y="187176"/>
                    <a:pt x="506619" y="187176"/>
                  </a:cubicBezTo>
                  <a:lnTo>
                    <a:pt x="236088" y="187176"/>
                  </a:lnTo>
                  <a:cubicBezTo>
                    <a:pt x="236088" y="187176"/>
                    <a:pt x="223564" y="132894"/>
                    <a:pt x="218554" y="113958"/>
                  </a:cubicBezTo>
                  <a:cubicBezTo>
                    <a:pt x="198828" y="44842"/>
                    <a:pt x="219258" y="6971"/>
                    <a:pt x="244973" y="876"/>
                  </a:cubicBezTo>
                  <a:close/>
                </a:path>
              </a:pathLst>
            </a:custGeom>
            <a:solidFill>
              <a:srgbClr val="A1DF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256" name="Freeform 31">
              <a:extLst>
                <a:ext uri="{FF2B5EF4-FFF2-40B4-BE49-F238E27FC236}">
                  <a16:creationId xmlns:a16="http://schemas.microsoft.com/office/drawing/2014/main" id="{E8E6DC6A-F9B9-3A32-6E2F-89284719C50C}"/>
                </a:ext>
              </a:extLst>
            </p:cNvPr>
            <p:cNvSpPr>
              <a:spLocks noChangeArrowheads="1"/>
            </p:cNvSpPr>
            <p:nvPr/>
          </p:nvSpPr>
          <p:spPr bwMode="auto">
            <a:xfrm>
              <a:off x="3693782" y="6401134"/>
              <a:ext cx="269156" cy="43944"/>
            </a:xfrm>
            <a:custGeom>
              <a:avLst/>
              <a:gdLst>
                <a:gd name="T0" fmla="*/ 140486 w 217"/>
                <a:gd name="T1" fmla="*/ 0 h 34"/>
                <a:gd name="T2" fmla="*/ 0 w 217"/>
                <a:gd name="T3" fmla="*/ 0 h 34"/>
                <a:gd name="T4" fmla="*/ 0 w 217"/>
                <a:gd name="T5" fmla="*/ 22364 h 34"/>
                <a:gd name="T6" fmla="*/ 140486 w 217"/>
                <a:gd name="T7" fmla="*/ 22364 h 34"/>
                <a:gd name="T8" fmla="*/ 140486 w 217"/>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7" h="34">
                  <a:moveTo>
                    <a:pt x="216" y="0"/>
                  </a:moveTo>
                  <a:lnTo>
                    <a:pt x="0" y="0"/>
                  </a:lnTo>
                  <a:lnTo>
                    <a:pt x="0" y="33"/>
                  </a:lnTo>
                  <a:lnTo>
                    <a:pt x="216" y="33"/>
                  </a:lnTo>
                  <a:lnTo>
                    <a:pt x="216" y="0"/>
                  </a:ln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57" name="Freeform 33">
              <a:extLst>
                <a:ext uri="{FF2B5EF4-FFF2-40B4-BE49-F238E27FC236}">
                  <a16:creationId xmlns:a16="http://schemas.microsoft.com/office/drawing/2014/main" id="{70AE3B86-50EE-AE36-80C6-9C76BF7CE439}"/>
                </a:ext>
              </a:extLst>
            </p:cNvPr>
            <p:cNvSpPr>
              <a:spLocks noChangeArrowheads="1"/>
            </p:cNvSpPr>
            <p:nvPr/>
          </p:nvSpPr>
          <p:spPr bwMode="auto">
            <a:xfrm>
              <a:off x="3721247" y="6637338"/>
              <a:ext cx="236194" cy="472402"/>
            </a:xfrm>
            <a:custGeom>
              <a:avLst/>
              <a:gdLst>
                <a:gd name="T0" fmla="*/ 74704 w 189"/>
                <a:gd name="T1" fmla="*/ 102228 h 378"/>
                <a:gd name="T2" fmla="*/ 74704 w 189"/>
                <a:gd name="T3" fmla="*/ 102228 h 378"/>
                <a:gd name="T4" fmla="*/ 45216 w 189"/>
                <a:gd name="T5" fmla="*/ 78637 h 378"/>
                <a:gd name="T6" fmla="*/ 45216 w 189"/>
                <a:gd name="T7" fmla="*/ 78637 h 378"/>
                <a:gd name="T8" fmla="*/ 66185 w 189"/>
                <a:gd name="T9" fmla="*/ 63565 h 378"/>
                <a:gd name="T10" fmla="*/ 66185 w 189"/>
                <a:gd name="T11" fmla="*/ 63565 h 378"/>
                <a:gd name="T12" fmla="*/ 97640 w 189"/>
                <a:gd name="T13" fmla="*/ 71428 h 378"/>
                <a:gd name="T14" fmla="*/ 106159 w 189"/>
                <a:gd name="T15" fmla="*/ 76671 h 378"/>
                <a:gd name="T16" fmla="*/ 118610 w 189"/>
                <a:gd name="T17" fmla="*/ 41940 h 378"/>
                <a:gd name="T18" fmla="*/ 112712 w 189"/>
                <a:gd name="T19" fmla="*/ 38008 h 378"/>
                <a:gd name="T20" fmla="*/ 112712 w 189"/>
                <a:gd name="T21" fmla="*/ 38008 h 378"/>
                <a:gd name="T22" fmla="*/ 80602 w 189"/>
                <a:gd name="T23" fmla="*/ 27523 h 378"/>
                <a:gd name="T24" fmla="*/ 80602 w 189"/>
                <a:gd name="T25" fmla="*/ 0 h 378"/>
                <a:gd name="T26" fmla="*/ 45871 w 189"/>
                <a:gd name="T27" fmla="*/ 0 h 378"/>
                <a:gd name="T28" fmla="*/ 45871 w 189"/>
                <a:gd name="T29" fmla="*/ 30144 h 378"/>
                <a:gd name="T30" fmla="*/ 45871 w 189"/>
                <a:gd name="T31" fmla="*/ 30144 h 378"/>
                <a:gd name="T32" fmla="*/ 3932 w 189"/>
                <a:gd name="T33" fmla="*/ 81913 h 378"/>
                <a:gd name="T34" fmla="*/ 3932 w 189"/>
                <a:gd name="T35" fmla="*/ 81913 h 378"/>
                <a:gd name="T36" fmla="*/ 55701 w 189"/>
                <a:gd name="T37" fmla="*/ 138270 h 378"/>
                <a:gd name="T38" fmla="*/ 55701 w 189"/>
                <a:gd name="T39" fmla="*/ 138270 h 378"/>
                <a:gd name="T40" fmla="*/ 81913 w 189"/>
                <a:gd name="T41" fmla="*/ 163171 h 378"/>
                <a:gd name="T42" fmla="*/ 81913 w 189"/>
                <a:gd name="T43" fmla="*/ 163171 h 378"/>
                <a:gd name="T44" fmla="*/ 57011 w 189"/>
                <a:gd name="T45" fmla="*/ 182175 h 378"/>
                <a:gd name="T46" fmla="*/ 57011 w 189"/>
                <a:gd name="T47" fmla="*/ 182175 h 378"/>
                <a:gd name="T48" fmla="*/ 21625 w 189"/>
                <a:gd name="T49" fmla="*/ 171690 h 378"/>
                <a:gd name="T50" fmla="*/ 12451 w 189"/>
                <a:gd name="T51" fmla="*/ 165793 h 378"/>
                <a:gd name="T52" fmla="*/ 0 w 189"/>
                <a:gd name="T53" fmla="*/ 200524 h 378"/>
                <a:gd name="T54" fmla="*/ 5242 w 189"/>
                <a:gd name="T55" fmla="*/ 204456 h 378"/>
                <a:gd name="T56" fmla="*/ 5242 w 189"/>
                <a:gd name="T57" fmla="*/ 204456 h 378"/>
                <a:gd name="T58" fmla="*/ 44561 w 189"/>
                <a:gd name="T59" fmla="*/ 218217 h 378"/>
                <a:gd name="T60" fmla="*/ 44561 w 189"/>
                <a:gd name="T61" fmla="*/ 247051 h 378"/>
                <a:gd name="T62" fmla="*/ 78636 w 189"/>
                <a:gd name="T63" fmla="*/ 247051 h 378"/>
                <a:gd name="T64" fmla="*/ 78636 w 189"/>
                <a:gd name="T65" fmla="*/ 216251 h 378"/>
                <a:gd name="T66" fmla="*/ 78636 w 189"/>
                <a:gd name="T67" fmla="*/ 216251 h 378"/>
                <a:gd name="T68" fmla="*/ 123197 w 189"/>
                <a:gd name="T69" fmla="*/ 161861 h 378"/>
                <a:gd name="T70" fmla="*/ 123197 w 189"/>
                <a:gd name="T71" fmla="*/ 161861 h 378"/>
                <a:gd name="T72" fmla="*/ 74704 w 189"/>
                <a:gd name="T73" fmla="*/ 102228 h 3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9" h="378">
                  <a:moveTo>
                    <a:pt x="114" y="156"/>
                  </a:moveTo>
                  <a:lnTo>
                    <a:pt x="114" y="156"/>
                  </a:lnTo>
                  <a:cubicBezTo>
                    <a:pt x="76" y="141"/>
                    <a:pt x="69" y="133"/>
                    <a:pt x="69" y="120"/>
                  </a:cubicBezTo>
                  <a:cubicBezTo>
                    <a:pt x="69" y="109"/>
                    <a:pt x="77" y="97"/>
                    <a:pt x="101" y="97"/>
                  </a:cubicBezTo>
                  <a:cubicBezTo>
                    <a:pt x="126" y="97"/>
                    <a:pt x="142" y="105"/>
                    <a:pt x="149" y="109"/>
                  </a:cubicBezTo>
                  <a:lnTo>
                    <a:pt x="162" y="117"/>
                  </a:lnTo>
                  <a:lnTo>
                    <a:pt x="181" y="64"/>
                  </a:lnTo>
                  <a:lnTo>
                    <a:pt x="172" y="58"/>
                  </a:lnTo>
                  <a:cubicBezTo>
                    <a:pt x="157" y="50"/>
                    <a:pt x="141" y="45"/>
                    <a:pt x="123" y="42"/>
                  </a:cubicBezTo>
                  <a:lnTo>
                    <a:pt x="123" y="0"/>
                  </a:lnTo>
                  <a:lnTo>
                    <a:pt x="70" y="0"/>
                  </a:lnTo>
                  <a:lnTo>
                    <a:pt x="70" y="46"/>
                  </a:lnTo>
                  <a:cubicBezTo>
                    <a:pt x="31" y="56"/>
                    <a:pt x="6" y="86"/>
                    <a:pt x="6" y="125"/>
                  </a:cubicBezTo>
                  <a:cubicBezTo>
                    <a:pt x="6" y="174"/>
                    <a:pt x="46" y="196"/>
                    <a:pt x="85" y="211"/>
                  </a:cubicBezTo>
                  <a:cubicBezTo>
                    <a:pt x="120" y="225"/>
                    <a:pt x="125" y="238"/>
                    <a:pt x="125" y="249"/>
                  </a:cubicBezTo>
                  <a:cubicBezTo>
                    <a:pt x="125" y="267"/>
                    <a:pt x="109" y="278"/>
                    <a:pt x="87" y="278"/>
                  </a:cubicBezTo>
                  <a:cubicBezTo>
                    <a:pt x="68" y="278"/>
                    <a:pt x="48" y="272"/>
                    <a:pt x="33" y="262"/>
                  </a:cubicBezTo>
                  <a:lnTo>
                    <a:pt x="19" y="253"/>
                  </a:lnTo>
                  <a:lnTo>
                    <a:pt x="0" y="306"/>
                  </a:lnTo>
                  <a:lnTo>
                    <a:pt x="8" y="312"/>
                  </a:lnTo>
                  <a:cubicBezTo>
                    <a:pt x="23" y="323"/>
                    <a:pt x="44" y="330"/>
                    <a:pt x="68" y="333"/>
                  </a:cubicBezTo>
                  <a:lnTo>
                    <a:pt x="68" y="377"/>
                  </a:lnTo>
                  <a:lnTo>
                    <a:pt x="120" y="377"/>
                  </a:lnTo>
                  <a:lnTo>
                    <a:pt x="120" y="330"/>
                  </a:lnTo>
                  <a:cubicBezTo>
                    <a:pt x="161" y="319"/>
                    <a:pt x="188" y="287"/>
                    <a:pt x="188" y="247"/>
                  </a:cubicBezTo>
                  <a:cubicBezTo>
                    <a:pt x="188" y="194"/>
                    <a:pt x="149" y="171"/>
                    <a:pt x="114" y="156"/>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58" name="Freeform 23">
              <a:extLst>
                <a:ext uri="{FF2B5EF4-FFF2-40B4-BE49-F238E27FC236}">
                  <a16:creationId xmlns:a16="http://schemas.microsoft.com/office/drawing/2014/main" id="{6BB3DD40-B49F-AA16-D448-7BF8514325A3}"/>
                </a:ext>
              </a:extLst>
            </p:cNvPr>
            <p:cNvSpPr>
              <a:spLocks noChangeArrowheads="1"/>
            </p:cNvSpPr>
            <p:nvPr/>
          </p:nvSpPr>
          <p:spPr bwMode="auto">
            <a:xfrm>
              <a:off x="3457587" y="6263808"/>
              <a:ext cx="630440" cy="1036940"/>
            </a:xfrm>
            <a:custGeom>
              <a:avLst/>
              <a:gdLst>
                <a:gd name="connsiteX0" fmla="*/ 191873 w 630440"/>
                <a:gd name="connsiteY0" fmla="*/ 236201 h 1036940"/>
                <a:gd name="connsiteX1" fmla="*/ 173184 w 630440"/>
                <a:gd name="connsiteY1" fmla="*/ 551266 h 1036940"/>
                <a:gd name="connsiteX2" fmla="*/ 361320 w 630440"/>
                <a:gd name="connsiteY2" fmla="*/ 929843 h 1036940"/>
                <a:gd name="connsiteX3" fmla="*/ 630440 w 630440"/>
                <a:gd name="connsiteY3" fmla="*/ 1009543 h 1036940"/>
                <a:gd name="connsiteX4" fmla="*/ 522044 w 630440"/>
                <a:gd name="connsiteY4" fmla="*/ 1036940 h 1036940"/>
                <a:gd name="connsiteX5" fmla="*/ 225513 w 630440"/>
                <a:gd name="connsiteY5" fmla="*/ 1036940 h 1036940"/>
                <a:gd name="connsiteX6" fmla="*/ 0 w 630440"/>
                <a:gd name="connsiteY6" fmla="*/ 812783 h 1036940"/>
                <a:gd name="connsiteX7" fmla="*/ 0 w 630440"/>
                <a:gd name="connsiteY7" fmla="*/ 694478 h 1036940"/>
                <a:gd name="connsiteX8" fmla="*/ 128331 w 630440"/>
                <a:gd name="connsiteY8" fmla="*/ 317147 h 1036940"/>
                <a:gd name="connsiteX9" fmla="*/ 211238 w 630440"/>
                <a:gd name="connsiteY9" fmla="*/ 0 h 1036940"/>
                <a:gd name="connsiteX10" fmla="*/ 270100 w 630440"/>
                <a:gd name="connsiteY10" fmla="*/ 88732 h 1036940"/>
                <a:gd name="connsiteX11" fmla="*/ 392833 w 630440"/>
                <a:gd name="connsiteY11" fmla="*/ 51972 h 1036940"/>
                <a:gd name="connsiteX12" fmla="*/ 520576 w 630440"/>
                <a:gd name="connsiteY12" fmla="*/ 101408 h 1036940"/>
                <a:gd name="connsiteX13" fmla="*/ 505547 w 630440"/>
                <a:gd name="connsiteY13" fmla="*/ 139437 h 1036940"/>
                <a:gd name="connsiteX14" fmla="*/ 235033 w 630440"/>
                <a:gd name="connsiteY14" fmla="*/ 139437 h 1036940"/>
                <a:gd name="connsiteX15" fmla="*/ 217500 w 630440"/>
                <a:gd name="connsiteY15" fmla="*/ 65915 h 1036940"/>
                <a:gd name="connsiteX16" fmla="*/ 211238 w 630440"/>
                <a:gd name="connsiteY16" fmla="*/ 0 h 103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0440" h="1036940">
                  <a:moveTo>
                    <a:pt x="191873" y="236201"/>
                  </a:moveTo>
                  <a:cubicBezTo>
                    <a:pt x="213054" y="292241"/>
                    <a:pt x="239218" y="406810"/>
                    <a:pt x="173184" y="551266"/>
                  </a:cubicBezTo>
                  <a:cubicBezTo>
                    <a:pt x="77248" y="759234"/>
                    <a:pt x="77248" y="904936"/>
                    <a:pt x="361320" y="929843"/>
                  </a:cubicBezTo>
                  <a:cubicBezTo>
                    <a:pt x="495880" y="942296"/>
                    <a:pt x="579357" y="975919"/>
                    <a:pt x="630440" y="1009543"/>
                  </a:cubicBezTo>
                  <a:cubicBezTo>
                    <a:pt x="599292" y="1026977"/>
                    <a:pt x="561914" y="1036940"/>
                    <a:pt x="522044" y="1036940"/>
                  </a:cubicBezTo>
                  <a:lnTo>
                    <a:pt x="225513" y="1036940"/>
                  </a:lnTo>
                  <a:cubicBezTo>
                    <a:pt x="100920" y="1036940"/>
                    <a:pt x="0" y="936069"/>
                    <a:pt x="0" y="812783"/>
                  </a:cubicBezTo>
                  <a:lnTo>
                    <a:pt x="0" y="694478"/>
                  </a:lnTo>
                  <a:cubicBezTo>
                    <a:pt x="0" y="557493"/>
                    <a:pt x="44854" y="425489"/>
                    <a:pt x="128331" y="317147"/>
                  </a:cubicBezTo>
                  <a:close/>
                  <a:moveTo>
                    <a:pt x="211238" y="0"/>
                  </a:moveTo>
                  <a:cubicBezTo>
                    <a:pt x="262585" y="6338"/>
                    <a:pt x="253819" y="69718"/>
                    <a:pt x="270100" y="88732"/>
                  </a:cubicBezTo>
                  <a:cubicBezTo>
                    <a:pt x="311428" y="135634"/>
                    <a:pt x="354009" y="49436"/>
                    <a:pt x="392833" y="51972"/>
                  </a:cubicBezTo>
                  <a:cubicBezTo>
                    <a:pt x="426647" y="53239"/>
                    <a:pt x="431657" y="147042"/>
                    <a:pt x="520576" y="101408"/>
                  </a:cubicBezTo>
                  <a:cubicBezTo>
                    <a:pt x="513061" y="124225"/>
                    <a:pt x="505547" y="139437"/>
                    <a:pt x="505547" y="139437"/>
                  </a:cubicBezTo>
                  <a:lnTo>
                    <a:pt x="235033" y="139437"/>
                  </a:lnTo>
                  <a:cubicBezTo>
                    <a:pt x="235033" y="139437"/>
                    <a:pt x="222509" y="84929"/>
                    <a:pt x="217500" y="65915"/>
                  </a:cubicBezTo>
                  <a:cubicBezTo>
                    <a:pt x="209986" y="39296"/>
                    <a:pt x="208733" y="17746"/>
                    <a:pt x="211238" y="0"/>
                  </a:cubicBezTo>
                  <a:close/>
                </a:path>
              </a:pathLst>
            </a:custGeom>
            <a:solidFill>
              <a:srgbClr val="4376BD">
                <a:alpha val="35000"/>
              </a:srgbClr>
            </a:solidFill>
            <a:ln>
              <a:noFill/>
            </a:ln>
            <a:effectLst/>
          </p:spPr>
          <p:txBody>
            <a:bodyPr wrap="square" anchor="ctr">
              <a:noAutofit/>
            </a:bodyPr>
            <a:lstStyle/>
            <a:p>
              <a:endParaRPr lang="en-US" sz="3599" dirty="0">
                <a:latin typeface="Poppins" pitchFamily="2" charset="77"/>
              </a:endParaRPr>
            </a:p>
          </p:txBody>
        </p:sp>
        <p:sp>
          <p:nvSpPr>
            <p:cNvPr id="259" name="Freeform 36">
              <a:extLst>
                <a:ext uri="{FF2B5EF4-FFF2-40B4-BE49-F238E27FC236}">
                  <a16:creationId xmlns:a16="http://schemas.microsoft.com/office/drawing/2014/main" id="{DFFE6F4F-3CD0-94B9-5503-2A6B3DB8CFBE}"/>
                </a:ext>
              </a:extLst>
            </p:cNvPr>
            <p:cNvSpPr>
              <a:spLocks noChangeArrowheads="1"/>
            </p:cNvSpPr>
            <p:nvPr/>
          </p:nvSpPr>
          <p:spPr bwMode="auto">
            <a:xfrm>
              <a:off x="4677021" y="7164669"/>
              <a:ext cx="159294" cy="65917"/>
            </a:xfrm>
            <a:custGeom>
              <a:avLst/>
              <a:gdLst>
                <a:gd name="T0" fmla="*/ 82885 w 130"/>
                <a:gd name="T1" fmla="*/ 0 h 55"/>
                <a:gd name="T2" fmla="*/ 82885 w 130"/>
                <a:gd name="T3" fmla="*/ 33936 h 55"/>
                <a:gd name="T4" fmla="*/ 0 w 130"/>
                <a:gd name="T5" fmla="*/ 33936 h 55"/>
                <a:gd name="T6" fmla="*/ 0 w 130"/>
                <a:gd name="T7" fmla="*/ 33936 h 55"/>
                <a:gd name="T8" fmla="*/ 25058 w 130"/>
                <a:gd name="T9" fmla="*/ 16968 h 55"/>
                <a:gd name="T10" fmla="*/ 25058 w 130"/>
                <a:gd name="T11" fmla="*/ 16968 h 55"/>
                <a:gd name="T12" fmla="*/ 48832 w 130"/>
                <a:gd name="T13" fmla="*/ 0 h 55"/>
                <a:gd name="T14" fmla="*/ 82885 w 130"/>
                <a:gd name="T15" fmla="*/ 0 h 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0" h="55">
                  <a:moveTo>
                    <a:pt x="129" y="0"/>
                  </a:moveTo>
                  <a:lnTo>
                    <a:pt x="129" y="54"/>
                  </a:lnTo>
                  <a:lnTo>
                    <a:pt x="0" y="54"/>
                  </a:lnTo>
                  <a:cubicBezTo>
                    <a:pt x="0" y="54"/>
                    <a:pt x="5" y="27"/>
                    <a:pt x="39" y="27"/>
                  </a:cubicBezTo>
                  <a:cubicBezTo>
                    <a:pt x="69" y="27"/>
                    <a:pt x="76" y="0"/>
                    <a:pt x="76" y="0"/>
                  </a:cubicBezTo>
                  <a:lnTo>
                    <a:pt x="129" y="0"/>
                  </a:ln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60" name="Freeform 37">
              <a:extLst>
                <a:ext uri="{FF2B5EF4-FFF2-40B4-BE49-F238E27FC236}">
                  <a16:creationId xmlns:a16="http://schemas.microsoft.com/office/drawing/2014/main" id="{F129DFF3-67E1-3748-F462-22ECF998492B}"/>
                </a:ext>
              </a:extLst>
            </p:cNvPr>
            <p:cNvSpPr>
              <a:spLocks noChangeArrowheads="1"/>
            </p:cNvSpPr>
            <p:nvPr/>
          </p:nvSpPr>
          <p:spPr bwMode="auto">
            <a:xfrm>
              <a:off x="5099974" y="7164669"/>
              <a:ext cx="164788" cy="65917"/>
            </a:xfrm>
            <a:custGeom>
              <a:avLst/>
              <a:gdLst>
                <a:gd name="T0" fmla="*/ 0 w 131"/>
                <a:gd name="T1" fmla="*/ 0 h 55"/>
                <a:gd name="T2" fmla="*/ 0 w 131"/>
                <a:gd name="T3" fmla="*/ 33936 h 55"/>
                <a:gd name="T4" fmla="*/ 85749 w 131"/>
                <a:gd name="T5" fmla="*/ 33936 h 55"/>
                <a:gd name="T6" fmla="*/ 85749 w 131"/>
                <a:gd name="T7" fmla="*/ 33936 h 55"/>
                <a:gd name="T8" fmla="*/ 59365 w 131"/>
                <a:gd name="T9" fmla="*/ 16968 h 55"/>
                <a:gd name="T10" fmla="*/ 59365 w 131"/>
                <a:gd name="T11" fmla="*/ 16968 h 55"/>
                <a:gd name="T12" fmla="*/ 35619 w 131"/>
                <a:gd name="T13" fmla="*/ 0 h 55"/>
                <a:gd name="T14" fmla="*/ 0 w 131"/>
                <a:gd name="T15" fmla="*/ 0 h 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55">
                  <a:moveTo>
                    <a:pt x="0" y="0"/>
                  </a:moveTo>
                  <a:lnTo>
                    <a:pt x="0" y="54"/>
                  </a:lnTo>
                  <a:lnTo>
                    <a:pt x="130" y="54"/>
                  </a:lnTo>
                  <a:cubicBezTo>
                    <a:pt x="130" y="54"/>
                    <a:pt x="124" y="27"/>
                    <a:pt x="90" y="27"/>
                  </a:cubicBezTo>
                  <a:cubicBezTo>
                    <a:pt x="60" y="27"/>
                    <a:pt x="54" y="0"/>
                    <a:pt x="54" y="0"/>
                  </a:cubicBezTo>
                  <a:lnTo>
                    <a:pt x="0" y="0"/>
                  </a:ln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61" name="Freeform 39">
              <a:extLst>
                <a:ext uri="{FF2B5EF4-FFF2-40B4-BE49-F238E27FC236}">
                  <a16:creationId xmlns:a16="http://schemas.microsoft.com/office/drawing/2014/main" id="{D34586DB-F226-97EF-8900-DA10CDA7B305}"/>
                </a:ext>
              </a:extLst>
            </p:cNvPr>
            <p:cNvSpPr>
              <a:spLocks noChangeArrowheads="1"/>
            </p:cNvSpPr>
            <p:nvPr/>
          </p:nvSpPr>
          <p:spPr bwMode="auto">
            <a:xfrm>
              <a:off x="5061526" y="5780422"/>
              <a:ext cx="225208" cy="543810"/>
            </a:xfrm>
            <a:custGeom>
              <a:avLst/>
              <a:gdLst>
                <a:gd name="T0" fmla="*/ 0 w 179"/>
                <a:gd name="T1" fmla="*/ 229033 h 437"/>
                <a:gd name="T2" fmla="*/ 30347 w 179"/>
                <a:gd name="T3" fmla="*/ 284496 h 437"/>
                <a:gd name="T4" fmla="*/ 117431 w 179"/>
                <a:gd name="T5" fmla="*/ 142248 h 437"/>
                <a:gd name="T6" fmla="*/ 92362 w 179"/>
                <a:gd name="T7" fmla="*/ 0 h 437"/>
                <a:gd name="T8" fmla="*/ 53438 w 179"/>
                <a:gd name="T9" fmla="*/ 5220 h 437"/>
                <a:gd name="T10" fmla="*/ 71250 w 179"/>
                <a:gd name="T11" fmla="*/ 132461 h 437"/>
                <a:gd name="T12" fmla="*/ 0 w 179"/>
                <a:gd name="T13" fmla="*/ 229033 h 4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437">
                  <a:moveTo>
                    <a:pt x="0" y="351"/>
                  </a:moveTo>
                  <a:lnTo>
                    <a:pt x="46" y="436"/>
                  </a:lnTo>
                  <a:lnTo>
                    <a:pt x="178" y="218"/>
                  </a:lnTo>
                  <a:lnTo>
                    <a:pt x="140" y="0"/>
                  </a:lnTo>
                  <a:lnTo>
                    <a:pt x="81" y="8"/>
                  </a:lnTo>
                  <a:lnTo>
                    <a:pt x="108" y="203"/>
                  </a:lnTo>
                  <a:lnTo>
                    <a:pt x="0" y="351"/>
                  </a:lnTo>
                </a:path>
              </a:pathLst>
            </a:custGeom>
            <a:solidFill>
              <a:srgbClr val="223B5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62" name="Freeform 40">
              <a:extLst>
                <a:ext uri="{FF2B5EF4-FFF2-40B4-BE49-F238E27FC236}">
                  <a16:creationId xmlns:a16="http://schemas.microsoft.com/office/drawing/2014/main" id="{15C421C8-31DE-7248-CE88-D153BFB4FDBA}"/>
                </a:ext>
              </a:extLst>
            </p:cNvPr>
            <p:cNvSpPr>
              <a:spLocks noChangeArrowheads="1"/>
            </p:cNvSpPr>
            <p:nvPr/>
          </p:nvSpPr>
          <p:spPr bwMode="auto">
            <a:xfrm>
              <a:off x="4951667" y="6131976"/>
              <a:ext cx="71406" cy="82395"/>
            </a:xfrm>
            <a:custGeom>
              <a:avLst/>
              <a:gdLst>
                <a:gd name="T0" fmla="*/ 36774 w 56"/>
                <a:gd name="T1" fmla="*/ 42569 h 68"/>
                <a:gd name="T2" fmla="*/ 0 w 56"/>
                <a:gd name="T3" fmla="*/ 42569 h 68"/>
                <a:gd name="T4" fmla="*/ 0 w 56"/>
                <a:gd name="T5" fmla="*/ 0 h 68"/>
                <a:gd name="T6" fmla="*/ 36774 w 56"/>
                <a:gd name="T7" fmla="*/ 0 h 68"/>
                <a:gd name="T8" fmla="*/ 36774 w 56"/>
                <a:gd name="T9" fmla="*/ 42569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68">
                  <a:moveTo>
                    <a:pt x="55" y="67"/>
                  </a:moveTo>
                  <a:lnTo>
                    <a:pt x="0" y="67"/>
                  </a:lnTo>
                  <a:lnTo>
                    <a:pt x="0" y="0"/>
                  </a:lnTo>
                  <a:lnTo>
                    <a:pt x="55" y="0"/>
                  </a:lnTo>
                  <a:lnTo>
                    <a:pt x="55" y="67"/>
                  </a:lnTo>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63" name="Freeform 41">
              <a:extLst>
                <a:ext uri="{FF2B5EF4-FFF2-40B4-BE49-F238E27FC236}">
                  <a16:creationId xmlns:a16="http://schemas.microsoft.com/office/drawing/2014/main" id="{F2F1BBFC-BBE6-71FA-5AF3-718E0930C9C5}"/>
                </a:ext>
              </a:extLst>
            </p:cNvPr>
            <p:cNvSpPr>
              <a:spLocks noChangeArrowheads="1"/>
            </p:cNvSpPr>
            <p:nvPr/>
          </p:nvSpPr>
          <p:spPr bwMode="auto">
            <a:xfrm>
              <a:off x="5143917" y="5610134"/>
              <a:ext cx="93382" cy="181272"/>
            </a:xfrm>
            <a:custGeom>
              <a:avLst/>
              <a:gdLst>
                <a:gd name="T0" fmla="*/ 15898 w 77"/>
                <a:gd name="T1" fmla="*/ 94395 h 145"/>
                <a:gd name="T2" fmla="*/ 14626 w 77"/>
                <a:gd name="T3" fmla="*/ 77352 h 145"/>
                <a:gd name="T4" fmla="*/ 14626 w 77"/>
                <a:gd name="T5" fmla="*/ 77352 h 145"/>
                <a:gd name="T6" fmla="*/ 2544 w 77"/>
                <a:gd name="T7" fmla="*/ 68830 h 145"/>
                <a:gd name="T8" fmla="*/ 2544 w 77"/>
                <a:gd name="T9" fmla="*/ 68830 h 145"/>
                <a:gd name="T10" fmla="*/ 636 w 77"/>
                <a:gd name="T11" fmla="*/ 38020 h 145"/>
                <a:gd name="T12" fmla="*/ 636 w 77"/>
                <a:gd name="T13" fmla="*/ 38020 h 145"/>
                <a:gd name="T14" fmla="*/ 9539 w 77"/>
                <a:gd name="T15" fmla="*/ 49820 h 145"/>
                <a:gd name="T16" fmla="*/ 10811 w 77"/>
                <a:gd name="T17" fmla="*/ 57686 h 145"/>
                <a:gd name="T18" fmla="*/ 14626 w 77"/>
                <a:gd name="T19" fmla="*/ 51786 h 145"/>
                <a:gd name="T20" fmla="*/ 10811 w 77"/>
                <a:gd name="T21" fmla="*/ 33432 h 145"/>
                <a:gd name="T22" fmla="*/ 10811 w 77"/>
                <a:gd name="T23" fmla="*/ 33432 h 145"/>
                <a:gd name="T24" fmla="*/ 2544 w 77"/>
                <a:gd name="T25" fmla="*/ 9833 h 145"/>
                <a:gd name="T26" fmla="*/ 2544 w 77"/>
                <a:gd name="T27" fmla="*/ 9833 h 145"/>
                <a:gd name="T28" fmla="*/ 8267 w 77"/>
                <a:gd name="T29" fmla="*/ 9833 h 145"/>
                <a:gd name="T30" fmla="*/ 8267 w 77"/>
                <a:gd name="T31" fmla="*/ 9833 h 145"/>
                <a:gd name="T32" fmla="*/ 10811 w 77"/>
                <a:gd name="T33" fmla="*/ 0 h 145"/>
                <a:gd name="T34" fmla="*/ 15898 w 77"/>
                <a:gd name="T35" fmla="*/ 8522 h 145"/>
                <a:gd name="T36" fmla="*/ 15898 w 77"/>
                <a:gd name="T37" fmla="*/ 8522 h 145"/>
                <a:gd name="T38" fmla="*/ 19078 w 77"/>
                <a:gd name="T39" fmla="*/ 0 h 145"/>
                <a:gd name="T40" fmla="*/ 25437 w 77"/>
                <a:gd name="T41" fmla="*/ 10488 h 145"/>
                <a:gd name="T42" fmla="*/ 25437 w 77"/>
                <a:gd name="T43" fmla="*/ 10488 h 145"/>
                <a:gd name="T44" fmla="*/ 28616 w 77"/>
                <a:gd name="T45" fmla="*/ 5244 h 145"/>
                <a:gd name="T46" fmla="*/ 41971 w 77"/>
                <a:gd name="T47" fmla="*/ 28843 h 145"/>
                <a:gd name="T48" fmla="*/ 47694 w 77"/>
                <a:gd name="T49" fmla="*/ 63586 h 145"/>
                <a:gd name="T50" fmla="*/ 47694 w 77"/>
                <a:gd name="T51" fmla="*/ 63586 h 145"/>
                <a:gd name="T52" fmla="*/ 42607 w 77"/>
                <a:gd name="T53" fmla="*/ 76041 h 145"/>
                <a:gd name="T54" fmla="*/ 43243 w 77"/>
                <a:gd name="T55" fmla="*/ 90462 h 145"/>
                <a:gd name="T56" fmla="*/ 15898 w 77"/>
                <a:gd name="T57" fmla="*/ 94395 h 1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145">
                  <a:moveTo>
                    <a:pt x="25" y="144"/>
                  </a:moveTo>
                  <a:lnTo>
                    <a:pt x="23" y="118"/>
                  </a:lnTo>
                  <a:cubicBezTo>
                    <a:pt x="23" y="118"/>
                    <a:pt x="5" y="116"/>
                    <a:pt x="4" y="105"/>
                  </a:cubicBezTo>
                  <a:cubicBezTo>
                    <a:pt x="4" y="93"/>
                    <a:pt x="1" y="58"/>
                    <a:pt x="1" y="58"/>
                  </a:cubicBezTo>
                  <a:cubicBezTo>
                    <a:pt x="1" y="58"/>
                    <a:pt x="15" y="61"/>
                    <a:pt x="15" y="76"/>
                  </a:cubicBezTo>
                  <a:lnTo>
                    <a:pt x="17" y="88"/>
                  </a:lnTo>
                  <a:lnTo>
                    <a:pt x="23" y="79"/>
                  </a:lnTo>
                  <a:lnTo>
                    <a:pt x="17" y="51"/>
                  </a:lnTo>
                  <a:cubicBezTo>
                    <a:pt x="17" y="51"/>
                    <a:pt x="0" y="27"/>
                    <a:pt x="4" y="15"/>
                  </a:cubicBezTo>
                  <a:cubicBezTo>
                    <a:pt x="9" y="4"/>
                    <a:pt x="13" y="15"/>
                    <a:pt x="13" y="15"/>
                  </a:cubicBezTo>
                  <a:cubicBezTo>
                    <a:pt x="13" y="15"/>
                    <a:pt x="12" y="2"/>
                    <a:pt x="17" y="0"/>
                  </a:cubicBezTo>
                  <a:lnTo>
                    <a:pt x="25" y="13"/>
                  </a:lnTo>
                  <a:cubicBezTo>
                    <a:pt x="25" y="13"/>
                    <a:pt x="24" y="2"/>
                    <a:pt x="30" y="0"/>
                  </a:cubicBezTo>
                  <a:lnTo>
                    <a:pt x="40" y="16"/>
                  </a:lnTo>
                  <a:cubicBezTo>
                    <a:pt x="40" y="16"/>
                    <a:pt x="39" y="9"/>
                    <a:pt x="45" y="8"/>
                  </a:cubicBezTo>
                  <a:lnTo>
                    <a:pt x="66" y="44"/>
                  </a:lnTo>
                  <a:lnTo>
                    <a:pt x="75" y="97"/>
                  </a:lnTo>
                  <a:cubicBezTo>
                    <a:pt x="76" y="104"/>
                    <a:pt x="73" y="111"/>
                    <a:pt x="67" y="116"/>
                  </a:cubicBezTo>
                  <a:lnTo>
                    <a:pt x="68" y="138"/>
                  </a:lnTo>
                  <a:lnTo>
                    <a:pt x="25" y="144"/>
                  </a:lnTo>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64" name="Freeform 42">
              <a:extLst>
                <a:ext uri="{FF2B5EF4-FFF2-40B4-BE49-F238E27FC236}">
                  <a16:creationId xmlns:a16="http://schemas.microsoft.com/office/drawing/2014/main" id="{33D47FB5-B111-711D-9199-A9B2321FE50A}"/>
                </a:ext>
              </a:extLst>
            </p:cNvPr>
            <p:cNvSpPr>
              <a:spLocks noChangeArrowheads="1"/>
            </p:cNvSpPr>
            <p:nvPr/>
          </p:nvSpPr>
          <p:spPr bwMode="auto">
            <a:xfrm>
              <a:off x="4495750" y="5818871"/>
              <a:ext cx="137324" cy="159301"/>
            </a:xfrm>
            <a:custGeom>
              <a:avLst/>
              <a:gdLst>
                <a:gd name="T0" fmla="*/ 71359 w 111"/>
                <a:gd name="T1" fmla="*/ 64305 h 126"/>
                <a:gd name="T2" fmla="*/ 62277 w 111"/>
                <a:gd name="T3" fmla="*/ 52372 h 126"/>
                <a:gd name="T4" fmla="*/ 64223 w 111"/>
                <a:gd name="T5" fmla="*/ 38450 h 126"/>
                <a:gd name="T6" fmla="*/ 62277 w 111"/>
                <a:gd name="T7" fmla="*/ 21877 h 126"/>
                <a:gd name="T8" fmla="*/ 53195 w 111"/>
                <a:gd name="T9" fmla="*/ 0 h 126"/>
                <a:gd name="T10" fmla="*/ 53195 w 111"/>
                <a:gd name="T11" fmla="*/ 0 h 126"/>
                <a:gd name="T12" fmla="*/ 51249 w 111"/>
                <a:gd name="T13" fmla="*/ 18562 h 126"/>
                <a:gd name="T14" fmla="*/ 51249 w 111"/>
                <a:gd name="T15" fmla="*/ 31158 h 126"/>
                <a:gd name="T16" fmla="*/ 36328 w 111"/>
                <a:gd name="T17" fmla="*/ 21877 h 126"/>
                <a:gd name="T18" fmla="*/ 28544 w 111"/>
                <a:gd name="T19" fmla="*/ 663 h 126"/>
                <a:gd name="T20" fmla="*/ 28544 w 111"/>
                <a:gd name="T21" fmla="*/ 663 h 126"/>
                <a:gd name="T22" fmla="*/ 18813 w 111"/>
                <a:gd name="T23" fmla="*/ 5966 h 126"/>
                <a:gd name="T24" fmla="*/ 18813 w 111"/>
                <a:gd name="T25" fmla="*/ 5966 h 126"/>
                <a:gd name="T26" fmla="*/ 11028 w 111"/>
                <a:gd name="T27" fmla="*/ 12596 h 126"/>
                <a:gd name="T28" fmla="*/ 11028 w 111"/>
                <a:gd name="T29" fmla="*/ 12596 h 126"/>
                <a:gd name="T30" fmla="*/ 4541 w 111"/>
                <a:gd name="T31" fmla="*/ 20551 h 126"/>
                <a:gd name="T32" fmla="*/ 4541 w 111"/>
                <a:gd name="T33" fmla="*/ 20551 h 126"/>
                <a:gd name="T34" fmla="*/ 0 w 111"/>
                <a:gd name="T35" fmla="*/ 28506 h 126"/>
                <a:gd name="T36" fmla="*/ 8433 w 111"/>
                <a:gd name="T37" fmla="*/ 49057 h 126"/>
                <a:gd name="T38" fmla="*/ 34382 w 111"/>
                <a:gd name="T39" fmla="*/ 64305 h 126"/>
                <a:gd name="T40" fmla="*/ 48005 w 111"/>
                <a:gd name="T41" fmla="*/ 82867 h 126"/>
                <a:gd name="T42" fmla="*/ 71359 w 111"/>
                <a:gd name="T43" fmla="*/ 64305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1" h="126">
                  <a:moveTo>
                    <a:pt x="110" y="97"/>
                  </a:moveTo>
                  <a:lnTo>
                    <a:pt x="96" y="79"/>
                  </a:lnTo>
                  <a:lnTo>
                    <a:pt x="99" y="58"/>
                  </a:lnTo>
                  <a:lnTo>
                    <a:pt x="96" y="33"/>
                  </a:lnTo>
                  <a:lnTo>
                    <a:pt x="82" y="0"/>
                  </a:lnTo>
                  <a:cubicBezTo>
                    <a:pt x="82" y="0"/>
                    <a:pt x="69" y="7"/>
                    <a:pt x="79" y="28"/>
                  </a:cubicBezTo>
                  <a:lnTo>
                    <a:pt x="79" y="47"/>
                  </a:lnTo>
                  <a:lnTo>
                    <a:pt x="56" y="33"/>
                  </a:lnTo>
                  <a:lnTo>
                    <a:pt x="44" y="1"/>
                  </a:lnTo>
                  <a:cubicBezTo>
                    <a:pt x="44" y="1"/>
                    <a:pt x="31" y="1"/>
                    <a:pt x="29" y="9"/>
                  </a:cubicBezTo>
                  <a:cubicBezTo>
                    <a:pt x="29" y="9"/>
                    <a:pt x="18" y="11"/>
                    <a:pt x="17" y="19"/>
                  </a:cubicBezTo>
                  <a:cubicBezTo>
                    <a:pt x="17" y="19"/>
                    <a:pt x="8" y="23"/>
                    <a:pt x="7" y="31"/>
                  </a:cubicBezTo>
                  <a:cubicBezTo>
                    <a:pt x="7" y="31"/>
                    <a:pt x="1" y="34"/>
                    <a:pt x="0" y="43"/>
                  </a:cubicBezTo>
                  <a:lnTo>
                    <a:pt x="13" y="74"/>
                  </a:lnTo>
                  <a:lnTo>
                    <a:pt x="53" y="97"/>
                  </a:lnTo>
                  <a:lnTo>
                    <a:pt x="74" y="125"/>
                  </a:lnTo>
                  <a:lnTo>
                    <a:pt x="110" y="97"/>
                  </a:lnTo>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65" name="Freeform 43">
              <a:extLst>
                <a:ext uri="{FF2B5EF4-FFF2-40B4-BE49-F238E27FC236}">
                  <a16:creationId xmlns:a16="http://schemas.microsoft.com/office/drawing/2014/main" id="{841B1802-10BE-C6AF-88DC-6C65F368356D}"/>
                </a:ext>
              </a:extLst>
            </p:cNvPr>
            <p:cNvSpPr>
              <a:spLocks noChangeArrowheads="1"/>
            </p:cNvSpPr>
            <p:nvPr/>
          </p:nvSpPr>
          <p:spPr bwMode="auto">
            <a:xfrm>
              <a:off x="4572653" y="5928732"/>
              <a:ext cx="565774" cy="659165"/>
            </a:xfrm>
            <a:custGeom>
              <a:avLst/>
              <a:gdLst>
                <a:gd name="T0" fmla="*/ 242851 w 452"/>
                <a:gd name="T1" fmla="*/ 142321 h 527"/>
                <a:gd name="T2" fmla="*/ 235631 w 452"/>
                <a:gd name="T3" fmla="*/ 141665 h 527"/>
                <a:gd name="T4" fmla="*/ 199532 w 452"/>
                <a:gd name="T5" fmla="*/ 141665 h 527"/>
                <a:gd name="T6" fmla="*/ 168027 w 452"/>
                <a:gd name="T7" fmla="*/ 148879 h 527"/>
                <a:gd name="T8" fmla="*/ 121425 w 452"/>
                <a:gd name="T9" fmla="*/ 128548 h 527"/>
                <a:gd name="T10" fmla="*/ 39381 w 452"/>
                <a:gd name="T11" fmla="*/ 0 h 527"/>
                <a:gd name="T12" fmla="*/ 0 w 452"/>
                <a:gd name="T13" fmla="*/ 30825 h 527"/>
                <a:gd name="T14" fmla="*/ 77450 w 452"/>
                <a:gd name="T15" fmla="*/ 155438 h 527"/>
                <a:gd name="T16" fmla="*/ 153587 w 452"/>
                <a:gd name="T17" fmla="*/ 217088 h 527"/>
                <a:gd name="T18" fmla="*/ 153587 w 452"/>
                <a:gd name="T19" fmla="*/ 344980 h 527"/>
                <a:gd name="T20" fmla="*/ 276325 w 452"/>
                <a:gd name="T21" fmla="*/ 344980 h 527"/>
                <a:gd name="T22" fmla="*/ 273043 w 452"/>
                <a:gd name="T23" fmla="*/ 255128 h 527"/>
                <a:gd name="T24" fmla="*/ 286170 w 452"/>
                <a:gd name="T25" fmla="*/ 211841 h 527"/>
                <a:gd name="T26" fmla="*/ 286170 w 452"/>
                <a:gd name="T27" fmla="*/ 211841 h 527"/>
                <a:gd name="T28" fmla="*/ 242851 w 452"/>
                <a:gd name="T29" fmla="*/ 142321 h 5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52" h="527">
                  <a:moveTo>
                    <a:pt x="370" y="217"/>
                  </a:moveTo>
                  <a:lnTo>
                    <a:pt x="359" y="216"/>
                  </a:lnTo>
                  <a:lnTo>
                    <a:pt x="304" y="216"/>
                  </a:lnTo>
                  <a:lnTo>
                    <a:pt x="256" y="227"/>
                  </a:lnTo>
                  <a:lnTo>
                    <a:pt x="185" y="196"/>
                  </a:lnTo>
                  <a:lnTo>
                    <a:pt x="60" y="0"/>
                  </a:lnTo>
                  <a:lnTo>
                    <a:pt x="0" y="47"/>
                  </a:lnTo>
                  <a:lnTo>
                    <a:pt x="118" y="237"/>
                  </a:lnTo>
                  <a:lnTo>
                    <a:pt x="234" y="331"/>
                  </a:lnTo>
                  <a:lnTo>
                    <a:pt x="234" y="526"/>
                  </a:lnTo>
                  <a:lnTo>
                    <a:pt x="421" y="526"/>
                  </a:lnTo>
                  <a:lnTo>
                    <a:pt x="416" y="389"/>
                  </a:lnTo>
                  <a:lnTo>
                    <a:pt x="436" y="323"/>
                  </a:lnTo>
                  <a:cubicBezTo>
                    <a:pt x="451" y="276"/>
                    <a:pt x="420" y="226"/>
                    <a:pt x="370" y="217"/>
                  </a:cubicBezTo>
                </a:path>
              </a:pathLst>
            </a:custGeom>
            <a:solidFill>
              <a:srgbClr val="4376B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66" name="Freeform 44">
              <a:extLst>
                <a:ext uri="{FF2B5EF4-FFF2-40B4-BE49-F238E27FC236}">
                  <a16:creationId xmlns:a16="http://schemas.microsoft.com/office/drawing/2014/main" id="{CCCE11D4-A370-50B1-147E-244A2D9A3734}"/>
                </a:ext>
              </a:extLst>
            </p:cNvPr>
            <p:cNvSpPr>
              <a:spLocks noChangeArrowheads="1"/>
            </p:cNvSpPr>
            <p:nvPr/>
          </p:nvSpPr>
          <p:spPr bwMode="auto">
            <a:xfrm>
              <a:off x="4951667" y="6131978"/>
              <a:ext cx="71406" cy="27464"/>
            </a:xfrm>
            <a:custGeom>
              <a:avLst/>
              <a:gdLst>
                <a:gd name="T0" fmla="*/ 36774 w 56"/>
                <a:gd name="T1" fmla="*/ 6887 h 23"/>
                <a:gd name="T2" fmla="*/ 36774 w 56"/>
                <a:gd name="T3" fmla="*/ 0 h 23"/>
                <a:gd name="T4" fmla="*/ 0 w 56"/>
                <a:gd name="T5" fmla="*/ 0 h 23"/>
                <a:gd name="T6" fmla="*/ 0 w 56"/>
                <a:gd name="T7" fmla="*/ 13775 h 23"/>
                <a:gd name="T8" fmla="*/ 0 w 56"/>
                <a:gd name="T9" fmla="*/ 13775 h 23"/>
                <a:gd name="T10" fmla="*/ 36774 w 56"/>
                <a:gd name="T11" fmla="*/ 6887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23">
                  <a:moveTo>
                    <a:pt x="55" y="11"/>
                  </a:moveTo>
                  <a:lnTo>
                    <a:pt x="55" y="0"/>
                  </a:lnTo>
                  <a:lnTo>
                    <a:pt x="0" y="0"/>
                  </a:lnTo>
                  <a:lnTo>
                    <a:pt x="0" y="22"/>
                  </a:lnTo>
                  <a:cubicBezTo>
                    <a:pt x="12" y="22"/>
                    <a:pt x="38" y="21"/>
                    <a:pt x="55" y="11"/>
                  </a:cubicBezTo>
                </a:path>
              </a:pathLst>
            </a:custGeom>
            <a:solidFill>
              <a:srgbClr val="D166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67" name="Freeform 45">
              <a:extLst>
                <a:ext uri="{FF2B5EF4-FFF2-40B4-BE49-F238E27FC236}">
                  <a16:creationId xmlns:a16="http://schemas.microsoft.com/office/drawing/2014/main" id="{31095CC8-DA29-0E96-BF69-3E060E30EFC6}"/>
                </a:ext>
              </a:extLst>
            </p:cNvPr>
            <p:cNvSpPr>
              <a:spLocks noChangeArrowheads="1"/>
            </p:cNvSpPr>
            <p:nvPr/>
          </p:nvSpPr>
          <p:spPr bwMode="auto">
            <a:xfrm>
              <a:off x="4902229" y="6000143"/>
              <a:ext cx="148311" cy="153804"/>
            </a:xfrm>
            <a:custGeom>
              <a:avLst/>
              <a:gdLst>
                <a:gd name="T0" fmla="*/ 59822 w 117"/>
                <a:gd name="T1" fmla="*/ 13882 h 122"/>
                <a:gd name="T2" fmla="*/ 59822 w 117"/>
                <a:gd name="T3" fmla="*/ 13882 h 122"/>
                <a:gd name="T4" fmla="*/ 65805 w 117"/>
                <a:gd name="T5" fmla="*/ 62800 h 122"/>
                <a:gd name="T6" fmla="*/ 65805 w 117"/>
                <a:gd name="T7" fmla="*/ 62800 h 122"/>
                <a:gd name="T8" fmla="*/ 11300 w 117"/>
                <a:gd name="T9" fmla="*/ 75360 h 122"/>
                <a:gd name="T10" fmla="*/ 11300 w 117"/>
                <a:gd name="T11" fmla="*/ 75360 h 122"/>
                <a:gd name="T12" fmla="*/ 6647 w 117"/>
                <a:gd name="T13" fmla="*/ 44951 h 122"/>
                <a:gd name="T14" fmla="*/ 6647 w 117"/>
                <a:gd name="T15" fmla="*/ 44951 h 122"/>
                <a:gd name="T16" fmla="*/ 3988 w 117"/>
                <a:gd name="T17" fmla="*/ 39663 h 122"/>
                <a:gd name="T18" fmla="*/ 3988 w 117"/>
                <a:gd name="T19" fmla="*/ 39663 h 122"/>
                <a:gd name="T20" fmla="*/ 17947 w 117"/>
                <a:gd name="T21" fmla="*/ 29747 h 122"/>
                <a:gd name="T22" fmla="*/ 17947 w 117"/>
                <a:gd name="T23" fmla="*/ 29747 h 122"/>
                <a:gd name="T24" fmla="*/ 59822 w 117"/>
                <a:gd name="T25" fmla="*/ 13882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7" h="122">
                  <a:moveTo>
                    <a:pt x="90" y="21"/>
                  </a:moveTo>
                  <a:lnTo>
                    <a:pt x="90" y="21"/>
                  </a:lnTo>
                  <a:cubicBezTo>
                    <a:pt x="113" y="39"/>
                    <a:pt x="116" y="73"/>
                    <a:pt x="99" y="95"/>
                  </a:cubicBezTo>
                  <a:cubicBezTo>
                    <a:pt x="80" y="116"/>
                    <a:pt x="36" y="121"/>
                    <a:pt x="17" y="114"/>
                  </a:cubicBezTo>
                  <a:cubicBezTo>
                    <a:pt x="5" y="110"/>
                    <a:pt x="0" y="90"/>
                    <a:pt x="10" y="68"/>
                  </a:cubicBezTo>
                  <a:cubicBezTo>
                    <a:pt x="11" y="66"/>
                    <a:pt x="6" y="65"/>
                    <a:pt x="6" y="60"/>
                  </a:cubicBezTo>
                  <a:cubicBezTo>
                    <a:pt x="6" y="53"/>
                    <a:pt x="20" y="58"/>
                    <a:pt x="27" y="45"/>
                  </a:cubicBezTo>
                  <a:cubicBezTo>
                    <a:pt x="49" y="0"/>
                    <a:pt x="67" y="3"/>
                    <a:pt x="90" y="21"/>
                  </a:cubicBezTo>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68" name="Freeform 46">
              <a:extLst>
                <a:ext uri="{FF2B5EF4-FFF2-40B4-BE49-F238E27FC236}">
                  <a16:creationId xmlns:a16="http://schemas.microsoft.com/office/drawing/2014/main" id="{B054343B-F926-8EA2-578D-570B400C5CB0}"/>
                </a:ext>
              </a:extLst>
            </p:cNvPr>
            <p:cNvSpPr>
              <a:spLocks noChangeArrowheads="1"/>
            </p:cNvSpPr>
            <p:nvPr/>
          </p:nvSpPr>
          <p:spPr bwMode="auto">
            <a:xfrm>
              <a:off x="4918708" y="5923241"/>
              <a:ext cx="219717" cy="236199"/>
            </a:xfrm>
            <a:custGeom>
              <a:avLst/>
              <a:gdLst>
                <a:gd name="T0" fmla="*/ 5825 w 178"/>
                <a:gd name="T1" fmla="*/ 33244 h 190"/>
                <a:gd name="T2" fmla="*/ 5825 w 178"/>
                <a:gd name="T3" fmla="*/ 33244 h 190"/>
                <a:gd name="T4" fmla="*/ 45308 w 178"/>
                <a:gd name="T5" fmla="*/ 70400 h 190"/>
                <a:gd name="T6" fmla="*/ 45308 w 178"/>
                <a:gd name="T7" fmla="*/ 70400 h 190"/>
                <a:gd name="T8" fmla="*/ 36246 w 178"/>
                <a:gd name="T9" fmla="*/ 93215 h 190"/>
                <a:gd name="T10" fmla="*/ 36246 w 178"/>
                <a:gd name="T11" fmla="*/ 93215 h 190"/>
                <a:gd name="T12" fmla="*/ 51781 w 178"/>
                <a:gd name="T13" fmla="*/ 81482 h 190"/>
                <a:gd name="T14" fmla="*/ 51781 w 178"/>
                <a:gd name="T15" fmla="*/ 81482 h 190"/>
                <a:gd name="T16" fmla="*/ 47897 w 178"/>
                <a:gd name="T17" fmla="*/ 91911 h 190"/>
                <a:gd name="T18" fmla="*/ 47897 w 178"/>
                <a:gd name="T19" fmla="*/ 91911 h 190"/>
                <a:gd name="T20" fmla="*/ 51133 w 178"/>
                <a:gd name="T21" fmla="*/ 121896 h 190"/>
                <a:gd name="T22" fmla="*/ 51133 w 178"/>
                <a:gd name="T23" fmla="*/ 121896 h 190"/>
                <a:gd name="T24" fmla="*/ 60195 w 178"/>
                <a:gd name="T25" fmla="*/ 108859 h 190"/>
                <a:gd name="T26" fmla="*/ 60195 w 178"/>
                <a:gd name="T27" fmla="*/ 108859 h 190"/>
                <a:gd name="T28" fmla="*/ 93852 w 178"/>
                <a:gd name="T29" fmla="*/ 63882 h 190"/>
                <a:gd name="T30" fmla="*/ 93852 w 178"/>
                <a:gd name="T31" fmla="*/ 63882 h 190"/>
                <a:gd name="T32" fmla="*/ 93205 w 178"/>
                <a:gd name="T33" fmla="*/ 37156 h 190"/>
                <a:gd name="T34" fmla="*/ 93205 w 178"/>
                <a:gd name="T35" fmla="*/ 37156 h 190"/>
                <a:gd name="T36" fmla="*/ 25890 w 178"/>
                <a:gd name="T37" fmla="*/ 23467 h 190"/>
                <a:gd name="T38" fmla="*/ 25890 w 178"/>
                <a:gd name="T39" fmla="*/ 23467 h 190"/>
                <a:gd name="T40" fmla="*/ 5825 w 178"/>
                <a:gd name="T41" fmla="*/ 33244 h 1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8" h="190">
                  <a:moveTo>
                    <a:pt x="9" y="51"/>
                  </a:moveTo>
                  <a:lnTo>
                    <a:pt x="9" y="51"/>
                  </a:lnTo>
                  <a:cubicBezTo>
                    <a:pt x="11" y="72"/>
                    <a:pt x="27" y="106"/>
                    <a:pt x="70" y="108"/>
                  </a:cubicBezTo>
                  <a:cubicBezTo>
                    <a:pt x="70" y="108"/>
                    <a:pt x="49" y="138"/>
                    <a:pt x="56" y="143"/>
                  </a:cubicBezTo>
                  <a:cubicBezTo>
                    <a:pt x="63" y="148"/>
                    <a:pt x="70" y="119"/>
                    <a:pt x="80" y="125"/>
                  </a:cubicBezTo>
                  <a:cubicBezTo>
                    <a:pt x="90" y="129"/>
                    <a:pt x="82" y="137"/>
                    <a:pt x="74" y="141"/>
                  </a:cubicBezTo>
                  <a:cubicBezTo>
                    <a:pt x="60" y="147"/>
                    <a:pt x="59" y="183"/>
                    <a:pt x="79" y="187"/>
                  </a:cubicBezTo>
                  <a:cubicBezTo>
                    <a:pt x="99" y="189"/>
                    <a:pt x="83" y="174"/>
                    <a:pt x="93" y="167"/>
                  </a:cubicBezTo>
                  <a:cubicBezTo>
                    <a:pt x="103" y="162"/>
                    <a:pt x="177" y="133"/>
                    <a:pt x="145" y="98"/>
                  </a:cubicBezTo>
                  <a:cubicBezTo>
                    <a:pt x="145" y="98"/>
                    <a:pt x="168" y="66"/>
                    <a:pt x="144" y="57"/>
                  </a:cubicBezTo>
                  <a:cubicBezTo>
                    <a:pt x="102" y="41"/>
                    <a:pt x="77" y="69"/>
                    <a:pt x="40" y="36"/>
                  </a:cubicBezTo>
                  <a:cubicBezTo>
                    <a:pt x="0" y="0"/>
                    <a:pt x="8" y="38"/>
                    <a:pt x="9" y="51"/>
                  </a:cubicBez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69" name="Freeform 34">
              <a:extLst>
                <a:ext uri="{FF2B5EF4-FFF2-40B4-BE49-F238E27FC236}">
                  <a16:creationId xmlns:a16="http://schemas.microsoft.com/office/drawing/2014/main" id="{7997E042-65E2-C426-DF7F-AFC666BE1455}"/>
                </a:ext>
              </a:extLst>
            </p:cNvPr>
            <p:cNvSpPr>
              <a:spLocks noChangeArrowheads="1"/>
            </p:cNvSpPr>
            <p:nvPr/>
          </p:nvSpPr>
          <p:spPr bwMode="auto">
            <a:xfrm>
              <a:off x="4759412" y="6582408"/>
              <a:ext cx="421725" cy="581016"/>
            </a:xfrm>
            <a:custGeom>
              <a:avLst/>
              <a:gdLst>
                <a:gd name="connsiteX0" fmla="*/ 102687 w 421725"/>
                <a:gd name="connsiteY0" fmla="*/ 0 h 581016"/>
                <a:gd name="connsiteX1" fmla="*/ 240437 w 421725"/>
                <a:gd name="connsiteY1" fmla="*/ 0 h 581016"/>
                <a:gd name="connsiteX2" fmla="*/ 240437 w 421725"/>
                <a:gd name="connsiteY2" fmla="*/ 21970 h 581016"/>
                <a:gd name="connsiteX3" fmla="*/ 241689 w 421725"/>
                <a:gd name="connsiteY3" fmla="*/ 21970 h 581016"/>
                <a:gd name="connsiteX4" fmla="*/ 241689 w 421725"/>
                <a:gd name="connsiteY4" fmla="*/ 0 h 581016"/>
                <a:gd name="connsiteX5" fmla="*/ 336640 w 421725"/>
                <a:gd name="connsiteY5" fmla="*/ 0 h 581016"/>
                <a:gd name="connsiteX6" fmla="*/ 421725 w 421725"/>
                <a:gd name="connsiteY6" fmla="*/ 290508 h 581016"/>
                <a:gd name="connsiteX7" fmla="*/ 421725 w 421725"/>
                <a:gd name="connsiteY7" fmla="*/ 581016 h 581016"/>
                <a:gd name="connsiteX8" fmla="*/ 332940 w 421725"/>
                <a:gd name="connsiteY8" fmla="*/ 581016 h 581016"/>
                <a:gd name="connsiteX9" fmla="*/ 326775 w 421725"/>
                <a:gd name="connsiteY9" fmla="*/ 306717 h 581016"/>
                <a:gd name="connsiteX10" fmla="*/ 241689 w 421725"/>
                <a:gd name="connsiteY10" fmla="*/ 118448 h 581016"/>
                <a:gd name="connsiteX11" fmla="*/ 241689 w 421725"/>
                <a:gd name="connsiteY11" fmla="*/ 93377 h 581016"/>
                <a:gd name="connsiteX12" fmla="*/ 240437 w 421725"/>
                <a:gd name="connsiteY12" fmla="*/ 93377 h 581016"/>
                <a:gd name="connsiteX13" fmla="*/ 240437 w 421725"/>
                <a:gd name="connsiteY13" fmla="*/ 118448 h 581016"/>
                <a:gd name="connsiteX14" fmla="*/ 128985 w 421725"/>
                <a:gd name="connsiteY14" fmla="*/ 276793 h 581016"/>
                <a:gd name="connsiteX15" fmla="*/ 87659 w 421725"/>
                <a:gd name="connsiteY15" fmla="*/ 581016 h 581016"/>
                <a:gd name="connsiteX16" fmla="*/ 0 w 421725"/>
                <a:gd name="connsiteY16" fmla="*/ 581016 h 581016"/>
                <a:gd name="connsiteX17" fmla="*/ 26298 w 421725"/>
                <a:gd name="connsiteY17" fmla="*/ 250610 h 581016"/>
                <a:gd name="connsiteX0" fmla="*/ 102687 w 421725"/>
                <a:gd name="connsiteY0" fmla="*/ 0 h 581016"/>
                <a:gd name="connsiteX1" fmla="*/ 240437 w 421725"/>
                <a:gd name="connsiteY1" fmla="*/ 0 h 581016"/>
                <a:gd name="connsiteX2" fmla="*/ 240437 w 421725"/>
                <a:gd name="connsiteY2" fmla="*/ 21970 h 581016"/>
                <a:gd name="connsiteX3" fmla="*/ 241689 w 421725"/>
                <a:gd name="connsiteY3" fmla="*/ 0 h 581016"/>
                <a:gd name="connsiteX4" fmla="*/ 336640 w 421725"/>
                <a:gd name="connsiteY4" fmla="*/ 0 h 581016"/>
                <a:gd name="connsiteX5" fmla="*/ 421725 w 421725"/>
                <a:gd name="connsiteY5" fmla="*/ 290508 h 581016"/>
                <a:gd name="connsiteX6" fmla="*/ 421725 w 421725"/>
                <a:gd name="connsiteY6" fmla="*/ 581016 h 581016"/>
                <a:gd name="connsiteX7" fmla="*/ 332940 w 421725"/>
                <a:gd name="connsiteY7" fmla="*/ 581016 h 581016"/>
                <a:gd name="connsiteX8" fmla="*/ 326775 w 421725"/>
                <a:gd name="connsiteY8" fmla="*/ 306717 h 581016"/>
                <a:gd name="connsiteX9" fmla="*/ 241689 w 421725"/>
                <a:gd name="connsiteY9" fmla="*/ 118448 h 581016"/>
                <a:gd name="connsiteX10" fmla="*/ 241689 w 421725"/>
                <a:gd name="connsiteY10" fmla="*/ 93377 h 581016"/>
                <a:gd name="connsiteX11" fmla="*/ 240437 w 421725"/>
                <a:gd name="connsiteY11" fmla="*/ 93377 h 581016"/>
                <a:gd name="connsiteX12" fmla="*/ 240437 w 421725"/>
                <a:gd name="connsiteY12" fmla="*/ 118448 h 581016"/>
                <a:gd name="connsiteX13" fmla="*/ 128985 w 421725"/>
                <a:gd name="connsiteY13" fmla="*/ 276793 h 581016"/>
                <a:gd name="connsiteX14" fmla="*/ 87659 w 421725"/>
                <a:gd name="connsiteY14" fmla="*/ 581016 h 581016"/>
                <a:gd name="connsiteX15" fmla="*/ 0 w 421725"/>
                <a:gd name="connsiteY15" fmla="*/ 581016 h 581016"/>
                <a:gd name="connsiteX16" fmla="*/ 26298 w 421725"/>
                <a:gd name="connsiteY16" fmla="*/ 250610 h 581016"/>
                <a:gd name="connsiteX17" fmla="*/ 102687 w 421725"/>
                <a:gd name="connsiteY17" fmla="*/ 0 h 581016"/>
                <a:gd name="connsiteX0" fmla="*/ 102687 w 421725"/>
                <a:gd name="connsiteY0" fmla="*/ 0 h 581016"/>
                <a:gd name="connsiteX1" fmla="*/ 240437 w 421725"/>
                <a:gd name="connsiteY1" fmla="*/ 0 h 581016"/>
                <a:gd name="connsiteX2" fmla="*/ 241689 w 421725"/>
                <a:gd name="connsiteY2" fmla="*/ 0 h 581016"/>
                <a:gd name="connsiteX3" fmla="*/ 336640 w 421725"/>
                <a:gd name="connsiteY3" fmla="*/ 0 h 581016"/>
                <a:gd name="connsiteX4" fmla="*/ 421725 w 421725"/>
                <a:gd name="connsiteY4" fmla="*/ 290508 h 581016"/>
                <a:gd name="connsiteX5" fmla="*/ 421725 w 421725"/>
                <a:gd name="connsiteY5" fmla="*/ 581016 h 581016"/>
                <a:gd name="connsiteX6" fmla="*/ 332940 w 421725"/>
                <a:gd name="connsiteY6" fmla="*/ 581016 h 581016"/>
                <a:gd name="connsiteX7" fmla="*/ 326775 w 421725"/>
                <a:gd name="connsiteY7" fmla="*/ 306717 h 581016"/>
                <a:gd name="connsiteX8" fmla="*/ 241689 w 421725"/>
                <a:gd name="connsiteY8" fmla="*/ 118448 h 581016"/>
                <a:gd name="connsiteX9" fmla="*/ 241689 w 421725"/>
                <a:gd name="connsiteY9" fmla="*/ 93377 h 581016"/>
                <a:gd name="connsiteX10" fmla="*/ 240437 w 421725"/>
                <a:gd name="connsiteY10" fmla="*/ 93377 h 581016"/>
                <a:gd name="connsiteX11" fmla="*/ 240437 w 421725"/>
                <a:gd name="connsiteY11" fmla="*/ 118448 h 581016"/>
                <a:gd name="connsiteX12" fmla="*/ 128985 w 421725"/>
                <a:gd name="connsiteY12" fmla="*/ 276793 h 581016"/>
                <a:gd name="connsiteX13" fmla="*/ 87659 w 421725"/>
                <a:gd name="connsiteY13" fmla="*/ 581016 h 581016"/>
                <a:gd name="connsiteX14" fmla="*/ 0 w 421725"/>
                <a:gd name="connsiteY14" fmla="*/ 581016 h 581016"/>
                <a:gd name="connsiteX15" fmla="*/ 26298 w 421725"/>
                <a:gd name="connsiteY15" fmla="*/ 250610 h 581016"/>
                <a:gd name="connsiteX16" fmla="*/ 102687 w 421725"/>
                <a:gd name="connsiteY16" fmla="*/ 0 h 581016"/>
                <a:gd name="connsiteX0" fmla="*/ 102687 w 421725"/>
                <a:gd name="connsiteY0" fmla="*/ 0 h 581016"/>
                <a:gd name="connsiteX1" fmla="*/ 240437 w 421725"/>
                <a:gd name="connsiteY1" fmla="*/ 0 h 581016"/>
                <a:gd name="connsiteX2" fmla="*/ 336640 w 421725"/>
                <a:gd name="connsiteY2" fmla="*/ 0 h 581016"/>
                <a:gd name="connsiteX3" fmla="*/ 421725 w 421725"/>
                <a:gd name="connsiteY3" fmla="*/ 290508 h 581016"/>
                <a:gd name="connsiteX4" fmla="*/ 421725 w 421725"/>
                <a:gd name="connsiteY4" fmla="*/ 581016 h 581016"/>
                <a:gd name="connsiteX5" fmla="*/ 332940 w 421725"/>
                <a:gd name="connsiteY5" fmla="*/ 581016 h 581016"/>
                <a:gd name="connsiteX6" fmla="*/ 326775 w 421725"/>
                <a:gd name="connsiteY6" fmla="*/ 306717 h 581016"/>
                <a:gd name="connsiteX7" fmla="*/ 241689 w 421725"/>
                <a:gd name="connsiteY7" fmla="*/ 118448 h 581016"/>
                <a:gd name="connsiteX8" fmla="*/ 241689 w 421725"/>
                <a:gd name="connsiteY8" fmla="*/ 93377 h 581016"/>
                <a:gd name="connsiteX9" fmla="*/ 240437 w 421725"/>
                <a:gd name="connsiteY9" fmla="*/ 93377 h 581016"/>
                <a:gd name="connsiteX10" fmla="*/ 240437 w 421725"/>
                <a:gd name="connsiteY10" fmla="*/ 118448 h 581016"/>
                <a:gd name="connsiteX11" fmla="*/ 128985 w 421725"/>
                <a:gd name="connsiteY11" fmla="*/ 276793 h 581016"/>
                <a:gd name="connsiteX12" fmla="*/ 87659 w 421725"/>
                <a:gd name="connsiteY12" fmla="*/ 581016 h 581016"/>
                <a:gd name="connsiteX13" fmla="*/ 0 w 421725"/>
                <a:gd name="connsiteY13" fmla="*/ 581016 h 581016"/>
                <a:gd name="connsiteX14" fmla="*/ 26298 w 421725"/>
                <a:gd name="connsiteY14" fmla="*/ 250610 h 581016"/>
                <a:gd name="connsiteX15" fmla="*/ 102687 w 421725"/>
                <a:gd name="connsiteY15" fmla="*/ 0 h 581016"/>
                <a:gd name="connsiteX0" fmla="*/ 102687 w 421725"/>
                <a:gd name="connsiteY0" fmla="*/ 0 h 581016"/>
                <a:gd name="connsiteX1" fmla="*/ 336640 w 421725"/>
                <a:gd name="connsiteY1" fmla="*/ 0 h 581016"/>
                <a:gd name="connsiteX2" fmla="*/ 421725 w 421725"/>
                <a:gd name="connsiteY2" fmla="*/ 290508 h 581016"/>
                <a:gd name="connsiteX3" fmla="*/ 421725 w 421725"/>
                <a:gd name="connsiteY3" fmla="*/ 581016 h 581016"/>
                <a:gd name="connsiteX4" fmla="*/ 332940 w 421725"/>
                <a:gd name="connsiteY4" fmla="*/ 581016 h 581016"/>
                <a:gd name="connsiteX5" fmla="*/ 326775 w 421725"/>
                <a:gd name="connsiteY5" fmla="*/ 306717 h 581016"/>
                <a:gd name="connsiteX6" fmla="*/ 241689 w 421725"/>
                <a:gd name="connsiteY6" fmla="*/ 118448 h 581016"/>
                <a:gd name="connsiteX7" fmla="*/ 241689 w 421725"/>
                <a:gd name="connsiteY7" fmla="*/ 93377 h 581016"/>
                <a:gd name="connsiteX8" fmla="*/ 240437 w 421725"/>
                <a:gd name="connsiteY8" fmla="*/ 93377 h 581016"/>
                <a:gd name="connsiteX9" fmla="*/ 240437 w 421725"/>
                <a:gd name="connsiteY9" fmla="*/ 118448 h 581016"/>
                <a:gd name="connsiteX10" fmla="*/ 128985 w 421725"/>
                <a:gd name="connsiteY10" fmla="*/ 276793 h 581016"/>
                <a:gd name="connsiteX11" fmla="*/ 87659 w 421725"/>
                <a:gd name="connsiteY11" fmla="*/ 581016 h 581016"/>
                <a:gd name="connsiteX12" fmla="*/ 0 w 421725"/>
                <a:gd name="connsiteY12" fmla="*/ 581016 h 581016"/>
                <a:gd name="connsiteX13" fmla="*/ 26298 w 421725"/>
                <a:gd name="connsiteY13" fmla="*/ 250610 h 581016"/>
                <a:gd name="connsiteX14" fmla="*/ 102687 w 421725"/>
                <a:gd name="connsiteY14" fmla="*/ 0 h 581016"/>
                <a:gd name="connsiteX0" fmla="*/ 102687 w 421725"/>
                <a:gd name="connsiteY0" fmla="*/ 0 h 581016"/>
                <a:gd name="connsiteX1" fmla="*/ 336640 w 421725"/>
                <a:gd name="connsiteY1" fmla="*/ 0 h 581016"/>
                <a:gd name="connsiteX2" fmla="*/ 421725 w 421725"/>
                <a:gd name="connsiteY2" fmla="*/ 290508 h 581016"/>
                <a:gd name="connsiteX3" fmla="*/ 421725 w 421725"/>
                <a:gd name="connsiteY3" fmla="*/ 581016 h 581016"/>
                <a:gd name="connsiteX4" fmla="*/ 332940 w 421725"/>
                <a:gd name="connsiteY4" fmla="*/ 581016 h 581016"/>
                <a:gd name="connsiteX5" fmla="*/ 326775 w 421725"/>
                <a:gd name="connsiteY5" fmla="*/ 306717 h 581016"/>
                <a:gd name="connsiteX6" fmla="*/ 241689 w 421725"/>
                <a:gd name="connsiteY6" fmla="*/ 118448 h 581016"/>
                <a:gd name="connsiteX7" fmla="*/ 241689 w 421725"/>
                <a:gd name="connsiteY7" fmla="*/ 93377 h 581016"/>
                <a:gd name="connsiteX8" fmla="*/ 240437 w 421725"/>
                <a:gd name="connsiteY8" fmla="*/ 118448 h 581016"/>
                <a:gd name="connsiteX9" fmla="*/ 128985 w 421725"/>
                <a:gd name="connsiteY9" fmla="*/ 276793 h 581016"/>
                <a:gd name="connsiteX10" fmla="*/ 87659 w 421725"/>
                <a:gd name="connsiteY10" fmla="*/ 581016 h 581016"/>
                <a:gd name="connsiteX11" fmla="*/ 0 w 421725"/>
                <a:gd name="connsiteY11" fmla="*/ 581016 h 581016"/>
                <a:gd name="connsiteX12" fmla="*/ 26298 w 421725"/>
                <a:gd name="connsiteY12" fmla="*/ 250610 h 581016"/>
                <a:gd name="connsiteX13" fmla="*/ 102687 w 421725"/>
                <a:gd name="connsiteY13" fmla="*/ 0 h 581016"/>
                <a:gd name="connsiteX0" fmla="*/ 102687 w 421725"/>
                <a:gd name="connsiteY0" fmla="*/ 0 h 581016"/>
                <a:gd name="connsiteX1" fmla="*/ 336640 w 421725"/>
                <a:gd name="connsiteY1" fmla="*/ 0 h 581016"/>
                <a:gd name="connsiteX2" fmla="*/ 421725 w 421725"/>
                <a:gd name="connsiteY2" fmla="*/ 290508 h 581016"/>
                <a:gd name="connsiteX3" fmla="*/ 421725 w 421725"/>
                <a:gd name="connsiteY3" fmla="*/ 581016 h 581016"/>
                <a:gd name="connsiteX4" fmla="*/ 332940 w 421725"/>
                <a:gd name="connsiteY4" fmla="*/ 581016 h 581016"/>
                <a:gd name="connsiteX5" fmla="*/ 326775 w 421725"/>
                <a:gd name="connsiteY5" fmla="*/ 306717 h 581016"/>
                <a:gd name="connsiteX6" fmla="*/ 241689 w 421725"/>
                <a:gd name="connsiteY6" fmla="*/ 118448 h 581016"/>
                <a:gd name="connsiteX7" fmla="*/ 240437 w 421725"/>
                <a:gd name="connsiteY7" fmla="*/ 118448 h 581016"/>
                <a:gd name="connsiteX8" fmla="*/ 128985 w 421725"/>
                <a:gd name="connsiteY8" fmla="*/ 276793 h 581016"/>
                <a:gd name="connsiteX9" fmla="*/ 87659 w 421725"/>
                <a:gd name="connsiteY9" fmla="*/ 581016 h 581016"/>
                <a:gd name="connsiteX10" fmla="*/ 0 w 421725"/>
                <a:gd name="connsiteY10" fmla="*/ 581016 h 581016"/>
                <a:gd name="connsiteX11" fmla="*/ 26298 w 421725"/>
                <a:gd name="connsiteY11" fmla="*/ 250610 h 581016"/>
                <a:gd name="connsiteX12" fmla="*/ 102687 w 421725"/>
                <a:gd name="connsiteY12" fmla="*/ 0 h 581016"/>
                <a:gd name="connsiteX0" fmla="*/ 102687 w 421725"/>
                <a:gd name="connsiteY0" fmla="*/ 0 h 581016"/>
                <a:gd name="connsiteX1" fmla="*/ 336640 w 421725"/>
                <a:gd name="connsiteY1" fmla="*/ 0 h 581016"/>
                <a:gd name="connsiteX2" fmla="*/ 421725 w 421725"/>
                <a:gd name="connsiteY2" fmla="*/ 290508 h 581016"/>
                <a:gd name="connsiteX3" fmla="*/ 421725 w 421725"/>
                <a:gd name="connsiteY3" fmla="*/ 581016 h 581016"/>
                <a:gd name="connsiteX4" fmla="*/ 332940 w 421725"/>
                <a:gd name="connsiteY4" fmla="*/ 581016 h 581016"/>
                <a:gd name="connsiteX5" fmla="*/ 326775 w 421725"/>
                <a:gd name="connsiteY5" fmla="*/ 306717 h 581016"/>
                <a:gd name="connsiteX6" fmla="*/ 241689 w 421725"/>
                <a:gd name="connsiteY6" fmla="*/ 118448 h 581016"/>
                <a:gd name="connsiteX7" fmla="*/ 128985 w 421725"/>
                <a:gd name="connsiteY7" fmla="*/ 276793 h 581016"/>
                <a:gd name="connsiteX8" fmla="*/ 87659 w 421725"/>
                <a:gd name="connsiteY8" fmla="*/ 581016 h 581016"/>
                <a:gd name="connsiteX9" fmla="*/ 0 w 421725"/>
                <a:gd name="connsiteY9" fmla="*/ 581016 h 581016"/>
                <a:gd name="connsiteX10" fmla="*/ 26298 w 421725"/>
                <a:gd name="connsiteY10" fmla="*/ 250610 h 581016"/>
                <a:gd name="connsiteX11" fmla="*/ 102687 w 421725"/>
                <a:gd name="connsiteY11" fmla="*/ 0 h 58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1725" h="581016">
                  <a:moveTo>
                    <a:pt x="102687" y="0"/>
                  </a:moveTo>
                  <a:lnTo>
                    <a:pt x="336640" y="0"/>
                  </a:lnTo>
                  <a:lnTo>
                    <a:pt x="421725" y="290508"/>
                  </a:lnTo>
                  <a:lnTo>
                    <a:pt x="421725" y="581016"/>
                  </a:lnTo>
                  <a:lnTo>
                    <a:pt x="332940" y="581016"/>
                  </a:lnTo>
                  <a:lnTo>
                    <a:pt x="326775" y="306717"/>
                  </a:lnTo>
                  <a:lnTo>
                    <a:pt x="241689" y="118448"/>
                  </a:lnTo>
                  <a:lnTo>
                    <a:pt x="128985" y="276793"/>
                  </a:lnTo>
                  <a:lnTo>
                    <a:pt x="87659" y="581016"/>
                  </a:lnTo>
                  <a:lnTo>
                    <a:pt x="0" y="581016"/>
                  </a:lnTo>
                  <a:lnTo>
                    <a:pt x="26298" y="250610"/>
                  </a:lnTo>
                  <a:lnTo>
                    <a:pt x="102687" y="0"/>
                  </a:lnTo>
                  <a:close/>
                </a:path>
              </a:pathLst>
            </a:custGeom>
            <a:solidFill>
              <a:srgbClr val="D0D1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grpSp>
      <p:grpSp>
        <p:nvGrpSpPr>
          <p:cNvPr id="270" name="Group 269">
            <a:extLst>
              <a:ext uri="{FF2B5EF4-FFF2-40B4-BE49-F238E27FC236}">
                <a16:creationId xmlns:a16="http://schemas.microsoft.com/office/drawing/2014/main" id="{7F2D2C7E-1D04-3551-0A3C-10049F46A3BC}"/>
              </a:ext>
            </a:extLst>
          </p:cNvPr>
          <p:cNvGrpSpPr/>
          <p:nvPr/>
        </p:nvGrpSpPr>
        <p:grpSpPr>
          <a:xfrm>
            <a:off x="4767577" y="10900572"/>
            <a:ext cx="1141418" cy="893584"/>
            <a:chOff x="13427267" y="4736744"/>
            <a:chExt cx="2883790" cy="2257637"/>
          </a:xfrm>
        </p:grpSpPr>
        <p:sp>
          <p:nvSpPr>
            <p:cNvPr id="271" name="Freeform 49">
              <a:extLst>
                <a:ext uri="{FF2B5EF4-FFF2-40B4-BE49-F238E27FC236}">
                  <a16:creationId xmlns:a16="http://schemas.microsoft.com/office/drawing/2014/main" id="{096BF1C4-6D9E-AE83-43A6-68557BE367D7}"/>
                </a:ext>
              </a:extLst>
            </p:cNvPr>
            <p:cNvSpPr>
              <a:spLocks noChangeArrowheads="1"/>
            </p:cNvSpPr>
            <p:nvPr/>
          </p:nvSpPr>
          <p:spPr bwMode="auto">
            <a:xfrm>
              <a:off x="14426979" y="4736744"/>
              <a:ext cx="1098586" cy="1680873"/>
            </a:xfrm>
            <a:custGeom>
              <a:avLst/>
              <a:gdLst>
                <a:gd name="T0" fmla="*/ 544129 w 884"/>
                <a:gd name="T1" fmla="*/ 534839 h 1348"/>
                <a:gd name="T2" fmla="*/ 544129 w 884"/>
                <a:gd name="T3" fmla="*/ 534839 h 1348"/>
                <a:gd name="T4" fmla="*/ 213742 w 884"/>
                <a:gd name="T5" fmla="*/ 823181 h 1348"/>
                <a:gd name="T6" fmla="*/ 213742 w 884"/>
                <a:gd name="T7" fmla="*/ 823181 h 1348"/>
                <a:gd name="T8" fmla="*/ 108174 w 884"/>
                <a:gd name="T9" fmla="*/ 435456 h 1348"/>
                <a:gd name="T10" fmla="*/ 108174 w 884"/>
                <a:gd name="T11" fmla="*/ 435456 h 1348"/>
                <a:gd name="T12" fmla="*/ 501772 w 884"/>
                <a:gd name="T13" fmla="*/ 32692 h 1348"/>
                <a:gd name="T14" fmla="*/ 501772 w 884"/>
                <a:gd name="T15" fmla="*/ 32692 h 1348"/>
                <a:gd name="T16" fmla="*/ 544129 w 884"/>
                <a:gd name="T17" fmla="*/ 534839 h 1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4" h="1348">
                  <a:moveTo>
                    <a:pt x="835" y="818"/>
                  </a:moveTo>
                  <a:lnTo>
                    <a:pt x="835" y="818"/>
                  </a:lnTo>
                  <a:cubicBezTo>
                    <a:pt x="786" y="1066"/>
                    <a:pt x="628" y="1347"/>
                    <a:pt x="328" y="1259"/>
                  </a:cubicBezTo>
                  <a:cubicBezTo>
                    <a:pt x="28" y="1172"/>
                    <a:pt x="0" y="793"/>
                    <a:pt x="166" y="666"/>
                  </a:cubicBezTo>
                  <a:cubicBezTo>
                    <a:pt x="551" y="371"/>
                    <a:pt x="723" y="99"/>
                    <a:pt x="770" y="50"/>
                  </a:cubicBezTo>
                  <a:cubicBezTo>
                    <a:pt x="818" y="0"/>
                    <a:pt x="883" y="571"/>
                    <a:pt x="835" y="818"/>
                  </a:cubicBezTo>
                </a:path>
              </a:pathLst>
            </a:custGeom>
            <a:solidFill>
              <a:srgbClr val="A1DF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72" name="Freeform 50">
              <a:extLst>
                <a:ext uri="{FF2B5EF4-FFF2-40B4-BE49-F238E27FC236}">
                  <a16:creationId xmlns:a16="http://schemas.microsoft.com/office/drawing/2014/main" id="{AECECC5E-F669-BEAE-6980-9416F670D45C}"/>
                </a:ext>
              </a:extLst>
            </p:cNvPr>
            <p:cNvSpPr>
              <a:spLocks noChangeArrowheads="1"/>
            </p:cNvSpPr>
            <p:nvPr/>
          </p:nvSpPr>
          <p:spPr bwMode="auto">
            <a:xfrm>
              <a:off x="14833455" y="5000409"/>
              <a:ext cx="549293" cy="1164526"/>
            </a:xfrm>
            <a:custGeom>
              <a:avLst/>
              <a:gdLst>
                <a:gd name="T0" fmla="*/ 282152 w 441"/>
                <a:gd name="T1" fmla="*/ 183056 h 934"/>
                <a:gd name="T2" fmla="*/ 277580 w 441"/>
                <a:gd name="T3" fmla="*/ 184364 h 934"/>
                <a:gd name="T4" fmla="*/ 254067 w 441"/>
                <a:gd name="T5" fmla="*/ 214438 h 934"/>
                <a:gd name="T6" fmla="*/ 175692 w 441"/>
                <a:gd name="T7" fmla="*/ 251703 h 934"/>
                <a:gd name="T8" fmla="*/ 228595 w 441"/>
                <a:gd name="T9" fmla="*/ 138600 h 934"/>
                <a:gd name="T10" fmla="*/ 272355 w 441"/>
                <a:gd name="T11" fmla="*/ 4576 h 934"/>
                <a:gd name="T12" fmla="*/ 269742 w 441"/>
                <a:gd name="T13" fmla="*/ 654 h 934"/>
                <a:gd name="T14" fmla="*/ 266477 w 441"/>
                <a:gd name="T15" fmla="*/ 0 h 934"/>
                <a:gd name="T16" fmla="*/ 261905 w 441"/>
                <a:gd name="T17" fmla="*/ 2615 h 934"/>
                <a:gd name="T18" fmla="*/ 218798 w 441"/>
                <a:gd name="T19" fmla="*/ 135331 h 934"/>
                <a:gd name="T20" fmla="*/ 207042 w 441"/>
                <a:gd name="T21" fmla="*/ 163443 h 934"/>
                <a:gd name="T22" fmla="*/ 188754 w 441"/>
                <a:gd name="T23" fmla="*/ 73223 h 934"/>
                <a:gd name="T24" fmla="*/ 182223 w 441"/>
                <a:gd name="T25" fmla="*/ 68646 h 934"/>
                <a:gd name="T26" fmla="*/ 179611 w 441"/>
                <a:gd name="T27" fmla="*/ 69300 h 934"/>
                <a:gd name="T28" fmla="*/ 178957 w 441"/>
                <a:gd name="T29" fmla="*/ 71261 h 934"/>
                <a:gd name="T30" fmla="*/ 202470 w 441"/>
                <a:gd name="T31" fmla="*/ 173904 h 934"/>
                <a:gd name="T32" fmla="*/ 97969 w 441"/>
                <a:gd name="T33" fmla="*/ 339962 h 934"/>
                <a:gd name="T34" fmla="*/ 41147 w 441"/>
                <a:gd name="T35" fmla="*/ 428221 h 934"/>
                <a:gd name="T36" fmla="*/ 21553 w 441"/>
                <a:gd name="T37" fmla="*/ 305966 h 934"/>
                <a:gd name="T38" fmla="*/ 18941 w 441"/>
                <a:gd name="T39" fmla="*/ 302697 h 934"/>
                <a:gd name="T40" fmla="*/ 15675 w 441"/>
                <a:gd name="T41" fmla="*/ 301389 h 934"/>
                <a:gd name="T42" fmla="*/ 11756 w 441"/>
                <a:gd name="T43" fmla="*/ 304658 h 934"/>
                <a:gd name="T44" fmla="*/ 37881 w 441"/>
                <a:gd name="T45" fmla="*/ 439989 h 934"/>
                <a:gd name="T46" fmla="*/ 25472 w 441"/>
                <a:gd name="T47" fmla="*/ 511904 h 934"/>
                <a:gd name="T48" fmla="*/ 32656 w 441"/>
                <a:gd name="T49" fmla="*/ 607355 h 934"/>
                <a:gd name="T50" fmla="*/ 35922 w 441"/>
                <a:gd name="T51" fmla="*/ 609970 h 934"/>
                <a:gd name="T52" fmla="*/ 40494 w 441"/>
                <a:gd name="T53" fmla="*/ 608663 h 934"/>
                <a:gd name="T54" fmla="*/ 42453 w 441"/>
                <a:gd name="T55" fmla="*/ 604740 h 934"/>
                <a:gd name="T56" fmla="*/ 104501 w 441"/>
                <a:gd name="T57" fmla="*/ 347807 h 934"/>
                <a:gd name="T58" fmla="*/ 169160 w 441"/>
                <a:gd name="T59" fmla="*/ 262817 h 934"/>
                <a:gd name="T60" fmla="*/ 287377 w 441"/>
                <a:gd name="T61" fmla="*/ 188287 h 934"/>
                <a:gd name="T62" fmla="*/ 287377 w 441"/>
                <a:gd name="T63" fmla="*/ 186325 h 934"/>
                <a:gd name="T64" fmla="*/ 284764 w 441"/>
                <a:gd name="T65" fmla="*/ 183710 h 9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1" h="934">
                  <a:moveTo>
                    <a:pt x="436" y="281"/>
                  </a:moveTo>
                  <a:lnTo>
                    <a:pt x="432" y="280"/>
                  </a:lnTo>
                  <a:cubicBezTo>
                    <a:pt x="429" y="278"/>
                    <a:pt x="426" y="280"/>
                    <a:pt x="425" y="282"/>
                  </a:cubicBezTo>
                  <a:cubicBezTo>
                    <a:pt x="424" y="283"/>
                    <a:pt x="415" y="305"/>
                    <a:pt x="389" y="328"/>
                  </a:cubicBezTo>
                  <a:cubicBezTo>
                    <a:pt x="367" y="349"/>
                    <a:pt x="330" y="374"/>
                    <a:pt x="269" y="385"/>
                  </a:cubicBezTo>
                  <a:cubicBezTo>
                    <a:pt x="298" y="335"/>
                    <a:pt x="325" y="276"/>
                    <a:pt x="350" y="212"/>
                  </a:cubicBezTo>
                  <a:cubicBezTo>
                    <a:pt x="393" y="103"/>
                    <a:pt x="416" y="9"/>
                    <a:pt x="417" y="7"/>
                  </a:cubicBezTo>
                  <a:cubicBezTo>
                    <a:pt x="417" y="5"/>
                    <a:pt x="416" y="2"/>
                    <a:pt x="413" y="1"/>
                  </a:cubicBezTo>
                  <a:lnTo>
                    <a:pt x="408" y="0"/>
                  </a:lnTo>
                  <a:cubicBezTo>
                    <a:pt x="405" y="0"/>
                    <a:pt x="402" y="1"/>
                    <a:pt x="401" y="4"/>
                  </a:cubicBezTo>
                  <a:cubicBezTo>
                    <a:pt x="401" y="5"/>
                    <a:pt x="378" y="97"/>
                    <a:pt x="335" y="207"/>
                  </a:cubicBezTo>
                  <a:cubicBezTo>
                    <a:pt x="330" y="221"/>
                    <a:pt x="323" y="236"/>
                    <a:pt x="317" y="250"/>
                  </a:cubicBezTo>
                  <a:cubicBezTo>
                    <a:pt x="273" y="201"/>
                    <a:pt x="289" y="113"/>
                    <a:pt x="289" y="112"/>
                  </a:cubicBezTo>
                  <a:cubicBezTo>
                    <a:pt x="290" y="110"/>
                    <a:pt x="288" y="107"/>
                    <a:pt x="285" y="107"/>
                  </a:cubicBezTo>
                  <a:lnTo>
                    <a:pt x="279" y="105"/>
                  </a:lnTo>
                  <a:cubicBezTo>
                    <a:pt x="278" y="105"/>
                    <a:pt x="277" y="105"/>
                    <a:pt x="275" y="106"/>
                  </a:cubicBezTo>
                  <a:cubicBezTo>
                    <a:pt x="274" y="107"/>
                    <a:pt x="274" y="108"/>
                    <a:pt x="274" y="109"/>
                  </a:cubicBezTo>
                  <a:cubicBezTo>
                    <a:pt x="273" y="113"/>
                    <a:pt x="255" y="212"/>
                    <a:pt x="310" y="266"/>
                  </a:cubicBezTo>
                  <a:cubicBezTo>
                    <a:pt x="259" y="382"/>
                    <a:pt x="205" y="468"/>
                    <a:pt x="150" y="520"/>
                  </a:cubicBezTo>
                  <a:cubicBezTo>
                    <a:pt x="112" y="557"/>
                    <a:pt x="82" y="602"/>
                    <a:pt x="63" y="655"/>
                  </a:cubicBezTo>
                  <a:cubicBezTo>
                    <a:pt x="18" y="593"/>
                    <a:pt x="33" y="469"/>
                    <a:pt x="33" y="468"/>
                  </a:cubicBezTo>
                  <a:cubicBezTo>
                    <a:pt x="34" y="465"/>
                    <a:pt x="32" y="463"/>
                    <a:pt x="29" y="463"/>
                  </a:cubicBezTo>
                  <a:lnTo>
                    <a:pt x="24" y="461"/>
                  </a:lnTo>
                  <a:cubicBezTo>
                    <a:pt x="21" y="461"/>
                    <a:pt x="18" y="463"/>
                    <a:pt x="18" y="466"/>
                  </a:cubicBezTo>
                  <a:cubicBezTo>
                    <a:pt x="17" y="472"/>
                    <a:pt x="0" y="609"/>
                    <a:pt x="58" y="673"/>
                  </a:cubicBezTo>
                  <a:cubicBezTo>
                    <a:pt x="48" y="707"/>
                    <a:pt x="41" y="745"/>
                    <a:pt x="39" y="783"/>
                  </a:cubicBezTo>
                  <a:cubicBezTo>
                    <a:pt x="34" y="865"/>
                    <a:pt x="49" y="928"/>
                    <a:pt x="50" y="929"/>
                  </a:cubicBezTo>
                  <a:cubicBezTo>
                    <a:pt x="50" y="931"/>
                    <a:pt x="52" y="933"/>
                    <a:pt x="55" y="933"/>
                  </a:cubicBezTo>
                  <a:cubicBezTo>
                    <a:pt x="55" y="933"/>
                    <a:pt x="55" y="933"/>
                    <a:pt x="56" y="932"/>
                  </a:cubicBezTo>
                  <a:lnTo>
                    <a:pt x="62" y="931"/>
                  </a:lnTo>
                  <a:cubicBezTo>
                    <a:pt x="64" y="930"/>
                    <a:pt x="66" y="928"/>
                    <a:pt x="65" y="925"/>
                  </a:cubicBezTo>
                  <a:cubicBezTo>
                    <a:pt x="65" y="923"/>
                    <a:pt x="6" y="677"/>
                    <a:pt x="160" y="532"/>
                  </a:cubicBezTo>
                  <a:cubicBezTo>
                    <a:pt x="194" y="500"/>
                    <a:pt x="227" y="457"/>
                    <a:pt x="259" y="402"/>
                  </a:cubicBezTo>
                  <a:cubicBezTo>
                    <a:pt x="397" y="385"/>
                    <a:pt x="439" y="289"/>
                    <a:pt x="440" y="288"/>
                  </a:cubicBezTo>
                  <a:cubicBezTo>
                    <a:pt x="440" y="287"/>
                    <a:pt x="440" y="286"/>
                    <a:pt x="440" y="285"/>
                  </a:cubicBezTo>
                  <a:cubicBezTo>
                    <a:pt x="439" y="283"/>
                    <a:pt x="438" y="282"/>
                    <a:pt x="436" y="28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73" name="Freeform 51">
              <a:extLst>
                <a:ext uri="{FF2B5EF4-FFF2-40B4-BE49-F238E27FC236}">
                  <a16:creationId xmlns:a16="http://schemas.microsoft.com/office/drawing/2014/main" id="{0FEE3118-7098-5F81-8DCE-F6BEEBBCADD7}"/>
                </a:ext>
              </a:extLst>
            </p:cNvPr>
            <p:cNvSpPr>
              <a:spLocks noChangeArrowheads="1"/>
            </p:cNvSpPr>
            <p:nvPr/>
          </p:nvSpPr>
          <p:spPr bwMode="auto">
            <a:xfrm>
              <a:off x="15036696" y="5159704"/>
              <a:ext cx="1274361" cy="1719326"/>
            </a:xfrm>
            <a:custGeom>
              <a:avLst/>
              <a:gdLst>
                <a:gd name="T0" fmla="*/ 596237 w 1021"/>
                <a:gd name="T1" fmla="*/ 657384 h 1381"/>
                <a:gd name="T2" fmla="*/ 596237 w 1021"/>
                <a:gd name="T3" fmla="*/ 657384 h 1381"/>
                <a:gd name="T4" fmla="*/ 212053 w 1021"/>
                <a:gd name="T5" fmla="*/ 851269 h 1381"/>
                <a:gd name="T6" fmla="*/ 212053 w 1021"/>
                <a:gd name="T7" fmla="*/ 851269 h 1381"/>
                <a:gd name="T8" fmla="*/ 59558 w 1021"/>
                <a:gd name="T9" fmla="*/ 481777 h 1381"/>
                <a:gd name="T10" fmla="*/ 59558 w 1021"/>
                <a:gd name="T11" fmla="*/ 481777 h 1381"/>
                <a:gd name="T12" fmla="*/ 384838 w 1021"/>
                <a:gd name="T13" fmla="*/ 248069 h 1381"/>
                <a:gd name="T14" fmla="*/ 384838 w 1021"/>
                <a:gd name="T15" fmla="*/ 248069 h 1381"/>
                <a:gd name="T16" fmla="*/ 584456 w 1021"/>
                <a:gd name="T17" fmla="*/ 6528 h 1381"/>
                <a:gd name="T18" fmla="*/ 584456 w 1021"/>
                <a:gd name="T19" fmla="*/ 6528 h 1381"/>
                <a:gd name="T20" fmla="*/ 596237 w 1021"/>
                <a:gd name="T21" fmla="*/ 657384 h 13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1" h="1381">
                  <a:moveTo>
                    <a:pt x="911" y="1007"/>
                  </a:moveTo>
                  <a:lnTo>
                    <a:pt x="911" y="1007"/>
                  </a:lnTo>
                  <a:cubicBezTo>
                    <a:pt x="801" y="1293"/>
                    <a:pt x="514" y="1380"/>
                    <a:pt x="324" y="1304"/>
                  </a:cubicBezTo>
                  <a:cubicBezTo>
                    <a:pt x="110" y="1218"/>
                    <a:pt x="0" y="920"/>
                    <a:pt x="91" y="738"/>
                  </a:cubicBezTo>
                  <a:cubicBezTo>
                    <a:pt x="222" y="476"/>
                    <a:pt x="499" y="458"/>
                    <a:pt x="588" y="380"/>
                  </a:cubicBezTo>
                  <a:cubicBezTo>
                    <a:pt x="755" y="235"/>
                    <a:pt x="867" y="0"/>
                    <a:pt x="893" y="10"/>
                  </a:cubicBezTo>
                  <a:cubicBezTo>
                    <a:pt x="932" y="27"/>
                    <a:pt x="1020" y="723"/>
                    <a:pt x="911" y="1007"/>
                  </a:cubicBezTo>
                </a:path>
              </a:pathLst>
            </a:custGeom>
            <a:solidFill>
              <a:srgbClr val="4376B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74" name="Freeform 52">
              <a:extLst>
                <a:ext uri="{FF2B5EF4-FFF2-40B4-BE49-F238E27FC236}">
                  <a16:creationId xmlns:a16="http://schemas.microsoft.com/office/drawing/2014/main" id="{7D41ECFD-646E-911E-9337-A45DDC2BC277}"/>
                </a:ext>
              </a:extLst>
            </p:cNvPr>
            <p:cNvSpPr>
              <a:spLocks noChangeArrowheads="1"/>
            </p:cNvSpPr>
            <p:nvPr/>
          </p:nvSpPr>
          <p:spPr bwMode="auto">
            <a:xfrm>
              <a:off x="15454161" y="5456332"/>
              <a:ext cx="730558" cy="1224950"/>
            </a:xfrm>
            <a:custGeom>
              <a:avLst/>
              <a:gdLst>
                <a:gd name="T0" fmla="*/ 376542 w 586"/>
                <a:gd name="T1" fmla="*/ 108357 h 984"/>
                <a:gd name="T2" fmla="*/ 371966 w 586"/>
                <a:gd name="T3" fmla="*/ 109662 h 984"/>
                <a:gd name="T4" fmla="*/ 272601 w 586"/>
                <a:gd name="T5" fmla="*/ 198437 h 984"/>
                <a:gd name="T6" fmla="*/ 337319 w 586"/>
                <a:gd name="T7" fmla="*/ 3917 h 984"/>
                <a:gd name="T8" fmla="*/ 336665 w 586"/>
                <a:gd name="T9" fmla="*/ 1306 h 984"/>
                <a:gd name="T10" fmla="*/ 334704 w 586"/>
                <a:gd name="T11" fmla="*/ 653 h 984"/>
                <a:gd name="T12" fmla="*/ 330128 w 586"/>
                <a:gd name="T13" fmla="*/ 0 h 984"/>
                <a:gd name="T14" fmla="*/ 328167 w 586"/>
                <a:gd name="T15" fmla="*/ 653 h 984"/>
                <a:gd name="T16" fmla="*/ 326859 w 586"/>
                <a:gd name="T17" fmla="*/ 3264 h 984"/>
                <a:gd name="T18" fmla="*/ 143818 w 586"/>
                <a:gd name="T19" fmla="*/ 345959 h 984"/>
                <a:gd name="T20" fmla="*/ 141203 w 586"/>
                <a:gd name="T21" fmla="*/ 177549 h 984"/>
                <a:gd name="T22" fmla="*/ 135320 w 586"/>
                <a:gd name="T23" fmla="*/ 172327 h 984"/>
                <a:gd name="T24" fmla="*/ 133359 w 586"/>
                <a:gd name="T25" fmla="*/ 172327 h 984"/>
                <a:gd name="T26" fmla="*/ 130744 w 586"/>
                <a:gd name="T27" fmla="*/ 174285 h 984"/>
                <a:gd name="T28" fmla="*/ 135320 w 586"/>
                <a:gd name="T29" fmla="*/ 351833 h 984"/>
                <a:gd name="T30" fmla="*/ 123553 w 586"/>
                <a:gd name="T31" fmla="*/ 361625 h 984"/>
                <a:gd name="T32" fmla="*/ 3922 w 586"/>
                <a:gd name="T33" fmla="*/ 638391 h 984"/>
                <a:gd name="T34" fmla="*/ 4576 w 586"/>
                <a:gd name="T35" fmla="*/ 641002 h 984"/>
                <a:gd name="T36" fmla="*/ 7191 w 586"/>
                <a:gd name="T37" fmla="*/ 641655 h 984"/>
                <a:gd name="T38" fmla="*/ 11113 w 586"/>
                <a:gd name="T39" fmla="*/ 641655 h 984"/>
                <a:gd name="T40" fmla="*/ 14382 w 586"/>
                <a:gd name="T41" fmla="*/ 637739 h 984"/>
                <a:gd name="T42" fmla="*/ 38569 w 586"/>
                <a:gd name="T43" fmla="*/ 499355 h 984"/>
                <a:gd name="T44" fmla="*/ 42492 w 586"/>
                <a:gd name="T45" fmla="*/ 499355 h 984"/>
                <a:gd name="T46" fmla="*/ 300710 w 586"/>
                <a:gd name="T47" fmla="*/ 374680 h 984"/>
                <a:gd name="T48" fmla="*/ 298749 w 586"/>
                <a:gd name="T49" fmla="*/ 370110 h 984"/>
                <a:gd name="T50" fmla="*/ 295481 w 586"/>
                <a:gd name="T51" fmla="*/ 368805 h 984"/>
                <a:gd name="T52" fmla="*/ 291558 w 586"/>
                <a:gd name="T53" fmla="*/ 370110 h 984"/>
                <a:gd name="T54" fmla="*/ 42492 w 586"/>
                <a:gd name="T55" fmla="*/ 489564 h 984"/>
                <a:gd name="T56" fmla="*/ 129436 w 586"/>
                <a:gd name="T57" fmla="*/ 370110 h 984"/>
                <a:gd name="T58" fmla="*/ 266063 w 586"/>
                <a:gd name="T59" fmla="*/ 210839 h 984"/>
                <a:gd name="T60" fmla="*/ 381772 w 586"/>
                <a:gd name="T61" fmla="*/ 113579 h 984"/>
                <a:gd name="T62" fmla="*/ 379810 w 586"/>
                <a:gd name="T63" fmla="*/ 109662 h 9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6" h="984">
                  <a:moveTo>
                    <a:pt x="581" y="168"/>
                  </a:moveTo>
                  <a:lnTo>
                    <a:pt x="576" y="166"/>
                  </a:lnTo>
                  <a:cubicBezTo>
                    <a:pt x="573" y="165"/>
                    <a:pt x="570" y="166"/>
                    <a:pt x="569" y="168"/>
                  </a:cubicBezTo>
                  <a:cubicBezTo>
                    <a:pt x="568" y="169"/>
                    <a:pt x="525" y="267"/>
                    <a:pt x="417" y="304"/>
                  </a:cubicBezTo>
                  <a:cubicBezTo>
                    <a:pt x="499" y="148"/>
                    <a:pt x="516" y="7"/>
                    <a:pt x="516" y="6"/>
                  </a:cubicBezTo>
                  <a:cubicBezTo>
                    <a:pt x="516" y="5"/>
                    <a:pt x="515" y="4"/>
                    <a:pt x="515" y="2"/>
                  </a:cubicBezTo>
                  <a:cubicBezTo>
                    <a:pt x="514" y="1"/>
                    <a:pt x="513" y="1"/>
                    <a:pt x="512" y="1"/>
                  </a:cubicBezTo>
                  <a:lnTo>
                    <a:pt x="505" y="0"/>
                  </a:lnTo>
                  <a:cubicBezTo>
                    <a:pt x="504" y="0"/>
                    <a:pt x="503" y="0"/>
                    <a:pt x="502" y="1"/>
                  </a:cubicBezTo>
                  <a:cubicBezTo>
                    <a:pt x="501" y="2"/>
                    <a:pt x="500" y="3"/>
                    <a:pt x="500" y="5"/>
                  </a:cubicBezTo>
                  <a:cubicBezTo>
                    <a:pt x="500" y="7"/>
                    <a:pt x="462" y="322"/>
                    <a:pt x="220" y="530"/>
                  </a:cubicBezTo>
                  <a:cubicBezTo>
                    <a:pt x="169" y="409"/>
                    <a:pt x="215" y="273"/>
                    <a:pt x="216" y="272"/>
                  </a:cubicBezTo>
                  <a:cubicBezTo>
                    <a:pt x="216" y="269"/>
                    <a:pt x="215" y="266"/>
                    <a:pt x="213" y="265"/>
                  </a:cubicBezTo>
                  <a:lnTo>
                    <a:pt x="207" y="264"/>
                  </a:lnTo>
                  <a:cubicBezTo>
                    <a:pt x="206" y="263"/>
                    <a:pt x="205" y="263"/>
                    <a:pt x="204" y="264"/>
                  </a:cubicBezTo>
                  <a:cubicBezTo>
                    <a:pt x="202" y="264"/>
                    <a:pt x="201" y="265"/>
                    <a:pt x="200" y="267"/>
                  </a:cubicBezTo>
                  <a:cubicBezTo>
                    <a:pt x="200" y="268"/>
                    <a:pt x="151" y="413"/>
                    <a:pt x="207" y="539"/>
                  </a:cubicBezTo>
                  <a:cubicBezTo>
                    <a:pt x="201" y="544"/>
                    <a:pt x="195" y="549"/>
                    <a:pt x="189" y="554"/>
                  </a:cubicBezTo>
                  <a:cubicBezTo>
                    <a:pt x="0" y="697"/>
                    <a:pt x="6" y="976"/>
                    <a:pt x="6" y="978"/>
                  </a:cubicBezTo>
                  <a:cubicBezTo>
                    <a:pt x="6" y="979"/>
                    <a:pt x="6" y="981"/>
                    <a:pt x="7" y="982"/>
                  </a:cubicBezTo>
                  <a:cubicBezTo>
                    <a:pt x="9" y="982"/>
                    <a:pt x="10" y="983"/>
                    <a:pt x="11" y="983"/>
                  </a:cubicBezTo>
                  <a:lnTo>
                    <a:pt x="17" y="983"/>
                  </a:lnTo>
                  <a:cubicBezTo>
                    <a:pt x="19" y="983"/>
                    <a:pt x="22" y="981"/>
                    <a:pt x="22" y="977"/>
                  </a:cubicBezTo>
                  <a:cubicBezTo>
                    <a:pt x="22" y="977"/>
                    <a:pt x="19" y="876"/>
                    <a:pt x="59" y="765"/>
                  </a:cubicBezTo>
                  <a:cubicBezTo>
                    <a:pt x="61" y="765"/>
                    <a:pt x="63" y="765"/>
                    <a:pt x="65" y="765"/>
                  </a:cubicBezTo>
                  <a:cubicBezTo>
                    <a:pt x="364" y="765"/>
                    <a:pt x="458" y="576"/>
                    <a:pt x="460" y="574"/>
                  </a:cubicBezTo>
                  <a:cubicBezTo>
                    <a:pt x="461" y="572"/>
                    <a:pt x="460" y="568"/>
                    <a:pt x="457" y="567"/>
                  </a:cubicBezTo>
                  <a:lnTo>
                    <a:pt x="452" y="565"/>
                  </a:lnTo>
                  <a:cubicBezTo>
                    <a:pt x="450" y="563"/>
                    <a:pt x="447" y="565"/>
                    <a:pt x="446" y="567"/>
                  </a:cubicBezTo>
                  <a:cubicBezTo>
                    <a:pt x="445" y="569"/>
                    <a:pt x="352" y="750"/>
                    <a:pt x="65" y="750"/>
                  </a:cubicBezTo>
                  <a:cubicBezTo>
                    <a:pt x="96" y="672"/>
                    <a:pt x="141" y="610"/>
                    <a:pt x="198" y="567"/>
                  </a:cubicBezTo>
                  <a:cubicBezTo>
                    <a:pt x="281" y="504"/>
                    <a:pt x="351" y="422"/>
                    <a:pt x="407" y="323"/>
                  </a:cubicBezTo>
                  <a:cubicBezTo>
                    <a:pt x="534" y="289"/>
                    <a:pt x="583" y="176"/>
                    <a:pt x="584" y="174"/>
                  </a:cubicBezTo>
                  <a:cubicBezTo>
                    <a:pt x="585" y="172"/>
                    <a:pt x="584" y="169"/>
                    <a:pt x="581" y="16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75" name="Freeform 53">
              <a:extLst>
                <a:ext uri="{FF2B5EF4-FFF2-40B4-BE49-F238E27FC236}">
                  <a16:creationId xmlns:a16="http://schemas.microsoft.com/office/drawing/2014/main" id="{12CFA66E-6DA8-6D92-12A8-DD18FD8DB1F5}"/>
                </a:ext>
              </a:extLst>
            </p:cNvPr>
            <p:cNvSpPr>
              <a:spLocks noChangeArrowheads="1"/>
            </p:cNvSpPr>
            <p:nvPr/>
          </p:nvSpPr>
          <p:spPr bwMode="auto">
            <a:xfrm>
              <a:off x="13427267" y="5071817"/>
              <a:ext cx="1109573" cy="1779747"/>
            </a:xfrm>
            <a:custGeom>
              <a:avLst/>
              <a:gdLst>
                <a:gd name="T0" fmla="*/ 0 w 889"/>
                <a:gd name="T1" fmla="*/ 0 h 1428"/>
                <a:gd name="T2" fmla="*/ 0 w 889"/>
                <a:gd name="T3" fmla="*/ 0 h 1428"/>
                <a:gd name="T4" fmla="*/ 282075 w 889"/>
                <a:gd name="T5" fmla="*/ 127435 h 1428"/>
                <a:gd name="T6" fmla="*/ 282075 w 889"/>
                <a:gd name="T7" fmla="*/ 127435 h 1428"/>
                <a:gd name="T8" fmla="*/ 456163 w 889"/>
                <a:gd name="T9" fmla="*/ 759383 h 1428"/>
                <a:gd name="T10" fmla="*/ 456163 w 889"/>
                <a:gd name="T11" fmla="*/ 759383 h 1428"/>
                <a:gd name="T12" fmla="*/ 78536 w 889"/>
                <a:gd name="T13" fmla="*/ 428052 h 1428"/>
                <a:gd name="T14" fmla="*/ 78536 w 889"/>
                <a:gd name="T15" fmla="*/ 428052 h 1428"/>
                <a:gd name="T16" fmla="*/ 0 w 889"/>
                <a:gd name="T17" fmla="*/ 0 h 14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9" h="1428">
                  <a:moveTo>
                    <a:pt x="0" y="0"/>
                  </a:moveTo>
                  <a:lnTo>
                    <a:pt x="0" y="0"/>
                  </a:lnTo>
                  <a:cubicBezTo>
                    <a:pt x="0" y="0"/>
                    <a:pt x="208" y="69"/>
                    <a:pt x="431" y="195"/>
                  </a:cubicBezTo>
                  <a:cubicBezTo>
                    <a:pt x="831" y="422"/>
                    <a:pt x="888" y="896"/>
                    <a:pt x="697" y="1162"/>
                  </a:cubicBezTo>
                  <a:cubicBezTo>
                    <a:pt x="507" y="1427"/>
                    <a:pt x="120" y="1179"/>
                    <a:pt x="120" y="655"/>
                  </a:cubicBezTo>
                  <a:cubicBezTo>
                    <a:pt x="120" y="288"/>
                    <a:pt x="0" y="0"/>
                    <a:pt x="0" y="0"/>
                  </a:cubicBezTo>
                </a:path>
              </a:pathLst>
            </a:custGeom>
            <a:solidFill>
              <a:srgbClr val="4376B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76" name="Freeform 54">
              <a:extLst>
                <a:ext uri="{FF2B5EF4-FFF2-40B4-BE49-F238E27FC236}">
                  <a16:creationId xmlns:a16="http://schemas.microsoft.com/office/drawing/2014/main" id="{982895B1-F9E6-A5BA-5B90-B05576826472}"/>
                </a:ext>
              </a:extLst>
            </p:cNvPr>
            <p:cNvSpPr>
              <a:spLocks noChangeArrowheads="1"/>
            </p:cNvSpPr>
            <p:nvPr/>
          </p:nvSpPr>
          <p:spPr bwMode="auto">
            <a:xfrm>
              <a:off x="13559095" y="5214636"/>
              <a:ext cx="747039" cy="1159035"/>
            </a:xfrm>
            <a:custGeom>
              <a:avLst/>
              <a:gdLst>
                <a:gd name="T0" fmla="*/ 389766 w 601"/>
                <a:gd name="T1" fmla="*/ 407124 h 930"/>
                <a:gd name="T2" fmla="*/ 385855 w 601"/>
                <a:gd name="T3" fmla="*/ 405163 h 930"/>
                <a:gd name="T4" fmla="*/ 332409 w 601"/>
                <a:gd name="T5" fmla="*/ 433917 h 930"/>
                <a:gd name="T6" fmla="*/ 280266 w 601"/>
                <a:gd name="T7" fmla="*/ 519524 h 930"/>
                <a:gd name="T8" fmla="*/ 270490 w 601"/>
                <a:gd name="T9" fmla="*/ 469205 h 930"/>
                <a:gd name="T10" fmla="*/ 270490 w 601"/>
                <a:gd name="T11" fmla="*/ 468552 h 930"/>
                <a:gd name="T12" fmla="*/ 186410 w 601"/>
                <a:gd name="T13" fmla="*/ 245058 h 930"/>
                <a:gd name="T14" fmla="*/ 186410 w 601"/>
                <a:gd name="T15" fmla="*/ 243751 h 930"/>
                <a:gd name="T16" fmla="*/ 213785 w 601"/>
                <a:gd name="T17" fmla="*/ 107826 h 930"/>
                <a:gd name="T18" fmla="*/ 214436 w 601"/>
                <a:gd name="T19" fmla="*/ 103251 h 930"/>
                <a:gd name="T20" fmla="*/ 212481 w 601"/>
                <a:gd name="T21" fmla="*/ 100637 h 930"/>
                <a:gd name="T22" fmla="*/ 207267 w 601"/>
                <a:gd name="T23" fmla="*/ 99330 h 930"/>
                <a:gd name="T24" fmla="*/ 183151 w 601"/>
                <a:gd name="T25" fmla="*/ 133312 h 930"/>
                <a:gd name="T26" fmla="*/ 172070 w 601"/>
                <a:gd name="T27" fmla="*/ 218265 h 930"/>
                <a:gd name="T28" fmla="*/ 138178 w 601"/>
                <a:gd name="T29" fmla="*/ 161412 h 930"/>
                <a:gd name="T30" fmla="*/ 136222 w 601"/>
                <a:gd name="T31" fmla="*/ 158144 h 930"/>
                <a:gd name="T32" fmla="*/ 8473 w 601"/>
                <a:gd name="T33" fmla="*/ 653 h 930"/>
                <a:gd name="T34" fmla="*/ 6518 w 601"/>
                <a:gd name="T35" fmla="*/ 0 h 930"/>
                <a:gd name="T36" fmla="*/ 3911 w 601"/>
                <a:gd name="T37" fmla="*/ 1307 h 930"/>
                <a:gd name="T38" fmla="*/ 1304 w 601"/>
                <a:gd name="T39" fmla="*/ 3921 h 930"/>
                <a:gd name="T40" fmla="*/ 1304 w 601"/>
                <a:gd name="T41" fmla="*/ 8495 h 930"/>
                <a:gd name="T42" fmla="*/ 114062 w 601"/>
                <a:gd name="T43" fmla="*/ 143768 h 930"/>
                <a:gd name="T44" fmla="*/ 34544 w 601"/>
                <a:gd name="T45" fmla="*/ 159451 h 930"/>
                <a:gd name="T46" fmla="*/ 37152 w 601"/>
                <a:gd name="T47" fmla="*/ 166640 h 930"/>
                <a:gd name="T48" fmla="*/ 41714 w 601"/>
                <a:gd name="T49" fmla="*/ 166640 h 930"/>
                <a:gd name="T50" fmla="*/ 128401 w 601"/>
                <a:gd name="T51" fmla="*/ 165333 h 930"/>
                <a:gd name="T52" fmla="*/ 253543 w 601"/>
                <a:gd name="T53" fmla="*/ 443066 h 930"/>
                <a:gd name="T54" fmla="*/ 78214 w 601"/>
                <a:gd name="T55" fmla="*/ 399282 h 930"/>
                <a:gd name="T56" fmla="*/ 76258 w 601"/>
                <a:gd name="T57" fmla="*/ 403203 h 930"/>
                <a:gd name="T58" fmla="*/ 77562 w 601"/>
                <a:gd name="T59" fmla="*/ 407124 h 930"/>
                <a:gd name="T60" fmla="*/ 82125 w 601"/>
                <a:gd name="T61" fmla="*/ 408431 h 930"/>
                <a:gd name="T62" fmla="*/ 260713 w 601"/>
                <a:gd name="T63" fmla="*/ 471819 h 930"/>
                <a:gd name="T64" fmla="*/ 279614 w 601"/>
                <a:gd name="T65" fmla="*/ 604478 h 930"/>
                <a:gd name="T66" fmla="*/ 280266 w 601"/>
                <a:gd name="T67" fmla="*/ 606438 h 930"/>
                <a:gd name="T68" fmla="*/ 282873 w 601"/>
                <a:gd name="T69" fmla="*/ 607092 h 930"/>
                <a:gd name="T70" fmla="*/ 286784 w 601"/>
                <a:gd name="T71" fmla="*/ 607092 h 930"/>
                <a:gd name="T72" fmla="*/ 289391 w 601"/>
                <a:gd name="T73" fmla="*/ 603824 h 930"/>
                <a:gd name="T74" fmla="*/ 284829 w 601"/>
                <a:gd name="T75" fmla="*/ 556119 h 930"/>
                <a:gd name="T76" fmla="*/ 285481 w 601"/>
                <a:gd name="T77" fmla="*/ 556119 h 930"/>
                <a:gd name="T78" fmla="*/ 387810 w 601"/>
                <a:gd name="T79" fmla="*/ 414966 h 930"/>
                <a:gd name="T80" fmla="*/ 390417 w 601"/>
                <a:gd name="T81" fmla="*/ 411045 h 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1" h="930">
                  <a:moveTo>
                    <a:pt x="598" y="623"/>
                  </a:moveTo>
                  <a:lnTo>
                    <a:pt x="598" y="623"/>
                  </a:lnTo>
                  <a:cubicBezTo>
                    <a:pt x="597" y="621"/>
                    <a:pt x="594" y="619"/>
                    <a:pt x="592" y="620"/>
                  </a:cubicBezTo>
                  <a:cubicBezTo>
                    <a:pt x="590" y="620"/>
                    <a:pt x="551" y="630"/>
                    <a:pt x="510" y="664"/>
                  </a:cubicBezTo>
                  <a:cubicBezTo>
                    <a:pt x="482" y="687"/>
                    <a:pt x="446" y="729"/>
                    <a:pt x="430" y="795"/>
                  </a:cubicBezTo>
                  <a:cubicBezTo>
                    <a:pt x="426" y="769"/>
                    <a:pt x="420" y="743"/>
                    <a:pt x="415" y="718"/>
                  </a:cubicBezTo>
                  <a:cubicBezTo>
                    <a:pt x="415" y="718"/>
                    <a:pt x="415" y="718"/>
                    <a:pt x="415" y="717"/>
                  </a:cubicBezTo>
                  <a:cubicBezTo>
                    <a:pt x="388" y="601"/>
                    <a:pt x="345" y="485"/>
                    <a:pt x="286" y="375"/>
                  </a:cubicBezTo>
                  <a:cubicBezTo>
                    <a:pt x="286" y="374"/>
                    <a:pt x="286" y="373"/>
                    <a:pt x="286" y="373"/>
                  </a:cubicBezTo>
                  <a:cubicBezTo>
                    <a:pt x="256" y="221"/>
                    <a:pt x="327" y="166"/>
                    <a:pt x="328" y="165"/>
                  </a:cubicBezTo>
                  <a:cubicBezTo>
                    <a:pt x="330" y="163"/>
                    <a:pt x="331" y="160"/>
                    <a:pt x="329" y="158"/>
                  </a:cubicBezTo>
                  <a:lnTo>
                    <a:pt x="326" y="154"/>
                  </a:lnTo>
                  <a:cubicBezTo>
                    <a:pt x="324" y="151"/>
                    <a:pt x="321" y="151"/>
                    <a:pt x="318" y="152"/>
                  </a:cubicBezTo>
                  <a:cubicBezTo>
                    <a:pt x="318" y="153"/>
                    <a:pt x="298" y="168"/>
                    <a:pt x="281" y="204"/>
                  </a:cubicBezTo>
                  <a:cubicBezTo>
                    <a:pt x="270" y="230"/>
                    <a:pt x="259" y="272"/>
                    <a:pt x="264" y="334"/>
                  </a:cubicBezTo>
                  <a:cubicBezTo>
                    <a:pt x="248" y="304"/>
                    <a:pt x="231" y="275"/>
                    <a:pt x="212" y="247"/>
                  </a:cubicBezTo>
                  <a:cubicBezTo>
                    <a:pt x="212" y="245"/>
                    <a:pt x="211" y="244"/>
                    <a:pt x="211" y="244"/>
                  </a:cubicBezTo>
                  <a:lnTo>
                    <a:pt x="209" y="242"/>
                  </a:lnTo>
                  <a:cubicBezTo>
                    <a:pt x="109" y="90"/>
                    <a:pt x="14" y="2"/>
                    <a:pt x="13" y="1"/>
                  </a:cubicBezTo>
                  <a:cubicBezTo>
                    <a:pt x="12" y="0"/>
                    <a:pt x="11" y="0"/>
                    <a:pt x="10" y="0"/>
                  </a:cubicBezTo>
                  <a:cubicBezTo>
                    <a:pt x="8" y="0"/>
                    <a:pt x="6" y="1"/>
                    <a:pt x="6" y="2"/>
                  </a:cubicBezTo>
                  <a:lnTo>
                    <a:pt x="2" y="6"/>
                  </a:lnTo>
                  <a:cubicBezTo>
                    <a:pt x="0" y="8"/>
                    <a:pt x="0" y="11"/>
                    <a:pt x="2" y="13"/>
                  </a:cubicBezTo>
                  <a:cubicBezTo>
                    <a:pt x="3" y="14"/>
                    <a:pt x="84" y="88"/>
                    <a:pt x="175" y="220"/>
                  </a:cubicBezTo>
                  <a:cubicBezTo>
                    <a:pt x="111" y="193"/>
                    <a:pt x="54" y="243"/>
                    <a:pt x="53" y="244"/>
                  </a:cubicBezTo>
                  <a:cubicBezTo>
                    <a:pt x="52" y="245"/>
                    <a:pt x="52" y="249"/>
                    <a:pt x="53" y="250"/>
                  </a:cubicBezTo>
                  <a:lnTo>
                    <a:pt x="57" y="255"/>
                  </a:lnTo>
                  <a:cubicBezTo>
                    <a:pt x="59" y="257"/>
                    <a:pt x="62" y="257"/>
                    <a:pt x="64" y="255"/>
                  </a:cubicBezTo>
                  <a:cubicBezTo>
                    <a:pt x="65" y="255"/>
                    <a:pt x="131" y="197"/>
                    <a:pt x="197" y="253"/>
                  </a:cubicBezTo>
                  <a:cubicBezTo>
                    <a:pt x="286" y="388"/>
                    <a:pt x="350" y="531"/>
                    <a:pt x="389" y="678"/>
                  </a:cubicBezTo>
                  <a:cubicBezTo>
                    <a:pt x="283" y="545"/>
                    <a:pt x="121" y="610"/>
                    <a:pt x="120" y="611"/>
                  </a:cubicBezTo>
                  <a:cubicBezTo>
                    <a:pt x="117" y="612"/>
                    <a:pt x="116" y="615"/>
                    <a:pt x="117" y="617"/>
                  </a:cubicBezTo>
                  <a:lnTo>
                    <a:pt x="119" y="623"/>
                  </a:lnTo>
                  <a:cubicBezTo>
                    <a:pt x="120" y="625"/>
                    <a:pt x="123" y="627"/>
                    <a:pt x="126" y="625"/>
                  </a:cubicBezTo>
                  <a:cubicBezTo>
                    <a:pt x="127" y="624"/>
                    <a:pt x="304" y="555"/>
                    <a:pt x="400" y="722"/>
                  </a:cubicBezTo>
                  <a:cubicBezTo>
                    <a:pt x="415" y="789"/>
                    <a:pt x="425" y="857"/>
                    <a:pt x="429" y="925"/>
                  </a:cubicBezTo>
                  <a:cubicBezTo>
                    <a:pt x="429" y="926"/>
                    <a:pt x="430" y="927"/>
                    <a:pt x="430" y="928"/>
                  </a:cubicBezTo>
                  <a:cubicBezTo>
                    <a:pt x="431" y="929"/>
                    <a:pt x="433" y="929"/>
                    <a:pt x="434" y="929"/>
                  </a:cubicBezTo>
                  <a:lnTo>
                    <a:pt x="440" y="929"/>
                  </a:lnTo>
                  <a:cubicBezTo>
                    <a:pt x="442" y="929"/>
                    <a:pt x="445" y="926"/>
                    <a:pt x="444" y="924"/>
                  </a:cubicBezTo>
                  <a:cubicBezTo>
                    <a:pt x="443" y="902"/>
                    <a:pt x="441" y="879"/>
                    <a:pt x="437" y="851"/>
                  </a:cubicBezTo>
                  <a:cubicBezTo>
                    <a:pt x="438" y="851"/>
                    <a:pt x="438" y="851"/>
                    <a:pt x="438" y="851"/>
                  </a:cubicBezTo>
                  <a:cubicBezTo>
                    <a:pt x="447" y="675"/>
                    <a:pt x="594" y="635"/>
                    <a:pt x="595" y="635"/>
                  </a:cubicBezTo>
                  <a:cubicBezTo>
                    <a:pt x="598" y="634"/>
                    <a:pt x="600" y="632"/>
                    <a:pt x="599" y="629"/>
                  </a:cubicBezTo>
                  <a:lnTo>
                    <a:pt x="598" y="62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77" name="Freeform 55">
              <a:extLst>
                <a:ext uri="{FF2B5EF4-FFF2-40B4-BE49-F238E27FC236}">
                  <a16:creationId xmlns:a16="http://schemas.microsoft.com/office/drawing/2014/main" id="{1D5455C7-6A4B-4B37-BD47-0BE13350503A}"/>
                </a:ext>
              </a:extLst>
            </p:cNvPr>
            <p:cNvSpPr>
              <a:spLocks noChangeArrowheads="1"/>
            </p:cNvSpPr>
            <p:nvPr/>
          </p:nvSpPr>
          <p:spPr bwMode="auto">
            <a:xfrm>
              <a:off x="14586275" y="5093789"/>
              <a:ext cx="483379" cy="291133"/>
            </a:xfrm>
            <a:custGeom>
              <a:avLst/>
              <a:gdLst>
                <a:gd name="T0" fmla="*/ 51475 w 389"/>
                <a:gd name="T1" fmla="*/ 0 h 232"/>
                <a:gd name="T2" fmla="*/ 51475 w 389"/>
                <a:gd name="T3" fmla="*/ 0 h 232"/>
                <a:gd name="T4" fmla="*/ 0 w 389"/>
                <a:gd name="T5" fmla="*/ 90147 h 232"/>
                <a:gd name="T6" fmla="*/ 0 w 389"/>
                <a:gd name="T7" fmla="*/ 90147 h 232"/>
                <a:gd name="T8" fmla="*/ 127711 w 389"/>
                <a:gd name="T9" fmla="*/ 151999 h 232"/>
                <a:gd name="T10" fmla="*/ 127711 w 389"/>
                <a:gd name="T11" fmla="*/ 151999 h 232"/>
                <a:gd name="T12" fmla="*/ 252815 w 389"/>
                <a:gd name="T13" fmla="*/ 86199 h 232"/>
                <a:gd name="T14" fmla="*/ 252815 w 389"/>
                <a:gd name="T15" fmla="*/ 86199 h 232"/>
                <a:gd name="T16" fmla="*/ 207204 w 389"/>
                <a:gd name="T17" fmla="*/ 0 h 232"/>
                <a:gd name="T18" fmla="*/ 51475 w 389"/>
                <a:gd name="T19" fmla="*/ 0 h 2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9" h="232">
                  <a:moveTo>
                    <a:pt x="79" y="0"/>
                  </a:moveTo>
                  <a:lnTo>
                    <a:pt x="79" y="0"/>
                  </a:lnTo>
                  <a:cubicBezTo>
                    <a:pt x="79" y="0"/>
                    <a:pt x="74" y="109"/>
                    <a:pt x="0" y="137"/>
                  </a:cubicBezTo>
                  <a:cubicBezTo>
                    <a:pt x="0" y="137"/>
                    <a:pt x="72" y="231"/>
                    <a:pt x="196" y="231"/>
                  </a:cubicBezTo>
                  <a:cubicBezTo>
                    <a:pt x="320" y="231"/>
                    <a:pt x="388" y="131"/>
                    <a:pt x="388" y="131"/>
                  </a:cubicBezTo>
                  <a:cubicBezTo>
                    <a:pt x="388" y="131"/>
                    <a:pt x="312" y="86"/>
                    <a:pt x="318" y="0"/>
                  </a:cubicBezTo>
                  <a:lnTo>
                    <a:pt x="79" y="0"/>
                  </a:ln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78" name="Freeform 43">
              <a:extLst>
                <a:ext uri="{FF2B5EF4-FFF2-40B4-BE49-F238E27FC236}">
                  <a16:creationId xmlns:a16="http://schemas.microsoft.com/office/drawing/2014/main" id="{B096C5E7-433A-D156-97AF-8A564E8E122C}"/>
                </a:ext>
              </a:extLst>
            </p:cNvPr>
            <p:cNvSpPr>
              <a:spLocks noChangeArrowheads="1"/>
            </p:cNvSpPr>
            <p:nvPr/>
          </p:nvSpPr>
          <p:spPr bwMode="auto">
            <a:xfrm>
              <a:off x="14602753" y="5225624"/>
              <a:ext cx="641413" cy="570029"/>
            </a:xfrm>
            <a:custGeom>
              <a:avLst/>
              <a:gdLst>
                <a:gd name="connsiteX0" fmla="*/ 124908 w 641413"/>
                <a:gd name="connsiteY0" fmla="*/ 0 h 570029"/>
                <a:gd name="connsiteX1" fmla="*/ 228582 w 641413"/>
                <a:gd name="connsiteY1" fmla="*/ 93550 h 570029"/>
                <a:gd name="connsiteX2" fmla="*/ 332256 w 641413"/>
                <a:gd name="connsiteY2" fmla="*/ 0 h 570029"/>
                <a:gd name="connsiteX3" fmla="*/ 454666 w 641413"/>
                <a:gd name="connsiteY3" fmla="*/ 66109 h 570029"/>
                <a:gd name="connsiteX4" fmla="*/ 454666 w 641413"/>
                <a:gd name="connsiteY4" fmla="*/ 111596 h 570029"/>
                <a:gd name="connsiteX5" fmla="*/ 455916 w 641413"/>
                <a:gd name="connsiteY5" fmla="*/ 111596 h 570029"/>
                <a:gd name="connsiteX6" fmla="*/ 455916 w 641413"/>
                <a:gd name="connsiteY6" fmla="*/ 65915 h 570029"/>
                <a:gd name="connsiteX7" fmla="*/ 641413 w 641413"/>
                <a:gd name="connsiteY7" fmla="*/ 570028 h 570029"/>
                <a:gd name="connsiteX8" fmla="*/ 455916 w 641413"/>
                <a:gd name="connsiteY8" fmla="*/ 570028 h 570029"/>
                <a:gd name="connsiteX9" fmla="*/ 455916 w 641413"/>
                <a:gd name="connsiteY9" fmla="*/ 457655 h 570029"/>
                <a:gd name="connsiteX10" fmla="*/ 454666 w 641413"/>
                <a:gd name="connsiteY10" fmla="*/ 457655 h 570029"/>
                <a:gd name="connsiteX11" fmla="*/ 454666 w 641413"/>
                <a:gd name="connsiteY11" fmla="*/ 570029 h 570029"/>
                <a:gd name="connsiteX12" fmla="*/ 0 w 641413"/>
                <a:gd name="connsiteY12" fmla="*/ 570029 h 570029"/>
                <a:gd name="connsiteX13" fmla="*/ 0 w 641413"/>
                <a:gd name="connsiteY13" fmla="*/ 66109 h 570029"/>
                <a:gd name="connsiteX0" fmla="*/ 124908 w 641413"/>
                <a:gd name="connsiteY0" fmla="*/ 0 h 570029"/>
                <a:gd name="connsiteX1" fmla="*/ 228582 w 641413"/>
                <a:gd name="connsiteY1" fmla="*/ 93550 h 570029"/>
                <a:gd name="connsiteX2" fmla="*/ 332256 w 641413"/>
                <a:gd name="connsiteY2" fmla="*/ 0 h 570029"/>
                <a:gd name="connsiteX3" fmla="*/ 454666 w 641413"/>
                <a:gd name="connsiteY3" fmla="*/ 66109 h 570029"/>
                <a:gd name="connsiteX4" fmla="*/ 454666 w 641413"/>
                <a:gd name="connsiteY4" fmla="*/ 111596 h 570029"/>
                <a:gd name="connsiteX5" fmla="*/ 455916 w 641413"/>
                <a:gd name="connsiteY5" fmla="*/ 65915 h 570029"/>
                <a:gd name="connsiteX6" fmla="*/ 641413 w 641413"/>
                <a:gd name="connsiteY6" fmla="*/ 570028 h 570029"/>
                <a:gd name="connsiteX7" fmla="*/ 455916 w 641413"/>
                <a:gd name="connsiteY7" fmla="*/ 570028 h 570029"/>
                <a:gd name="connsiteX8" fmla="*/ 455916 w 641413"/>
                <a:gd name="connsiteY8" fmla="*/ 457655 h 570029"/>
                <a:gd name="connsiteX9" fmla="*/ 454666 w 641413"/>
                <a:gd name="connsiteY9" fmla="*/ 457655 h 570029"/>
                <a:gd name="connsiteX10" fmla="*/ 454666 w 641413"/>
                <a:gd name="connsiteY10" fmla="*/ 570029 h 570029"/>
                <a:gd name="connsiteX11" fmla="*/ 0 w 641413"/>
                <a:gd name="connsiteY11" fmla="*/ 570029 h 570029"/>
                <a:gd name="connsiteX12" fmla="*/ 0 w 641413"/>
                <a:gd name="connsiteY12" fmla="*/ 66109 h 570029"/>
                <a:gd name="connsiteX13" fmla="*/ 124908 w 641413"/>
                <a:gd name="connsiteY13" fmla="*/ 0 h 570029"/>
                <a:gd name="connsiteX0" fmla="*/ 124908 w 641413"/>
                <a:gd name="connsiteY0" fmla="*/ 0 h 570029"/>
                <a:gd name="connsiteX1" fmla="*/ 228582 w 641413"/>
                <a:gd name="connsiteY1" fmla="*/ 93550 h 570029"/>
                <a:gd name="connsiteX2" fmla="*/ 332256 w 641413"/>
                <a:gd name="connsiteY2" fmla="*/ 0 h 570029"/>
                <a:gd name="connsiteX3" fmla="*/ 454666 w 641413"/>
                <a:gd name="connsiteY3" fmla="*/ 66109 h 570029"/>
                <a:gd name="connsiteX4" fmla="*/ 455916 w 641413"/>
                <a:gd name="connsiteY4" fmla="*/ 65915 h 570029"/>
                <a:gd name="connsiteX5" fmla="*/ 641413 w 641413"/>
                <a:gd name="connsiteY5" fmla="*/ 570028 h 570029"/>
                <a:gd name="connsiteX6" fmla="*/ 455916 w 641413"/>
                <a:gd name="connsiteY6" fmla="*/ 570028 h 570029"/>
                <a:gd name="connsiteX7" fmla="*/ 455916 w 641413"/>
                <a:gd name="connsiteY7" fmla="*/ 457655 h 570029"/>
                <a:gd name="connsiteX8" fmla="*/ 454666 w 641413"/>
                <a:gd name="connsiteY8" fmla="*/ 457655 h 570029"/>
                <a:gd name="connsiteX9" fmla="*/ 454666 w 641413"/>
                <a:gd name="connsiteY9" fmla="*/ 570029 h 570029"/>
                <a:gd name="connsiteX10" fmla="*/ 0 w 641413"/>
                <a:gd name="connsiteY10" fmla="*/ 570029 h 570029"/>
                <a:gd name="connsiteX11" fmla="*/ 0 w 641413"/>
                <a:gd name="connsiteY11" fmla="*/ 66109 h 570029"/>
                <a:gd name="connsiteX12" fmla="*/ 124908 w 641413"/>
                <a:gd name="connsiteY12" fmla="*/ 0 h 570029"/>
                <a:gd name="connsiteX0" fmla="*/ 124908 w 641413"/>
                <a:gd name="connsiteY0" fmla="*/ 0 h 570029"/>
                <a:gd name="connsiteX1" fmla="*/ 228582 w 641413"/>
                <a:gd name="connsiteY1" fmla="*/ 93550 h 570029"/>
                <a:gd name="connsiteX2" fmla="*/ 332256 w 641413"/>
                <a:gd name="connsiteY2" fmla="*/ 0 h 570029"/>
                <a:gd name="connsiteX3" fmla="*/ 454666 w 641413"/>
                <a:gd name="connsiteY3" fmla="*/ 66109 h 570029"/>
                <a:gd name="connsiteX4" fmla="*/ 455916 w 641413"/>
                <a:gd name="connsiteY4" fmla="*/ 65915 h 570029"/>
                <a:gd name="connsiteX5" fmla="*/ 641413 w 641413"/>
                <a:gd name="connsiteY5" fmla="*/ 570028 h 570029"/>
                <a:gd name="connsiteX6" fmla="*/ 455916 w 641413"/>
                <a:gd name="connsiteY6" fmla="*/ 570028 h 570029"/>
                <a:gd name="connsiteX7" fmla="*/ 455916 w 641413"/>
                <a:gd name="connsiteY7" fmla="*/ 457655 h 570029"/>
                <a:gd name="connsiteX8" fmla="*/ 454666 w 641413"/>
                <a:gd name="connsiteY8" fmla="*/ 570029 h 570029"/>
                <a:gd name="connsiteX9" fmla="*/ 0 w 641413"/>
                <a:gd name="connsiteY9" fmla="*/ 570029 h 570029"/>
                <a:gd name="connsiteX10" fmla="*/ 0 w 641413"/>
                <a:gd name="connsiteY10" fmla="*/ 66109 h 570029"/>
                <a:gd name="connsiteX11" fmla="*/ 124908 w 641413"/>
                <a:gd name="connsiteY11" fmla="*/ 0 h 570029"/>
                <a:gd name="connsiteX0" fmla="*/ 124908 w 641413"/>
                <a:gd name="connsiteY0" fmla="*/ 0 h 570029"/>
                <a:gd name="connsiteX1" fmla="*/ 228582 w 641413"/>
                <a:gd name="connsiteY1" fmla="*/ 93550 h 570029"/>
                <a:gd name="connsiteX2" fmla="*/ 332256 w 641413"/>
                <a:gd name="connsiteY2" fmla="*/ 0 h 570029"/>
                <a:gd name="connsiteX3" fmla="*/ 454666 w 641413"/>
                <a:gd name="connsiteY3" fmla="*/ 66109 h 570029"/>
                <a:gd name="connsiteX4" fmla="*/ 455916 w 641413"/>
                <a:gd name="connsiteY4" fmla="*/ 65915 h 570029"/>
                <a:gd name="connsiteX5" fmla="*/ 641413 w 641413"/>
                <a:gd name="connsiteY5" fmla="*/ 570028 h 570029"/>
                <a:gd name="connsiteX6" fmla="*/ 455916 w 641413"/>
                <a:gd name="connsiteY6" fmla="*/ 570028 h 570029"/>
                <a:gd name="connsiteX7" fmla="*/ 454666 w 641413"/>
                <a:gd name="connsiteY7" fmla="*/ 570029 h 570029"/>
                <a:gd name="connsiteX8" fmla="*/ 0 w 641413"/>
                <a:gd name="connsiteY8" fmla="*/ 570029 h 570029"/>
                <a:gd name="connsiteX9" fmla="*/ 0 w 641413"/>
                <a:gd name="connsiteY9" fmla="*/ 66109 h 570029"/>
                <a:gd name="connsiteX10" fmla="*/ 124908 w 641413"/>
                <a:gd name="connsiteY10" fmla="*/ 0 h 570029"/>
                <a:gd name="connsiteX0" fmla="*/ 124908 w 641413"/>
                <a:gd name="connsiteY0" fmla="*/ 0 h 570029"/>
                <a:gd name="connsiteX1" fmla="*/ 228582 w 641413"/>
                <a:gd name="connsiteY1" fmla="*/ 93550 h 570029"/>
                <a:gd name="connsiteX2" fmla="*/ 332256 w 641413"/>
                <a:gd name="connsiteY2" fmla="*/ 0 h 570029"/>
                <a:gd name="connsiteX3" fmla="*/ 454666 w 641413"/>
                <a:gd name="connsiteY3" fmla="*/ 66109 h 570029"/>
                <a:gd name="connsiteX4" fmla="*/ 455916 w 641413"/>
                <a:gd name="connsiteY4" fmla="*/ 65915 h 570029"/>
                <a:gd name="connsiteX5" fmla="*/ 641413 w 641413"/>
                <a:gd name="connsiteY5" fmla="*/ 570028 h 570029"/>
                <a:gd name="connsiteX6" fmla="*/ 455916 w 641413"/>
                <a:gd name="connsiteY6" fmla="*/ 570028 h 570029"/>
                <a:gd name="connsiteX7" fmla="*/ 0 w 641413"/>
                <a:gd name="connsiteY7" fmla="*/ 570029 h 570029"/>
                <a:gd name="connsiteX8" fmla="*/ 0 w 641413"/>
                <a:gd name="connsiteY8" fmla="*/ 66109 h 570029"/>
                <a:gd name="connsiteX9" fmla="*/ 124908 w 641413"/>
                <a:gd name="connsiteY9" fmla="*/ 0 h 570029"/>
                <a:gd name="connsiteX0" fmla="*/ 124908 w 641413"/>
                <a:gd name="connsiteY0" fmla="*/ 0 h 570029"/>
                <a:gd name="connsiteX1" fmla="*/ 228582 w 641413"/>
                <a:gd name="connsiteY1" fmla="*/ 93550 h 570029"/>
                <a:gd name="connsiteX2" fmla="*/ 332256 w 641413"/>
                <a:gd name="connsiteY2" fmla="*/ 0 h 570029"/>
                <a:gd name="connsiteX3" fmla="*/ 454666 w 641413"/>
                <a:gd name="connsiteY3" fmla="*/ 66109 h 570029"/>
                <a:gd name="connsiteX4" fmla="*/ 455916 w 641413"/>
                <a:gd name="connsiteY4" fmla="*/ 65915 h 570029"/>
                <a:gd name="connsiteX5" fmla="*/ 641413 w 641413"/>
                <a:gd name="connsiteY5" fmla="*/ 570028 h 570029"/>
                <a:gd name="connsiteX6" fmla="*/ 0 w 641413"/>
                <a:gd name="connsiteY6" fmla="*/ 570029 h 570029"/>
                <a:gd name="connsiteX7" fmla="*/ 0 w 641413"/>
                <a:gd name="connsiteY7" fmla="*/ 66109 h 570029"/>
                <a:gd name="connsiteX8" fmla="*/ 124908 w 641413"/>
                <a:gd name="connsiteY8" fmla="*/ 0 h 5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413" h="570029">
                  <a:moveTo>
                    <a:pt x="124908" y="0"/>
                  </a:moveTo>
                  <a:cubicBezTo>
                    <a:pt x="146143" y="41162"/>
                    <a:pt x="217340" y="93550"/>
                    <a:pt x="228582" y="93550"/>
                  </a:cubicBezTo>
                  <a:cubicBezTo>
                    <a:pt x="241073" y="93550"/>
                    <a:pt x="309772" y="42409"/>
                    <a:pt x="332256" y="0"/>
                  </a:cubicBezTo>
                  <a:lnTo>
                    <a:pt x="454666" y="66109"/>
                  </a:lnTo>
                  <a:lnTo>
                    <a:pt x="455916" y="65915"/>
                  </a:lnTo>
                  <a:cubicBezTo>
                    <a:pt x="455916" y="65915"/>
                    <a:pt x="601033" y="147023"/>
                    <a:pt x="641413" y="570028"/>
                  </a:cubicBezTo>
                  <a:lnTo>
                    <a:pt x="0" y="570029"/>
                  </a:lnTo>
                  <a:lnTo>
                    <a:pt x="0" y="66109"/>
                  </a:lnTo>
                  <a:lnTo>
                    <a:pt x="124908" y="0"/>
                  </a:lnTo>
                  <a:close/>
                </a:path>
              </a:pathLst>
            </a:custGeom>
            <a:solidFill>
              <a:srgbClr val="F471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279" name="Freeform 58">
              <a:extLst>
                <a:ext uri="{FF2B5EF4-FFF2-40B4-BE49-F238E27FC236}">
                  <a16:creationId xmlns:a16="http://schemas.microsoft.com/office/drawing/2014/main" id="{33664A67-017C-580F-E985-89D9037546B1}"/>
                </a:ext>
              </a:extLst>
            </p:cNvPr>
            <p:cNvSpPr>
              <a:spLocks noChangeArrowheads="1"/>
            </p:cNvSpPr>
            <p:nvPr/>
          </p:nvSpPr>
          <p:spPr bwMode="auto">
            <a:xfrm>
              <a:off x="14729093" y="5198159"/>
              <a:ext cx="208731" cy="120848"/>
            </a:xfrm>
            <a:custGeom>
              <a:avLst/>
              <a:gdLst>
                <a:gd name="T0" fmla="*/ 54398 w 167"/>
                <a:gd name="T1" fmla="*/ 62714 h 97"/>
                <a:gd name="T2" fmla="*/ 54398 w 167"/>
                <a:gd name="T3" fmla="*/ 62714 h 97"/>
                <a:gd name="T4" fmla="*/ 108796 w 167"/>
                <a:gd name="T5" fmla="*/ 13719 h 97"/>
                <a:gd name="T6" fmla="*/ 83235 w 167"/>
                <a:gd name="T7" fmla="*/ 0 h 97"/>
                <a:gd name="T8" fmla="*/ 23594 w 167"/>
                <a:gd name="T9" fmla="*/ 0 h 97"/>
                <a:gd name="T10" fmla="*/ 0 w 167"/>
                <a:gd name="T11" fmla="*/ 13719 h 97"/>
                <a:gd name="T12" fmla="*/ 0 w 167"/>
                <a:gd name="T13" fmla="*/ 13719 h 97"/>
                <a:gd name="T14" fmla="*/ 54398 w 167"/>
                <a:gd name="T15" fmla="*/ 62714 h 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7" h="97">
                  <a:moveTo>
                    <a:pt x="83" y="96"/>
                  </a:moveTo>
                  <a:lnTo>
                    <a:pt x="83" y="96"/>
                  </a:lnTo>
                  <a:cubicBezTo>
                    <a:pt x="93" y="96"/>
                    <a:pt x="148" y="55"/>
                    <a:pt x="166" y="21"/>
                  </a:cubicBezTo>
                  <a:lnTo>
                    <a:pt x="127" y="0"/>
                  </a:lnTo>
                  <a:lnTo>
                    <a:pt x="36" y="0"/>
                  </a:lnTo>
                  <a:lnTo>
                    <a:pt x="0" y="21"/>
                  </a:lnTo>
                  <a:cubicBezTo>
                    <a:pt x="17" y="54"/>
                    <a:pt x="74" y="96"/>
                    <a:pt x="83" y="96"/>
                  </a:cubicBezTo>
                </a:path>
              </a:pathLst>
            </a:custGeom>
            <a:solidFill>
              <a:srgbClr val="D166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80" name="Freeform 45">
              <a:extLst>
                <a:ext uri="{FF2B5EF4-FFF2-40B4-BE49-F238E27FC236}">
                  <a16:creationId xmlns:a16="http://schemas.microsoft.com/office/drawing/2014/main" id="{627FD7E8-84DD-C6BE-9F63-2A9B0EB20B0F}"/>
                </a:ext>
              </a:extLst>
            </p:cNvPr>
            <p:cNvSpPr>
              <a:spLocks noChangeArrowheads="1"/>
            </p:cNvSpPr>
            <p:nvPr/>
          </p:nvSpPr>
          <p:spPr bwMode="auto">
            <a:xfrm>
              <a:off x="14715366" y="4978440"/>
              <a:ext cx="230473" cy="273415"/>
            </a:xfrm>
            <a:custGeom>
              <a:avLst/>
              <a:gdLst>
                <a:gd name="connsiteX0" fmla="*/ 114729 w 230473"/>
                <a:gd name="connsiteY0" fmla="*/ 0 h 273415"/>
                <a:gd name="connsiteX1" fmla="*/ 215731 w 230473"/>
                <a:gd name="connsiteY1" fmla="*/ 101448 h 273415"/>
                <a:gd name="connsiteX2" fmla="*/ 211743 w 230473"/>
                <a:gd name="connsiteY2" fmla="*/ 126592 h 273415"/>
                <a:gd name="connsiteX3" fmla="*/ 225129 w 230473"/>
                <a:gd name="connsiteY3" fmla="*/ 124543 h 273415"/>
                <a:gd name="connsiteX4" fmla="*/ 225129 w 230473"/>
                <a:gd name="connsiteY4" fmla="*/ 157837 h 273415"/>
                <a:gd name="connsiteX5" fmla="*/ 210878 w 230473"/>
                <a:gd name="connsiteY5" fmla="*/ 173404 h 273415"/>
                <a:gd name="connsiteX6" fmla="*/ 198890 w 230473"/>
                <a:gd name="connsiteY6" fmla="*/ 174830 h 273415"/>
                <a:gd name="connsiteX7" fmla="*/ 186015 w 230473"/>
                <a:gd name="connsiteY7" fmla="*/ 208309 h 273415"/>
                <a:gd name="connsiteX8" fmla="*/ 114729 w 230473"/>
                <a:gd name="connsiteY8" fmla="*/ 273415 h 273415"/>
                <a:gd name="connsiteX9" fmla="*/ 43443 w 230473"/>
                <a:gd name="connsiteY9" fmla="*/ 208309 h 273415"/>
                <a:gd name="connsiteX10" fmla="*/ 30371 w 230473"/>
                <a:gd name="connsiteY10" fmla="*/ 174317 h 273415"/>
                <a:gd name="connsiteX11" fmla="*/ 21964 w 230473"/>
                <a:gd name="connsiteY11" fmla="*/ 173404 h 273415"/>
                <a:gd name="connsiteX12" fmla="*/ 6351 w 230473"/>
                <a:gd name="connsiteY12" fmla="*/ 157837 h 273415"/>
                <a:gd name="connsiteX13" fmla="*/ 6351 w 230473"/>
                <a:gd name="connsiteY13" fmla="*/ 124543 h 273415"/>
                <a:gd name="connsiteX14" fmla="*/ 17646 w 230473"/>
                <a:gd name="connsiteY14" fmla="*/ 126155 h 273415"/>
                <a:gd name="connsiteX15" fmla="*/ 13727 w 230473"/>
                <a:gd name="connsiteY15" fmla="*/ 101448 h 273415"/>
                <a:gd name="connsiteX16" fmla="*/ 114729 w 230473"/>
                <a:gd name="connsiteY16" fmla="*/ 0 h 27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473" h="273415">
                  <a:moveTo>
                    <a:pt x="114729" y="0"/>
                  </a:moveTo>
                  <a:cubicBezTo>
                    <a:pt x="170157" y="0"/>
                    <a:pt x="215731" y="44538"/>
                    <a:pt x="215731" y="101448"/>
                  </a:cubicBezTo>
                  <a:lnTo>
                    <a:pt x="211743" y="126592"/>
                  </a:lnTo>
                  <a:lnTo>
                    <a:pt x="225129" y="124543"/>
                  </a:lnTo>
                  <a:cubicBezTo>
                    <a:pt x="232255" y="129476"/>
                    <a:pt x="232255" y="144273"/>
                    <a:pt x="225129" y="157837"/>
                  </a:cubicBezTo>
                  <a:cubicBezTo>
                    <a:pt x="220973" y="164619"/>
                    <a:pt x="215925" y="170168"/>
                    <a:pt x="210878" y="173404"/>
                  </a:cubicBezTo>
                  <a:lnTo>
                    <a:pt x="198890" y="174830"/>
                  </a:lnTo>
                  <a:lnTo>
                    <a:pt x="186015" y="208309"/>
                  </a:lnTo>
                  <a:cubicBezTo>
                    <a:pt x="167694" y="244342"/>
                    <a:pt x="142443" y="273415"/>
                    <a:pt x="114729" y="273415"/>
                  </a:cubicBezTo>
                  <a:cubicBezTo>
                    <a:pt x="87015" y="273415"/>
                    <a:pt x="61765" y="244342"/>
                    <a:pt x="43443" y="208309"/>
                  </a:cubicBezTo>
                  <a:lnTo>
                    <a:pt x="30371" y="174317"/>
                  </a:lnTo>
                  <a:lnTo>
                    <a:pt x="21964" y="173404"/>
                  </a:lnTo>
                  <a:cubicBezTo>
                    <a:pt x="16434" y="170168"/>
                    <a:pt x="10905" y="164619"/>
                    <a:pt x="6351" y="157837"/>
                  </a:cubicBezTo>
                  <a:cubicBezTo>
                    <a:pt x="-1455" y="144273"/>
                    <a:pt x="-2756" y="129476"/>
                    <a:pt x="6351" y="124543"/>
                  </a:cubicBezTo>
                  <a:lnTo>
                    <a:pt x="17646" y="126155"/>
                  </a:lnTo>
                  <a:lnTo>
                    <a:pt x="13727" y="101448"/>
                  </a:lnTo>
                  <a:cubicBezTo>
                    <a:pt x="13727" y="44538"/>
                    <a:pt x="59301" y="0"/>
                    <a:pt x="114729" y="0"/>
                  </a:cubicBezTo>
                  <a:close/>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281" name="Freeform 62">
              <a:extLst>
                <a:ext uri="{FF2B5EF4-FFF2-40B4-BE49-F238E27FC236}">
                  <a16:creationId xmlns:a16="http://schemas.microsoft.com/office/drawing/2014/main" id="{9CCE08C1-58C6-B765-6B9B-37091798921A}"/>
                </a:ext>
              </a:extLst>
            </p:cNvPr>
            <p:cNvSpPr>
              <a:spLocks noChangeArrowheads="1"/>
            </p:cNvSpPr>
            <p:nvPr/>
          </p:nvSpPr>
          <p:spPr bwMode="auto">
            <a:xfrm>
              <a:off x="14666878" y="4885054"/>
              <a:ext cx="335068" cy="329582"/>
            </a:xfrm>
            <a:custGeom>
              <a:avLst/>
              <a:gdLst>
                <a:gd name="T0" fmla="*/ 119106 w 267"/>
                <a:gd name="T1" fmla="*/ 92301 h 264"/>
                <a:gd name="T2" fmla="*/ 119106 w 267"/>
                <a:gd name="T3" fmla="*/ 92301 h 264"/>
                <a:gd name="T4" fmla="*/ 113184 w 267"/>
                <a:gd name="T5" fmla="*/ 90991 h 264"/>
                <a:gd name="T6" fmla="*/ 113184 w 267"/>
                <a:gd name="T7" fmla="*/ 90991 h 264"/>
                <a:gd name="T8" fmla="*/ 9213 w 267"/>
                <a:gd name="T9" fmla="*/ 101465 h 264"/>
                <a:gd name="T10" fmla="*/ 9213 w 267"/>
                <a:gd name="T11" fmla="*/ 101465 h 264"/>
                <a:gd name="T12" fmla="*/ 106603 w 267"/>
                <a:gd name="T13" fmla="*/ 12438 h 264"/>
                <a:gd name="T14" fmla="*/ 106603 w 267"/>
                <a:gd name="T15" fmla="*/ 12438 h 264"/>
                <a:gd name="T16" fmla="*/ 164511 w 267"/>
                <a:gd name="T17" fmla="*/ 113248 h 264"/>
                <a:gd name="T18" fmla="*/ 164511 w 267"/>
                <a:gd name="T19" fmla="*/ 113248 h 264"/>
                <a:gd name="T20" fmla="*/ 136873 w 267"/>
                <a:gd name="T21" fmla="*/ 121758 h 264"/>
                <a:gd name="T22" fmla="*/ 136873 w 267"/>
                <a:gd name="T23" fmla="*/ 121758 h 264"/>
                <a:gd name="T24" fmla="*/ 119106 w 267"/>
                <a:gd name="T25" fmla="*/ 92301 h 2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7" h="264">
                  <a:moveTo>
                    <a:pt x="181" y="141"/>
                  </a:moveTo>
                  <a:lnTo>
                    <a:pt x="181" y="141"/>
                  </a:lnTo>
                  <a:cubicBezTo>
                    <a:pt x="180" y="137"/>
                    <a:pt x="174" y="136"/>
                    <a:pt x="172" y="139"/>
                  </a:cubicBezTo>
                  <a:cubicBezTo>
                    <a:pt x="153" y="165"/>
                    <a:pt x="0" y="263"/>
                    <a:pt x="14" y="155"/>
                  </a:cubicBezTo>
                  <a:cubicBezTo>
                    <a:pt x="20" y="101"/>
                    <a:pt x="69" y="0"/>
                    <a:pt x="162" y="19"/>
                  </a:cubicBezTo>
                  <a:cubicBezTo>
                    <a:pt x="266" y="41"/>
                    <a:pt x="250" y="173"/>
                    <a:pt x="250" y="173"/>
                  </a:cubicBezTo>
                  <a:cubicBezTo>
                    <a:pt x="250" y="173"/>
                    <a:pt x="251" y="201"/>
                    <a:pt x="208" y="186"/>
                  </a:cubicBezTo>
                  <a:cubicBezTo>
                    <a:pt x="189" y="180"/>
                    <a:pt x="182" y="159"/>
                    <a:pt x="181" y="141"/>
                  </a:cubicBez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82" name="Freeform 63">
              <a:extLst>
                <a:ext uri="{FF2B5EF4-FFF2-40B4-BE49-F238E27FC236}">
                  <a16:creationId xmlns:a16="http://schemas.microsoft.com/office/drawing/2014/main" id="{136441EE-54A6-110C-E352-A8EA935C00D7}"/>
                </a:ext>
              </a:extLst>
            </p:cNvPr>
            <p:cNvSpPr>
              <a:spLocks noChangeArrowheads="1"/>
            </p:cNvSpPr>
            <p:nvPr/>
          </p:nvSpPr>
          <p:spPr bwMode="auto">
            <a:xfrm>
              <a:off x="14602753" y="5472811"/>
              <a:ext cx="455915" cy="318598"/>
            </a:xfrm>
            <a:custGeom>
              <a:avLst/>
              <a:gdLst>
                <a:gd name="T0" fmla="*/ 0 w 365"/>
                <a:gd name="T1" fmla="*/ 166405 h 256"/>
                <a:gd name="T2" fmla="*/ 238411 w 365"/>
                <a:gd name="T3" fmla="*/ 166405 h 256"/>
                <a:gd name="T4" fmla="*/ 238411 w 365"/>
                <a:gd name="T5" fmla="*/ 0 h 256"/>
                <a:gd name="T6" fmla="*/ 238411 w 365"/>
                <a:gd name="T7" fmla="*/ 0 h 256"/>
                <a:gd name="T8" fmla="*/ 121170 w 365"/>
                <a:gd name="T9" fmla="*/ 94623 h 256"/>
                <a:gd name="T10" fmla="*/ 121170 w 365"/>
                <a:gd name="T11" fmla="*/ 94623 h 256"/>
                <a:gd name="T12" fmla="*/ 0 w 365"/>
                <a:gd name="T13" fmla="*/ 0 h 256"/>
                <a:gd name="T14" fmla="*/ 0 w 365"/>
                <a:gd name="T15" fmla="*/ 166405 h 2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5" h="256">
                  <a:moveTo>
                    <a:pt x="0" y="255"/>
                  </a:moveTo>
                  <a:lnTo>
                    <a:pt x="364" y="255"/>
                  </a:lnTo>
                  <a:lnTo>
                    <a:pt x="364" y="0"/>
                  </a:lnTo>
                  <a:cubicBezTo>
                    <a:pt x="364" y="0"/>
                    <a:pt x="331" y="145"/>
                    <a:pt x="185" y="145"/>
                  </a:cubicBezTo>
                  <a:cubicBezTo>
                    <a:pt x="38" y="145"/>
                    <a:pt x="0" y="0"/>
                    <a:pt x="0" y="0"/>
                  </a:cubicBezTo>
                  <a:lnTo>
                    <a:pt x="0" y="255"/>
                  </a:lnTo>
                </a:path>
              </a:pathLst>
            </a:custGeom>
            <a:solidFill>
              <a:srgbClr val="E4224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83" name="Freeform 64">
              <a:extLst>
                <a:ext uri="{FF2B5EF4-FFF2-40B4-BE49-F238E27FC236}">
                  <a16:creationId xmlns:a16="http://schemas.microsoft.com/office/drawing/2014/main" id="{23800964-770D-8F99-8107-B5D5B443F528}"/>
                </a:ext>
              </a:extLst>
            </p:cNvPr>
            <p:cNvSpPr>
              <a:spLocks noChangeArrowheads="1"/>
            </p:cNvSpPr>
            <p:nvPr/>
          </p:nvSpPr>
          <p:spPr bwMode="auto">
            <a:xfrm>
              <a:off x="13894167" y="5698023"/>
              <a:ext cx="1944499" cy="1296358"/>
            </a:xfrm>
            <a:custGeom>
              <a:avLst/>
              <a:gdLst>
                <a:gd name="T0" fmla="*/ 979181 w 1563"/>
                <a:gd name="T1" fmla="*/ 679097 h 1039"/>
                <a:gd name="T2" fmla="*/ 39794 w 1563"/>
                <a:gd name="T3" fmla="*/ 679097 h 1039"/>
                <a:gd name="T4" fmla="*/ 39794 w 1563"/>
                <a:gd name="T5" fmla="*/ 679097 h 1039"/>
                <a:gd name="T6" fmla="*/ 0 w 1563"/>
                <a:gd name="T7" fmla="*/ 639188 h 1039"/>
                <a:gd name="T8" fmla="*/ 0 w 1563"/>
                <a:gd name="T9" fmla="*/ 39908 h 1039"/>
                <a:gd name="T10" fmla="*/ 0 w 1563"/>
                <a:gd name="T11" fmla="*/ 39908 h 1039"/>
                <a:gd name="T12" fmla="*/ 39794 w 1563"/>
                <a:gd name="T13" fmla="*/ 0 h 1039"/>
                <a:gd name="T14" fmla="*/ 979181 w 1563"/>
                <a:gd name="T15" fmla="*/ 0 h 1039"/>
                <a:gd name="T16" fmla="*/ 979181 w 1563"/>
                <a:gd name="T17" fmla="*/ 0 h 1039"/>
                <a:gd name="T18" fmla="*/ 1018975 w 1563"/>
                <a:gd name="T19" fmla="*/ 39908 h 1039"/>
                <a:gd name="T20" fmla="*/ 1018975 w 1563"/>
                <a:gd name="T21" fmla="*/ 639188 h 1039"/>
                <a:gd name="T22" fmla="*/ 1018975 w 1563"/>
                <a:gd name="T23" fmla="*/ 639188 h 1039"/>
                <a:gd name="T24" fmla="*/ 979181 w 1563"/>
                <a:gd name="T25" fmla="*/ 679097 h 10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3" h="1039">
                  <a:moveTo>
                    <a:pt x="1501" y="1038"/>
                  </a:moveTo>
                  <a:lnTo>
                    <a:pt x="61" y="1038"/>
                  </a:lnTo>
                  <a:cubicBezTo>
                    <a:pt x="27" y="1038"/>
                    <a:pt x="0" y="1012"/>
                    <a:pt x="0" y="977"/>
                  </a:cubicBezTo>
                  <a:lnTo>
                    <a:pt x="0" y="61"/>
                  </a:lnTo>
                  <a:cubicBezTo>
                    <a:pt x="0" y="27"/>
                    <a:pt x="27" y="0"/>
                    <a:pt x="61" y="0"/>
                  </a:cubicBezTo>
                  <a:lnTo>
                    <a:pt x="1501" y="0"/>
                  </a:lnTo>
                  <a:cubicBezTo>
                    <a:pt x="1534" y="0"/>
                    <a:pt x="1562" y="27"/>
                    <a:pt x="1562" y="61"/>
                  </a:cubicBezTo>
                  <a:lnTo>
                    <a:pt x="1562" y="977"/>
                  </a:lnTo>
                  <a:cubicBezTo>
                    <a:pt x="1562" y="1012"/>
                    <a:pt x="1534" y="1038"/>
                    <a:pt x="1501" y="1038"/>
                  </a:cubicBez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84" name="Freeform 65">
              <a:extLst>
                <a:ext uri="{FF2B5EF4-FFF2-40B4-BE49-F238E27FC236}">
                  <a16:creationId xmlns:a16="http://schemas.microsoft.com/office/drawing/2014/main" id="{21BC1706-6CD4-8B90-409C-E1507C9AD463}"/>
                </a:ext>
              </a:extLst>
            </p:cNvPr>
            <p:cNvSpPr>
              <a:spLocks noChangeArrowheads="1"/>
            </p:cNvSpPr>
            <p:nvPr/>
          </p:nvSpPr>
          <p:spPr bwMode="auto">
            <a:xfrm>
              <a:off x="13982054" y="5791408"/>
              <a:ext cx="1658866" cy="1109595"/>
            </a:xfrm>
            <a:custGeom>
              <a:avLst/>
              <a:gdLst>
                <a:gd name="T0" fmla="*/ 869198 w 1332"/>
                <a:gd name="T1" fmla="*/ 581167 h 889"/>
                <a:gd name="T2" fmla="*/ 0 w 1332"/>
                <a:gd name="T3" fmla="*/ 581167 h 889"/>
                <a:gd name="T4" fmla="*/ 0 w 1332"/>
                <a:gd name="T5" fmla="*/ 0 h 889"/>
                <a:gd name="T6" fmla="*/ 869198 w 1332"/>
                <a:gd name="T7" fmla="*/ 0 h 889"/>
                <a:gd name="T8" fmla="*/ 869198 w 1332"/>
                <a:gd name="T9" fmla="*/ 581167 h 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2" h="889">
                  <a:moveTo>
                    <a:pt x="1331" y="888"/>
                  </a:moveTo>
                  <a:lnTo>
                    <a:pt x="0" y="888"/>
                  </a:lnTo>
                  <a:lnTo>
                    <a:pt x="0" y="0"/>
                  </a:lnTo>
                  <a:lnTo>
                    <a:pt x="1331" y="0"/>
                  </a:lnTo>
                  <a:lnTo>
                    <a:pt x="1331" y="88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85" name="Freeform 66">
              <a:extLst>
                <a:ext uri="{FF2B5EF4-FFF2-40B4-BE49-F238E27FC236}">
                  <a16:creationId xmlns:a16="http://schemas.microsoft.com/office/drawing/2014/main" id="{F0BA4822-F70B-BBB4-6979-465349B75643}"/>
                </a:ext>
              </a:extLst>
            </p:cNvPr>
            <p:cNvSpPr>
              <a:spLocks noChangeArrowheads="1"/>
            </p:cNvSpPr>
            <p:nvPr/>
          </p:nvSpPr>
          <p:spPr bwMode="auto">
            <a:xfrm>
              <a:off x="14487404" y="6033102"/>
              <a:ext cx="648167" cy="648180"/>
            </a:xfrm>
            <a:custGeom>
              <a:avLst/>
              <a:gdLst>
                <a:gd name="T0" fmla="*/ 339225 w 522"/>
                <a:gd name="T1" fmla="*/ 169284 h 520"/>
                <a:gd name="T2" fmla="*/ 339225 w 522"/>
                <a:gd name="T3" fmla="*/ 169284 h 520"/>
                <a:gd name="T4" fmla="*/ 169938 w 522"/>
                <a:gd name="T5" fmla="*/ 339222 h 520"/>
                <a:gd name="T6" fmla="*/ 169938 w 522"/>
                <a:gd name="T7" fmla="*/ 339222 h 520"/>
                <a:gd name="T8" fmla="*/ 0 w 522"/>
                <a:gd name="T9" fmla="*/ 169284 h 520"/>
                <a:gd name="T10" fmla="*/ 0 w 522"/>
                <a:gd name="T11" fmla="*/ 169284 h 520"/>
                <a:gd name="T12" fmla="*/ 169938 w 522"/>
                <a:gd name="T13" fmla="*/ 0 h 520"/>
                <a:gd name="T14" fmla="*/ 169938 w 522"/>
                <a:gd name="T15" fmla="*/ 0 h 520"/>
                <a:gd name="T16" fmla="*/ 339225 w 522"/>
                <a:gd name="T17" fmla="*/ 169284 h 5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2" h="520">
                  <a:moveTo>
                    <a:pt x="521" y="259"/>
                  </a:moveTo>
                  <a:lnTo>
                    <a:pt x="521" y="259"/>
                  </a:lnTo>
                  <a:cubicBezTo>
                    <a:pt x="521" y="402"/>
                    <a:pt x="404" y="519"/>
                    <a:pt x="261" y="519"/>
                  </a:cubicBezTo>
                  <a:cubicBezTo>
                    <a:pt x="117" y="519"/>
                    <a:pt x="0" y="402"/>
                    <a:pt x="0" y="259"/>
                  </a:cubicBezTo>
                  <a:cubicBezTo>
                    <a:pt x="0" y="115"/>
                    <a:pt x="117" y="0"/>
                    <a:pt x="261" y="0"/>
                  </a:cubicBezTo>
                  <a:cubicBezTo>
                    <a:pt x="404" y="0"/>
                    <a:pt x="521" y="115"/>
                    <a:pt x="521" y="259"/>
                  </a:cubicBezTo>
                </a:path>
              </a:pathLst>
            </a:custGeom>
            <a:solidFill>
              <a:srgbClr val="A1DF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86" name="Freeform 67">
              <a:extLst>
                <a:ext uri="{FF2B5EF4-FFF2-40B4-BE49-F238E27FC236}">
                  <a16:creationId xmlns:a16="http://schemas.microsoft.com/office/drawing/2014/main" id="{91235BCB-B1CD-135C-23A0-C7DE521567F5}"/>
                </a:ext>
              </a:extLst>
            </p:cNvPr>
            <p:cNvSpPr>
              <a:spLocks noChangeArrowheads="1"/>
            </p:cNvSpPr>
            <p:nvPr/>
          </p:nvSpPr>
          <p:spPr bwMode="auto">
            <a:xfrm>
              <a:off x="14646696" y="6120991"/>
              <a:ext cx="444929" cy="444936"/>
            </a:xfrm>
            <a:custGeom>
              <a:avLst/>
              <a:gdLst>
                <a:gd name="T0" fmla="*/ 232651 w 357"/>
                <a:gd name="T1" fmla="*/ 116979 h 357"/>
                <a:gd name="T2" fmla="*/ 0 w 357"/>
                <a:gd name="T3" fmla="*/ 232650 h 357"/>
                <a:gd name="T4" fmla="*/ 0 w 357"/>
                <a:gd name="T5" fmla="*/ 0 h 357"/>
                <a:gd name="T6" fmla="*/ 232651 w 357"/>
                <a:gd name="T7" fmla="*/ 116979 h 3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7" h="357">
                  <a:moveTo>
                    <a:pt x="356" y="179"/>
                  </a:moveTo>
                  <a:lnTo>
                    <a:pt x="0" y="356"/>
                  </a:lnTo>
                  <a:lnTo>
                    <a:pt x="0" y="0"/>
                  </a:lnTo>
                  <a:lnTo>
                    <a:pt x="356" y="179"/>
                  </a:lnTo>
                </a:path>
              </a:pathLst>
            </a:custGeom>
            <a:solidFill>
              <a:srgbClr val="E697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87" name="Freeform 68">
              <a:extLst>
                <a:ext uri="{FF2B5EF4-FFF2-40B4-BE49-F238E27FC236}">
                  <a16:creationId xmlns:a16="http://schemas.microsoft.com/office/drawing/2014/main" id="{2BA7BBCC-CE42-83D5-D938-F47812262A7F}"/>
                </a:ext>
              </a:extLst>
            </p:cNvPr>
            <p:cNvSpPr>
              <a:spLocks noChangeArrowheads="1"/>
            </p:cNvSpPr>
            <p:nvPr/>
          </p:nvSpPr>
          <p:spPr bwMode="auto">
            <a:xfrm>
              <a:off x="15684865" y="6302261"/>
              <a:ext cx="98872" cy="98874"/>
            </a:xfrm>
            <a:custGeom>
              <a:avLst/>
              <a:gdLst>
                <a:gd name="T0" fmla="*/ 51197 w 80"/>
                <a:gd name="T1" fmla="*/ 25923 h 80"/>
                <a:gd name="T2" fmla="*/ 51197 w 80"/>
                <a:gd name="T3" fmla="*/ 25923 h 80"/>
                <a:gd name="T4" fmla="*/ 25923 w 80"/>
                <a:gd name="T5" fmla="*/ 51197 h 80"/>
                <a:gd name="T6" fmla="*/ 25923 w 80"/>
                <a:gd name="T7" fmla="*/ 51197 h 80"/>
                <a:gd name="T8" fmla="*/ 0 w 80"/>
                <a:gd name="T9" fmla="*/ 25923 h 80"/>
                <a:gd name="T10" fmla="*/ 0 w 80"/>
                <a:gd name="T11" fmla="*/ 25923 h 80"/>
                <a:gd name="T12" fmla="*/ 25923 w 80"/>
                <a:gd name="T13" fmla="*/ 0 h 80"/>
                <a:gd name="T14" fmla="*/ 25923 w 80"/>
                <a:gd name="T15" fmla="*/ 0 h 80"/>
                <a:gd name="T16" fmla="*/ 51197 w 80"/>
                <a:gd name="T17" fmla="*/ 25923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 h="80">
                  <a:moveTo>
                    <a:pt x="79" y="40"/>
                  </a:moveTo>
                  <a:lnTo>
                    <a:pt x="79" y="40"/>
                  </a:lnTo>
                  <a:cubicBezTo>
                    <a:pt x="79" y="62"/>
                    <a:pt x="61" y="79"/>
                    <a:pt x="40" y="79"/>
                  </a:cubicBezTo>
                  <a:cubicBezTo>
                    <a:pt x="18" y="79"/>
                    <a:pt x="0" y="62"/>
                    <a:pt x="0" y="40"/>
                  </a:cubicBezTo>
                  <a:cubicBezTo>
                    <a:pt x="0" y="18"/>
                    <a:pt x="18" y="0"/>
                    <a:pt x="40" y="0"/>
                  </a:cubicBezTo>
                  <a:cubicBezTo>
                    <a:pt x="61" y="0"/>
                    <a:pt x="79" y="18"/>
                    <a:pt x="79" y="4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88" name="Freeform 69">
              <a:extLst>
                <a:ext uri="{FF2B5EF4-FFF2-40B4-BE49-F238E27FC236}">
                  <a16:creationId xmlns:a16="http://schemas.microsoft.com/office/drawing/2014/main" id="{144FE83C-B72F-A3BD-DAFE-026F3578E238}"/>
                </a:ext>
              </a:extLst>
            </p:cNvPr>
            <p:cNvSpPr>
              <a:spLocks noChangeArrowheads="1"/>
            </p:cNvSpPr>
            <p:nvPr/>
          </p:nvSpPr>
          <p:spPr bwMode="auto">
            <a:xfrm>
              <a:off x="14630221" y="6153948"/>
              <a:ext cx="208731" cy="214227"/>
            </a:xfrm>
            <a:custGeom>
              <a:avLst/>
              <a:gdLst>
                <a:gd name="T0" fmla="*/ 0 w 168"/>
                <a:gd name="T1" fmla="*/ 26777 h 172"/>
                <a:gd name="T2" fmla="*/ 23454 w 168"/>
                <a:gd name="T3" fmla="*/ 86208 h 172"/>
                <a:gd name="T4" fmla="*/ 23454 w 168"/>
                <a:gd name="T5" fmla="*/ 86208 h 172"/>
                <a:gd name="T6" fmla="*/ 32575 w 168"/>
                <a:gd name="T7" fmla="*/ 84248 h 172"/>
                <a:gd name="T8" fmla="*/ 32575 w 168"/>
                <a:gd name="T9" fmla="*/ 84248 h 172"/>
                <a:gd name="T10" fmla="*/ 41044 w 168"/>
                <a:gd name="T11" fmla="*/ 86861 h 172"/>
                <a:gd name="T12" fmla="*/ 41044 w 168"/>
                <a:gd name="T13" fmla="*/ 86861 h 172"/>
                <a:gd name="T14" fmla="*/ 47559 w 168"/>
                <a:gd name="T15" fmla="*/ 82942 h 172"/>
                <a:gd name="T16" fmla="*/ 47559 w 168"/>
                <a:gd name="T17" fmla="*/ 82942 h 172"/>
                <a:gd name="T18" fmla="*/ 56028 w 168"/>
                <a:gd name="T19" fmla="*/ 88820 h 172"/>
                <a:gd name="T20" fmla="*/ 56028 w 168"/>
                <a:gd name="T21" fmla="*/ 88820 h 172"/>
                <a:gd name="T22" fmla="*/ 66452 w 168"/>
                <a:gd name="T23" fmla="*/ 79677 h 172"/>
                <a:gd name="T24" fmla="*/ 66452 w 168"/>
                <a:gd name="T25" fmla="*/ 79677 h 172"/>
                <a:gd name="T26" fmla="*/ 103588 w 168"/>
                <a:gd name="T27" fmla="*/ 109066 h 172"/>
                <a:gd name="T28" fmla="*/ 103588 w 168"/>
                <a:gd name="T29" fmla="*/ 109066 h 172"/>
                <a:gd name="T30" fmla="*/ 71664 w 168"/>
                <a:gd name="T31" fmla="*/ 64003 h 172"/>
                <a:gd name="T32" fmla="*/ 69710 w 168"/>
                <a:gd name="T33" fmla="*/ 57472 h 172"/>
                <a:gd name="T34" fmla="*/ 81437 w 168"/>
                <a:gd name="T35" fmla="*/ 51594 h 172"/>
                <a:gd name="T36" fmla="*/ 80134 w 168"/>
                <a:gd name="T37" fmla="*/ 40491 h 172"/>
                <a:gd name="T38" fmla="*/ 80134 w 168"/>
                <a:gd name="T39" fmla="*/ 40491 h 172"/>
                <a:gd name="T40" fmla="*/ 63846 w 168"/>
                <a:gd name="T41" fmla="*/ 22205 h 172"/>
                <a:gd name="T42" fmla="*/ 55377 w 168"/>
                <a:gd name="T43" fmla="*/ 20246 h 172"/>
                <a:gd name="T44" fmla="*/ 39090 w 168"/>
                <a:gd name="T45" fmla="*/ 0 h 172"/>
                <a:gd name="T46" fmla="*/ 0 w 168"/>
                <a:gd name="T47" fmla="*/ 26777 h 1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8" h="172">
                  <a:moveTo>
                    <a:pt x="0" y="41"/>
                  </a:moveTo>
                  <a:lnTo>
                    <a:pt x="36" y="132"/>
                  </a:lnTo>
                  <a:cubicBezTo>
                    <a:pt x="36" y="132"/>
                    <a:pt x="47" y="134"/>
                    <a:pt x="50" y="129"/>
                  </a:cubicBezTo>
                  <a:cubicBezTo>
                    <a:pt x="50" y="129"/>
                    <a:pt x="58" y="133"/>
                    <a:pt x="63" y="133"/>
                  </a:cubicBezTo>
                  <a:cubicBezTo>
                    <a:pt x="67" y="131"/>
                    <a:pt x="73" y="127"/>
                    <a:pt x="73" y="127"/>
                  </a:cubicBezTo>
                  <a:cubicBezTo>
                    <a:pt x="73" y="127"/>
                    <a:pt x="81" y="137"/>
                    <a:pt x="86" y="136"/>
                  </a:cubicBezTo>
                  <a:cubicBezTo>
                    <a:pt x="92" y="136"/>
                    <a:pt x="102" y="122"/>
                    <a:pt x="102" y="122"/>
                  </a:cubicBezTo>
                  <a:cubicBezTo>
                    <a:pt x="102" y="122"/>
                    <a:pt x="151" y="171"/>
                    <a:pt x="159" y="167"/>
                  </a:cubicBezTo>
                  <a:cubicBezTo>
                    <a:pt x="167" y="162"/>
                    <a:pt x="110" y="98"/>
                    <a:pt x="110" y="98"/>
                  </a:cubicBezTo>
                  <a:lnTo>
                    <a:pt x="107" y="88"/>
                  </a:lnTo>
                  <a:lnTo>
                    <a:pt x="125" y="79"/>
                  </a:lnTo>
                  <a:lnTo>
                    <a:pt x="123" y="62"/>
                  </a:lnTo>
                  <a:cubicBezTo>
                    <a:pt x="121" y="48"/>
                    <a:pt x="112" y="37"/>
                    <a:pt x="98" y="34"/>
                  </a:cubicBezTo>
                  <a:lnTo>
                    <a:pt x="85" y="31"/>
                  </a:lnTo>
                  <a:lnTo>
                    <a:pt x="60" y="0"/>
                  </a:lnTo>
                  <a:lnTo>
                    <a:pt x="0" y="41"/>
                  </a:lnTo>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89" name="Freeform 70">
              <a:extLst>
                <a:ext uri="{FF2B5EF4-FFF2-40B4-BE49-F238E27FC236}">
                  <a16:creationId xmlns:a16="http://schemas.microsoft.com/office/drawing/2014/main" id="{758F3ECC-9C8F-6530-EF26-428F2AA4C0FA}"/>
                </a:ext>
              </a:extLst>
            </p:cNvPr>
            <p:cNvSpPr>
              <a:spLocks noChangeArrowheads="1"/>
            </p:cNvSpPr>
            <p:nvPr/>
          </p:nvSpPr>
          <p:spPr bwMode="auto">
            <a:xfrm>
              <a:off x="14322615" y="5291538"/>
              <a:ext cx="395492" cy="928326"/>
            </a:xfrm>
            <a:custGeom>
              <a:avLst/>
              <a:gdLst>
                <a:gd name="T0" fmla="*/ 148689 w 318"/>
                <a:gd name="T1" fmla="*/ 0 h 746"/>
                <a:gd name="T2" fmla="*/ 148689 w 318"/>
                <a:gd name="T3" fmla="*/ 0 h 746"/>
                <a:gd name="T4" fmla="*/ 45650 w 318"/>
                <a:gd name="T5" fmla="*/ 289062 h 746"/>
                <a:gd name="T6" fmla="*/ 45650 w 318"/>
                <a:gd name="T7" fmla="*/ 289062 h 746"/>
                <a:gd name="T8" fmla="*/ 153906 w 318"/>
                <a:gd name="T9" fmla="*/ 486119 h 746"/>
                <a:gd name="T10" fmla="*/ 206730 w 318"/>
                <a:gd name="T11" fmla="*/ 450884 h 746"/>
                <a:gd name="T12" fmla="*/ 206730 w 318"/>
                <a:gd name="T13" fmla="*/ 450884 h 746"/>
                <a:gd name="T14" fmla="*/ 121299 w 318"/>
                <a:gd name="T15" fmla="*/ 249911 h 746"/>
                <a:gd name="T16" fmla="*/ 121299 w 318"/>
                <a:gd name="T17" fmla="*/ 249911 h 746"/>
                <a:gd name="T18" fmla="*/ 186513 w 318"/>
                <a:gd name="T19" fmla="*/ 98529 h 746"/>
                <a:gd name="T20" fmla="*/ 148689 w 318"/>
                <a:gd name="T21" fmla="*/ 0 h 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8" h="746">
                  <a:moveTo>
                    <a:pt x="228" y="0"/>
                  </a:moveTo>
                  <a:lnTo>
                    <a:pt x="228" y="0"/>
                  </a:lnTo>
                  <a:cubicBezTo>
                    <a:pt x="228" y="0"/>
                    <a:pt x="0" y="263"/>
                    <a:pt x="70" y="443"/>
                  </a:cubicBezTo>
                  <a:cubicBezTo>
                    <a:pt x="139" y="624"/>
                    <a:pt x="236" y="745"/>
                    <a:pt x="236" y="745"/>
                  </a:cubicBezTo>
                  <a:lnTo>
                    <a:pt x="317" y="691"/>
                  </a:lnTo>
                  <a:cubicBezTo>
                    <a:pt x="317" y="691"/>
                    <a:pt x="184" y="442"/>
                    <a:pt x="186" y="383"/>
                  </a:cubicBezTo>
                  <a:cubicBezTo>
                    <a:pt x="189" y="324"/>
                    <a:pt x="286" y="151"/>
                    <a:pt x="286" y="151"/>
                  </a:cubicBezTo>
                  <a:lnTo>
                    <a:pt x="228" y="0"/>
                  </a:lnTo>
                </a:path>
              </a:pathLst>
            </a:custGeom>
            <a:solidFill>
              <a:srgbClr val="F471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90" name="Freeform 55">
              <a:extLst>
                <a:ext uri="{FF2B5EF4-FFF2-40B4-BE49-F238E27FC236}">
                  <a16:creationId xmlns:a16="http://schemas.microsoft.com/office/drawing/2014/main" id="{C3BA6E0E-0517-83FE-C4F9-AC76920BFF90}"/>
                </a:ext>
              </a:extLst>
            </p:cNvPr>
            <p:cNvSpPr>
              <a:spLocks noChangeArrowheads="1"/>
            </p:cNvSpPr>
            <p:nvPr/>
          </p:nvSpPr>
          <p:spPr bwMode="auto">
            <a:xfrm>
              <a:off x="15272892" y="5670561"/>
              <a:ext cx="114207" cy="97609"/>
            </a:xfrm>
            <a:custGeom>
              <a:avLst/>
              <a:gdLst>
                <a:gd name="connsiteX0" fmla="*/ 100474 w 114207"/>
                <a:gd name="connsiteY0" fmla="*/ 0 h 97609"/>
                <a:gd name="connsiteX1" fmla="*/ 114207 w 114207"/>
                <a:gd name="connsiteY1" fmla="*/ 45060 h 97609"/>
                <a:gd name="connsiteX2" fmla="*/ 100474 w 114207"/>
                <a:gd name="connsiteY2" fmla="*/ 81108 h 97609"/>
                <a:gd name="connsiteX3" fmla="*/ 87885 w 114207"/>
                <a:gd name="connsiteY3" fmla="*/ 45060 h 97609"/>
                <a:gd name="connsiteX4" fmla="*/ 100474 w 114207"/>
                <a:gd name="connsiteY4" fmla="*/ 0 h 97609"/>
                <a:gd name="connsiteX5" fmla="*/ 15211 w 114207"/>
                <a:gd name="connsiteY5" fmla="*/ 0 h 97609"/>
                <a:gd name="connsiteX6" fmla="*/ 29155 w 114207"/>
                <a:gd name="connsiteY6" fmla="*/ 14808 h 97609"/>
                <a:gd name="connsiteX7" fmla="*/ 29755 w 114207"/>
                <a:gd name="connsiteY7" fmla="*/ 23057 h 97609"/>
                <a:gd name="connsiteX8" fmla="*/ 30477 w 114207"/>
                <a:gd name="connsiteY8" fmla="*/ 14738 h 97609"/>
                <a:gd name="connsiteX9" fmla="*/ 43945 w 114207"/>
                <a:gd name="connsiteY9" fmla="*/ 2 h 97609"/>
                <a:gd name="connsiteX10" fmla="*/ 56304 w 114207"/>
                <a:gd name="connsiteY10" fmla="*/ 14738 h 97609"/>
                <a:gd name="connsiteX11" fmla="*/ 57064 w 114207"/>
                <a:gd name="connsiteY11" fmla="*/ 23991 h 97609"/>
                <a:gd name="connsiteX12" fmla="*/ 57828 w 114207"/>
                <a:gd name="connsiteY12" fmla="*/ 14808 h 97609"/>
                <a:gd name="connsiteX13" fmla="*/ 70798 w 114207"/>
                <a:gd name="connsiteY13" fmla="*/ 0 h 97609"/>
                <a:gd name="connsiteX14" fmla="*/ 86666 w 114207"/>
                <a:gd name="connsiteY14" fmla="*/ 49677 h 97609"/>
                <a:gd name="connsiteX15" fmla="*/ 70798 w 114207"/>
                <a:gd name="connsiteY15" fmla="*/ 86615 h 97609"/>
                <a:gd name="connsiteX16" fmla="*/ 59659 w 114207"/>
                <a:gd name="connsiteY16" fmla="*/ 78177 h 97609"/>
                <a:gd name="connsiteX17" fmla="*/ 57318 w 114207"/>
                <a:gd name="connsiteY17" fmla="*/ 64073 h 97609"/>
                <a:gd name="connsiteX18" fmla="*/ 54878 w 114207"/>
                <a:gd name="connsiteY18" fmla="*/ 83507 h 97609"/>
                <a:gd name="connsiteX19" fmla="*/ 43945 w 114207"/>
                <a:gd name="connsiteY19" fmla="*/ 97609 h 97609"/>
                <a:gd name="connsiteX20" fmla="*/ 32378 w 114207"/>
                <a:gd name="connsiteY20" fmla="*/ 83507 h 97609"/>
                <a:gd name="connsiteX21" fmla="*/ 29409 w 114207"/>
                <a:gd name="connsiteY21" fmla="*/ 62913 h 97609"/>
                <a:gd name="connsiteX22" fmla="*/ 26778 w 114207"/>
                <a:gd name="connsiteY22" fmla="*/ 78177 h 97609"/>
                <a:gd name="connsiteX23" fmla="*/ 15211 w 114207"/>
                <a:gd name="connsiteY23" fmla="*/ 86615 h 97609"/>
                <a:gd name="connsiteX24" fmla="*/ 0 w 114207"/>
                <a:gd name="connsiteY24" fmla="*/ 49677 h 97609"/>
                <a:gd name="connsiteX25" fmla="*/ 15211 w 114207"/>
                <a:gd name="connsiteY25" fmla="*/ 0 h 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207" h="97609">
                  <a:moveTo>
                    <a:pt x="100474" y="0"/>
                  </a:moveTo>
                  <a:cubicBezTo>
                    <a:pt x="114207" y="0"/>
                    <a:pt x="114207" y="16737"/>
                    <a:pt x="114207" y="45060"/>
                  </a:cubicBezTo>
                  <a:cubicBezTo>
                    <a:pt x="114207" y="70808"/>
                    <a:pt x="108485" y="81108"/>
                    <a:pt x="100474" y="81108"/>
                  </a:cubicBezTo>
                  <a:cubicBezTo>
                    <a:pt x="93607" y="81108"/>
                    <a:pt x="87885" y="70808"/>
                    <a:pt x="87885" y="45060"/>
                  </a:cubicBezTo>
                  <a:cubicBezTo>
                    <a:pt x="87885" y="16737"/>
                    <a:pt x="87885" y="0"/>
                    <a:pt x="100474" y="0"/>
                  </a:cubicBezTo>
                  <a:close/>
                  <a:moveTo>
                    <a:pt x="15211" y="0"/>
                  </a:moveTo>
                  <a:cubicBezTo>
                    <a:pt x="22817" y="0"/>
                    <a:pt x="26937" y="5732"/>
                    <a:pt x="29155" y="14808"/>
                  </a:cubicBezTo>
                  <a:lnTo>
                    <a:pt x="29755" y="23057"/>
                  </a:lnTo>
                  <a:lnTo>
                    <a:pt x="30477" y="14738"/>
                  </a:lnTo>
                  <a:cubicBezTo>
                    <a:pt x="32853" y="5707"/>
                    <a:pt x="36973" y="2"/>
                    <a:pt x="43945" y="2"/>
                  </a:cubicBezTo>
                  <a:cubicBezTo>
                    <a:pt x="50283" y="2"/>
                    <a:pt x="54086" y="5707"/>
                    <a:pt x="56304" y="14738"/>
                  </a:cubicBezTo>
                  <a:lnTo>
                    <a:pt x="57064" y="23991"/>
                  </a:lnTo>
                  <a:lnTo>
                    <a:pt x="57828" y="14808"/>
                  </a:lnTo>
                  <a:cubicBezTo>
                    <a:pt x="60117" y="5732"/>
                    <a:pt x="64084" y="0"/>
                    <a:pt x="70798" y="0"/>
                  </a:cubicBezTo>
                  <a:cubicBezTo>
                    <a:pt x="84225" y="0"/>
                    <a:pt x="86666" y="22928"/>
                    <a:pt x="86666" y="49677"/>
                  </a:cubicBezTo>
                  <a:cubicBezTo>
                    <a:pt x="86666" y="76425"/>
                    <a:pt x="79342" y="86615"/>
                    <a:pt x="70798" y="86615"/>
                  </a:cubicBezTo>
                  <a:cubicBezTo>
                    <a:pt x="66525" y="86615"/>
                    <a:pt x="62558" y="84068"/>
                    <a:pt x="59659" y="78177"/>
                  </a:cubicBezTo>
                  <a:lnTo>
                    <a:pt x="57318" y="64073"/>
                  </a:lnTo>
                  <a:lnTo>
                    <a:pt x="54878" y="83507"/>
                  </a:lnTo>
                  <a:cubicBezTo>
                    <a:pt x="52184" y="92221"/>
                    <a:pt x="48382" y="97609"/>
                    <a:pt x="43945" y="97609"/>
                  </a:cubicBezTo>
                  <a:cubicBezTo>
                    <a:pt x="39509" y="97609"/>
                    <a:pt x="35389" y="92221"/>
                    <a:pt x="32378" y="83507"/>
                  </a:cubicBezTo>
                  <a:lnTo>
                    <a:pt x="29409" y="62913"/>
                  </a:lnTo>
                  <a:lnTo>
                    <a:pt x="26778" y="78177"/>
                  </a:lnTo>
                  <a:cubicBezTo>
                    <a:pt x="23768" y="84068"/>
                    <a:pt x="19648" y="86615"/>
                    <a:pt x="15211" y="86615"/>
                  </a:cubicBezTo>
                  <a:cubicBezTo>
                    <a:pt x="6338" y="86615"/>
                    <a:pt x="0" y="76425"/>
                    <a:pt x="0" y="49677"/>
                  </a:cubicBezTo>
                  <a:cubicBezTo>
                    <a:pt x="0" y="22928"/>
                    <a:pt x="1268" y="0"/>
                    <a:pt x="15211" y="0"/>
                  </a:cubicBezTo>
                  <a:close/>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grpSp>
      <p:sp>
        <p:nvSpPr>
          <p:cNvPr id="291" name="TextBox 290">
            <a:extLst>
              <a:ext uri="{FF2B5EF4-FFF2-40B4-BE49-F238E27FC236}">
                <a16:creationId xmlns:a16="http://schemas.microsoft.com/office/drawing/2014/main" id="{DE1E7727-A1A6-030A-5678-AF532168ADEA}"/>
              </a:ext>
            </a:extLst>
          </p:cNvPr>
          <p:cNvSpPr txBox="1"/>
          <p:nvPr/>
        </p:nvSpPr>
        <p:spPr>
          <a:xfrm>
            <a:off x="7974419" y="2893287"/>
            <a:ext cx="9984985" cy="1569660"/>
          </a:xfrm>
          <a:prstGeom prst="rect">
            <a:avLst/>
          </a:prstGeom>
          <a:noFill/>
        </p:spPr>
        <p:txBody>
          <a:bodyPr wrap="square" rtlCol="0">
            <a:spAutoFit/>
          </a:bodyPr>
          <a:lstStyle/>
          <a:p>
            <a:r>
              <a:rPr lang="en-US" sz="2400" b="1" spc="-15" dirty="0">
                <a:solidFill>
                  <a:schemeClr val="bg1"/>
                </a:solidFill>
                <a:latin typeface="DM Sans" pitchFamily="2" charset="77"/>
              </a:rPr>
              <a:t>TITLE 1:</a:t>
            </a:r>
          </a:p>
          <a:p>
            <a:r>
              <a:rPr lang="en-US" sz="2400" spc="-15" dirty="0">
                <a:solidFill>
                  <a:schemeClr val="bg1"/>
                </a:solidFill>
                <a:latin typeface="DM Sans" pitchFamily="2" charset="77"/>
              </a:rPr>
              <a:t>You can achieve anything you set your mind to—just put in the effort. Now go out there and present like a pro!</a:t>
            </a:r>
          </a:p>
          <a:p>
            <a:endParaRPr lang="es-CO" sz="2400" dirty="0">
              <a:solidFill>
                <a:schemeClr val="bg1"/>
              </a:solidFill>
            </a:endParaRPr>
          </a:p>
        </p:txBody>
      </p:sp>
      <p:sp>
        <p:nvSpPr>
          <p:cNvPr id="292" name="TextBox 291">
            <a:extLst>
              <a:ext uri="{FF2B5EF4-FFF2-40B4-BE49-F238E27FC236}">
                <a16:creationId xmlns:a16="http://schemas.microsoft.com/office/drawing/2014/main" id="{EC28B28E-57FD-0ED2-D844-E81279CBD07E}"/>
              </a:ext>
            </a:extLst>
          </p:cNvPr>
          <p:cNvSpPr txBox="1"/>
          <p:nvPr/>
        </p:nvSpPr>
        <p:spPr>
          <a:xfrm>
            <a:off x="7974419" y="4784406"/>
            <a:ext cx="9984985" cy="1569660"/>
          </a:xfrm>
          <a:prstGeom prst="rect">
            <a:avLst/>
          </a:prstGeom>
          <a:noFill/>
        </p:spPr>
        <p:txBody>
          <a:bodyPr wrap="square" rtlCol="0">
            <a:spAutoFit/>
          </a:bodyPr>
          <a:lstStyle/>
          <a:p>
            <a:r>
              <a:rPr lang="en-US" sz="2400" b="1" spc="-15" dirty="0">
                <a:solidFill>
                  <a:schemeClr val="bg1"/>
                </a:solidFill>
                <a:latin typeface="DM Sans" pitchFamily="2" charset="77"/>
              </a:rPr>
              <a:t>TITLE 2:</a:t>
            </a:r>
          </a:p>
          <a:p>
            <a:r>
              <a:rPr lang="en-US" sz="2400" spc="-15" dirty="0">
                <a:solidFill>
                  <a:schemeClr val="bg1"/>
                </a:solidFill>
                <a:latin typeface="DM Sans" pitchFamily="2" charset="77"/>
              </a:rPr>
              <a:t>You can achieve anything you set your mind to—just put in the effort. Now go out there and present like a pro!</a:t>
            </a:r>
          </a:p>
          <a:p>
            <a:endParaRPr lang="es-CO" sz="2400" dirty="0">
              <a:solidFill>
                <a:schemeClr val="bg1"/>
              </a:solidFill>
            </a:endParaRPr>
          </a:p>
        </p:txBody>
      </p:sp>
      <p:sp>
        <p:nvSpPr>
          <p:cNvPr id="293" name="TextBox 292">
            <a:extLst>
              <a:ext uri="{FF2B5EF4-FFF2-40B4-BE49-F238E27FC236}">
                <a16:creationId xmlns:a16="http://schemas.microsoft.com/office/drawing/2014/main" id="{F842D9F2-63FD-8A44-05FC-1B6BFCD6A76E}"/>
              </a:ext>
            </a:extLst>
          </p:cNvPr>
          <p:cNvSpPr txBox="1"/>
          <p:nvPr/>
        </p:nvSpPr>
        <p:spPr>
          <a:xfrm>
            <a:off x="7974419" y="6675885"/>
            <a:ext cx="9984985" cy="1569660"/>
          </a:xfrm>
          <a:prstGeom prst="rect">
            <a:avLst/>
          </a:prstGeom>
          <a:noFill/>
        </p:spPr>
        <p:txBody>
          <a:bodyPr wrap="square" rtlCol="0">
            <a:spAutoFit/>
          </a:bodyPr>
          <a:lstStyle/>
          <a:p>
            <a:r>
              <a:rPr lang="en-US" sz="2400" b="1" spc="-15" dirty="0">
                <a:solidFill>
                  <a:schemeClr val="bg1"/>
                </a:solidFill>
                <a:latin typeface="DM Sans" pitchFamily="2" charset="77"/>
              </a:rPr>
              <a:t>TITLE 3:</a:t>
            </a:r>
          </a:p>
          <a:p>
            <a:r>
              <a:rPr lang="en-US" sz="2400" spc="-15" dirty="0">
                <a:solidFill>
                  <a:schemeClr val="bg1"/>
                </a:solidFill>
                <a:latin typeface="DM Sans" pitchFamily="2" charset="77"/>
              </a:rPr>
              <a:t>You can achieve anything you set your mind to—just put in the effort. Now go out there and present like a pro!</a:t>
            </a:r>
          </a:p>
          <a:p>
            <a:endParaRPr lang="es-CO" sz="2400" dirty="0">
              <a:solidFill>
                <a:schemeClr val="bg1"/>
              </a:solidFill>
            </a:endParaRPr>
          </a:p>
        </p:txBody>
      </p:sp>
      <p:sp>
        <p:nvSpPr>
          <p:cNvPr id="294" name="TextBox 293">
            <a:extLst>
              <a:ext uri="{FF2B5EF4-FFF2-40B4-BE49-F238E27FC236}">
                <a16:creationId xmlns:a16="http://schemas.microsoft.com/office/drawing/2014/main" id="{F9AFF963-2A74-CD2B-C168-9F862289E7A6}"/>
              </a:ext>
            </a:extLst>
          </p:cNvPr>
          <p:cNvSpPr txBox="1"/>
          <p:nvPr/>
        </p:nvSpPr>
        <p:spPr>
          <a:xfrm>
            <a:off x="7974419" y="8634020"/>
            <a:ext cx="9984985" cy="1569660"/>
          </a:xfrm>
          <a:prstGeom prst="rect">
            <a:avLst/>
          </a:prstGeom>
          <a:noFill/>
        </p:spPr>
        <p:txBody>
          <a:bodyPr wrap="square" rtlCol="0">
            <a:spAutoFit/>
          </a:bodyPr>
          <a:lstStyle/>
          <a:p>
            <a:r>
              <a:rPr lang="en-US" sz="2400" b="1" spc="-15" dirty="0">
                <a:solidFill>
                  <a:schemeClr val="bg1"/>
                </a:solidFill>
                <a:latin typeface="DM Sans" pitchFamily="2" charset="77"/>
              </a:rPr>
              <a:t>TITLE 4:</a:t>
            </a:r>
          </a:p>
          <a:p>
            <a:r>
              <a:rPr lang="en-US" sz="2400" spc="-15" dirty="0">
                <a:solidFill>
                  <a:schemeClr val="bg1"/>
                </a:solidFill>
                <a:latin typeface="DM Sans" pitchFamily="2" charset="77"/>
              </a:rPr>
              <a:t>You can achieve anything you set your mind to—just put in the effort. Now go out there and present like a pro!</a:t>
            </a:r>
          </a:p>
          <a:p>
            <a:endParaRPr lang="es-CO" sz="2400" dirty="0">
              <a:solidFill>
                <a:schemeClr val="bg1"/>
              </a:solidFill>
            </a:endParaRPr>
          </a:p>
        </p:txBody>
      </p:sp>
      <p:sp>
        <p:nvSpPr>
          <p:cNvPr id="295" name="TextBox 294">
            <a:extLst>
              <a:ext uri="{FF2B5EF4-FFF2-40B4-BE49-F238E27FC236}">
                <a16:creationId xmlns:a16="http://schemas.microsoft.com/office/drawing/2014/main" id="{0E25C43F-FD70-86C1-D153-DD8CD8F82E02}"/>
              </a:ext>
            </a:extLst>
          </p:cNvPr>
          <p:cNvSpPr txBox="1"/>
          <p:nvPr/>
        </p:nvSpPr>
        <p:spPr>
          <a:xfrm>
            <a:off x="7974419" y="10663634"/>
            <a:ext cx="9984985" cy="1569660"/>
          </a:xfrm>
          <a:prstGeom prst="rect">
            <a:avLst/>
          </a:prstGeom>
          <a:noFill/>
        </p:spPr>
        <p:txBody>
          <a:bodyPr wrap="square" rtlCol="0">
            <a:spAutoFit/>
          </a:bodyPr>
          <a:lstStyle/>
          <a:p>
            <a:r>
              <a:rPr lang="en-US" sz="2400" b="1" spc="-15" dirty="0">
                <a:solidFill>
                  <a:schemeClr val="bg1"/>
                </a:solidFill>
                <a:latin typeface="DM Sans" pitchFamily="2" charset="77"/>
              </a:rPr>
              <a:t>TITLE 5:</a:t>
            </a:r>
          </a:p>
          <a:p>
            <a:r>
              <a:rPr lang="en-US" sz="2400" spc="-15" dirty="0">
                <a:solidFill>
                  <a:schemeClr val="bg1"/>
                </a:solidFill>
                <a:latin typeface="DM Sans" pitchFamily="2" charset="77"/>
              </a:rPr>
              <a:t>You can achieve anything you set your mind to—just put in the effort. Now go out there and present like a pro!</a:t>
            </a:r>
          </a:p>
          <a:p>
            <a:endParaRPr lang="es-CO" sz="2400" dirty="0">
              <a:solidFill>
                <a:schemeClr val="bg1"/>
              </a:solidFill>
            </a:endParaRPr>
          </a:p>
        </p:txBody>
      </p:sp>
      <p:sp>
        <p:nvSpPr>
          <p:cNvPr id="296" name="TextBox 295">
            <a:extLst>
              <a:ext uri="{FF2B5EF4-FFF2-40B4-BE49-F238E27FC236}">
                <a16:creationId xmlns:a16="http://schemas.microsoft.com/office/drawing/2014/main" id="{45E62402-FA0F-B095-CA41-5AC86AE5BDC3}"/>
              </a:ext>
            </a:extLst>
          </p:cNvPr>
          <p:cNvSpPr txBox="1"/>
          <p:nvPr/>
        </p:nvSpPr>
        <p:spPr>
          <a:xfrm>
            <a:off x="7108357" y="1028633"/>
            <a:ext cx="10851047" cy="923330"/>
          </a:xfrm>
          <a:prstGeom prst="rect">
            <a:avLst/>
          </a:prstGeom>
          <a:noFill/>
        </p:spPr>
        <p:txBody>
          <a:bodyPr wrap="none" rtlCol="0">
            <a:spAutoFit/>
          </a:bodyPr>
          <a:lstStyle/>
          <a:p>
            <a:r>
              <a:rPr lang="es-CO" sz="5400" b="1" dirty="0">
                <a:solidFill>
                  <a:schemeClr val="accent3"/>
                </a:solidFill>
                <a:latin typeface="Poppins" panose="00000500000000000000" pitchFamily="2" charset="0"/>
                <a:cs typeface="Poppins" panose="00000500000000000000" pitchFamily="2" charset="0"/>
              </a:rPr>
              <a:t>EASY CHECKLIST </a:t>
            </a:r>
            <a:r>
              <a:rPr lang="es-CO" sz="5400" b="1" dirty="0">
                <a:solidFill>
                  <a:schemeClr val="accent1"/>
                </a:solidFill>
                <a:latin typeface="Poppins" panose="00000500000000000000" pitchFamily="2" charset="0"/>
                <a:cs typeface="Poppins" panose="00000500000000000000" pitchFamily="2" charset="0"/>
              </a:rPr>
              <a:t>INFOGRAPHIC</a:t>
            </a:r>
          </a:p>
        </p:txBody>
      </p:sp>
    </p:spTree>
    <p:extLst>
      <p:ext uri="{BB962C8B-B14F-4D97-AF65-F5344CB8AC3E}">
        <p14:creationId xmlns:p14="http://schemas.microsoft.com/office/powerpoint/2010/main" val="162934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reeform 64">
            <a:extLst>
              <a:ext uri="{FF2B5EF4-FFF2-40B4-BE49-F238E27FC236}">
                <a16:creationId xmlns:a16="http://schemas.microsoft.com/office/drawing/2014/main" id="{EE2B58C5-112E-416A-89FE-8B4F2FACF5DB}"/>
              </a:ext>
            </a:extLst>
          </p:cNvPr>
          <p:cNvSpPr>
            <a:spLocks noChangeArrowheads="1"/>
          </p:cNvSpPr>
          <p:nvPr/>
        </p:nvSpPr>
        <p:spPr bwMode="auto">
          <a:xfrm>
            <a:off x="2406541" y="3284505"/>
            <a:ext cx="5504737" cy="4125563"/>
          </a:xfrm>
          <a:prstGeom prst="roundRect">
            <a:avLst>
              <a:gd name="adj" fmla="val 10941"/>
            </a:avLst>
          </a:prstGeom>
          <a:solidFill>
            <a:schemeClr val="accent4">
              <a:lumMod val="20000"/>
              <a:lumOff val="80000"/>
            </a:schemeClr>
          </a:solidFill>
          <a:ln>
            <a:noFill/>
          </a:ln>
          <a:effectLst/>
        </p:spPr>
        <p:txBody>
          <a:bodyPr wrap="none" anchor="ctr"/>
          <a:lstStyle/>
          <a:p>
            <a:endParaRPr lang="en-US" dirty="0">
              <a:latin typeface="Poppins" panose="00000500000000000000" pitchFamily="2" charset="0"/>
            </a:endParaRPr>
          </a:p>
        </p:txBody>
      </p:sp>
      <p:sp>
        <p:nvSpPr>
          <p:cNvPr id="85" name="Freeform 65">
            <a:extLst>
              <a:ext uri="{FF2B5EF4-FFF2-40B4-BE49-F238E27FC236}">
                <a16:creationId xmlns:a16="http://schemas.microsoft.com/office/drawing/2014/main" id="{BC9E5798-B002-4173-8849-9D30CD87E31A}"/>
              </a:ext>
            </a:extLst>
          </p:cNvPr>
          <p:cNvSpPr>
            <a:spLocks noChangeArrowheads="1"/>
          </p:cNvSpPr>
          <p:nvPr/>
        </p:nvSpPr>
        <p:spPr bwMode="auto">
          <a:xfrm>
            <a:off x="2406541" y="8119586"/>
            <a:ext cx="5504737" cy="4125561"/>
          </a:xfrm>
          <a:prstGeom prst="roundRect">
            <a:avLst>
              <a:gd name="adj" fmla="val 10387"/>
            </a:avLst>
          </a:prstGeom>
          <a:solidFill>
            <a:schemeClr val="accent4">
              <a:lumMod val="20000"/>
              <a:lumOff val="80000"/>
            </a:schemeClr>
          </a:solidFill>
          <a:ln>
            <a:noFill/>
          </a:ln>
          <a:effectLst/>
        </p:spPr>
        <p:txBody>
          <a:bodyPr wrap="none" anchor="ctr"/>
          <a:lstStyle/>
          <a:p>
            <a:endParaRPr lang="en-US" dirty="0">
              <a:latin typeface="Poppins" panose="00000500000000000000" pitchFamily="2" charset="0"/>
            </a:endParaRPr>
          </a:p>
        </p:txBody>
      </p:sp>
      <p:sp>
        <p:nvSpPr>
          <p:cNvPr id="87" name="Freeform 174">
            <a:extLst>
              <a:ext uri="{FF2B5EF4-FFF2-40B4-BE49-F238E27FC236}">
                <a16:creationId xmlns:a16="http://schemas.microsoft.com/office/drawing/2014/main" id="{5BD1DDCD-3198-4C12-A1DF-2A456888DACB}"/>
              </a:ext>
            </a:extLst>
          </p:cNvPr>
          <p:cNvSpPr>
            <a:spLocks noChangeArrowheads="1"/>
          </p:cNvSpPr>
          <p:nvPr/>
        </p:nvSpPr>
        <p:spPr bwMode="auto">
          <a:xfrm>
            <a:off x="9433949" y="3284505"/>
            <a:ext cx="5500749" cy="4125563"/>
          </a:xfrm>
          <a:prstGeom prst="roundRect">
            <a:avLst>
              <a:gd name="adj" fmla="val 11680"/>
            </a:avLst>
          </a:prstGeom>
          <a:solidFill>
            <a:schemeClr val="accent4">
              <a:lumMod val="20000"/>
              <a:lumOff val="80000"/>
            </a:schemeClr>
          </a:solidFill>
          <a:ln>
            <a:noFill/>
          </a:ln>
          <a:effectLst/>
        </p:spPr>
        <p:txBody>
          <a:bodyPr wrap="none" anchor="ctr"/>
          <a:lstStyle/>
          <a:p>
            <a:endParaRPr lang="en-US" dirty="0">
              <a:latin typeface="Poppins" panose="00000500000000000000" pitchFamily="2" charset="0"/>
            </a:endParaRPr>
          </a:p>
        </p:txBody>
      </p:sp>
      <p:sp>
        <p:nvSpPr>
          <p:cNvPr id="89" name="Freeform 175">
            <a:extLst>
              <a:ext uri="{FF2B5EF4-FFF2-40B4-BE49-F238E27FC236}">
                <a16:creationId xmlns:a16="http://schemas.microsoft.com/office/drawing/2014/main" id="{A1370611-CEF0-47B2-AB25-71C5F4CE2E1D}"/>
              </a:ext>
            </a:extLst>
          </p:cNvPr>
          <p:cNvSpPr>
            <a:spLocks noChangeArrowheads="1"/>
          </p:cNvSpPr>
          <p:nvPr/>
        </p:nvSpPr>
        <p:spPr bwMode="auto">
          <a:xfrm>
            <a:off x="9433949" y="8119586"/>
            <a:ext cx="5500749" cy="4125561"/>
          </a:xfrm>
          <a:prstGeom prst="roundRect">
            <a:avLst>
              <a:gd name="adj" fmla="val 11126"/>
            </a:avLst>
          </a:prstGeom>
          <a:solidFill>
            <a:schemeClr val="accent4">
              <a:lumMod val="20000"/>
              <a:lumOff val="80000"/>
            </a:schemeClr>
          </a:solidFill>
          <a:ln>
            <a:noFill/>
          </a:ln>
          <a:effectLst/>
        </p:spPr>
        <p:txBody>
          <a:bodyPr wrap="none" anchor="ctr"/>
          <a:lstStyle/>
          <a:p>
            <a:endParaRPr lang="en-US" dirty="0">
              <a:latin typeface="Poppins" panose="00000500000000000000" pitchFamily="2" charset="0"/>
            </a:endParaRPr>
          </a:p>
        </p:txBody>
      </p:sp>
      <p:sp>
        <p:nvSpPr>
          <p:cNvPr id="91" name="Freeform 284">
            <a:extLst>
              <a:ext uri="{FF2B5EF4-FFF2-40B4-BE49-F238E27FC236}">
                <a16:creationId xmlns:a16="http://schemas.microsoft.com/office/drawing/2014/main" id="{94035008-8390-4D56-AD8D-B8F5D4C4318A}"/>
              </a:ext>
            </a:extLst>
          </p:cNvPr>
          <p:cNvSpPr>
            <a:spLocks noChangeArrowheads="1"/>
          </p:cNvSpPr>
          <p:nvPr/>
        </p:nvSpPr>
        <p:spPr bwMode="auto">
          <a:xfrm>
            <a:off x="16461354" y="3284505"/>
            <a:ext cx="5504737" cy="4125563"/>
          </a:xfrm>
          <a:prstGeom prst="roundRect">
            <a:avLst>
              <a:gd name="adj" fmla="val 11126"/>
            </a:avLst>
          </a:prstGeom>
          <a:solidFill>
            <a:schemeClr val="accent4">
              <a:lumMod val="20000"/>
              <a:lumOff val="80000"/>
            </a:schemeClr>
          </a:solidFill>
          <a:ln>
            <a:noFill/>
          </a:ln>
          <a:effectLst/>
        </p:spPr>
        <p:txBody>
          <a:bodyPr wrap="none" anchor="ctr"/>
          <a:lstStyle/>
          <a:p>
            <a:endParaRPr lang="en-US" dirty="0">
              <a:latin typeface="Poppins" panose="00000500000000000000" pitchFamily="2" charset="0"/>
            </a:endParaRPr>
          </a:p>
        </p:txBody>
      </p:sp>
      <p:sp>
        <p:nvSpPr>
          <p:cNvPr id="93" name="Freeform 285">
            <a:extLst>
              <a:ext uri="{FF2B5EF4-FFF2-40B4-BE49-F238E27FC236}">
                <a16:creationId xmlns:a16="http://schemas.microsoft.com/office/drawing/2014/main" id="{7365392F-4D0F-49FD-9FD6-8D81190B9753}"/>
              </a:ext>
            </a:extLst>
          </p:cNvPr>
          <p:cNvSpPr>
            <a:spLocks noChangeArrowheads="1"/>
          </p:cNvSpPr>
          <p:nvPr/>
        </p:nvSpPr>
        <p:spPr bwMode="auto">
          <a:xfrm>
            <a:off x="16461354" y="8119586"/>
            <a:ext cx="5504737" cy="4125561"/>
          </a:xfrm>
          <a:prstGeom prst="roundRect">
            <a:avLst>
              <a:gd name="adj" fmla="val 11126"/>
            </a:avLst>
          </a:prstGeom>
          <a:solidFill>
            <a:schemeClr val="accent4">
              <a:lumMod val="20000"/>
              <a:lumOff val="80000"/>
            </a:schemeClr>
          </a:solidFill>
          <a:ln>
            <a:noFill/>
          </a:ln>
          <a:effectLst/>
        </p:spPr>
        <p:txBody>
          <a:bodyPr wrap="none" anchor="ctr"/>
          <a:lstStyle/>
          <a:p>
            <a:endParaRPr lang="en-US" dirty="0">
              <a:latin typeface="Poppins" panose="00000500000000000000" pitchFamily="2" charset="0"/>
            </a:endParaRPr>
          </a:p>
        </p:txBody>
      </p:sp>
      <p:sp>
        <p:nvSpPr>
          <p:cNvPr id="95" name="Freeform 66">
            <a:extLst>
              <a:ext uri="{FF2B5EF4-FFF2-40B4-BE49-F238E27FC236}">
                <a16:creationId xmlns:a16="http://schemas.microsoft.com/office/drawing/2014/main" id="{0BBCE596-4D8B-4682-AAB9-B56558519615}"/>
              </a:ext>
            </a:extLst>
          </p:cNvPr>
          <p:cNvSpPr>
            <a:spLocks noChangeArrowheads="1"/>
          </p:cNvSpPr>
          <p:nvPr/>
        </p:nvSpPr>
        <p:spPr bwMode="auto">
          <a:xfrm>
            <a:off x="3148980" y="3284505"/>
            <a:ext cx="4025911" cy="857002"/>
          </a:xfrm>
          <a:custGeom>
            <a:avLst/>
            <a:gdLst>
              <a:gd name="T0" fmla="*/ 341343 w 4453"/>
              <a:gd name="T1" fmla="*/ 340953 h 949"/>
              <a:gd name="T2" fmla="*/ 1261312 w 4453"/>
              <a:gd name="T3" fmla="*/ 340953 h 949"/>
              <a:gd name="T4" fmla="*/ 1261312 w 4453"/>
              <a:gd name="T5" fmla="*/ 340953 h 949"/>
              <a:gd name="T6" fmla="*/ 1603015 w 4453"/>
              <a:gd name="T7" fmla="*/ 0 h 949"/>
              <a:gd name="T8" fmla="*/ 0 w 4453"/>
              <a:gd name="T9" fmla="*/ 0 h 949"/>
              <a:gd name="T10" fmla="*/ 0 w 4453"/>
              <a:gd name="T11" fmla="*/ 0 h 949"/>
              <a:gd name="T12" fmla="*/ 341343 w 4453"/>
              <a:gd name="T13" fmla="*/ 340953 h 9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53" h="949">
                <a:moveTo>
                  <a:pt x="948" y="948"/>
                </a:moveTo>
                <a:lnTo>
                  <a:pt x="3503" y="948"/>
                </a:lnTo>
                <a:cubicBezTo>
                  <a:pt x="4025" y="948"/>
                  <a:pt x="4452" y="521"/>
                  <a:pt x="4452" y="0"/>
                </a:cubicBezTo>
                <a:lnTo>
                  <a:pt x="0" y="0"/>
                </a:lnTo>
                <a:cubicBezTo>
                  <a:pt x="0" y="521"/>
                  <a:pt x="427" y="948"/>
                  <a:pt x="948" y="948"/>
                </a:cubicBezTo>
              </a:path>
            </a:pathLst>
          </a:custGeom>
          <a:solidFill>
            <a:schemeClr val="accent1"/>
          </a:solidFill>
          <a:ln>
            <a:noFill/>
          </a:ln>
          <a:effectLst/>
        </p:spPr>
        <p:txBody>
          <a:bodyPr wrap="none" anchor="ctr"/>
          <a:lstStyle/>
          <a:p>
            <a:endParaRPr lang="en-US" dirty="0">
              <a:latin typeface="Poppins" panose="00000500000000000000" pitchFamily="2" charset="0"/>
            </a:endParaRPr>
          </a:p>
        </p:txBody>
      </p:sp>
      <p:sp>
        <p:nvSpPr>
          <p:cNvPr id="97" name="Freeform 67">
            <a:extLst>
              <a:ext uri="{FF2B5EF4-FFF2-40B4-BE49-F238E27FC236}">
                <a16:creationId xmlns:a16="http://schemas.microsoft.com/office/drawing/2014/main" id="{AF375D60-805B-4A14-9F97-CDD092859672}"/>
              </a:ext>
            </a:extLst>
          </p:cNvPr>
          <p:cNvSpPr>
            <a:spLocks noChangeArrowheads="1"/>
          </p:cNvSpPr>
          <p:nvPr/>
        </p:nvSpPr>
        <p:spPr bwMode="auto">
          <a:xfrm>
            <a:off x="3148980" y="8119586"/>
            <a:ext cx="4025911" cy="857000"/>
          </a:xfrm>
          <a:custGeom>
            <a:avLst/>
            <a:gdLst>
              <a:gd name="T0" fmla="*/ 341343 w 4453"/>
              <a:gd name="T1" fmla="*/ 340952 h 949"/>
              <a:gd name="T2" fmla="*/ 1261312 w 4453"/>
              <a:gd name="T3" fmla="*/ 340952 h 949"/>
              <a:gd name="T4" fmla="*/ 1261312 w 4453"/>
              <a:gd name="T5" fmla="*/ 340952 h 949"/>
              <a:gd name="T6" fmla="*/ 1603015 w 4453"/>
              <a:gd name="T7" fmla="*/ 0 h 949"/>
              <a:gd name="T8" fmla="*/ 1603015 w 4453"/>
              <a:gd name="T9" fmla="*/ 0 h 949"/>
              <a:gd name="T10" fmla="*/ 0 w 4453"/>
              <a:gd name="T11" fmla="*/ 0 h 949"/>
              <a:gd name="T12" fmla="*/ 0 w 4453"/>
              <a:gd name="T13" fmla="*/ 0 h 949"/>
              <a:gd name="T14" fmla="*/ 0 w 4453"/>
              <a:gd name="T15" fmla="*/ 0 h 949"/>
              <a:gd name="T16" fmla="*/ 341343 w 4453"/>
              <a:gd name="T17" fmla="*/ 340952 h 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53" h="949">
                <a:moveTo>
                  <a:pt x="948" y="948"/>
                </a:moveTo>
                <a:lnTo>
                  <a:pt x="3503" y="948"/>
                </a:lnTo>
                <a:cubicBezTo>
                  <a:pt x="4025" y="948"/>
                  <a:pt x="4452" y="522"/>
                  <a:pt x="4452" y="0"/>
                </a:cubicBezTo>
                <a:lnTo>
                  <a:pt x="0" y="0"/>
                </a:lnTo>
                <a:cubicBezTo>
                  <a:pt x="0" y="522"/>
                  <a:pt x="427" y="948"/>
                  <a:pt x="948" y="948"/>
                </a:cubicBezTo>
              </a:path>
            </a:pathLst>
          </a:custGeom>
          <a:solidFill>
            <a:schemeClr val="accent2"/>
          </a:solidFill>
          <a:ln>
            <a:noFill/>
          </a:ln>
          <a:effectLst/>
        </p:spPr>
        <p:txBody>
          <a:bodyPr wrap="none" anchor="ctr"/>
          <a:lstStyle/>
          <a:p>
            <a:endParaRPr lang="en-US" dirty="0">
              <a:latin typeface="Poppins" panose="00000500000000000000" pitchFamily="2" charset="0"/>
            </a:endParaRPr>
          </a:p>
        </p:txBody>
      </p:sp>
      <p:sp>
        <p:nvSpPr>
          <p:cNvPr id="99" name="Freeform 176">
            <a:extLst>
              <a:ext uri="{FF2B5EF4-FFF2-40B4-BE49-F238E27FC236}">
                <a16:creationId xmlns:a16="http://schemas.microsoft.com/office/drawing/2014/main" id="{7FACF551-13D9-4E57-A2A3-66137E3D1F41}"/>
              </a:ext>
            </a:extLst>
          </p:cNvPr>
          <p:cNvSpPr>
            <a:spLocks noChangeArrowheads="1"/>
          </p:cNvSpPr>
          <p:nvPr/>
        </p:nvSpPr>
        <p:spPr bwMode="auto">
          <a:xfrm>
            <a:off x="10176385" y="3284505"/>
            <a:ext cx="4025911" cy="857002"/>
          </a:xfrm>
          <a:custGeom>
            <a:avLst/>
            <a:gdLst>
              <a:gd name="T0" fmla="*/ 341703 w 4453"/>
              <a:gd name="T1" fmla="*/ 340953 h 949"/>
              <a:gd name="T2" fmla="*/ 1261312 w 4453"/>
              <a:gd name="T3" fmla="*/ 340953 h 949"/>
              <a:gd name="T4" fmla="*/ 1261312 w 4453"/>
              <a:gd name="T5" fmla="*/ 340953 h 949"/>
              <a:gd name="T6" fmla="*/ 1603015 w 4453"/>
              <a:gd name="T7" fmla="*/ 0 h 949"/>
              <a:gd name="T8" fmla="*/ 0 w 4453"/>
              <a:gd name="T9" fmla="*/ 0 h 949"/>
              <a:gd name="T10" fmla="*/ 0 w 4453"/>
              <a:gd name="T11" fmla="*/ 0 h 949"/>
              <a:gd name="T12" fmla="*/ 341703 w 4453"/>
              <a:gd name="T13" fmla="*/ 340953 h 9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53" h="949">
                <a:moveTo>
                  <a:pt x="949" y="948"/>
                </a:moveTo>
                <a:lnTo>
                  <a:pt x="3503" y="948"/>
                </a:lnTo>
                <a:cubicBezTo>
                  <a:pt x="4025" y="948"/>
                  <a:pt x="4452" y="521"/>
                  <a:pt x="4452" y="0"/>
                </a:cubicBezTo>
                <a:lnTo>
                  <a:pt x="0" y="0"/>
                </a:lnTo>
                <a:cubicBezTo>
                  <a:pt x="0" y="521"/>
                  <a:pt x="427" y="948"/>
                  <a:pt x="949" y="948"/>
                </a:cubicBezTo>
              </a:path>
            </a:pathLst>
          </a:custGeom>
          <a:solidFill>
            <a:schemeClr val="accent3"/>
          </a:solidFill>
          <a:ln>
            <a:noFill/>
          </a:ln>
          <a:effectLst/>
        </p:spPr>
        <p:txBody>
          <a:bodyPr wrap="none" anchor="ctr"/>
          <a:lstStyle/>
          <a:p>
            <a:endParaRPr lang="en-US" dirty="0">
              <a:latin typeface="Poppins" panose="00000500000000000000" pitchFamily="2" charset="0"/>
            </a:endParaRPr>
          </a:p>
        </p:txBody>
      </p:sp>
      <p:sp>
        <p:nvSpPr>
          <p:cNvPr id="101" name="Freeform 177">
            <a:extLst>
              <a:ext uri="{FF2B5EF4-FFF2-40B4-BE49-F238E27FC236}">
                <a16:creationId xmlns:a16="http://schemas.microsoft.com/office/drawing/2014/main" id="{A31B3702-E424-4C99-8B48-A58B6FBF1D19}"/>
              </a:ext>
            </a:extLst>
          </p:cNvPr>
          <p:cNvSpPr>
            <a:spLocks noChangeArrowheads="1"/>
          </p:cNvSpPr>
          <p:nvPr/>
        </p:nvSpPr>
        <p:spPr bwMode="auto">
          <a:xfrm>
            <a:off x="10176385" y="8119586"/>
            <a:ext cx="4025911" cy="857000"/>
          </a:xfrm>
          <a:custGeom>
            <a:avLst/>
            <a:gdLst>
              <a:gd name="T0" fmla="*/ 341703 w 4453"/>
              <a:gd name="T1" fmla="*/ 340952 h 949"/>
              <a:gd name="T2" fmla="*/ 1261312 w 4453"/>
              <a:gd name="T3" fmla="*/ 340952 h 949"/>
              <a:gd name="T4" fmla="*/ 1261312 w 4453"/>
              <a:gd name="T5" fmla="*/ 340952 h 949"/>
              <a:gd name="T6" fmla="*/ 1603015 w 4453"/>
              <a:gd name="T7" fmla="*/ 0 h 949"/>
              <a:gd name="T8" fmla="*/ 1603015 w 4453"/>
              <a:gd name="T9" fmla="*/ 0 h 949"/>
              <a:gd name="T10" fmla="*/ 0 w 4453"/>
              <a:gd name="T11" fmla="*/ 0 h 949"/>
              <a:gd name="T12" fmla="*/ 0 w 4453"/>
              <a:gd name="T13" fmla="*/ 0 h 949"/>
              <a:gd name="T14" fmla="*/ 0 w 4453"/>
              <a:gd name="T15" fmla="*/ 0 h 949"/>
              <a:gd name="T16" fmla="*/ 341703 w 4453"/>
              <a:gd name="T17" fmla="*/ 340952 h 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53" h="949">
                <a:moveTo>
                  <a:pt x="949" y="948"/>
                </a:moveTo>
                <a:lnTo>
                  <a:pt x="3503" y="948"/>
                </a:lnTo>
                <a:cubicBezTo>
                  <a:pt x="4025" y="948"/>
                  <a:pt x="4452" y="522"/>
                  <a:pt x="4452" y="0"/>
                </a:cubicBezTo>
                <a:lnTo>
                  <a:pt x="0" y="0"/>
                </a:lnTo>
                <a:cubicBezTo>
                  <a:pt x="0" y="522"/>
                  <a:pt x="427" y="948"/>
                  <a:pt x="949" y="948"/>
                </a:cubicBezTo>
              </a:path>
            </a:pathLst>
          </a:custGeom>
          <a:solidFill>
            <a:schemeClr val="accent4"/>
          </a:solidFill>
          <a:ln>
            <a:noFill/>
          </a:ln>
          <a:effectLst/>
        </p:spPr>
        <p:txBody>
          <a:bodyPr wrap="none" anchor="ctr"/>
          <a:lstStyle/>
          <a:p>
            <a:endParaRPr lang="en-US" dirty="0">
              <a:latin typeface="Poppins" panose="00000500000000000000" pitchFamily="2" charset="0"/>
            </a:endParaRPr>
          </a:p>
        </p:txBody>
      </p:sp>
      <p:sp>
        <p:nvSpPr>
          <p:cNvPr id="103" name="Freeform 286">
            <a:extLst>
              <a:ext uri="{FF2B5EF4-FFF2-40B4-BE49-F238E27FC236}">
                <a16:creationId xmlns:a16="http://schemas.microsoft.com/office/drawing/2014/main" id="{D9A36F07-3ED2-4D04-9DDC-2F530DB96BB5}"/>
              </a:ext>
            </a:extLst>
          </p:cNvPr>
          <p:cNvSpPr>
            <a:spLocks noChangeArrowheads="1"/>
          </p:cNvSpPr>
          <p:nvPr/>
        </p:nvSpPr>
        <p:spPr bwMode="auto">
          <a:xfrm>
            <a:off x="17203793" y="3284505"/>
            <a:ext cx="4025911" cy="857002"/>
          </a:xfrm>
          <a:custGeom>
            <a:avLst/>
            <a:gdLst>
              <a:gd name="T0" fmla="*/ 342063 w 4453"/>
              <a:gd name="T1" fmla="*/ 340953 h 949"/>
              <a:gd name="T2" fmla="*/ 1261672 w 4453"/>
              <a:gd name="T3" fmla="*/ 340953 h 949"/>
              <a:gd name="T4" fmla="*/ 1261672 w 4453"/>
              <a:gd name="T5" fmla="*/ 340953 h 949"/>
              <a:gd name="T6" fmla="*/ 1603015 w 4453"/>
              <a:gd name="T7" fmla="*/ 0 h 949"/>
              <a:gd name="T8" fmla="*/ 0 w 4453"/>
              <a:gd name="T9" fmla="*/ 0 h 949"/>
              <a:gd name="T10" fmla="*/ 0 w 4453"/>
              <a:gd name="T11" fmla="*/ 0 h 949"/>
              <a:gd name="T12" fmla="*/ 342063 w 4453"/>
              <a:gd name="T13" fmla="*/ 340953 h 9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53" h="949">
                <a:moveTo>
                  <a:pt x="950" y="948"/>
                </a:moveTo>
                <a:lnTo>
                  <a:pt x="3504" y="948"/>
                </a:lnTo>
                <a:cubicBezTo>
                  <a:pt x="4026" y="948"/>
                  <a:pt x="4452" y="521"/>
                  <a:pt x="4452" y="0"/>
                </a:cubicBezTo>
                <a:lnTo>
                  <a:pt x="0" y="0"/>
                </a:lnTo>
                <a:cubicBezTo>
                  <a:pt x="0" y="521"/>
                  <a:pt x="428" y="948"/>
                  <a:pt x="950" y="948"/>
                </a:cubicBezTo>
              </a:path>
            </a:pathLst>
          </a:custGeom>
          <a:solidFill>
            <a:schemeClr val="accent5"/>
          </a:solidFill>
          <a:ln>
            <a:noFill/>
          </a:ln>
          <a:effectLst/>
        </p:spPr>
        <p:txBody>
          <a:bodyPr wrap="none" anchor="ctr"/>
          <a:lstStyle/>
          <a:p>
            <a:endParaRPr lang="en-US" dirty="0">
              <a:latin typeface="Poppins" panose="00000500000000000000" pitchFamily="2" charset="0"/>
            </a:endParaRPr>
          </a:p>
        </p:txBody>
      </p:sp>
      <p:sp>
        <p:nvSpPr>
          <p:cNvPr id="105" name="Freeform 287">
            <a:extLst>
              <a:ext uri="{FF2B5EF4-FFF2-40B4-BE49-F238E27FC236}">
                <a16:creationId xmlns:a16="http://schemas.microsoft.com/office/drawing/2014/main" id="{3488BF4F-D15E-48A0-BD10-0673A64D649D}"/>
              </a:ext>
            </a:extLst>
          </p:cNvPr>
          <p:cNvSpPr>
            <a:spLocks noChangeArrowheads="1"/>
          </p:cNvSpPr>
          <p:nvPr/>
        </p:nvSpPr>
        <p:spPr bwMode="auto">
          <a:xfrm>
            <a:off x="17203793" y="8119586"/>
            <a:ext cx="4025911" cy="857000"/>
          </a:xfrm>
          <a:custGeom>
            <a:avLst/>
            <a:gdLst>
              <a:gd name="T0" fmla="*/ 342063 w 4453"/>
              <a:gd name="T1" fmla="*/ 340952 h 949"/>
              <a:gd name="T2" fmla="*/ 1261672 w 4453"/>
              <a:gd name="T3" fmla="*/ 340952 h 949"/>
              <a:gd name="T4" fmla="*/ 1261672 w 4453"/>
              <a:gd name="T5" fmla="*/ 340952 h 949"/>
              <a:gd name="T6" fmla="*/ 1603015 w 4453"/>
              <a:gd name="T7" fmla="*/ 0 h 949"/>
              <a:gd name="T8" fmla="*/ 1603015 w 4453"/>
              <a:gd name="T9" fmla="*/ 0 h 949"/>
              <a:gd name="T10" fmla="*/ 0 w 4453"/>
              <a:gd name="T11" fmla="*/ 0 h 949"/>
              <a:gd name="T12" fmla="*/ 0 w 4453"/>
              <a:gd name="T13" fmla="*/ 0 h 949"/>
              <a:gd name="T14" fmla="*/ 0 w 4453"/>
              <a:gd name="T15" fmla="*/ 0 h 949"/>
              <a:gd name="T16" fmla="*/ 342063 w 4453"/>
              <a:gd name="T17" fmla="*/ 340952 h 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53" h="949">
                <a:moveTo>
                  <a:pt x="950" y="948"/>
                </a:moveTo>
                <a:lnTo>
                  <a:pt x="3504" y="948"/>
                </a:lnTo>
                <a:cubicBezTo>
                  <a:pt x="4026" y="948"/>
                  <a:pt x="4452" y="522"/>
                  <a:pt x="4452" y="0"/>
                </a:cubicBezTo>
                <a:lnTo>
                  <a:pt x="0" y="0"/>
                </a:lnTo>
                <a:cubicBezTo>
                  <a:pt x="0" y="522"/>
                  <a:pt x="428" y="948"/>
                  <a:pt x="950" y="948"/>
                </a:cubicBezTo>
              </a:path>
            </a:pathLst>
          </a:custGeom>
          <a:solidFill>
            <a:schemeClr val="accent6"/>
          </a:solidFill>
          <a:ln>
            <a:noFill/>
          </a:ln>
          <a:effectLst/>
        </p:spPr>
        <p:txBody>
          <a:bodyPr wrap="none" anchor="ctr"/>
          <a:lstStyle/>
          <a:p>
            <a:endParaRPr lang="en-US" dirty="0">
              <a:latin typeface="Poppins" panose="00000500000000000000" pitchFamily="2" charset="0"/>
            </a:endParaRPr>
          </a:p>
        </p:txBody>
      </p:sp>
      <p:sp>
        <p:nvSpPr>
          <p:cNvPr id="69" name="TextBox 68">
            <a:extLst>
              <a:ext uri="{FF2B5EF4-FFF2-40B4-BE49-F238E27FC236}">
                <a16:creationId xmlns:a16="http://schemas.microsoft.com/office/drawing/2014/main" id="{A9F13D46-CE18-473C-9676-4BBCC336BD5C}"/>
              </a:ext>
            </a:extLst>
          </p:cNvPr>
          <p:cNvSpPr txBox="1"/>
          <p:nvPr/>
        </p:nvSpPr>
        <p:spPr>
          <a:xfrm>
            <a:off x="3548530" y="4644354"/>
            <a:ext cx="3214134" cy="551048"/>
          </a:xfrm>
          <a:prstGeom prst="rect">
            <a:avLst/>
          </a:prstGeom>
          <a:noFill/>
        </p:spPr>
        <p:txBody>
          <a:bodyPr wrap="square" rtlCol="0" anchor="b">
            <a:spAutoFit/>
          </a:bodyPr>
          <a:lstStyle/>
          <a:p>
            <a:pPr algn="ctr">
              <a:lnSpc>
                <a:spcPts val="3500"/>
              </a:lnSpc>
            </a:pPr>
            <a:r>
              <a:rPr lang="es-NI" sz="3400" b="1" spc="-30" dirty="0">
                <a:solidFill>
                  <a:schemeClr val="accent6">
                    <a:lumMod val="75000"/>
                  </a:schemeClr>
                </a:solidFill>
                <a:latin typeface="Poppins" panose="00000500000000000000" pitchFamily="2" charset="0"/>
                <a:cs typeface="Poppins" panose="00000500000000000000" pitchFamily="2" charset="0"/>
              </a:rPr>
              <a:t>TITLE 01</a:t>
            </a:r>
            <a:endParaRPr lang="en-US" sz="3400" b="1" spc="-30" dirty="0">
              <a:solidFill>
                <a:schemeClr val="accent6">
                  <a:lumMod val="75000"/>
                </a:schemeClr>
              </a:solidFill>
              <a:latin typeface="Poppins" panose="00000500000000000000" pitchFamily="2" charset="0"/>
              <a:cs typeface="Poppins" panose="00000500000000000000" pitchFamily="2" charset="0"/>
            </a:endParaRPr>
          </a:p>
        </p:txBody>
      </p:sp>
      <p:sp>
        <p:nvSpPr>
          <p:cNvPr id="71" name="TextBox 70">
            <a:extLst>
              <a:ext uri="{FF2B5EF4-FFF2-40B4-BE49-F238E27FC236}">
                <a16:creationId xmlns:a16="http://schemas.microsoft.com/office/drawing/2014/main" id="{386C6F5E-4007-47AF-97A6-B2F51EEE575C}"/>
              </a:ext>
            </a:extLst>
          </p:cNvPr>
          <p:cNvSpPr txBox="1"/>
          <p:nvPr/>
        </p:nvSpPr>
        <p:spPr>
          <a:xfrm>
            <a:off x="3548530" y="5259193"/>
            <a:ext cx="3214134" cy="1416413"/>
          </a:xfrm>
          <a:prstGeom prst="rect">
            <a:avLst/>
          </a:prstGeom>
          <a:noFill/>
        </p:spPr>
        <p:txBody>
          <a:bodyPr wrap="square" rtlCol="0">
            <a:spAutoFit/>
          </a:bodyPr>
          <a:lstStyle/>
          <a:p>
            <a:pPr algn="ctr">
              <a:lnSpc>
                <a:spcPts val="3500"/>
              </a:lnSpc>
            </a:pPr>
            <a:r>
              <a:rPr lang="en-US" sz="2500" spc="-70" dirty="0">
                <a:latin typeface="Poppins" panose="00000500000000000000" pitchFamily="2" charset="0"/>
                <a:cs typeface="Poppins" panose="00000500000000000000" pitchFamily="2" charset="0"/>
              </a:rPr>
              <a:t>Make a big impact with professional slides and charts. </a:t>
            </a:r>
          </a:p>
        </p:txBody>
      </p:sp>
      <p:sp>
        <p:nvSpPr>
          <p:cNvPr id="72" name="TextBox 71">
            <a:extLst>
              <a:ext uri="{FF2B5EF4-FFF2-40B4-BE49-F238E27FC236}">
                <a16:creationId xmlns:a16="http://schemas.microsoft.com/office/drawing/2014/main" id="{448D23B0-3038-4DA6-922A-E1847A579AA2}"/>
              </a:ext>
            </a:extLst>
          </p:cNvPr>
          <p:cNvSpPr txBox="1"/>
          <p:nvPr/>
        </p:nvSpPr>
        <p:spPr>
          <a:xfrm>
            <a:off x="10581758" y="4644354"/>
            <a:ext cx="3214134" cy="551048"/>
          </a:xfrm>
          <a:prstGeom prst="rect">
            <a:avLst/>
          </a:prstGeom>
          <a:noFill/>
        </p:spPr>
        <p:txBody>
          <a:bodyPr wrap="square" rtlCol="0" anchor="b">
            <a:spAutoFit/>
          </a:bodyPr>
          <a:lstStyle/>
          <a:p>
            <a:pPr algn="ctr">
              <a:lnSpc>
                <a:spcPts val="3500"/>
              </a:lnSpc>
            </a:pPr>
            <a:r>
              <a:rPr lang="es-NI" sz="3400" b="1" spc="-30" dirty="0">
                <a:solidFill>
                  <a:schemeClr val="accent6">
                    <a:lumMod val="75000"/>
                  </a:schemeClr>
                </a:solidFill>
                <a:latin typeface="Poppins" panose="00000500000000000000" pitchFamily="2" charset="0"/>
                <a:cs typeface="Poppins" panose="00000500000000000000" pitchFamily="2" charset="0"/>
              </a:rPr>
              <a:t>TITLE 03</a:t>
            </a:r>
            <a:endParaRPr lang="en-US" sz="3400" b="1" spc="-30" dirty="0">
              <a:solidFill>
                <a:schemeClr val="accent6">
                  <a:lumMod val="75000"/>
                </a:schemeClr>
              </a:solidFill>
              <a:latin typeface="Poppins" panose="00000500000000000000" pitchFamily="2" charset="0"/>
              <a:cs typeface="Poppins" panose="00000500000000000000" pitchFamily="2" charset="0"/>
            </a:endParaRPr>
          </a:p>
        </p:txBody>
      </p:sp>
      <p:sp>
        <p:nvSpPr>
          <p:cNvPr id="73" name="TextBox 72">
            <a:extLst>
              <a:ext uri="{FF2B5EF4-FFF2-40B4-BE49-F238E27FC236}">
                <a16:creationId xmlns:a16="http://schemas.microsoft.com/office/drawing/2014/main" id="{DA044CFB-C165-424A-848D-A1674DDC9C75}"/>
              </a:ext>
            </a:extLst>
          </p:cNvPr>
          <p:cNvSpPr txBox="1"/>
          <p:nvPr/>
        </p:nvSpPr>
        <p:spPr>
          <a:xfrm>
            <a:off x="10581758" y="5259193"/>
            <a:ext cx="3214134" cy="1416413"/>
          </a:xfrm>
          <a:prstGeom prst="rect">
            <a:avLst/>
          </a:prstGeom>
          <a:noFill/>
        </p:spPr>
        <p:txBody>
          <a:bodyPr wrap="square" rtlCol="0">
            <a:spAutoFit/>
          </a:bodyPr>
          <a:lstStyle/>
          <a:p>
            <a:pPr algn="ctr">
              <a:lnSpc>
                <a:spcPts val="3500"/>
              </a:lnSpc>
            </a:pPr>
            <a:r>
              <a:rPr lang="en-US" sz="2500" spc="-70" dirty="0">
                <a:latin typeface="Poppins" panose="00000500000000000000" pitchFamily="2" charset="0"/>
                <a:cs typeface="Poppins" panose="00000500000000000000" pitchFamily="2" charset="0"/>
              </a:rPr>
              <a:t>Make a big impact with professional slides and charts. </a:t>
            </a:r>
          </a:p>
        </p:txBody>
      </p:sp>
      <p:sp>
        <p:nvSpPr>
          <p:cNvPr id="74" name="TextBox 73">
            <a:extLst>
              <a:ext uri="{FF2B5EF4-FFF2-40B4-BE49-F238E27FC236}">
                <a16:creationId xmlns:a16="http://schemas.microsoft.com/office/drawing/2014/main" id="{C0DB6D25-9A61-48AB-A314-C096CA8FB7D0}"/>
              </a:ext>
            </a:extLst>
          </p:cNvPr>
          <p:cNvSpPr txBox="1"/>
          <p:nvPr/>
        </p:nvSpPr>
        <p:spPr>
          <a:xfrm>
            <a:off x="17614986" y="4644354"/>
            <a:ext cx="3214134" cy="551048"/>
          </a:xfrm>
          <a:prstGeom prst="rect">
            <a:avLst/>
          </a:prstGeom>
          <a:noFill/>
        </p:spPr>
        <p:txBody>
          <a:bodyPr wrap="square" rtlCol="0" anchor="b">
            <a:spAutoFit/>
          </a:bodyPr>
          <a:lstStyle/>
          <a:p>
            <a:pPr algn="ctr">
              <a:lnSpc>
                <a:spcPts val="3500"/>
              </a:lnSpc>
            </a:pPr>
            <a:r>
              <a:rPr lang="es-NI" sz="3400" b="1" spc="-30" dirty="0">
                <a:solidFill>
                  <a:schemeClr val="accent6">
                    <a:lumMod val="75000"/>
                  </a:schemeClr>
                </a:solidFill>
                <a:latin typeface="Poppins" panose="00000500000000000000" pitchFamily="2" charset="0"/>
                <a:cs typeface="Poppins" panose="00000500000000000000" pitchFamily="2" charset="0"/>
              </a:rPr>
              <a:t>TITLE 05</a:t>
            </a:r>
            <a:endParaRPr lang="en-US" sz="3400" b="1" spc="-30" dirty="0">
              <a:solidFill>
                <a:schemeClr val="accent6">
                  <a:lumMod val="75000"/>
                </a:schemeClr>
              </a:solidFill>
              <a:latin typeface="Poppins" panose="00000500000000000000" pitchFamily="2" charset="0"/>
              <a:cs typeface="Poppins" panose="00000500000000000000" pitchFamily="2" charset="0"/>
            </a:endParaRPr>
          </a:p>
        </p:txBody>
      </p:sp>
      <p:sp>
        <p:nvSpPr>
          <p:cNvPr id="75" name="TextBox 74">
            <a:extLst>
              <a:ext uri="{FF2B5EF4-FFF2-40B4-BE49-F238E27FC236}">
                <a16:creationId xmlns:a16="http://schemas.microsoft.com/office/drawing/2014/main" id="{00B60BB3-C40D-4A63-B0AD-8A289E67789A}"/>
              </a:ext>
            </a:extLst>
          </p:cNvPr>
          <p:cNvSpPr txBox="1"/>
          <p:nvPr/>
        </p:nvSpPr>
        <p:spPr>
          <a:xfrm>
            <a:off x="17614986" y="5259193"/>
            <a:ext cx="3214134" cy="1416413"/>
          </a:xfrm>
          <a:prstGeom prst="rect">
            <a:avLst/>
          </a:prstGeom>
          <a:noFill/>
        </p:spPr>
        <p:txBody>
          <a:bodyPr wrap="square" rtlCol="0">
            <a:spAutoFit/>
          </a:bodyPr>
          <a:lstStyle/>
          <a:p>
            <a:pPr algn="ctr">
              <a:lnSpc>
                <a:spcPts val="3500"/>
              </a:lnSpc>
            </a:pPr>
            <a:r>
              <a:rPr lang="en-US" sz="2500" spc="-70" dirty="0">
                <a:latin typeface="Poppins" panose="00000500000000000000" pitchFamily="2" charset="0"/>
                <a:cs typeface="Poppins" panose="00000500000000000000" pitchFamily="2" charset="0"/>
              </a:rPr>
              <a:t>Make a big impact with professional slides and charts. </a:t>
            </a:r>
          </a:p>
        </p:txBody>
      </p:sp>
      <p:sp>
        <p:nvSpPr>
          <p:cNvPr id="76" name="TextBox 75">
            <a:extLst>
              <a:ext uri="{FF2B5EF4-FFF2-40B4-BE49-F238E27FC236}">
                <a16:creationId xmlns:a16="http://schemas.microsoft.com/office/drawing/2014/main" id="{27F3FF39-0470-462D-A507-02FF9215E340}"/>
              </a:ext>
            </a:extLst>
          </p:cNvPr>
          <p:cNvSpPr txBox="1"/>
          <p:nvPr/>
        </p:nvSpPr>
        <p:spPr>
          <a:xfrm>
            <a:off x="3548530" y="9478627"/>
            <a:ext cx="3214134" cy="551048"/>
          </a:xfrm>
          <a:prstGeom prst="rect">
            <a:avLst/>
          </a:prstGeom>
          <a:noFill/>
        </p:spPr>
        <p:txBody>
          <a:bodyPr wrap="square" rtlCol="0" anchor="b">
            <a:spAutoFit/>
          </a:bodyPr>
          <a:lstStyle/>
          <a:p>
            <a:pPr algn="ctr">
              <a:lnSpc>
                <a:spcPts val="3500"/>
              </a:lnSpc>
            </a:pPr>
            <a:r>
              <a:rPr lang="es-NI" sz="3400" b="1" spc="-30" dirty="0">
                <a:solidFill>
                  <a:schemeClr val="accent6">
                    <a:lumMod val="75000"/>
                  </a:schemeClr>
                </a:solidFill>
                <a:latin typeface="Poppins" panose="00000500000000000000" pitchFamily="2" charset="0"/>
                <a:cs typeface="Poppins" panose="00000500000000000000" pitchFamily="2" charset="0"/>
              </a:rPr>
              <a:t>TITLE 02</a:t>
            </a:r>
            <a:endParaRPr lang="en-US" sz="3400" b="1" spc="-30" dirty="0">
              <a:solidFill>
                <a:schemeClr val="accent6">
                  <a:lumMod val="75000"/>
                </a:schemeClr>
              </a:solidFill>
              <a:latin typeface="Poppins" panose="00000500000000000000" pitchFamily="2" charset="0"/>
              <a:cs typeface="Poppins" panose="00000500000000000000" pitchFamily="2" charset="0"/>
            </a:endParaRPr>
          </a:p>
        </p:txBody>
      </p:sp>
      <p:sp>
        <p:nvSpPr>
          <p:cNvPr id="77" name="TextBox 76">
            <a:extLst>
              <a:ext uri="{FF2B5EF4-FFF2-40B4-BE49-F238E27FC236}">
                <a16:creationId xmlns:a16="http://schemas.microsoft.com/office/drawing/2014/main" id="{3CCD7E97-BBED-4B64-BB88-37CCD26BB907}"/>
              </a:ext>
            </a:extLst>
          </p:cNvPr>
          <p:cNvSpPr txBox="1"/>
          <p:nvPr/>
        </p:nvSpPr>
        <p:spPr>
          <a:xfrm>
            <a:off x="3548530" y="10093466"/>
            <a:ext cx="3214134" cy="1416413"/>
          </a:xfrm>
          <a:prstGeom prst="rect">
            <a:avLst/>
          </a:prstGeom>
          <a:noFill/>
        </p:spPr>
        <p:txBody>
          <a:bodyPr wrap="square" rtlCol="0">
            <a:spAutoFit/>
          </a:bodyPr>
          <a:lstStyle/>
          <a:p>
            <a:pPr algn="ctr">
              <a:lnSpc>
                <a:spcPts val="3500"/>
              </a:lnSpc>
            </a:pPr>
            <a:r>
              <a:rPr lang="en-US" sz="2500" spc="-70" dirty="0">
                <a:latin typeface="Poppins" panose="00000500000000000000" pitchFamily="2" charset="0"/>
                <a:cs typeface="Poppins" panose="00000500000000000000" pitchFamily="2" charset="0"/>
              </a:rPr>
              <a:t>Make a big impact with professional slides and charts. </a:t>
            </a:r>
          </a:p>
        </p:txBody>
      </p:sp>
      <p:sp>
        <p:nvSpPr>
          <p:cNvPr id="78" name="TextBox 77">
            <a:extLst>
              <a:ext uri="{FF2B5EF4-FFF2-40B4-BE49-F238E27FC236}">
                <a16:creationId xmlns:a16="http://schemas.microsoft.com/office/drawing/2014/main" id="{DCE14FB0-CFE4-495D-BAAE-A8DE460564C0}"/>
              </a:ext>
            </a:extLst>
          </p:cNvPr>
          <p:cNvSpPr txBox="1"/>
          <p:nvPr/>
        </p:nvSpPr>
        <p:spPr>
          <a:xfrm>
            <a:off x="10581758" y="9478627"/>
            <a:ext cx="3214134" cy="551048"/>
          </a:xfrm>
          <a:prstGeom prst="rect">
            <a:avLst/>
          </a:prstGeom>
          <a:noFill/>
        </p:spPr>
        <p:txBody>
          <a:bodyPr wrap="square" rtlCol="0" anchor="b">
            <a:spAutoFit/>
          </a:bodyPr>
          <a:lstStyle/>
          <a:p>
            <a:pPr algn="ctr">
              <a:lnSpc>
                <a:spcPts val="3500"/>
              </a:lnSpc>
            </a:pPr>
            <a:r>
              <a:rPr lang="es-NI" sz="3400" b="1" spc="-30" dirty="0">
                <a:solidFill>
                  <a:schemeClr val="accent6">
                    <a:lumMod val="75000"/>
                  </a:schemeClr>
                </a:solidFill>
                <a:latin typeface="Poppins" panose="00000500000000000000" pitchFamily="2" charset="0"/>
                <a:cs typeface="Poppins" panose="00000500000000000000" pitchFamily="2" charset="0"/>
              </a:rPr>
              <a:t>TITLE 04</a:t>
            </a:r>
            <a:endParaRPr lang="en-US" sz="3400" b="1" spc="-30" dirty="0">
              <a:solidFill>
                <a:schemeClr val="accent6">
                  <a:lumMod val="75000"/>
                </a:schemeClr>
              </a:solidFill>
              <a:latin typeface="Poppins" panose="00000500000000000000" pitchFamily="2" charset="0"/>
              <a:cs typeface="Poppins" panose="00000500000000000000" pitchFamily="2" charset="0"/>
            </a:endParaRPr>
          </a:p>
        </p:txBody>
      </p:sp>
      <p:sp>
        <p:nvSpPr>
          <p:cNvPr id="79" name="TextBox 78">
            <a:extLst>
              <a:ext uri="{FF2B5EF4-FFF2-40B4-BE49-F238E27FC236}">
                <a16:creationId xmlns:a16="http://schemas.microsoft.com/office/drawing/2014/main" id="{80379D94-22BA-48CC-BE0E-AF5F3EDD4B29}"/>
              </a:ext>
            </a:extLst>
          </p:cNvPr>
          <p:cNvSpPr txBox="1"/>
          <p:nvPr/>
        </p:nvSpPr>
        <p:spPr>
          <a:xfrm>
            <a:off x="10581758" y="10093466"/>
            <a:ext cx="3214134" cy="1416413"/>
          </a:xfrm>
          <a:prstGeom prst="rect">
            <a:avLst/>
          </a:prstGeom>
          <a:noFill/>
        </p:spPr>
        <p:txBody>
          <a:bodyPr wrap="square" rtlCol="0">
            <a:spAutoFit/>
          </a:bodyPr>
          <a:lstStyle/>
          <a:p>
            <a:pPr algn="ctr">
              <a:lnSpc>
                <a:spcPts val="3500"/>
              </a:lnSpc>
            </a:pPr>
            <a:r>
              <a:rPr lang="en-US" sz="2500" spc="-70" dirty="0">
                <a:latin typeface="Poppins" panose="00000500000000000000" pitchFamily="2" charset="0"/>
                <a:cs typeface="Poppins" panose="00000500000000000000" pitchFamily="2" charset="0"/>
              </a:rPr>
              <a:t>Make a big impact with professional slides and charts. </a:t>
            </a:r>
          </a:p>
        </p:txBody>
      </p:sp>
      <p:sp>
        <p:nvSpPr>
          <p:cNvPr id="80" name="TextBox 79">
            <a:extLst>
              <a:ext uri="{FF2B5EF4-FFF2-40B4-BE49-F238E27FC236}">
                <a16:creationId xmlns:a16="http://schemas.microsoft.com/office/drawing/2014/main" id="{1216383A-76ED-462D-97E0-A2BA34509DA8}"/>
              </a:ext>
            </a:extLst>
          </p:cNvPr>
          <p:cNvSpPr txBox="1"/>
          <p:nvPr/>
        </p:nvSpPr>
        <p:spPr>
          <a:xfrm>
            <a:off x="17614986" y="9478627"/>
            <a:ext cx="3214134" cy="551048"/>
          </a:xfrm>
          <a:prstGeom prst="rect">
            <a:avLst/>
          </a:prstGeom>
          <a:noFill/>
        </p:spPr>
        <p:txBody>
          <a:bodyPr wrap="square" rtlCol="0" anchor="b">
            <a:spAutoFit/>
          </a:bodyPr>
          <a:lstStyle/>
          <a:p>
            <a:pPr algn="ctr">
              <a:lnSpc>
                <a:spcPts val="3500"/>
              </a:lnSpc>
            </a:pPr>
            <a:r>
              <a:rPr lang="es-NI" sz="3400" b="1" spc="-30" dirty="0">
                <a:solidFill>
                  <a:schemeClr val="accent6">
                    <a:lumMod val="75000"/>
                  </a:schemeClr>
                </a:solidFill>
                <a:latin typeface="Poppins" panose="00000500000000000000" pitchFamily="2" charset="0"/>
                <a:cs typeface="Poppins" panose="00000500000000000000" pitchFamily="2" charset="0"/>
              </a:rPr>
              <a:t>TITLE 06</a:t>
            </a:r>
            <a:endParaRPr lang="en-US" sz="3400" b="1" spc="-30" dirty="0">
              <a:solidFill>
                <a:schemeClr val="accent6">
                  <a:lumMod val="75000"/>
                </a:schemeClr>
              </a:solidFill>
              <a:latin typeface="Poppins" panose="00000500000000000000" pitchFamily="2" charset="0"/>
              <a:cs typeface="Poppins" panose="00000500000000000000" pitchFamily="2" charset="0"/>
            </a:endParaRPr>
          </a:p>
        </p:txBody>
      </p:sp>
      <p:sp>
        <p:nvSpPr>
          <p:cNvPr id="81" name="TextBox 80">
            <a:extLst>
              <a:ext uri="{FF2B5EF4-FFF2-40B4-BE49-F238E27FC236}">
                <a16:creationId xmlns:a16="http://schemas.microsoft.com/office/drawing/2014/main" id="{C0B52CC9-B8FA-46D4-90E8-BD38B371C716}"/>
              </a:ext>
            </a:extLst>
          </p:cNvPr>
          <p:cNvSpPr txBox="1"/>
          <p:nvPr/>
        </p:nvSpPr>
        <p:spPr>
          <a:xfrm>
            <a:off x="17614986" y="10093466"/>
            <a:ext cx="3214134" cy="1416413"/>
          </a:xfrm>
          <a:prstGeom prst="rect">
            <a:avLst/>
          </a:prstGeom>
          <a:noFill/>
        </p:spPr>
        <p:txBody>
          <a:bodyPr wrap="square" rtlCol="0">
            <a:spAutoFit/>
          </a:bodyPr>
          <a:lstStyle/>
          <a:p>
            <a:pPr algn="ctr">
              <a:lnSpc>
                <a:spcPts val="3500"/>
              </a:lnSpc>
            </a:pPr>
            <a:r>
              <a:rPr lang="en-US" sz="2500" spc="-70" dirty="0">
                <a:latin typeface="Poppins" panose="00000500000000000000" pitchFamily="2" charset="0"/>
                <a:cs typeface="Poppins" panose="00000500000000000000" pitchFamily="2" charset="0"/>
              </a:rPr>
              <a:t>Make a big impact with professional slides and charts. </a:t>
            </a:r>
          </a:p>
        </p:txBody>
      </p:sp>
      <p:sp>
        <p:nvSpPr>
          <p:cNvPr id="2" name="Rectangle 1">
            <a:extLst>
              <a:ext uri="{FF2B5EF4-FFF2-40B4-BE49-F238E27FC236}">
                <a16:creationId xmlns:a16="http://schemas.microsoft.com/office/drawing/2014/main" id="{0D426B89-6ED9-811D-EEE8-32BFBE72EB12}"/>
              </a:ext>
            </a:extLst>
          </p:cNvPr>
          <p:cNvSpPr/>
          <p:nvPr/>
        </p:nvSpPr>
        <p:spPr>
          <a:xfrm>
            <a:off x="12934005" y="1055469"/>
            <a:ext cx="5025399" cy="837442"/>
          </a:xfrm>
          <a:prstGeom prst="rect">
            <a:avLst/>
          </a:prstGeom>
          <a:solidFill>
            <a:schemeClr val="accent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3" name="TextBox 2">
            <a:extLst>
              <a:ext uri="{FF2B5EF4-FFF2-40B4-BE49-F238E27FC236}">
                <a16:creationId xmlns:a16="http://schemas.microsoft.com/office/drawing/2014/main" id="{300E9C33-9E54-0863-0F4B-0D3ECC821129}"/>
              </a:ext>
            </a:extLst>
          </p:cNvPr>
          <p:cNvSpPr txBox="1"/>
          <p:nvPr/>
        </p:nvSpPr>
        <p:spPr>
          <a:xfrm>
            <a:off x="7108357" y="1028633"/>
            <a:ext cx="10851047" cy="923330"/>
          </a:xfrm>
          <a:prstGeom prst="rect">
            <a:avLst/>
          </a:prstGeom>
          <a:noFill/>
        </p:spPr>
        <p:txBody>
          <a:bodyPr wrap="none" rtlCol="0">
            <a:spAutoFit/>
          </a:bodyPr>
          <a:lstStyle/>
          <a:p>
            <a:r>
              <a:rPr lang="es-CO" sz="5400" b="1" dirty="0">
                <a:solidFill>
                  <a:schemeClr val="accent3"/>
                </a:solidFill>
                <a:latin typeface="Poppins" panose="00000500000000000000" pitchFamily="2" charset="0"/>
                <a:cs typeface="Poppins" panose="00000500000000000000" pitchFamily="2" charset="0"/>
              </a:rPr>
              <a:t>EASY CHECKLIST </a:t>
            </a:r>
            <a:r>
              <a:rPr lang="es-CO" sz="5400" b="1" dirty="0">
                <a:solidFill>
                  <a:schemeClr val="accent1"/>
                </a:solidFill>
                <a:latin typeface="Poppins" panose="00000500000000000000" pitchFamily="2" charset="0"/>
                <a:cs typeface="Poppins" panose="00000500000000000000" pitchFamily="2" charset="0"/>
              </a:rPr>
              <a:t>INFOGRAPHIC</a:t>
            </a:r>
          </a:p>
        </p:txBody>
      </p:sp>
      <p:pic>
        <p:nvPicPr>
          <p:cNvPr id="4" name="Graphic 3" descr="Checkmark with solid fill">
            <a:extLst>
              <a:ext uri="{FF2B5EF4-FFF2-40B4-BE49-F238E27FC236}">
                <a16:creationId xmlns:a16="http://schemas.microsoft.com/office/drawing/2014/main" id="{B9FDB724-6DCD-6F07-E909-3ABC118A6D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08848" y="3048009"/>
            <a:ext cx="1093498" cy="1093498"/>
          </a:xfrm>
          <a:prstGeom prst="rect">
            <a:avLst/>
          </a:prstGeom>
        </p:spPr>
      </p:pic>
      <p:pic>
        <p:nvPicPr>
          <p:cNvPr id="5" name="Graphic 4" descr="Checkmark with solid fill">
            <a:extLst>
              <a:ext uri="{FF2B5EF4-FFF2-40B4-BE49-F238E27FC236}">
                <a16:creationId xmlns:a16="http://schemas.microsoft.com/office/drawing/2014/main" id="{01E590CF-E511-998B-FAD0-E46B676DF6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32383" y="3048009"/>
            <a:ext cx="1093498" cy="1093498"/>
          </a:xfrm>
          <a:prstGeom prst="rect">
            <a:avLst/>
          </a:prstGeom>
        </p:spPr>
      </p:pic>
      <p:pic>
        <p:nvPicPr>
          <p:cNvPr id="6" name="Graphic 5" descr="Checkmark with solid fill">
            <a:extLst>
              <a:ext uri="{FF2B5EF4-FFF2-40B4-BE49-F238E27FC236}">
                <a16:creationId xmlns:a16="http://schemas.microsoft.com/office/drawing/2014/main" id="{74DF5420-E00B-A022-E21A-836525D45D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745441" y="3048009"/>
            <a:ext cx="1093498" cy="1093498"/>
          </a:xfrm>
          <a:prstGeom prst="rect">
            <a:avLst/>
          </a:prstGeom>
        </p:spPr>
      </p:pic>
      <p:pic>
        <p:nvPicPr>
          <p:cNvPr id="7" name="Graphic 6" descr="Checkmark with solid fill">
            <a:extLst>
              <a:ext uri="{FF2B5EF4-FFF2-40B4-BE49-F238E27FC236}">
                <a16:creationId xmlns:a16="http://schemas.microsoft.com/office/drawing/2014/main" id="{8DFAF0F0-1E7C-B723-06E0-BDA480120C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08848" y="7969101"/>
            <a:ext cx="1093498" cy="1093498"/>
          </a:xfrm>
          <a:prstGeom prst="rect">
            <a:avLst/>
          </a:prstGeom>
        </p:spPr>
      </p:pic>
      <p:pic>
        <p:nvPicPr>
          <p:cNvPr id="8" name="Graphic 7" descr="Checkmark with solid fill">
            <a:extLst>
              <a:ext uri="{FF2B5EF4-FFF2-40B4-BE49-F238E27FC236}">
                <a16:creationId xmlns:a16="http://schemas.microsoft.com/office/drawing/2014/main" id="{46C554B6-D94B-A0CA-DC71-23A6EDCFB7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32383" y="7969101"/>
            <a:ext cx="1093498" cy="1093498"/>
          </a:xfrm>
          <a:prstGeom prst="rect">
            <a:avLst/>
          </a:prstGeom>
        </p:spPr>
      </p:pic>
      <p:pic>
        <p:nvPicPr>
          <p:cNvPr id="9" name="Graphic 8" descr="Checkmark with solid fill">
            <a:extLst>
              <a:ext uri="{FF2B5EF4-FFF2-40B4-BE49-F238E27FC236}">
                <a16:creationId xmlns:a16="http://schemas.microsoft.com/office/drawing/2014/main" id="{405B535A-591F-D168-C446-533C126A11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745441" y="7969101"/>
            <a:ext cx="1093498" cy="1093498"/>
          </a:xfrm>
          <a:prstGeom prst="rect">
            <a:avLst/>
          </a:prstGeom>
        </p:spPr>
      </p:pic>
    </p:spTree>
    <p:extLst>
      <p:ext uri="{BB962C8B-B14F-4D97-AF65-F5344CB8AC3E}">
        <p14:creationId xmlns:p14="http://schemas.microsoft.com/office/powerpoint/2010/main" val="4186066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64">
            <a:extLst>
              <a:ext uri="{FF2B5EF4-FFF2-40B4-BE49-F238E27FC236}">
                <a16:creationId xmlns:a16="http://schemas.microsoft.com/office/drawing/2014/main" id="{E59CEF40-9819-4C6A-B1A3-AD998724C138}"/>
              </a:ext>
            </a:extLst>
          </p:cNvPr>
          <p:cNvSpPr>
            <a:spLocks noChangeArrowheads="1"/>
          </p:cNvSpPr>
          <p:nvPr/>
        </p:nvSpPr>
        <p:spPr bwMode="auto">
          <a:xfrm>
            <a:off x="2939702" y="3571136"/>
            <a:ext cx="7739316" cy="2498740"/>
          </a:xfrm>
          <a:custGeom>
            <a:avLst/>
            <a:gdLst>
              <a:gd name="T0" fmla="*/ 3039732 w 8565"/>
              <a:gd name="T1" fmla="*/ 395768 h 2764"/>
              <a:gd name="T2" fmla="*/ 2812247 w 8565"/>
              <a:gd name="T3" fmla="*/ 74184 h 2764"/>
              <a:gd name="T4" fmla="*/ 2812247 w 8565"/>
              <a:gd name="T5" fmla="*/ 74184 h 2764"/>
              <a:gd name="T6" fmla="*/ 2668989 w 8565"/>
              <a:gd name="T7" fmla="*/ 0 h 2764"/>
              <a:gd name="T8" fmla="*/ 2396151 w 8565"/>
              <a:gd name="T9" fmla="*/ 0 h 2764"/>
              <a:gd name="T10" fmla="*/ 2321282 w 8565"/>
              <a:gd name="T11" fmla="*/ 0 h 2764"/>
              <a:gd name="T12" fmla="*/ 2146709 w 8565"/>
              <a:gd name="T13" fmla="*/ 0 h 2764"/>
              <a:gd name="T14" fmla="*/ 2048444 w 8565"/>
              <a:gd name="T15" fmla="*/ 0 h 2764"/>
              <a:gd name="T16" fmla="*/ 1799363 w 8565"/>
              <a:gd name="T17" fmla="*/ 0 h 2764"/>
              <a:gd name="T18" fmla="*/ 403138 w 8565"/>
              <a:gd name="T19" fmla="*/ 0 h 2764"/>
              <a:gd name="T20" fmla="*/ 55791 w 8565"/>
              <a:gd name="T21" fmla="*/ 0 h 2764"/>
              <a:gd name="T22" fmla="*/ 55791 w 8565"/>
              <a:gd name="T23" fmla="*/ 0 h 2764"/>
              <a:gd name="T24" fmla="*/ 0 w 8565"/>
              <a:gd name="T25" fmla="*/ 55818 h 2764"/>
              <a:gd name="T26" fmla="*/ 0 w 8565"/>
              <a:gd name="T27" fmla="*/ 939185 h 2764"/>
              <a:gd name="T28" fmla="*/ 0 w 8565"/>
              <a:gd name="T29" fmla="*/ 939185 h 2764"/>
              <a:gd name="T30" fmla="*/ 55791 w 8565"/>
              <a:gd name="T31" fmla="*/ 995003 h 2764"/>
              <a:gd name="T32" fmla="*/ 403138 w 8565"/>
              <a:gd name="T33" fmla="*/ 995003 h 2764"/>
              <a:gd name="T34" fmla="*/ 1799363 w 8565"/>
              <a:gd name="T35" fmla="*/ 995003 h 2764"/>
              <a:gd name="T36" fmla="*/ 2048444 w 8565"/>
              <a:gd name="T37" fmla="*/ 995003 h 2764"/>
              <a:gd name="T38" fmla="*/ 2146709 w 8565"/>
              <a:gd name="T39" fmla="*/ 995003 h 2764"/>
              <a:gd name="T40" fmla="*/ 2321282 w 8565"/>
              <a:gd name="T41" fmla="*/ 995003 h 2764"/>
              <a:gd name="T42" fmla="*/ 2396151 w 8565"/>
              <a:gd name="T43" fmla="*/ 995003 h 2764"/>
              <a:gd name="T44" fmla="*/ 2668989 w 8565"/>
              <a:gd name="T45" fmla="*/ 995003 h 2764"/>
              <a:gd name="T46" fmla="*/ 2668989 w 8565"/>
              <a:gd name="T47" fmla="*/ 995003 h 2764"/>
              <a:gd name="T48" fmla="*/ 2812247 w 8565"/>
              <a:gd name="T49" fmla="*/ 920459 h 2764"/>
              <a:gd name="T50" fmla="*/ 3039732 w 8565"/>
              <a:gd name="T51" fmla="*/ 599234 h 2764"/>
              <a:gd name="T52" fmla="*/ 3039732 w 8565"/>
              <a:gd name="T53" fmla="*/ 599234 h 2764"/>
              <a:gd name="T54" fmla="*/ 3039732 w 8565"/>
              <a:gd name="T55" fmla="*/ 395768 h 27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65" h="2764">
                <a:moveTo>
                  <a:pt x="8445" y="1099"/>
                </a:moveTo>
                <a:lnTo>
                  <a:pt x="7813" y="206"/>
                </a:lnTo>
                <a:cubicBezTo>
                  <a:pt x="7722" y="77"/>
                  <a:pt x="7573" y="0"/>
                  <a:pt x="7415" y="0"/>
                </a:cubicBezTo>
                <a:lnTo>
                  <a:pt x="6657" y="0"/>
                </a:lnTo>
                <a:lnTo>
                  <a:pt x="6449" y="0"/>
                </a:lnTo>
                <a:lnTo>
                  <a:pt x="5964" y="0"/>
                </a:lnTo>
                <a:lnTo>
                  <a:pt x="5691" y="0"/>
                </a:lnTo>
                <a:lnTo>
                  <a:pt x="4999" y="0"/>
                </a:lnTo>
                <a:lnTo>
                  <a:pt x="1120" y="0"/>
                </a:lnTo>
                <a:lnTo>
                  <a:pt x="155" y="0"/>
                </a:lnTo>
                <a:cubicBezTo>
                  <a:pt x="70" y="0"/>
                  <a:pt x="0" y="70"/>
                  <a:pt x="0" y="155"/>
                </a:cubicBezTo>
                <a:lnTo>
                  <a:pt x="0" y="2608"/>
                </a:lnTo>
                <a:cubicBezTo>
                  <a:pt x="0" y="2693"/>
                  <a:pt x="70" y="2763"/>
                  <a:pt x="155" y="2763"/>
                </a:cubicBezTo>
                <a:lnTo>
                  <a:pt x="1120" y="2763"/>
                </a:lnTo>
                <a:lnTo>
                  <a:pt x="4999" y="2763"/>
                </a:lnTo>
                <a:lnTo>
                  <a:pt x="5691" y="2763"/>
                </a:lnTo>
                <a:lnTo>
                  <a:pt x="5964" y="2763"/>
                </a:lnTo>
                <a:lnTo>
                  <a:pt x="6449" y="2763"/>
                </a:lnTo>
                <a:lnTo>
                  <a:pt x="6657" y="2763"/>
                </a:lnTo>
                <a:lnTo>
                  <a:pt x="7415" y="2763"/>
                </a:lnTo>
                <a:cubicBezTo>
                  <a:pt x="7573" y="2763"/>
                  <a:pt x="7722" y="2686"/>
                  <a:pt x="7813" y="2556"/>
                </a:cubicBezTo>
                <a:lnTo>
                  <a:pt x="8445" y="1664"/>
                </a:lnTo>
                <a:cubicBezTo>
                  <a:pt x="8564" y="1494"/>
                  <a:pt x="8564" y="1268"/>
                  <a:pt x="8445" y="1099"/>
                </a:cubicBezTo>
              </a:path>
            </a:pathLst>
          </a:custGeom>
          <a:solidFill>
            <a:schemeClr val="accent1"/>
          </a:solidFill>
          <a:ln>
            <a:noFill/>
          </a:ln>
          <a:effectLst/>
        </p:spPr>
        <p:txBody>
          <a:bodyPr wrap="none" anchor="ctr"/>
          <a:lstStyle/>
          <a:p>
            <a:endParaRPr lang="en-US" dirty="0">
              <a:latin typeface="Poppins" panose="00000500000000000000" pitchFamily="2" charset="0"/>
            </a:endParaRPr>
          </a:p>
        </p:txBody>
      </p:sp>
      <p:sp>
        <p:nvSpPr>
          <p:cNvPr id="57" name="Freeform 65">
            <a:extLst>
              <a:ext uri="{FF2B5EF4-FFF2-40B4-BE49-F238E27FC236}">
                <a16:creationId xmlns:a16="http://schemas.microsoft.com/office/drawing/2014/main" id="{828055D3-347A-44FA-9023-ECA5C4475804}"/>
              </a:ext>
            </a:extLst>
          </p:cNvPr>
          <p:cNvSpPr>
            <a:spLocks noChangeArrowheads="1"/>
          </p:cNvSpPr>
          <p:nvPr/>
        </p:nvSpPr>
        <p:spPr bwMode="auto">
          <a:xfrm>
            <a:off x="2939702" y="6818704"/>
            <a:ext cx="7739316" cy="2498738"/>
          </a:xfrm>
          <a:custGeom>
            <a:avLst/>
            <a:gdLst>
              <a:gd name="T0" fmla="*/ 3039732 w 8565"/>
              <a:gd name="T1" fmla="*/ 395911 h 2763"/>
              <a:gd name="T2" fmla="*/ 2812247 w 8565"/>
              <a:gd name="T3" fmla="*/ 73851 h 2763"/>
              <a:gd name="T4" fmla="*/ 2812247 w 8565"/>
              <a:gd name="T5" fmla="*/ 73851 h 2763"/>
              <a:gd name="T6" fmla="*/ 2668989 w 8565"/>
              <a:gd name="T7" fmla="*/ 0 h 2763"/>
              <a:gd name="T8" fmla="*/ 2396151 w 8565"/>
              <a:gd name="T9" fmla="*/ 0 h 2763"/>
              <a:gd name="T10" fmla="*/ 2321282 w 8565"/>
              <a:gd name="T11" fmla="*/ 0 h 2763"/>
              <a:gd name="T12" fmla="*/ 2146709 w 8565"/>
              <a:gd name="T13" fmla="*/ 0 h 2763"/>
              <a:gd name="T14" fmla="*/ 2048444 w 8565"/>
              <a:gd name="T15" fmla="*/ 0 h 2763"/>
              <a:gd name="T16" fmla="*/ 1799363 w 8565"/>
              <a:gd name="T17" fmla="*/ 0 h 2763"/>
              <a:gd name="T18" fmla="*/ 403138 w 8565"/>
              <a:gd name="T19" fmla="*/ 0 h 2763"/>
              <a:gd name="T20" fmla="*/ 55791 w 8565"/>
              <a:gd name="T21" fmla="*/ 0 h 2763"/>
              <a:gd name="T22" fmla="*/ 55791 w 8565"/>
              <a:gd name="T23" fmla="*/ 0 h 2763"/>
              <a:gd name="T24" fmla="*/ 0 w 8565"/>
              <a:gd name="T25" fmla="*/ 55478 h 2763"/>
              <a:gd name="T26" fmla="*/ 0 w 8565"/>
              <a:gd name="T27" fmla="*/ 939163 h 2763"/>
              <a:gd name="T28" fmla="*/ 0 w 8565"/>
              <a:gd name="T29" fmla="*/ 939163 h 2763"/>
              <a:gd name="T30" fmla="*/ 55791 w 8565"/>
              <a:gd name="T31" fmla="*/ 995002 h 2763"/>
              <a:gd name="T32" fmla="*/ 403138 w 8565"/>
              <a:gd name="T33" fmla="*/ 995002 h 2763"/>
              <a:gd name="T34" fmla="*/ 1799363 w 8565"/>
              <a:gd name="T35" fmla="*/ 995002 h 2763"/>
              <a:gd name="T36" fmla="*/ 2048444 w 8565"/>
              <a:gd name="T37" fmla="*/ 995002 h 2763"/>
              <a:gd name="T38" fmla="*/ 2146709 w 8565"/>
              <a:gd name="T39" fmla="*/ 995002 h 2763"/>
              <a:gd name="T40" fmla="*/ 2321282 w 8565"/>
              <a:gd name="T41" fmla="*/ 995002 h 2763"/>
              <a:gd name="T42" fmla="*/ 2396151 w 8565"/>
              <a:gd name="T43" fmla="*/ 995002 h 2763"/>
              <a:gd name="T44" fmla="*/ 2668989 w 8565"/>
              <a:gd name="T45" fmla="*/ 995002 h 2763"/>
              <a:gd name="T46" fmla="*/ 2668989 w 8565"/>
              <a:gd name="T47" fmla="*/ 995002 h 2763"/>
              <a:gd name="T48" fmla="*/ 2812247 w 8565"/>
              <a:gd name="T49" fmla="*/ 920791 h 2763"/>
              <a:gd name="T50" fmla="*/ 3039732 w 8565"/>
              <a:gd name="T51" fmla="*/ 598730 h 2763"/>
              <a:gd name="T52" fmla="*/ 3039732 w 8565"/>
              <a:gd name="T53" fmla="*/ 598730 h 2763"/>
              <a:gd name="T54" fmla="*/ 3039732 w 8565"/>
              <a:gd name="T55" fmla="*/ 395911 h 27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65" h="2763">
                <a:moveTo>
                  <a:pt x="8445" y="1099"/>
                </a:moveTo>
                <a:lnTo>
                  <a:pt x="7813" y="205"/>
                </a:lnTo>
                <a:cubicBezTo>
                  <a:pt x="7722" y="76"/>
                  <a:pt x="7573" y="0"/>
                  <a:pt x="7415" y="0"/>
                </a:cubicBezTo>
                <a:lnTo>
                  <a:pt x="6657" y="0"/>
                </a:lnTo>
                <a:lnTo>
                  <a:pt x="6449" y="0"/>
                </a:lnTo>
                <a:lnTo>
                  <a:pt x="5964" y="0"/>
                </a:lnTo>
                <a:lnTo>
                  <a:pt x="5691" y="0"/>
                </a:lnTo>
                <a:lnTo>
                  <a:pt x="4999" y="0"/>
                </a:lnTo>
                <a:lnTo>
                  <a:pt x="1120" y="0"/>
                </a:lnTo>
                <a:lnTo>
                  <a:pt x="155" y="0"/>
                </a:lnTo>
                <a:cubicBezTo>
                  <a:pt x="70" y="0"/>
                  <a:pt x="0" y="70"/>
                  <a:pt x="0" y="154"/>
                </a:cubicBezTo>
                <a:lnTo>
                  <a:pt x="0" y="2607"/>
                </a:lnTo>
                <a:cubicBezTo>
                  <a:pt x="0" y="2692"/>
                  <a:pt x="70" y="2762"/>
                  <a:pt x="155" y="2762"/>
                </a:cubicBezTo>
                <a:lnTo>
                  <a:pt x="1120" y="2762"/>
                </a:lnTo>
                <a:lnTo>
                  <a:pt x="4999" y="2762"/>
                </a:lnTo>
                <a:lnTo>
                  <a:pt x="5691" y="2762"/>
                </a:lnTo>
                <a:lnTo>
                  <a:pt x="5964" y="2762"/>
                </a:lnTo>
                <a:lnTo>
                  <a:pt x="6449" y="2762"/>
                </a:lnTo>
                <a:lnTo>
                  <a:pt x="6657" y="2762"/>
                </a:lnTo>
                <a:lnTo>
                  <a:pt x="7415" y="2762"/>
                </a:lnTo>
                <a:cubicBezTo>
                  <a:pt x="7573" y="2762"/>
                  <a:pt x="7722" y="2685"/>
                  <a:pt x="7813" y="2556"/>
                </a:cubicBezTo>
                <a:lnTo>
                  <a:pt x="8445" y="1662"/>
                </a:lnTo>
                <a:cubicBezTo>
                  <a:pt x="8564" y="1494"/>
                  <a:pt x="8564" y="1267"/>
                  <a:pt x="8445" y="1099"/>
                </a:cubicBezTo>
              </a:path>
            </a:pathLst>
          </a:custGeom>
          <a:solidFill>
            <a:schemeClr val="accent2"/>
          </a:solidFill>
          <a:ln>
            <a:noFill/>
          </a:ln>
          <a:effectLst/>
        </p:spPr>
        <p:txBody>
          <a:bodyPr wrap="none" anchor="ctr"/>
          <a:lstStyle/>
          <a:p>
            <a:endParaRPr lang="en-US" dirty="0">
              <a:latin typeface="Poppins" panose="00000500000000000000" pitchFamily="2" charset="0"/>
            </a:endParaRPr>
          </a:p>
        </p:txBody>
      </p:sp>
      <p:sp>
        <p:nvSpPr>
          <p:cNvPr id="59" name="Freeform 66">
            <a:extLst>
              <a:ext uri="{FF2B5EF4-FFF2-40B4-BE49-F238E27FC236}">
                <a16:creationId xmlns:a16="http://schemas.microsoft.com/office/drawing/2014/main" id="{938D97CB-F7CE-481C-9497-252300B23162}"/>
              </a:ext>
            </a:extLst>
          </p:cNvPr>
          <p:cNvSpPr>
            <a:spLocks noChangeArrowheads="1"/>
          </p:cNvSpPr>
          <p:nvPr/>
        </p:nvSpPr>
        <p:spPr bwMode="auto">
          <a:xfrm>
            <a:off x="2939702" y="10028169"/>
            <a:ext cx="7739316" cy="2498740"/>
          </a:xfrm>
          <a:custGeom>
            <a:avLst/>
            <a:gdLst>
              <a:gd name="T0" fmla="*/ 3039732 w 8565"/>
              <a:gd name="T1" fmla="*/ 395768 h 2764"/>
              <a:gd name="T2" fmla="*/ 2812247 w 8565"/>
              <a:gd name="T3" fmla="*/ 74544 h 2764"/>
              <a:gd name="T4" fmla="*/ 2812247 w 8565"/>
              <a:gd name="T5" fmla="*/ 74544 h 2764"/>
              <a:gd name="T6" fmla="*/ 2668989 w 8565"/>
              <a:gd name="T7" fmla="*/ 0 h 2764"/>
              <a:gd name="T8" fmla="*/ 2396151 w 8565"/>
              <a:gd name="T9" fmla="*/ 0 h 2764"/>
              <a:gd name="T10" fmla="*/ 2321282 w 8565"/>
              <a:gd name="T11" fmla="*/ 0 h 2764"/>
              <a:gd name="T12" fmla="*/ 2146709 w 8565"/>
              <a:gd name="T13" fmla="*/ 0 h 2764"/>
              <a:gd name="T14" fmla="*/ 2048444 w 8565"/>
              <a:gd name="T15" fmla="*/ 0 h 2764"/>
              <a:gd name="T16" fmla="*/ 1799363 w 8565"/>
              <a:gd name="T17" fmla="*/ 0 h 2764"/>
              <a:gd name="T18" fmla="*/ 403138 w 8565"/>
              <a:gd name="T19" fmla="*/ 0 h 2764"/>
              <a:gd name="T20" fmla="*/ 55791 w 8565"/>
              <a:gd name="T21" fmla="*/ 0 h 2764"/>
              <a:gd name="T22" fmla="*/ 55791 w 8565"/>
              <a:gd name="T23" fmla="*/ 0 h 2764"/>
              <a:gd name="T24" fmla="*/ 0 w 8565"/>
              <a:gd name="T25" fmla="*/ 55818 h 2764"/>
              <a:gd name="T26" fmla="*/ 0 w 8565"/>
              <a:gd name="T27" fmla="*/ 939185 h 2764"/>
              <a:gd name="T28" fmla="*/ 0 w 8565"/>
              <a:gd name="T29" fmla="*/ 939185 h 2764"/>
              <a:gd name="T30" fmla="*/ 55791 w 8565"/>
              <a:gd name="T31" fmla="*/ 995003 h 2764"/>
              <a:gd name="T32" fmla="*/ 403138 w 8565"/>
              <a:gd name="T33" fmla="*/ 995003 h 2764"/>
              <a:gd name="T34" fmla="*/ 1799363 w 8565"/>
              <a:gd name="T35" fmla="*/ 995003 h 2764"/>
              <a:gd name="T36" fmla="*/ 2048444 w 8565"/>
              <a:gd name="T37" fmla="*/ 995003 h 2764"/>
              <a:gd name="T38" fmla="*/ 2146709 w 8565"/>
              <a:gd name="T39" fmla="*/ 995003 h 2764"/>
              <a:gd name="T40" fmla="*/ 2321282 w 8565"/>
              <a:gd name="T41" fmla="*/ 995003 h 2764"/>
              <a:gd name="T42" fmla="*/ 2396151 w 8565"/>
              <a:gd name="T43" fmla="*/ 995003 h 2764"/>
              <a:gd name="T44" fmla="*/ 2668989 w 8565"/>
              <a:gd name="T45" fmla="*/ 995003 h 2764"/>
              <a:gd name="T46" fmla="*/ 2668989 w 8565"/>
              <a:gd name="T47" fmla="*/ 995003 h 2764"/>
              <a:gd name="T48" fmla="*/ 2812247 w 8565"/>
              <a:gd name="T49" fmla="*/ 920819 h 2764"/>
              <a:gd name="T50" fmla="*/ 3039732 w 8565"/>
              <a:gd name="T51" fmla="*/ 599234 h 2764"/>
              <a:gd name="T52" fmla="*/ 3039732 w 8565"/>
              <a:gd name="T53" fmla="*/ 599234 h 2764"/>
              <a:gd name="T54" fmla="*/ 3039732 w 8565"/>
              <a:gd name="T55" fmla="*/ 395768 h 27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65" h="2764">
                <a:moveTo>
                  <a:pt x="8445" y="1099"/>
                </a:moveTo>
                <a:lnTo>
                  <a:pt x="7813" y="207"/>
                </a:lnTo>
                <a:cubicBezTo>
                  <a:pt x="7722" y="77"/>
                  <a:pt x="7573" y="0"/>
                  <a:pt x="7415" y="0"/>
                </a:cubicBezTo>
                <a:lnTo>
                  <a:pt x="6657" y="0"/>
                </a:lnTo>
                <a:lnTo>
                  <a:pt x="6449" y="0"/>
                </a:lnTo>
                <a:lnTo>
                  <a:pt x="5964" y="0"/>
                </a:lnTo>
                <a:lnTo>
                  <a:pt x="5691" y="0"/>
                </a:lnTo>
                <a:lnTo>
                  <a:pt x="4999" y="0"/>
                </a:lnTo>
                <a:lnTo>
                  <a:pt x="1120" y="0"/>
                </a:lnTo>
                <a:lnTo>
                  <a:pt x="155" y="0"/>
                </a:lnTo>
                <a:cubicBezTo>
                  <a:pt x="70" y="0"/>
                  <a:pt x="0" y="70"/>
                  <a:pt x="0" y="155"/>
                </a:cubicBezTo>
                <a:lnTo>
                  <a:pt x="0" y="2608"/>
                </a:lnTo>
                <a:cubicBezTo>
                  <a:pt x="0" y="2693"/>
                  <a:pt x="70" y="2763"/>
                  <a:pt x="155" y="2763"/>
                </a:cubicBezTo>
                <a:lnTo>
                  <a:pt x="1120" y="2763"/>
                </a:lnTo>
                <a:lnTo>
                  <a:pt x="4999" y="2763"/>
                </a:lnTo>
                <a:lnTo>
                  <a:pt x="5691" y="2763"/>
                </a:lnTo>
                <a:lnTo>
                  <a:pt x="5964" y="2763"/>
                </a:lnTo>
                <a:lnTo>
                  <a:pt x="6449" y="2763"/>
                </a:lnTo>
                <a:lnTo>
                  <a:pt x="6657" y="2763"/>
                </a:lnTo>
                <a:lnTo>
                  <a:pt x="7415" y="2763"/>
                </a:lnTo>
                <a:cubicBezTo>
                  <a:pt x="7573" y="2763"/>
                  <a:pt x="7722" y="2686"/>
                  <a:pt x="7813" y="2557"/>
                </a:cubicBezTo>
                <a:lnTo>
                  <a:pt x="8445" y="1664"/>
                </a:lnTo>
                <a:cubicBezTo>
                  <a:pt x="8564" y="1495"/>
                  <a:pt x="8564" y="1269"/>
                  <a:pt x="8445" y="1099"/>
                </a:cubicBezTo>
              </a:path>
            </a:pathLst>
          </a:custGeom>
          <a:solidFill>
            <a:schemeClr val="accent3"/>
          </a:solidFill>
          <a:ln>
            <a:noFill/>
          </a:ln>
          <a:effectLst/>
        </p:spPr>
        <p:txBody>
          <a:bodyPr wrap="none" anchor="ctr"/>
          <a:lstStyle/>
          <a:p>
            <a:endParaRPr lang="en-US" dirty="0">
              <a:latin typeface="Poppins" panose="00000500000000000000" pitchFamily="2" charset="0"/>
            </a:endParaRPr>
          </a:p>
        </p:txBody>
      </p:sp>
      <p:sp>
        <p:nvSpPr>
          <p:cNvPr id="61" name="Freeform 67">
            <a:extLst>
              <a:ext uri="{FF2B5EF4-FFF2-40B4-BE49-F238E27FC236}">
                <a16:creationId xmlns:a16="http://schemas.microsoft.com/office/drawing/2014/main" id="{E4D8529F-1B2A-4E17-B4F2-E4B49B0CFDDF}"/>
              </a:ext>
            </a:extLst>
          </p:cNvPr>
          <p:cNvSpPr>
            <a:spLocks noChangeArrowheads="1"/>
          </p:cNvSpPr>
          <p:nvPr/>
        </p:nvSpPr>
        <p:spPr bwMode="auto">
          <a:xfrm>
            <a:off x="13723734" y="3571136"/>
            <a:ext cx="7743303" cy="2498740"/>
          </a:xfrm>
          <a:custGeom>
            <a:avLst/>
            <a:gdLst>
              <a:gd name="T0" fmla="*/ 3040947 w 8567"/>
              <a:gd name="T1" fmla="*/ 395768 h 2764"/>
              <a:gd name="T2" fmla="*/ 2813398 w 8567"/>
              <a:gd name="T3" fmla="*/ 74184 h 2764"/>
              <a:gd name="T4" fmla="*/ 2813398 w 8567"/>
              <a:gd name="T5" fmla="*/ 74184 h 2764"/>
              <a:gd name="T6" fmla="*/ 2669740 w 8567"/>
              <a:gd name="T7" fmla="*/ 0 h 2764"/>
              <a:gd name="T8" fmla="*/ 2396825 w 8567"/>
              <a:gd name="T9" fmla="*/ 0 h 2764"/>
              <a:gd name="T10" fmla="*/ 2322296 w 8567"/>
              <a:gd name="T11" fmla="*/ 0 h 2764"/>
              <a:gd name="T12" fmla="*/ 2148034 w 8567"/>
              <a:gd name="T13" fmla="*/ 0 h 2764"/>
              <a:gd name="T14" fmla="*/ 2049381 w 8567"/>
              <a:gd name="T15" fmla="*/ 0 h 2764"/>
              <a:gd name="T16" fmla="*/ 1800229 w 8567"/>
              <a:gd name="T17" fmla="*/ 0 h 2764"/>
              <a:gd name="T18" fmla="*/ 403611 w 8567"/>
              <a:gd name="T19" fmla="*/ 0 h 2764"/>
              <a:gd name="T20" fmla="*/ 55807 w 8567"/>
              <a:gd name="T21" fmla="*/ 0 h 2764"/>
              <a:gd name="T22" fmla="*/ 55807 w 8567"/>
              <a:gd name="T23" fmla="*/ 0 h 2764"/>
              <a:gd name="T24" fmla="*/ 0 w 8567"/>
              <a:gd name="T25" fmla="*/ 55818 h 2764"/>
              <a:gd name="T26" fmla="*/ 0 w 8567"/>
              <a:gd name="T27" fmla="*/ 939185 h 2764"/>
              <a:gd name="T28" fmla="*/ 0 w 8567"/>
              <a:gd name="T29" fmla="*/ 939185 h 2764"/>
              <a:gd name="T30" fmla="*/ 55807 w 8567"/>
              <a:gd name="T31" fmla="*/ 995003 h 2764"/>
              <a:gd name="T32" fmla="*/ 403611 w 8567"/>
              <a:gd name="T33" fmla="*/ 995003 h 2764"/>
              <a:gd name="T34" fmla="*/ 1800229 w 8567"/>
              <a:gd name="T35" fmla="*/ 995003 h 2764"/>
              <a:gd name="T36" fmla="*/ 2049381 w 8567"/>
              <a:gd name="T37" fmla="*/ 995003 h 2764"/>
              <a:gd name="T38" fmla="*/ 2148034 w 8567"/>
              <a:gd name="T39" fmla="*/ 995003 h 2764"/>
              <a:gd name="T40" fmla="*/ 2322296 w 8567"/>
              <a:gd name="T41" fmla="*/ 995003 h 2764"/>
              <a:gd name="T42" fmla="*/ 2396825 w 8567"/>
              <a:gd name="T43" fmla="*/ 995003 h 2764"/>
              <a:gd name="T44" fmla="*/ 2669740 w 8567"/>
              <a:gd name="T45" fmla="*/ 995003 h 2764"/>
              <a:gd name="T46" fmla="*/ 2669740 w 8567"/>
              <a:gd name="T47" fmla="*/ 995003 h 2764"/>
              <a:gd name="T48" fmla="*/ 2813398 w 8567"/>
              <a:gd name="T49" fmla="*/ 920459 h 2764"/>
              <a:gd name="T50" fmla="*/ 3040947 w 8567"/>
              <a:gd name="T51" fmla="*/ 599234 h 2764"/>
              <a:gd name="T52" fmla="*/ 3040947 w 8567"/>
              <a:gd name="T53" fmla="*/ 599234 h 2764"/>
              <a:gd name="T54" fmla="*/ 3040947 w 8567"/>
              <a:gd name="T55" fmla="*/ 395768 h 27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67" h="2764">
                <a:moveTo>
                  <a:pt x="8446" y="1099"/>
                </a:moveTo>
                <a:lnTo>
                  <a:pt x="7814" y="206"/>
                </a:lnTo>
                <a:cubicBezTo>
                  <a:pt x="7722" y="77"/>
                  <a:pt x="7574" y="0"/>
                  <a:pt x="7415" y="0"/>
                </a:cubicBezTo>
                <a:lnTo>
                  <a:pt x="6657" y="0"/>
                </a:lnTo>
                <a:lnTo>
                  <a:pt x="6450" y="0"/>
                </a:lnTo>
                <a:lnTo>
                  <a:pt x="5966" y="0"/>
                </a:lnTo>
                <a:lnTo>
                  <a:pt x="5692" y="0"/>
                </a:lnTo>
                <a:lnTo>
                  <a:pt x="5000" y="0"/>
                </a:lnTo>
                <a:lnTo>
                  <a:pt x="1121" y="0"/>
                </a:lnTo>
                <a:lnTo>
                  <a:pt x="155" y="0"/>
                </a:lnTo>
                <a:cubicBezTo>
                  <a:pt x="70" y="0"/>
                  <a:pt x="0" y="70"/>
                  <a:pt x="0" y="155"/>
                </a:cubicBezTo>
                <a:lnTo>
                  <a:pt x="0" y="2608"/>
                </a:lnTo>
                <a:cubicBezTo>
                  <a:pt x="0" y="2693"/>
                  <a:pt x="70" y="2763"/>
                  <a:pt x="155" y="2763"/>
                </a:cubicBezTo>
                <a:lnTo>
                  <a:pt x="1121" y="2763"/>
                </a:lnTo>
                <a:lnTo>
                  <a:pt x="5000" y="2763"/>
                </a:lnTo>
                <a:lnTo>
                  <a:pt x="5692" y="2763"/>
                </a:lnTo>
                <a:lnTo>
                  <a:pt x="5966" y="2763"/>
                </a:lnTo>
                <a:lnTo>
                  <a:pt x="6450" y="2763"/>
                </a:lnTo>
                <a:lnTo>
                  <a:pt x="6657" y="2763"/>
                </a:lnTo>
                <a:lnTo>
                  <a:pt x="7415" y="2763"/>
                </a:lnTo>
                <a:cubicBezTo>
                  <a:pt x="7574" y="2763"/>
                  <a:pt x="7722" y="2686"/>
                  <a:pt x="7814" y="2556"/>
                </a:cubicBezTo>
                <a:lnTo>
                  <a:pt x="8446" y="1664"/>
                </a:lnTo>
                <a:cubicBezTo>
                  <a:pt x="8566" y="1494"/>
                  <a:pt x="8566" y="1268"/>
                  <a:pt x="8446" y="1099"/>
                </a:cubicBezTo>
              </a:path>
            </a:pathLst>
          </a:custGeom>
          <a:solidFill>
            <a:schemeClr val="accent4"/>
          </a:solidFill>
          <a:ln>
            <a:noFill/>
          </a:ln>
          <a:effectLst/>
        </p:spPr>
        <p:txBody>
          <a:bodyPr wrap="none" anchor="ctr"/>
          <a:lstStyle/>
          <a:p>
            <a:endParaRPr lang="en-US" dirty="0">
              <a:latin typeface="Poppins" panose="00000500000000000000" pitchFamily="2" charset="0"/>
            </a:endParaRPr>
          </a:p>
        </p:txBody>
      </p:sp>
      <p:sp>
        <p:nvSpPr>
          <p:cNvPr id="63" name="Freeform 68">
            <a:extLst>
              <a:ext uri="{FF2B5EF4-FFF2-40B4-BE49-F238E27FC236}">
                <a16:creationId xmlns:a16="http://schemas.microsoft.com/office/drawing/2014/main" id="{FEB75A87-550E-4F2E-A3C0-FF2A856CE654}"/>
              </a:ext>
            </a:extLst>
          </p:cNvPr>
          <p:cNvSpPr>
            <a:spLocks noChangeArrowheads="1"/>
          </p:cNvSpPr>
          <p:nvPr/>
        </p:nvSpPr>
        <p:spPr bwMode="auto">
          <a:xfrm>
            <a:off x="13723734" y="6818704"/>
            <a:ext cx="7743303" cy="2498738"/>
          </a:xfrm>
          <a:custGeom>
            <a:avLst/>
            <a:gdLst>
              <a:gd name="T0" fmla="*/ 3040947 w 8567"/>
              <a:gd name="T1" fmla="*/ 395911 h 2763"/>
              <a:gd name="T2" fmla="*/ 2813398 w 8567"/>
              <a:gd name="T3" fmla="*/ 73851 h 2763"/>
              <a:gd name="T4" fmla="*/ 2813398 w 8567"/>
              <a:gd name="T5" fmla="*/ 73851 h 2763"/>
              <a:gd name="T6" fmla="*/ 2669740 w 8567"/>
              <a:gd name="T7" fmla="*/ 0 h 2763"/>
              <a:gd name="T8" fmla="*/ 2396825 w 8567"/>
              <a:gd name="T9" fmla="*/ 0 h 2763"/>
              <a:gd name="T10" fmla="*/ 2322296 w 8567"/>
              <a:gd name="T11" fmla="*/ 0 h 2763"/>
              <a:gd name="T12" fmla="*/ 2148034 w 8567"/>
              <a:gd name="T13" fmla="*/ 0 h 2763"/>
              <a:gd name="T14" fmla="*/ 2049381 w 8567"/>
              <a:gd name="T15" fmla="*/ 0 h 2763"/>
              <a:gd name="T16" fmla="*/ 1800229 w 8567"/>
              <a:gd name="T17" fmla="*/ 0 h 2763"/>
              <a:gd name="T18" fmla="*/ 403611 w 8567"/>
              <a:gd name="T19" fmla="*/ 0 h 2763"/>
              <a:gd name="T20" fmla="*/ 55807 w 8567"/>
              <a:gd name="T21" fmla="*/ 0 h 2763"/>
              <a:gd name="T22" fmla="*/ 55807 w 8567"/>
              <a:gd name="T23" fmla="*/ 0 h 2763"/>
              <a:gd name="T24" fmla="*/ 0 w 8567"/>
              <a:gd name="T25" fmla="*/ 55478 h 2763"/>
              <a:gd name="T26" fmla="*/ 0 w 8567"/>
              <a:gd name="T27" fmla="*/ 939163 h 2763"/>
              <a:gd name="T28" fmla="*/ 0 w 8567"/>
              <a:gd name="T29" fmla="*/ 939163 h 2763"/>
              <a:gd name="T30" fmla="*/ 55807 w 8567"/>
              <a:gd name="T31" fmla="*/ 995002 h 2763"/>
              <a:gd name="T32" fmla="*/ 403611 w 8567"/>
              <a:gd name="T33" fmla="*/ 995002 h 2763"/>
              <a:gd name="T34" fmla="*/ 1800229 w 8567"/>
              <a:gd name="T35" fmla="*/ 995002 h 2763"/>
              <a:gd name="T36" fmla="*/ 2049381 w 8567"/>
              <a:gd name="T37" fmla="*/ 995002 h 2763"/>
              <a:gd name="T38" fmla="*/ 2148034 w 8567"/>
              <a:gd name="T39" fmla="*/ 995002 h 2763"/>
              <a:gd name="T40" fmla="*/ 2322296 w 8567"/>
              <a:gd name="T41" fmla="*/ 995002 h 2763"/>
              <a:gd name="T42" fmla="*/ 2396825 w 8567"/>
              <a:gd name="T43" fmla="*/ 995002 h 2763"/>
              <a:gd name="T44" fmla="*/ 2669740 w 8567"/>
              <a:gd name="T45" fmla="*/ 995002 h 2763"/>
              <a:gd name="T46" fmla="*/ 2669740 w 8567"/>
              <a:gd name="T47" fmla="*/ 995002 h 2763"/>
              <a:gd name="T48" fmla="*/ 2813398 w 8567"/>
              <a:gd name="T49" fmla="*/ 920791 h 2763"/>
              <a:gd name="T50" fmla="*/ 3040947 w 8567"/>
              <a:gd name="T51" fmla="*/ 598730 h 2763"/>
              <a:gd name="T52" fmla="*/ 3040947 w 8567"/>
              <a:gd name="T53" fmla="*/ 598730 h 2763"/>
              <a:gd name="T54" fmla="*/ 3040947 w 8567"/>
              <a:gd name="T55" fmla="*/ 395911 h 27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67" h="2763">
                <a:moveTo>
                  <a:pt x="8446" y="1099"/>
                </a:moveTo>
                <a:lnTo>
                  <a:pt x="7814" y="205"/>
                </a:lnTo>
                <a:cubicBezTo>
                  <a:pt x="7722" y="76"/>
                  <a:pt x="7574" y="0"/>
                  <a:pt x="7415" y="0"/>
                </a:cubicBezTo>
                <a:lnTo>
                  <a:pt x="6657" y="0"/>
                </a:lnTo>
                <a:lnTo>
                  <a:pt x="6450" y="0"/>
                </a:lnTo>
                <a:lnTo>
                  <a:pt x="5966" y="0"/>
                </a:lnTo>
                <a:lnTo>
                  <a:pt x="5692" y="0"/>
                </a:lnTo>
                <a:lnTo>
                  <a:pt x="5000" y="0"/>
                </a:lnTo>
                <a:lnTo>
                  <a:pt x="1121" y="0"/>
                </a:lnTo>
                <a:lnTo>
                  <a:pt x="155" y="0"/>
                </a:lnTo>
                <a:cubicBezTo>
                  <a:pt x="70" y="0"/>
                  <a:pt x="0" y="70"/>
                  <a:pt x="0" y="154"/>
                </a:cubicBezTo>
                <a:lnTo>
                  <a:pt x="0" y="2607"/>
                </a:lnTo>
                <a:cubicBezTo>
                  <a:pt x="0" y="2692"/>
                  <a:pt x="70" y="2762"/>
                  <a:pt x="155" y="2762"/>
                </a:cubicBezTo>
                <a:lnTo>
                  <a:pt x="1121" y="2762"/>
                </a:lnTo>
                <a:lnTo>
                  <a:pt x="5000" y="2762"/>
                </a:lnTo>
                <a:lnTo>
                  <a:pt x="5692" y="2762"/>
                </a:lnTo>
                <a:lnTo>
                  <a:pt x="5966" y="2762"/>
                </a:lnTo>
                <a:lnTo>
                  <a:pt x="6450" y="2762"/>
                </a:lnTo>
                <a:lnTo>
                  <a:pt x="6657" y="2762"/>
                </a:lnTo>
                <a:lnTo>
                  <a:pt x="7415" y="2762"/>
                </a:lnTo>
                <a:cubicBezTo>
                  <a:pt x="7574" y="2762"/>
                  <a:pt x="7722" y="2685"/>
                  <a:pt x="7814" y="2556"/>
                </a:cubicBezTo>
                <a:lnTo>
                  <a:pt x="8446" y="1662"/>
                </a:lnTo>
                <a:cubicBezTo>
                  <a:pt x="8566" y="1494"/>
                  <a:pt x="8566" y="1267"/>
                  <a:pt x="8446" y="1099"/>
                </a:cubicBezTo>
              </a:path>
            </a:pathLst>
          </a:custGeom>
          <a:solidFill>
            <a:schemeClr val="accent5"/>
          </a:solidFill>
          <a:ln>
            <a:noFill/>
          </a:ln>
          <a:effectLst/>
        </p:spPr>
        <p:txBody>
          <a:bodyPr wrap="none" anchor="ctr"/>
          <a:lstStyle/>
          <a:p>
            <a:endParaRPr lang="en-US" dirty="0">
              <a:latin typeface="Poppins" panose="00000500000000000000" pitchFamily="2" charset="0"/>
            </a:endParaRPr>
          </a:p>
        </p:txBody>
      </p:sp>
      <p:sp>
        <p:nvSpPr>
          <p:cNvPr id="65" name="Freeform 69">
            <a:extLst>
              <a:ext uri="{FF2B5EF4-FFF2-40B4-BE49-F238E27FC236}">
                <a16:creationId xmlns:a16="http://schemas.microsoft.com/office/drawing/2014/main" id="{2427A4C6-ECEA-4F73-83B0-7418909AAD4F}"/>
              </a:ext>
            </a:extLst>
          </p:cNvPr>
          <p:cNvSpPr>
            <a:spLocks noChangeArrowheads="1"/>
          </p:cNvSpPr>
          <p:nvPr/>
        </p:nvSpPr>
        <p:spPr bwMode="auto">
          <a:xfrm>
            <a:off x="13723734" y="10028169"/>
            <a:ext cx="7743303" cy="2498740"/>
          </a:xfrm>
          <a:custGeom>
            <a:avLst/>
            <a:gdLst>
              <a:gd name="T0" fmla="*/ 3040947 w 8567"/>
              <a:gd name="T1" fmla="*/ 395768 h 2764"/>
              <a:gd name="T2" fmla="*/ 2813398 w 8567"/>
              <a:gd name="T3" fmla="*/ 74544 h 2764"/>
              <a:gd name="T4" fmla="*/ 2813398 w 8567"/>
              <a:gd name="T5" fmla="*/ 74544 h 2764"/>
              <a:gd name="T6" fmla="*/ 2669740 w 8567"/>
              <a:gd name="T7" fmla="*/ 0 h 2764"/>
              <a:gd name="T8" fmla="*/ 2396825 w 8567"/>
              <a:gd name="T9" fmla="*/ 0 h 2764"/>
              <a:gd name="T10" fmla="*/ 2322296 w 8567"/>
              <a:gd name="T11" fmla="*/ 0 h 2764"/>
              <a:gd name="T12" fmla="*/ 2148034 w 8567"/>
              <a:gd name="T13" fmla="*/ 0 h 2764"/>
              <a:gd name="T14" fmla="*/ 2049381 w 8567"/>
              <a:gd name="T15" fmla="*/ 0 h 2764"/>
              <a:gd name="T16" fmla="*/ 1800229 w 8567"/>
              <a:gd name="T17" fmla="*/ 0 h 2764"/>
              <a:gd name="T18" fmla="*/ 403611 w 8567"/>
              <a:gd name="T19" fmla="*/ 0 h 2764"/>
              <a:gd name="T20" fmla="*/ 55807 w 8567"/>
              <a:gd name="T21" fmla="*/ 0 h 2764"/>
              <a:gd name="T22" fmla="*/ 55807 w 8567"/>
              <a:gd name="T23" fmla="*/ 0 h 2764"/>
              <a:gd name="T24" fmla="*/ 0 w 8567"/>
              <a:gd name="T25" fmla="*/ 55818 h 2764"/>
              <a:gd name="T26" fmla="*/ 0 w 8567"/>
              <a:gd name="T27" fmla="*/ 939185 h 2764"/>
              <a:gd name="T28" fmla="*/ 0 w 8567"/>
              <a:gd name="T29" fmla="*/ 939185 h 2764"/>
              <a:gd name="T30" fmla="*/ 55807 w 8567"/>
              <a:gd name="T31" fmla="*/ 995003 h 2764"/>
              <a:gd name="T32" fmla="*/ 403611 w 8567"/>
              <a:gd name="T33" fmla="*/ 995003 h 2764"/>
              <a:gd name="T34" fmla="*/ 1800229 w 8567"/>
              <a:gd name="T35" fmla="*/ 995003 h 2764"/>
              <a:gd name="T36" fmla="*/ 2049381 w 8567"/>
              <a:gd name="T37" fmla="*/ 995003 h 2764"/>
              <a:gd name="T38" fmla="*/ 2148034 w 8567"/>
              <a:gd name="T39" fmla="*/ 995003 h 2764"/>
              <a:gd name="T40" fmla="*/ 2322296 w 8567"/>
              <a:gd name="T41" fmla="*/ 995003 h 2764"/>
              <a:gd name="T42" fmla="*/ 2396825 w 8567"/>
              <a:gd name="T43" fmla="*/ 995003 h 2764"/>
              <a:gd name="T44" fmla="*/ 2669740 w 8567"/>
              <a:gd name="T45" fmla="*/ 995003 h 2764"/>
              <a:gd name="T46" fmla="*/ 2669740 w 8567"/>
              <a:gd name="T47" fmla="*/ 995003 h 2764"/>
              <a:gd name="T48" fmla="*/ 2813398 w 8567"/>
              <a:gd name="T49" fmla="*/ 920819 h 2764"/>
              <a:gd name="T50" fmla="*/ 3040947 w 8567"/>
              <a:gd name="T51" fmla="*/ 599234 h 2764"/>
              <a:gd name="T52" fmla="*/ 3040947 w 8567"/>
              <a:gd name="T53" fmla="*/ 599234 h 2764"/>
              <a:gd name="T54" fmla="*/ 3040947 w 8567"/>
              <a:gd name="T55" fmla="*/ 395768 h 27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67" h="2764">
                <a:moveTo>
                  <a:pt x="8446" y="1099"/>
                </a:moveTo>
                <a:lnTo>
                  <a:pt x="7814" y="207"/>
                </a:lnTo>
                <a:cubicBezTo>
                  <a:pt x="7722" y="77"/>
                  <a:pt x="7574" y="0"/>
                  <a:pt x="7415" y="0"/>
                </a:cubicBezTo>
                <a:lnTo>
                  <a:pt x="6657" y="0"/>
                </a:lnTo>
                <a:lnTo>
                  <a:pt x="6450" y="0"/>
                </a:lnTo>
                <a:lnTo>
                  <a:pt x="5966" y="0"/>
                </a:lnTo>
                <a:lnTo>
                  <a:pt x="5692" y="0"/>
                </a:lnTo>
                <a:lnTo>
                  <a:pt x="5000" y="0"/>
                </a:lnTo>
                <a:lnTo>
                  <a:pt x="1121" y="0"/>
                </a:lnTo>
                <a:lnTo>
                  <a:pt x="155" y="0"/>
                </a:lnTo>
                <a:cubicBezTo>
                  <a:pt x="70" y="0"/>
                  <a:pt x="0" y="70"/>
                  <a:pt x="0" y="155"/>
                </a:cubicBezTo>
                <a:lnTo>
                  <a:pt x="0" y="2608"/>
                </a:lnTo>
                <a:cubicBezTo>
                  <a:pt x="0" y="2693"/>
                  <a:pt x="70" y="2763"/>
                  <a:pt x="155" y="2763"/>
                </a:cubicBezTo>
                <a:lnTo>
                  <a:pt x="1121" y="2763"/>
                </a:lnTo>
                <a:lnTo>
                  <a:pt x="5000" y="2763"/>
                </a:lnTo>
                <a:lnTo>
                  <a:pt x="5692" y="2763"/>
                </a:lnTo>
                <a:lnTo>
                  <a:pt x="5966" y="2763"/>
                </a:lnTo>
                <a:lnTo>
                  <a:pt x="6450" y="2763"/>
                </a:lnTo>
                <a:lnTo>
                  <a:pt x="6657" y="2763"/>
                </a:lnTo>
                <a:lnTo>
                  <a:pt x="7415" y="2763"/>
                </a:lnTo>
                <a:cubicBezTo>
                  <a:pt x="7574" y="2763"/>
                  <a:pt x="7722" y="2686"/>
                  <a:pt x="7814" y="2557"/>
                </a:cubicBezTo>
                <a:lnTo>
                  <a:pt x="8446" y="1664"/>
                </a:lnTo>
                <a:cubicBezTo>
                  <a:pt x="8566" y="1495"/>
                  <a:pt x="8566" y="1269"/>
                  <a:pt x="8446" y="1099"/>
                </a:cubicBezTo>
              </a:path>
            </a:pathLst>
          </a:custGeom>
          <a:solidFill>
            <a:schemeClr val="accent6"/>
          </a:solidFill>
          <a:ln>
            <a:noFill/>
          </a:ln>
          <a:effectLst/>
        </p:spPr>
        <p:txBody>
          <a:bodyPr wrap="none" anchor="ctr"/>
          <a:lstStyle/>
          <a:p>
            <a:endParaRPr lang="en-US" dirty="0">
              <a:latin typeface="Poppins" panose="00000500000000000000" pitchFamily="2" charset="0"/>
            </a:endParaRPr>
          </a:p>
        </p:txBody>
      </p:sp>
      <p:sp>
        <p:nvSpPr>
          <p:cNvPr id="67" name="Freeform 70">
            <a:extLst>
              <a:ext uri="{FF2B5EF4-FFF2-40B4-BE49-F238E27FC236}">
                <a16:creationId xmlns:a16="http://schemas.microsoft.com/office/drawing/2014/main" id="{61D5FEBF-A4BF-41EF-93CC-B9FA84BFBB64}"/>
              </a:ext>
            </a:extLst>
          </p:cNvPr>
          <p:cNvSpPr>
            <a:spLocks noChangeArrowheads="1"/>
          </p:cNvSpPr>
          <p:nvPr/>
        </p:nvSpPr>
        <p:spPr bwMode="auto">
          <a:xfrm>
            <a:off x="3206713" y="3778369"/>
            <a:ext cx="2084274" cy="2084274"/>
          </a:xfrm>
          <a:prstGeom prst="roundRect">
            <a:avLst>
              <a:gd name="adj" fmla="val 6430"/>
            </a:avLst>
          </a:prstGeom>
          <a:solidFill>
            <a:schemeClr val="bg2"/>
          </a:solidFill>
          <a:ln>
            <a:noFill/>
          </a:ln>
          <a:effectLst/>
        </p:spPr>
        <p:txBody>
          <a:bodyPr wrap="none" anchor="ctr"/>
          <a:lstStyle/>
          <a:p>
            <a:endParaRPr lang="en-US" dirty="0">
              <a:latin typeface="Poppins" panose="00000500000000000000" pitchFamily="2" charset="0"/>
            </a:endParaRPr>
          </a:p>
        </p:txBody>
      </p:sp>
      <p:sp>
        <p:nvSpPr>
          <p:cNvPr id="69" name="Freeform 71">
            <a:extLst>
              <a:ext uri="{FF2B5EF4-FFF2-40B4-BE49-F238E27FC236}">
                <a16:creationId xmlns:a16="http://schemas.microsoft.com/office/drawing/2014/main" id="{30464BEF-047D-44F4-A73D-D2EDE55FC406}"/>
              </a:ext>
            </a:extLst>
          </p:cNvPr>
          <p:cNvSpPr>
            <a:spLocks noChangeArrowheads="1"/>
          </p:cNvSpPr>
          <p:nvPr/>
        </p:nvSpPr>
        <p:spPr bwMode="auto">
          <a:xfrm>
            <a:off x="3206713" y="7025935"/>
            <a:ext cx="2084274" cy="2084276"/>
          </a:xfrm>
          <a:prstGeom prst="roundRect">
            <a:avLst>
              <a:gd name="adj" fmla="val 7527"/>
            </a:avLst>
          </a:prstGeom>
          <a:solidFill>
            <a:schemeClr val="bg2"/>
          </a:solidFill>
          <a:ln>
            <a:noFill/>
          </a:ln>
          <a:effectLst/>
        </p:spPr>
        <p:txBody>
          <a:bodyPr wrap="none" anchor="ctr"/>
          <a:lstStyle/>
          <a:p>
            <a:endParaRPr lang="en-US" dirty="0">
              <a:latin typeface="Poppins" panose="00000500000000000000" pitchFamily="2" charset="0"/>
            </a:endParaRPr>
          </a:p>
        </p:txBody>
      </p:sp>
      <p:sp>
        <p:nvSpPr>
          <p:cNvPr id="71" name="Freeform 72">
            <a:extLst>
              <a:ext uri="{FF2B5EF4-FFF2-40B4-BE49-F238E27FC236}">
                <a16:creationId xmlns:a16="http://schemas.microsoft.com/office/drawing/2014/main" id="{A89785DD-CE41-4902-BEC7-4169689D68F3}"/>
              </a:ext>
            </a:extLst>
          </p:cNvPr>
          <p:cNvSpPr>
            <a:spLocks noChangeArrowheads="1"/>
          </p:cNvSpPr>
          <p:nvPr/>
        </p:nvSpPr>
        <p:spPr bwMode="auto">
          <a:xfrm>
            <a:off x="3206713" y="10235401"/>
            <a:ext cx="2084274" cy="2084276"/>
          </a:xfrm>
          <a:prstGeom prst="roundRect">
            <a:avLst>
              <a:gd name="adj" fmla="val 8076"/>
            </a:avLst>
          </a:prstGeom>
          <a:solidFill>
            <a:schemeClr val="bg2"/>
          </a:solidFill>
          <a:ln>
            <a:noFill/>
          </a:ln>
          <a:effectLst/>
        </p:spPr>
        <p:txBody>
          <a:bodyPr wrap="none" anchor="ctr"/>
          <a:lstStyle/>
          <a:p>
            <a:endParaRPr lang="en-US" dirty="0">
              <a:latin typeface="Poppins" panose="00000500000000000000" pitchFamily="2" charset="0"/>
            </a:endParaRPr>
          </a:p>
        </p:txBody>
      </p:sp>
      <p:sp>
        <p:nvSpPr>
          <p:cNvPr id="73" name="Freeform 73">
            <a:extLst>
              <a:ext uri="{FF2B5EF4-FFF2-40B4-BE49-F238E27FC236}">
                <a16:creationId xmlns:a16="http://schemas.microsoft.com/office/drawing/2014/main" id="{6BC204CE-DBC7-4DF9-A250-C189FB1C7A63}"/>
              </a:ext>
            </a:extLst>
          </p:cNvPr>
          <p:cNvSpPr>
            <a:spLocks noChangeArrowheads="1"/>
          </p:cNvSpPr>
          <p:nvPr/>
        </p:nvSpPr>
        <p:spPr bwMode="auto">
          <a:xfrm>
            <a:off x="14006686" y="3778369"/>
            <a:ext cx="2084274" cy="2084274"/>
          </a:xfrm>
          <a:prstGeom prst="roundRect">
            <a:avLst>
              <a:gd name="adj" fmla="val 7344"/>
            </a:avLst>
          </a:prstGeom>
          <a:solidFill>
            <a:schemeClr val="bg2"/>
          </a:solidFill>
          <a:ln>
            <a:noFill/>
          </a:ln>
          <a:effectLst/>
        </p:spPr>
        <p:txBody>
          <a:bodyPr wrap="none" anchor="ctr"/>
          <a:lstStyle/>
          <a:p>
            <a:endParaRPr lang="en-US" dirty="0">
              <a:latin typeface="Poppins" panose="00000500000000000000" pitchFamily="2" charset="0"/>
            </a:endParaRPr>
          </a:p>
        </p:txBody>
      </p:sp>
      <p:sp>
        <p:nvSpPr>
          <p:cNvPr id="75" name="Freeform 74">
            <a:extLst>
              <a:ext uri="{FF2B5EF4-FFF2-40B4-BE49-F238E27FC236}">
                <a16:creationId xmlns:a16="http://schemas.microsoft.com/office/drawing/2014/main" id="{EA58D390-B8B4-40D9-8AE6-FD1616EA4376}"/>
              </a:ext>
            </a:extLst>
          </p:cNvPr>
          <p:cNvSpPr>
            <a:spLocks noChangeArrowheads="1"/>
          </p:cNvSpPr>
          <p:nvPr/>
        </p:nvSpPr>
        <p:spPr bwMode="auto">
          <a:xfrm>
            <a:off x="14006686" y="7025935"/>
            <a:ext cx="2084274" cy="2084276"/>
          </a:xfrm>
          <a:prstGeom prst="roundRect">
            <a:avLst>
              <a:gd name="adj" fmla="val 7344"/>
            </a:avLst>
          </a:prstGeom>
          <a:solidFill>
            <a:schemeClr val="bg2"/>
          </a:solidFill>
          <a:ln>
            <a:noFill/>
          </a:ln>
          <a:effectLst/>
        </p:spPr>
        <p:txBody>
          <a:bodyPr wrap="none" anchor="ctr"/>
          <a:lstStyle/>
          <a:p>
            <a:endParaRPr lang="en-US" dirty="0">
              <a:latin typeface="Poppins" panose="00000500000000000000" pitchFamily="2" charset="0"/>
            </a:endParaRPr>
          </a:p>
        </p:txBody>
      </p:sp>
      <p:sp>
        <p:nvSpPr>
          <p:cNvPr id="77" name="Freeform 75">
            <a:extLst>
              <a:ext uri="{FF2B5EF4-FFF2-40B4-BE49-F238E27FC236}">
                <a16:creationId xmlns:a16="http://schemas.microsoft.com/office/drawing/2014/main" id="{C4904D4E-578D-4DD9-BF02-454019B57846}"/>
              </a:ext>
            </a:extLst>
          </p:cNvPr>
          <p:cNvSpPr>
            <a:spLocks noChangeArrowheads="1"/>
          </p:cNvSpPr>
          <p:nvPr/>
        </p:nvSpPr>
        <p:spPr bwMode="auto">
          <a:xfrm>
            <a:off x="14006686" y="10235401"/>
            <a:ext cx="2084274" cy="2084276"/>
          </a:xfrm>
          <a:prstGeom prst="roundRect">
            <a:avLst>
              <a:gd name="adj" fmla="val 7710"/>
            </a:avLst>
          </a:prstGeom>
          <a:solidFill>
            <a:schemeClr val="bg2"/>
          </a:solidFill>
          <a:ln>
            <a:noFill/>
          </a:ln>
          <a:effectLst/>
        </p:spPr>
        <p:txBody>
          <a:bodyPr wrap="none" anchor="ctr"/>
          <a:lstStyle/>
          <a:p>
            <a:endParaRPr lang="en-US" dirty="0">
              <a:latin typeface="Poppins" panose="00000500000000000000" pitchFamily="2" charset="0"/>
            </a:endParaRPr>
          </a:p>
        </p:txBody>
      </p:sp>
      <p:sp>
        <p:nvSpPr>
          <p:cNvPr id="79" name="Freeform: Shape 78">
            <a:extLst>
              <a:ext uri="{FF2B5EF4-FFF2-40B4-BE49-F238E27FC236}">
                <a16:creationId xmlns:a16="http://schemas.microsoft.com/office/drawing/2014/main" id="{7303D0DB-722E-4368-8843-A55B18825CD6}"/>
              </a:ext>
            </a:extLst>
          </p:cNvPr>
          <p:cNvSpPr>
            <a:spLocks noChangeArrowheads="1"/>
          </p:cNvSpPr>
          <p:nvPr/>
        </p:nvSpPr>
        <p:spPr bwMode="auto">
          <a:xfrm>
            <a:off x="3573806" y="4185315"/>
            <a:ext cx="1350088" cy="1270383"/>
          </a:xfrm>
          <a:custGeom>
            <a:avLst/>
            <a:gdLst>
              <a:gd name="connsiteX0" fmla="*/ 944962 w 1350088"/>
              <a:gd name="connsiteY0" fmla="*/ 932053 h 1270383"/>
              <a:gd name="connsiteX1" fmla="*/ 824422 w 1350088"/>
              <a:gd name="connsiteY1" fmla="*/ 1052691 h 1270383"/>
              <a:gd name="connsiteX2" fmla="*/ 824422 w 1350088"/>
              <a:gd name="connsiteY2" fmla="*/ 1202354 h 1270383"/>
              <a:gd name="connsiteX3" fmla="*/ 857956 w 1350088"/>
              <a:gd name="connsiteY3" fmla="*/ 1235915 h 1270383"/>
              <a:gd name="connsiteX4" fmla="*/ 901459 w 1350088"/>
              <a:gd name="connsiteY4" fmla="*/ 1235915 h 1270383"/>
              <a:gd name="connsiteX5" fmla="*/ 901459 w 1350088"/>
              <a:gd name="connsiteY5" fmla="*/ 1102579 h 1270383"/>
              <a:gd name="connsiteX6" fmla="*/ 918679 w 1350088"/>
              <a:gd name="connsiteY6" fmla="*/ 1085345 h 1270383"/>
              <a:gd name="connsiteX7" fmla="*/ 936806 w 1350088"/>
              <a:gd name="connsiteY7" fmla="*/ 1102579 h 1270383"/>
              <a:gd name="connsiteX8" fmla="*/ 936806 w 1350088"/>
              <a:gd name="connsiteY8" fmla="*/ 1235915 h 1270383"/>
              <a:gd name="connsiteX9" fmla="*/ 1202358 w 1350088"/>
              <a:gd name="connsiteY9" fmla="*/ 1235915 h 1270383"/>
              <a:gd name="connsiteX10" fmla="*/ 1202358 w 1350088"/>
              <a:gd name="connsiteY10" fmla="*/ 1102579 h 1270383"/>
              <a:gd name="connsiteX11" fmla="*/ 1219578 w 1350088"/>
              <a:gd name="connsiteY11" fmla="*/ 1085345 h 1270383"/>
              <a:gd name="connsiteX12" fmla="*/ 1237704 w 1350088"/>
              <a:gd name="connsiteY12" fmla="*/ 1102579 h 1270383"/>
              <a:gd name="connsiteX13" fmla="*/ 1237704 w 1350088"/>
              <a:gd name="connsiteY13" fmla="*/ 1235915 h 1270383"/>
              <a:gd name="connsiteX14" fmla="*/ 1282114 w 1350088"/>
              <a:gd name="connsiteY14" fmla="*/ 1235915 h 1270383"/>
              <a:gd name="connsiteX15" fmla="*/ 1315648 w 1350088"/>
              <a:gd name="connsiteY15" fmla="*/ 1202354 h 1270383"/>
              <a:gd name="connsiteX16" fmla="*/ 1315648 w 1350088"/>
              <a:gd name="connsiteY16" fmla="*/ 1052691 h 1270383"/>
              <a:gd name="connsiteX17" fmla="*/ 1194201 w 1350088"/>
              <a:gd name="connsiteY17" fmla="*/ 932053 h 1270383"/>
              <a:gd name="connsiteX18" fmla="*/ 155887 w 1350088"/>
              <a:gd name="connsiteY18" fmla="*/ 932053 h 1270383"/>
              <a:gd name="connsiteX19" fmla="*/ 34440 w 1350088"/>
              <a:gd name="connsiteY19" fmla="*/ 1052691 h 1270383"/>
              <a:gd name="connsiteX20" fmla="*/ 34440 w 1350088"/>
              <a:gd name="connsiteY20" fmla="*/ 1202354 h 1270383"/>
              <a:gd name="connsiteX21" fmla="*/ 67974 w 1350088"/>
              <a:gd name="connsiteY21" fmla="*/ 1235915 h 1270383"/>
              <a:gd name="connsiteX22" fmla="*/ 112384 w 1350088"/>
              <a:gd name="connsiteY22" fmla="*/ 1235915 h 1270383"/>
              <a:gd name="connsiteX23" fmla="*/ 112384 w 1350088"/>
              <a:gd name="connsiteY23" fmla="*/ 1102579 h 1270383"/>
              <a:gd name="connsiteX24" fmla="*/ 129604 w 1350088"/>
              <a:gd name="connsiteY24" fmla="*/ 1085345 h 1270383"/>
              <a:gd name="connsiteX25" fmla="*/ 146824 w 1350088"/>
              <a:gd name="connsiteY25" fmla="*/ 1102579 h 1270383"/>
              <a:gd name="connsiteX26" fmla="*/ 146824 w 1350088"/>
              <a:gd name="connsiteY26" fmla="*/ 1235915 h 1270383"/>
              <a:gd name="connsiteX27" fmla="*/ 413283 w 1350088"/>
              <a:gd name="connsiteY27" fmla="*/ 1235915 h 1270383"/>
              <a:gd name="connsiteX28" fmla="*/ 413283 w 1350088"/>
              <a:gd name="connsiteY28" fmla="*/ 1102579 h 1270383"/>
              <a:gd name="connsiteX29" fmla="*/ 430503 w 1350088"/>
              <a:gd name="connsiteY29" fmla="*/ 1085345 h 1270383"/>
              <a:gd name="connsiteX30" fmla="*/ 447723 w 1350088"/>
              <a:gd name="connsiteY30" fmla="*/ 1102579 h 1270383"/>
              <a:gd name="connsiteX31" fmla="*/ 447723 w 1350088"/>
              <a:gd name="connsiteY31" fmla="*/ 1235915 h 1270383"/>
              <a:gd name="connsiteX32" fmla="*/ 492133 w 1350088"/>
              <a:gd name="connsiteY32" fmla="*/ 1235915 h 1270383"/>
              <a:gd name="connsiteX33" fmla="*/ 525666 w 1350088"/>
              <a:gd name="connsiteY33" fmla="*/ 1202354 h 1270383"/>
              <a:gd name="connsiteX34" fmla="*/ 525666 w 1350088"/>
              <a:gd name="connsiteY34" fmla="*/ 1052691 h 1270383"/>
              <a:gd name="connsiteX35" fmla="*/ 405126 w 1350088"/>
              <a:gd name="connsiteY35" fmla="*/ 932053 h 1270383"/>
              <a:gd name="connsiteX36" fmla="*/ 944962 w 1350088"/>
              <a:gd name="connsiteY36" fmla="*/ 896678 h 1270383"/>
              <a:gd name="connsiteX37" fmla="*/ 1194201 w 1350088"/>
              <a:gd name="connsiteY37" fmla="*/ 896678 h 1270383"/>
              <a:gd name="connsiteX38" fmla="*/ 1350088 w 1350088"/>
              <a:gd name="connsiteY38" fmla="*/ 1052691 h 1270383"/>
              <a:gd name="connsiteX39" fmla="*/ 1350088 w 1350088"/>
              <a:gd name="connsiteY39" fmla="*/ 1202354 h 1270383"/>
              <a:gd name="connsiteX40" fmla="*/ 1282114 w 1350088"/>
              <a:gd name="connsiteY40" fmla="*/ 1270383 h 1270383"/>
              <a:gd name="connsiteX41" fmla="*/ 857956 w 1350088"/>
              <a:gd name="connsiteY41" fmla="*/ 1270383 h 1270383"/>
              <a:gd name="connsiteX42" fmla="*/ 789075 w 1350088"/>
              <a:gd name="connsiteY42" fmla="*/ 1202354 h 1270383"/>
              <a:gd name="connsiteX43" fmla="*/ 789075 w 1350088"/>
              <a:gd name="connsiteY43" fmla="*/ 1052691 h 1270383"/>
              <a:gd name="connsiteX44" fmla="*/ 944962 w 1350088"/>
              <a:gd name="connsiteY44" fmla="*/ 896678 h 1270383"/>
              <a:gd name="connsiteX45" fmla="*/ 155887 w 1350088"/>
              <a:gd name="connsiteY45" fmla="*/ 896678 h 1270383"/>
              <a:gd name="connsiteX46" fmla="*/ 405126 w 1350088"/>
              <a:gd name="connsiteY46" fmla="*/ 896678 h 1270383"/>
              <a:gd name="connsiteX47" fmla="*/ 561013 w 1350088"/>
              <a:gd name="connsiteY47" fmla="*/ 1052691 h 1270383"/>
              <a:gd name="connsiteX48" fmla="*/ 561013 w 1350088"/>
              <a:gd name="connsiteY48" fmla="*/ 1202354 h 1270383"/>
              <a:gd name="connsiteX49" fmla="*/ 492133 w 1350088"/>
              <a:gd name="connsiteY49" fmla="*/ 1270383 h 1270383"/>
              <a:gd name="connsiteX50" fmla="*/ 67974 w 1350088"/>
              <a:gd name="connsiteY50" fmla="*/ 1270383 h 1270383"/>
              <a:gd name="connsiteX51" fmla="*/ 0 w 1350088"/>
              <a:gd name="connsiteY51" fmla="*/ 1202354 h 1270383"/>
              <a:gd name="connsiteX52" fmla="*/ 0 w 1350088"/>
              <a:gd name="connsiteY52" fmla="*/ 1052691 h 1270383"/>
              <a:gd name="connsiteX53" fmla="*/ 155887 w 1350088"/>
              <a:gd name="connsiteY53" fmla="*/ 896678 h 1270383"/>
              <a:gd name="connsiteX54" fmla="*/ 1067142 w 1350088"/>
              <a:gd name="connsiteY54" fmla="*/ 556354 h 1270383"/>
              <a:gd name="connsiteX55" fmla="*/ 935758 w 1350088"/>
              <a:gd name="connsiteY55" fmla="*/ 688994 h 1270383"/>
              <a:gd name="connsiteX56" fmla="*/ 1067142 w 1350088"/>
              <a:gd name="connsiteY56" fmla="*/ 820732 h 1270383"/>
              <a:gd name="connsiteX57" fmla="*/ 1199426 w 1350088"/>
              <a:gd name="connsiteY57" fmla="*/ 688994 h 1270383"/>
              <a:gd name="connsiteX58" fmla="*/ 1067142 w 1350088"/>
              <a:gd name="connsiteY58" fmla="*/ 556354 h 1270383"/>
              <a:gd name="connsiteX59" fmla="*/ 278514 w 1350088"/>
              <a:gd name="connsiteY59" fmla="*/ 556354 h 1270383"/>
              <a:gd name="connsiteX60" fmla="*/ 145874 w 1350088"/>
              <a:gd name="connsiteY60" fmla="*/ 688994 h 1270383"/>
              <a:gd name="connsiteX61" fmla="*/ 278514 w 1350088"/>
              <a:gd name="connsiteY61" fmla="*/ 820732 h 1270383"/>
              <a:gd name="connsiteX62" fmla="*/ 411155 w 1350088"/>
              <a:gd name="connsiteY62" fmla="*/ 688994 h 1270383"/>
              <a:gd name="connsiteX63" fmla="*/ 278514 w 1350088"/>
              <a:gd name="connsiteY63" fmla="*/ 556354 h 1270383"/>
              <a:gd name="connsiteX64" fmla="*/ 1067142 w 1350088"/>
              <a:gd name="connsiteY64" fmla="*/ 522066 h 1270383"/>
              <a:gd name="connsiteX65" fmla="*/ 1234521 w 1350088"/>
              <a:gd name="connsiteY65" fmla="*/ 688994 h 1270383"/>
              <a:gd name="connsiteX66" fmla="*/ 1067142 w 1350088"/>
              <a:gd name="connsiteY66" fmla="*/ 855922 h 1270383"/>
              <a:gd name="connsiteX67" fmla="*/ 900662 w 1350088"/>
              <a:gd name="connsiteY67" fmla="*/ 688994 h 1270383"/>
              <a:gd name="connsiteX68" fmla="*/ 1067142 w 1350088"/>
              <a:gd name="connsiteY68" fmla="*/ 522066 h 1270383"/>
              <a:gd name="connsiteX69" fmla="*/ 278514 w 1350088"/>
              <a:gd name="connsiteY69" fmla="*/ 522066 h 1270383"/>
              <a:gd name="connsiteX70" fmla="*/ 445443 w 1350088"/>
              <a:gd name="connsiteY70" fmla="*/ 688994 h 1270383"/>
              <a:gd name="connsiteX71" fmla="*/ 278514 w 1350088"/>
              <a:gd name="connsiteY71" fmla="*/ 855922 h 1270383"/>
              <a:gd name="connsiteX72" fmla="*/ 111586 w 1350088"/>
              <a:gd name="connsiteY72" fmla="*/ 688994 h 1270383"/>
              <a:gd name="connsiteX73" fmla="*/ 278514 w 1350088"/>
              <a:gd name="connsiteY73" fmla="*/ 522066 h 1270383"/>
              <a:gd name="connsiteX74" fmla="*/ 771990 w 1350088"/>
              <a:gd name="connsiteY74" fmla="*/ 169316 h 1270383"/>
              <a:gd name="connsiteX75" fmla="*/ 771990 w 1350088"/>
              <a:gd name="connsiteY75" fmla="*/ 320524 h 1270383"/>
              <a:gd name="connsiteX76" fmla="*/ 681645 w 1350088"/>
              <a:gd name="connsiteY76" fmla="*/ 411973 h 1270383"/>
              <a:gd name="connsiteX77" fmla="*/ 473851 w 1350088"/>
              <a:gd name="connsiteY77" fmla="*/ 411973 h 1270383"/>
              <a:gd name="connsiteX78" fmla="*/ 473851 w 1350088"/>
              <a:gd name="connsiteY78" fmla="*/ 454529 h 1270383"/>
              <a:gd name="connsiteX79" fmla="*/ 529865 w 1350088"/>
              <a:gd name="connsiteY79" fmla="*/ 509760 h 1270383"/>
              <a:gd name="connsiteX80" fmla="*/ 921060 w 1350088"/>
              <a:gd name="connsiteY80" fmla="*/ 509760 h 1270383"/>
              <a:gd name="connsiteX81" fmla="*/ 924673 w 1350088"/>
              <a:gd name="connsiteY81" fmla="*/ 507044 h 1270383"/>
              <a:gd name="connsiteX82" fmla="*/ 923770 w 1350088"/>
              <a:gd name="connsiteY82" fmla="*/ 502517 h 1270383"/>
              <a:gd name="connsiteX83" fmla="*/ 898473 w 1350088"/>
              <a:gd name="connsiteY83" fmla="*/ 474448 h 1270383"/>
              <a:gd name="connsiteX84" fmla="*/ 885825 w 1350088"/>
              <a:gd name="connsiteY84" fmla="*/ 441853 h 1270383"/>
              <a:gd name="connsiteX85" fmla="*/ 885825 w 1350088"/>
              <a:gd name="connsiteY85" fmla="*/ 225453 h 1270383"/>
              <a:gd name="connsiteX86" fmla="*/ 830714 w 1350088"/>
              <a:gd name="connsiteY86" fmla="*/ 169316 h 1270383"/>
              <a:gd name="connsiteX87" fmla="*/ 637184 w 1350088"/>
              <a:gd name="connsiteY87" fmla="*/ 167380 h 1270383"/>
              <a:gd name="connsiteX88" fmla="*/ 672597 w 1350088"/>
              <a:gd name="connsiteY88" fmla="*/ 202804 h 1270383"/>
              <a:gd name="connsiteX89" fmla="*/ 637184 w 1350088"/>
              <a:gd name="connsiteY89" fmla="*/ 238228 h 1270383"/>
              <a:gd name="connsiteX90" fmla="*/ 601771 w 1350088"/>
              <a:gd name="connsiteY90" fmla="*/ 202804 h 1270383"/>
              <a:gd name="connsiteX91" fmla="*/ 637184 w 1350088"/>
              <a:gd name="connsiteY91" fmla="*/ 167380 h 1270383"/>
              <a:gd name="connsiteX92" fmla="*/ 526051 w 1350088"/>
              <a:gd name="connsiteY92" fmla="*/ 167380 h 1270383"/>
              <a:gd name="connsiteX93" fmla="*/ 561022 w 1350088"/>
              <a:gd name="connsiteY93" fmla="*/ 202804 h 1270383"/>
              <a:gd name="connsiteX94" fmla="*/ 526051 w 1350088"/>
              <a:gd name="connsiteY94" fmla="*/ 238228 h 1270383"/>
              <a:gd name="connsiteX95" fmla="*/ 490184 w 1350088"/>
              <a:gd name="connsiteY95" fmla="*/ 202804 h 1270383"/>
              <a:gd name="connsiteX96" fmla="*/ 526051 w 1350088"/>
              <a:gd name="connsiteY96" fmla="*/ 167380 h 1270383"/>
              <a:gd name="connsiteX97" fmla="*/ 410479 w 1350088"/>
              <a:gd name="connsiteY97" fmla="*/ 167380 h 1270383"/>
              <a:gd name="connsiteX98" fmla="*/ 445450 w 1350088"/>
              <a:gd name="connsiteY98" fmla="*/ 202804 h 1270383"/>
              <a:gd name="connsiteX99" fmla="*/ 410479 w 1350088"/>
              <a:gd name="connsiteY99" fmla="*/ 238228 h 1270383"/>
              <a:gd name="connsiteX100" fmla="*/ 374612 w 1350088"/>
              <a:gd name="connsiteY100" fmla="*/ 202804 h 1270383"/>
              <a:gd name="connsiteX101" fmla="*/ 410479 w 1350088"/>
              <a:gd name="connsiteY101" fmla="*/ 167380 h 1270383"/>
              <a:gd name="connsiteX102" fmla="*/ 380795 w 1350088"/>
              <a:gd name="connsiteY102" fmla="*/ 35312 h 1270383"/>
              <a:gd name="connsiteX103" fmla="*/ 324781 w 1350088"/>
              <a:gd name="connsiteY103" fmla="*/ 91449 h 1270383"/>
              <a:gd name="connsiteX104" fmla="*/ 324781 w 1350088"/>
              <a:gd name="connsiteY104" fmla="*/ 308753 h 1270383"/>
              <a:gd name="connsiteX105" fmla="*/ 312133 w 1350088"/>
              <a:gd name="connsiteY105" fmla="*/ 340444 h 1270383"/>
              <a:gd name="connsiteX106" fmla="*/ 286836 w 1350088"/>
              <a:gd name="connsiteY106" fmla="*/ 368512 h 1270383"/>
              <a:gd name="connsiteX107" fmla="*/ 285933 w 1350088"/>
              <a:gd name="connsiteY107" fmla="*/ 373039 h 1270383"/>
              <a:gd name="connsiteX108" fmla="*/ 289546 w 1350088"/>
              <a:gd name="connsiteY108" fmla="*/ 375756 h 1270383"/>
              <a:gd name="connsiteX109" fmla="*/ 681645 w 1350088"/>
              <a:gd name="connsiteY109" fmla="*/ 375756 h 1270383"/>
              <a:gd name="connsiteX110" fmla="*/ 736755 w 1350088"/>
              <a:gd name="connsiteY110" fmla="*/ 320524 h 1270383"/>
              <a:gd name="connsiteX111" fmla="*/ 736755 w 1350088"/>
              <a:gd name="connsiteY111" fmla="*/ 91449 h 1270383"/>
              <a:gd name="connsiteX112" fmla="*/ 681645 w 1350088"/>
              <a:gd name="connsiteY112" fmla="*/ 35312 h 1270383"/>
              <a:gd name="connsiteX113" fmla="*/ 380795 w 1350088"/>
              <a:gd name="connsiteY113" fmla="*/ 0 h 1270383"/>
              <a:gd name="connsiteX114" fmla="*/ 681645 w 1350088"/>
              <a:gd name="connsiteY114" fmla="*/ 0 h 1270383"/>
              <a:gd name="connsiteX115" fmla="*/ 771990 w 1350088"/>
              <a:gd name="connsiteY115" fmla="*/ 91449 h 1270383"/>
              <a:gd name="connsiteX116" fmla="*/ 771990 w 1350088"/>
              <a:gd name="connsiteY116" fmla="*/ 134004 h 1270383"/>
              <a:gd name="connsiteX117" fmla="*/ 830714 w 1350088"/>
              <a:gd name="connsiteY117" fmla="*/ 134004 h 1270383"/>
              <a:gd name="connsiteX118" fmla="*/ 921060 w 1350088"/>
              <a:gd name="connsiteY118" fmla="*/ 225453 h 1270383"/>
              <a:gd name="connsiteX119" fmla="*/ 921060 w 1350088"/>
              <a:gd name="connsiteY119" fmla="*/ 441853 h 1270383"/>
              <a:gd name="connsiteX120" fmla="*/ 924673 w 1350088"/>
              <a:gd name="connsiteY120" fmla="*/ 450907 h 1270383"/>
              <a:gd name="connsiteX121" fmla="*/ 949970 w 1350088"/>
              <a:gd name="connsiteY121" fmla="*/ 478975 h 1270383"/>
              <a:gd name="connsiteX122" fmla="*/ 957198 w 1350088"/>
              <a:gd name="connsiteY122" fmla="*/ 521531 h 1270383"/>
              <a:gd name="connsiteX123" fmla="*/ 921060 w 1350088"/>
              <a:gd name="connsiteY123" fmla="*/ 545072 h 1270383"/>
              <a:gd name="connsiteX124" fmla="*/ 529865 w 1350088"/>
              <a:gd name="connsiteY124" fmla="*/ 545072 h 1270383"/>
              <a:gd name="connsiteX125" fmla="*/ 438616 w 1350088"/>
              <a:gd name="connsiteY125" fmla="*/ 454529 h 1270383"/>
              <a:gd name="connsiteX126" fmla="*/ 438616 w 1350088"/>
              <a:gd name="connsiteY126" fmla="*/ 411973 h 1270383"/>
              <a:gd name="connsiteX127" fmla="*/ 289546 w 1350088"/>
              <a:gd name="connsiteY127" fmla="*/ 411973 h 1270383"/>
              <a:gd name="connsiteX128" fmla="*/ 253408 w 1350088"/>
              <a:gd name="connsiteY128" fmla="*/ 387526 h 1270383"/>
              <a:gd name="connsiteX129" fmla="*/ 260636 w 1350088"/>
              <a:gd name="connsiteY129" fmla="*/ 344971 h 1270383"/>
              <a:gd name="connsiteX130" fmla="*/ 285933 w 1350088"/>
              <a:gd name="connsiteY130" fmla="*/ 316902 h 1270383"/>
              <a:gd name="connsiteX131" fmla="*/ 289546 w 1350088"/>
              <a:gd name="connsiteY131" fmla="*/ 308753 h 1270383"/>
              <a:gd name="connsiteX132" fmla="*/ 289546 w 1350088"/>
              <a:gd name="connsiteY132" fmla="*/ 91449 h 1270383"/>
              <a:gd name="connsiteX133" fmla="*/ 380795 w 1350088"/>
              <a:gd name="connsiteY133" fmla="*/ 0 h 127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350088" h="1270383">
                <a:moveTo>
                  <a:pt x="944962" y="932053"/>
                </a:moveTo>
                <a:cubicBezTo>
                  <a:pt x="878801" y="932053"/>
                  <a:pt x="824422" y="986476"/>
                  <a:pt x="824422" y="1052691"/>
                </a:cubicBezTo>
                <a:lnTo>
                  <a:pt x="824422" y="1202354"/>
                </a:lnTo>
                <a:cubicBezTo>
                  <a:pt x="824422" y="1220495"/>
                  <a:pt x="839829" y="1235915"/>
                  <a:pt x="857956" y="1235915"/>
                </a:cubicBezTo>
                <a:lnTo>
                  <a:pt x="901459" y="1235915"/>
                </a:lnTo>
                <a:lnTo>
                  <a:pt x="901459" y="1102579"/>
                </a:lnTo>
                <a:cubicBezTo>
                  <a:pt x="901459" y="1092601"/>
                  <a:pt x="909616" y="1085345"/>
                  <a:pt x="918679" y="1085345"/>
                </a:cubicBezTo>
                <a:cubicBezTo>
                  <a:pt x="928649" y="1085345"/>
                  <a:pt x="936806" y="1092601"/>
                  <a:pt x="936806" y="1102579"/>
                </a:cubicBezTo>
                <a:lnTo>
                  <a:pt x="936806" y="1235915"/>
                </a:lnTo>
                <a:lnTo>
                  <a:pt x="1202358" y="1235915"/>
                </a:lnTo>
                <a:lnTo>
                  <a:pt x="1202358" y="1102579"/>
                </a:lnTo>
                <a:cubicBezTo>
                  <a:pt x="1202358" y="1092601"/>
                  <a:pt x="1210514" y="1085345"/>
                  <a:pt x="1219578" y="1085345"/>
                </a:cubicBezTo>
                <a:cubicBezTo>
                  <a:pt x="1229547" y="1085345"/>
                  <a:pt x="1237704" y="1092601"/>
                  <a:pt x="1237704" y="1102579"/>
                </a:cubicBezTo>
                <a:lnTo>
                  <a:pt x="1237704" y="1235915"/>
                </a:lnTo>
                <a:lnTo>
                  <a:pt x="1282114" y="1235915"/>
                </a:lnTo>
                <a:cubicBezTo>
                  <a:pt x="1300240" y="1235915"/>
                  <a:pt x="1315648" y="1220495"/>
                  <a:pt x="1315648" y="1202354"/>
                </a:cubicBezTo>
                <a:lnTo>
                  <a:pt x="1315648" y="1052691"/>
                </a:lnTo>
                <a:cubicBezTo>
                  <a:pt x="1315648" y="986476"/>
                  <a:pt x="1261268" y="932053"/>
                  <a:pt x="1194201" y="932053"/>
                </a:cubicBezTo>
                <a:close/>
                <a:moveTo>
                  <a:pt x="155887" y="932053"/>
                </a:moveTo>
                <a:cubicBezTo>
                  <a:pt x="88820" y="932053"/>
                  <a:pt x="34440" y="986476"/>
                  <a:pt x="34440" y="1052691"/>
                </a:cubicBezTo>
                <a:lnTo>
                  <a:pt x="34440" y="1202354"/>
                </a:lnTo>
                <a:cubicBezTo>
                  <a:pt x="34440" y="1220495"/>
                  <a:pt x="48941" y="1235915"/>
                  <a:pt x="67974" y="1235915"/>
                </a:cubicBezTo>
                <a:lnTo>
                  <a:pt x="112384" y="1235915"/>
                </a:lnTo>
                <a:lnTo>
                  <a:pt x="112384" y="1102579"/>
                </a:lnTo>
                <a:cubicBezTo>
                  <a:pt x="112384" y="1092601"/>
                  <a:pt x="120541" y="1085345"/>
                  <a:pt x="129604" y="1085345"/>
                </a:cubicBezTo>
                <a:cubicBezTo>
                  <a:pt x="139574" y="1085345"/>
                  <a:pt x="146824" y="1092601"/>
                  <a:pt x="146824" y="1102579"/>
                </a:cubicBezTo>
                <a:lnTo>
                  <a:pt x="146824" y="1235915"/>
                </a:lnTo>
                <a:lnTo>
                  <a:pt x="413283" y="1235915"/>
                </a:lnTo>
                <a:lnTo>
                  <a:pt x="413283" y="1102579"/>
                </a:lnTo>
                <a:cubicBezTo>
                  <a:pt x="413283" y="1092601"/>
                  <a:pt x="420533" y="1085345"/>
                  <a:pt x="430503" y="1085345"/>
                </a:cubicBezTo>
                <a:cubicBezTo>
                  <a:pt x="440472" y="1085345"/>
                  <a:pt x="447723" y="1092601"/>
                  <a:pt x="447723" y="1102579"/>
                </a:cubicBezTo>
                <a:lnTo>
                  <a:pt x="447723" y="1235915"/>
                </a:lnTo>
                <a:lnTo>
                  <a:pt x="492133" y="1235915"/>
                </a:lnTo>
                <a:cubicBezTo>
                  <a:pt x="511165" y="1235915"/>
                  <a:pt x="525666" y="1220495"/>
                  <a:pt x="525666" y="1202354"/>
                </a:cubicBezTo>
                <a:lnTo>
                  <a:pt x="525666" y="1052691"/>
                </a:lnTo>
                <a:cubicBezTo>
                  <a:pt x="525666" y="986476"/>
                  <a:pt x="472193" y="932053"/>
                  <a:pt x="405126" y="932053"/>
                </a:cubicBezTo>
                <a:close/>
                <a:moveTo>
                  <a:pt x="944962" y="896678"/>
                </a:moveTo>
                <a:lnTo>
                  <a:pt x="1194201" y="896678"/>
                </a:lnTo>
                <a:cubicBezTo>
                  <a:pt x="1280301" y="896678"/>
                  <a:pt x="1350088" y="966521"/>
                  <a:pt x="1350088" y="1052691"/>
                </a:cubicBezTo>
                <a:lnTo>
                  <a:pt x="1350088" y="1202354"/>
                </a:lnTo>
                <a:cubicBezTo>
                  <a:pt x="1350088" y="1240451"/>
                  <a:pt x="1319273" y="1270383"/>
                  <a:pt x="1282114" y="1270383"/>
                </a:cubicBezTo>
                <a:lnTo>
                  <a:pt x="857956" y="1270383"/>
                </a:lnTo>
                <a:cubicBezTo>
                  <a:pt x="819890" y="1270383"/>
                  <a:pt x="789075" y="1240451"/>
                  <a:pt x="789075" y="1202354"/>
                </a:cubicBezTo>
                <a:lnTo>
                  <a:pt x="789075" y="1052691"/>
                </a:lnTo>
                <a:cubicBezTo>
                  <a:pt x="789075" y="966521"/>
                  <a:pt x="858862" y="896678"/>
                  <a:pt x="944962" y="896678"/>
                </a:cubicBezTo>
                <a:close/>
                <a:moveTo>
                  <a:pt x="155887" y="896678"/>
                </a:moveTo>
                <a:lnTo>
                  <a:pt x="405126" y="896678"/>
                </a:lnTo>
                <a:cubicBezTo>
                  <a:pt x="491226" y="896678"/>
                  <a:pt x="561013" y="966521"/>
                  <a:pt x="561013" y="1052691"/>
                </a:cubicBezTo>
                <a:lnTo>
                  <a:pt x="561013" y="1202354"/>
                </a:lnTo>
                <a:cubicBezTo>
                  <a:pt x="561013" y="1240451"/>
                  <a:pt x="530198" y="1270383"/>
                  <a:pt x="492133" y="1270383"/>
                </a:cubicBezTo>
                <a:lnTo>
                  <a:pt x="67974" y="1270383"/>
                </a:lnTo>
                <a:cubicBezTo>
                  <a:pt x="29909" y="1270383"/>
                  <a:pt x="0" y="1240451"/>
                  <a:pt x="0" y="1202354"/>
                </a:cubicBezTo>
                <a:lnTo>
                  <a:pt x="0" y="1052691"/>
                </a:lnTo>
                <a:cubicBezTo>
                  <a:pt x="0" y="966521"/>
                  <a:pt x="68881" y="896678"/>
                  <a:pt x="155887" y="896678"/>
                </a:cubicBezTo>
                <a:close/>
                <a:moveTo>
                  <a:pt x="1067142" y="556354"/>
                </a:moveTo>
                <a:cubicBezTo>
                  <a:pt x="994251" y="556354"/>
                  <a:pt x="935758" y="615907"/>
                  <a:pt x="935758" y="688994"/>
                </a:cubicBezTo>
                <a:cubicBezTo>
                  <a:pt x="935758" y="761179"/>
                  <a:pt x="994251" y="820732"/>
                  <a:pt x="1067142" y="820732"/>
                </a:cubicBezTo>
                <a:cubicBezTo>
                  <a:pt x="1140033" y="820732"/>
                  <a:pt x="1199426" y="761179"/>
                  <a:pt x="1199426" y="688994"/>
                </a:cubicBezTo>
                <a:cubicBezTo>
                  <a:pt x="1199426" y="615907"/>
                  <a:pt x="1140033" y="556354"/>
                  <a:pt x="1067142" y="556354"/>
                </a:cubicBezTo>
                <a:close/>
                <a:moveTo>
                  <a:pt x="278514" y="556354"/>
                </a:moveTo>
                <a:cubicBezTo>
                  <a:pt x="205427" y="556354"/>
                  <a:pt x="145874" y="615907"/>
                  <a:pt x="145874" y="688994"/>
                </a:cubicBezTo>
                <a:cubicBezTo>
                  <a:pt x="145874" y="761179"/>
                  <a:pt x="205427" y="820732"/>
                  <a:pt x="278514" y="820732"/>
                </a:cubicBezTo>
                <a:cubicBezTo>
                  <a:pt x="351602" y="820732"/>
                  <a:pt x="411155" y="761179"/>
                  <a:pt x="411155" y="688994"/>
                </a:cubicBezTo>
                <a:cubicBezTo>
                  <a:pt x="411155" y="615907"/>
                  <a:pt x="351602" y="556354"/>
                  <a:pt x="278514" y="556354"/>
                </a:cubicBezTo>
                <a:close/>
                <a:moveTo>
                  <a:pt x="1067142" y="522066"/>
                </a:moveTo>
                <a:cubicBezTo>
                  <a:pt x="1159831" y="522066"/>
                  <a:pt x="1234521" y="596056"/>
                  <a:pt x="1234521" y="688994"/>
                </a:cubicBezTo>
                <a:cubicBezTo>
                  <a:pt x="1234521" y="781030"/>
                  <a:pt x="1159831" y="855922"/>
                  <a:pt x="1067142" y="855922"/>
                </a:cubicBezTo>
                <a:cubicBezTo>
                  <a:pt x="975353" y="855922"/>
                  <a:pt x="900662" y="781030"/>
                  <a:pt x="900662" y="688994"/>
                </a:cubicBezTo>
                <a:cubicBezTo>
                  <a:pt x="900662" y="596056"/>
                  <a:pt x="975353" y="522066"/>
                  <a:pt x="1067142" y="522066"/>
                </a:cubicBezTo>
                <a:close/>
                <a:moveTo>
                  <a:pt x="278514" y="522066"/>
                </a:moveTo>
                <a:cubicBezTo>
                  <a:pt x="370551" y="522066"/>
                  <a:pt x="445443" y="596056"/>
                  <a:pt x="445443" y="688994"/>
                </a:cubicBezTo>
                <a:cubicBezTo>
                  <a:pt x="445443" y="781030"/>
                  <a:pt x="370551" y="855922"/>
                  <a:pt x="278514" y="855922"/>
                </a:cubicBezTo>
                <a:cubicBezTo>
                  <a:pt x="186478" y="855922"/>
                  <a:pt x="111586" y="781030"/>
                  <a:pt x="111586" y="688994"/>
                </a:cubicBezTo>
                <a:cubicBezTo>
                  <a:pt x="111586" y="596056"/>
                  <a:pt x="186478" y="522066"/>
                  <a:pt x="278514" y="522066"/>
                </a:cubicBezTo>
                <a:close/>
                <a:moveTo>
                  <a:pt x="771990" y="169316"/>
                </a:moveTo>
                <a:lnTo>
                  <a:pt x="771990" y="320524"/>
                </a:lnTo>
                <a:cubicBezTo>
                  <a:pt x="771990" y="370323"/>
                  <a:pt x="731335" y="411973"/>
                  <a:pt x="681645" y="411973"/>
                </a:cubicBezTo>
                <a:lnTo>
                  <a:pt x="473851" y="411973"/>
                </a:lnTo>
                <a:lnTo>
                  <a:pt x="473851" y="454529"/>
                </a:lnTo>
                <a:cubicBezTo>
                  <a:pt x="473851" y="485314"/>
                  <a:pt x="498244" y="509760"/>
                  <a:pt x="529865" y="509760"/>
                </a:cubicBezTo>
                <a:lnTo>
                  <a:pt x="921060" y="509760"/>
                </a:lnTo>
                <a:cubicBezTo>
                  <a:pt x="922866" y="509760"/>
                  <a:pt x="923770" y="509760"/>
                  <a:pt x="924673" y="507044"/>
                </a:cubicBezTo>
                <a:cubicBezTo>
                  <a:pt x="925577" y="505233"/>
                  <a:pt x="925577" y="504328"/>
                  <a:pt x="923770" y="502517"/>
                </a:cubicBezTo>
                <a:lnTo>
                  <a:pt x="898473" y="474448"/>
                </a:lnTo>
                <a:cubicBezTo>
                  <a:pt x="890342" y="465394"/>
                  <a:pt x="885825" y="454529"/>
                  <a:pt x="885825" y="441853"/>
                </a:cubicBezTo>
                <a:lnTo>
                  <a:pt x="885825" y="225453"/>
                </a:lnTo>
                <a:cubicBezTo>
                  <a:pt x="885825" y="194669"/>
                  <a:pt x="860528" y="169316"/>
                  <a:pt x="830714" y="169316"/>
                </a:cubicBezTo>
                <a:close/>
                <a:moveTo>
                  <a:pt x="637184" y="167380"/>
                </a:moveTo>
                <a:cubicBezTo>
                  <a:pt x="656253" y="167380"/>
                  <a:pt x="672597" y="183321"/>
                  <a:pt x="672597" y="202804"/>
                </a:cubicBezTo>
                <a:cubicBezTo>
                  <a:pt x="672597" y="222287"/>
                  <a:pt x="656253" y="238228"/>
                  <a:pt x="637184" y="238228"/>
                </a:cubicBezTo>
                <a:cubicBezTo>
                  <a:pt x="617208" y="238228"/>
                  <a:pt x="601771" y="222287"/>
                  <a:pt x="601771" y="202804"/>
                </a:cubicBezTo>
                <a:cubicBezTo>
                  <a:pt x="601771" y="183321"/>
                  <a:pt x="617208" y="167380"/>
                  <a:pt x="637184" y="167380"/>
                </a:cubicBezTo>
                <a:close/>
                <a:moveTo>
                  <a:pt x="526051" y="167380"/>
                </a:moveTo>
                <a:cubicBezTo>
                  <a:pt x="544881" y="167380"/>
                  <a:pt x="561022" y="184206"/>
                  <a:pt x="561022" y="202804"/>
                </a:cubicBezTo>
                <a:cubicBezTo>
                  <a:pt x="561022" y="222287"/>
                  <a:pt x="544881" y="238228"/>
                  <a:pt x="526051" y="238228"/>
                </a:cubicBezTo>
                <a:cubicBezTo>
                  <a:pt x="506324" y="238228"/>
                  <a:pt x="490184" y="222287"/>
                  <a:pt x="490184" y="202804"/>
                </a:cubicBezTo>
                <a:cubicBezTo>
                  <a:pt x="490184" y="184206"/>
                  <a:pt x="506324" y="167380"/>
                  <a:pt x="526051" y="167380"/>
                </a:cubicBezTo>
                <a:close/>
                <a:moveTo>
                  <a:pt x="410479" y="167380"/>
                </a:moveTo>
                <a:cubicBezTo>
                  <a:pt x="430206" y="167380"/>
                  <a:pt x="445450" y="184206"/>
                  <a:pt x="445450" y="202804"/>
                </a:cubicBezTo>
                <a:cubicBezTo>
                  <a:pt x="445450" y="222287"/>
                  <a:pt x="430206" y="238228"/>
                  <a:pt x="410479" y="238228"/>
                </a:cubicBezTo>
                <a:cubicBezTo>
                  <a:pt x="390752" y="238228"/>
                  <a:pt x="374612" y="222287"/>
                  <a:pt x="374612" y="202804"/>
                </a:cubicBezTo>
                <a:cubicBezTo>
                  <a:pt x="374612" y="184206"/>
                  <a:pt x="390752" y="167380"/>
                  <a:pt x="410479" y="167380"/>
                </a:cubicBezTo>
                <a:close/>
                <a:moveTo>
                  <a:pt x="380795" y="35312"/>
                </a:moveTo>
                <a:cubicBezTo>
                  <a:pt x="350078" y="35312"/>
                  <a:pt x="324781" y="60664"/>
                  <a:pt x="324781" y="91449"/>
                </a:cubicBezTo>
                <a:lnTo>
                  <a:pt x="324781" y="308753"/>
                </a:lnTo>
                <a:cubicBezTo>
                  <a:pt x="324781" y="320524"/>
                  <a:pt x="320264" y="332295"/>
                  <a:pt x="312133" y="340444"/>
                </a:cubicBezTo>
                <a:lnTo>
                  <a:pt x="286836" y="368512"/>
                </a:lnTo>
                <a:cubicBezTo>
                  <a:pt x="285029" y="370323"/>
                  <a:pt x="285029" y="372134"/>
                  <a:pt x="285933" y="373039"/>
                </a:cubicBezTo>
                <a:cubicBezTo>
                  <a:pt x="286836" y="374850"/>
                  <a:pt x="287739" y="375756"/>
                  <a:pt x="289546" y="375756"/>
                </a:cubicBezTo>
                <a:lnTo>
                  <a:pt x="681645" y="375756"/>
                </a:lnTo>
                <a:cubicBezTo>
                  <a:pt x="712362" y="375756"/>
                  <a:pt x="736755" y="351309"/>
                  <a:pt x="736755" y="320524"/>
                </a:cubicBezTo>
                <a:lnTo>
                  <a:pt x="736755" y="91449"/>
                </a:lnTo>
                <a:cubicBezTo>
                  <a:pt x="736755" y="60664"/>
                  <a:pt x="712362" y="35312"/>
                  <a:pt x="681645" y="35312"/>
                </a:cubicBezTo>
                <a:close/>
                <a:moveTo>
                  <a:pt x="380795" y="0"/>
                </a:moveTo>
                <a:lnTo>
                  <a:pt x="681645" y="0"/>
                </a:lnTo>
                <a:cubicBezTo>
                  <a:pt x="731335" y="0"/>
                  <a:pt x="771990" y="41650"/>
                  <a:pt x="771990" y="91449"/>
                </a:cubicBezTo>
                <a:lnTo>
                  <a:pt x="771990" y="134004"/>
                </a:lnTo>
                <a:lnTo>
                  <a:pt x="830714" y="134004"/>
                </a:lnTo>
                <a:cubicBezTo>
                  <a:pt x="880404" y="134004"/>
                  <a:pt x="921060" y="174749"/>
                  <a:pt x="921060" y="225453"/>
                </a:cubicBezTo>
                <a:lnTo>
                  <a:pt x="921060" y="441853"/>
                </a:lnTo>
                <a:cubicBezTo>
                  <a:pt x="921060" y="445474"/>
                  <a:pt x="922866" y="448191"/>
                  <a:pt x="924673" y="450907"/>
                </a:cubicBezTo>
                <a:lnTo>
                  <a:pt x="949970" y="478975"/>
                </a:lnTo>
                <a:cubicBezTo>
                  <a:pt x="960811" y="490746"/>
                  <a:pt x="963522" y="507044"/>
                  <a:pt x="957198" y="521531"/>
                </a:cubicBezTo>
                <a:cubicBezTo>
                  <a:pt x="950873" y="536018"/>
                  <a:pt x="937322" y="545072"/>
                  <a:pt x="921060" y="545072"/>
                </a:cubicBezTo>
                <a:lnTo>
                  <a:pt x="529865" y="545072"/>
                </a:lnTo>
                <a:cubicBezTo>
                  <a:pt x="479271" y="545072"/>
                  <a:pt x="438616" y="504328"/>
                  <a:pt x="438616" y="454529"/>
                </a:cubicBezTo>
                <a:lnTo>
                  <a:pt x="438616" y="411973"/>
                </a:lnTo>
                <a:lnTo>
                  <a:pt x="289546" y="411973"/>
                </a:lnTo>
                <a:cubicBezTo>
                  <a:pt x="273284" y="411973"/>
                  <a:pt x="259732" y="402013"/>
                  <a:pt x="253408" y="387526"/>
                </a:cubicBezTo>
                <a:cubicBezTo>
                  <a:pt x="247084" y="373039"/>
                  <a:pt x="249794" y="356742"/>
                  <a:pt x="260636" y="344971"/>
                </a:cubicBezTo>
                <a:lnTo>
                  <a:pt x="285933" y="316902"/>
                </a:lnTo>
                <a:cubicBezTo>
                  <a:pt x="288643" y="315092"/>
                  <a:pt x="289546" y="311470"/>
                  <a:pt x="289546" y="308753"/>
                </a:cubicBezTo>
                <a:lnTo>
                  <a:pt x="289546" y="91449"/>
                </a:lnTo>
                <a:cubicBezTo>
                  <a:pt x="289546" y="41650"/>
                  <a:pt x="330202" y="0"/>
                  <a:pt x="380795" y="0"/>
                </a:cubicBezTo>
                <a:close/>
              </a:path>
            </a:pathLst>
          </a:custGeom>
          <a:solidFill>
            <a:schemeClr val="accent1"/>
          </a:solidFill>
          <a:ln>
            <a:noFill/>
          </a:ln>
          <a:effectLst/>
        </p:spPr>
        <p:txBody>
          <a:bodyPr wrap="square" anchor="ctr">
            <a:noAutofit/>
          </a:bodyPr>
          <a:lstStyle/>
          <a:p>
            <a:endParaRPr lang="en-US" dirty="0">
              <a:latin typeface="Poppins" panose="00000500000000000000" pitchFamily="2" charset="0"/>
            </a:endParaRPr>
          </a:p>
        </p:txBody>
      </p:sp>
      <p:sp>
        <p:nvSpPr>
          <p:cNvPr id="81" name="Freeform: Shape 80">
            <a:extLst>
              <a:ext uri="{FF2B5EF4-FFF2-40B4-BE49-F238E27FC236}">
                <a16:creationId xmlns:a16="http://schemas.microsoft.com/office/drawing/2014/main" id="{C1269EDD-4BB9-4B0F-A5DD-9B1E1AF6ACA0}"/>
              </a:ext>
            </a:extLst>
          </p:cNvPr>
          <p:cNvSpPr>
            <a:spLocks noChangeArrowheads="1"/>
          </p:cNvSpPr>
          <p:nvPr/>
        </p:nvSpPr>
        <p:spPr bwMode="auto">
          <a:xfrm>
            <a:off x="3575799" y="7464767"/>
            <a:ext cx="1346102" cy="1206613"/>
          </a:xfrm>
          <a:custGeom>
            <a:avLst/>
            <a:gdLst>
              <a:gd name="connsiteX0" fmla="*/ 1022626 w 1346102"/>
              <a:gd name="connsiteY0" fmla="*/ 940118 h 1206613"/>
              <a:gd name="connsiteX1" fmla="*/ 932016 w 1346102"/>
              <a:gd name="connsiteY1" fmla="*/ 1031072 h 1206613"/>
              <a:gd name="connsiteX2" fmla="*/ 932016 w 1346102"/>
              <a:gd name="connsiteY2" fmla="*/ 1148403 h 1206613"/>
              <a:gd name="connsiteX3" fmla="*/ 954668 w 1346102"/>
              <a:gd name="connsiteY3" fmla="*/ 1171141 h 1206613"/>
              <a:gd name="connsiteX4" fmla="*/ 1288112 w 1346102"/>
              <a:gd name="connsiteY4" fmla="*/ 1171141 h 1206613"/>
              <a:gd name="connsiteX5" fmla="*/ 1309858 w 1346102"/>
              <a:gd name="connsiteY5" fmla="*/ 1148403 h 1206613"/>
              <a:gd name="connsiteX6" fmla="*/ 1309858 w 1346102"/>
              <a:gd name="connsiteY6" fmla="*/ 1031072 h 1206613"/>
              <a:gd name="connsiteX7" fmla="*/ 1219249 w 1346102"/>
              <a:gd name="connsiteY7" fmla="*/ 940118 h 1206613"/>
              <a:gd name="connsiteX8" fmla="*/ 125085 w 1346102"/>
              <a:gd name="connsiteY8" fmla="*/ 940118 h 1206613"/>
              <a:gd name="connsiteX9" fmla="*/ 35096 w 1346102"/>
              <a:gd name="connsiteY9" fmla="*/ 1031072 h 1206613"/>
              <a:gd name="connsiteX10" fmla="*/ 35096 w 1346102"/>
              <a:gd name="connsiteY10" fmla="*/ 1148403 h 1206613"/>
              <a:gd name="connsiteX11" fmla="*/ 58493 w 1346102"/>
              <a:gd name="connsiteY11" fmla="*/ 1171141 h 1206613"/>
              <a:gd name="connsiteX12" fmla="*/ 388753 w 1346102"/>
              <a:gd name="connsiteY12" fmla="*/ 1171141 h 1206613"/>
              <a:gd name="connsiteX13" fmla="*/ 410350 w 1346102"/>
              <a:gd name="connsiteY13" fmla="*/ 1148403 h 1206613"/>
              <a:gd name="connsiteX14" fmla="*/ 410350 w 1346102"/>
              <a:gd name="connsiteY14" fmla="*/ 1031072 h 1206613"/>
              <a:gd name="connsiteX15" fmla="*/ 320361 w 1346102"/>
              <a:gd name="connsiteY15" fmla="*/ 940118 h 1206613"/>
              <a:gd name="connsiteX16" fmla="*/ 1022626 w 1346102"/>
              <a:gd name="connsiteY16" fmla="*/ 904646 h 1206613"/>
              <a:gd name="connsiteX17" fmla="*/ 1219249 w 1346102"/>
              <a:gd name="connsiteY17" fmla="*/ 904646 h 1206613"/>
              <a:gd name="connsiteX18" fmla="*/ 1346102 w 1346102"/>
              <a:gd name="connsiteY18" fmla="*/ 1031072 h 1206613"/>
              <a:gd name="connsiteX19" fmla="*/ 1346102 w 1346102"/>
              <a:gd name="connsiteY19" fmla="*/ 1148403 h 1206613"/>
              <a:gd name="connsiteX20" fmla="*/ 1288112 w 1346102"/>
              <a:gd name="connsiteY20" fmla="*/ 1206613 h 1206613"/>
              <a:gd name="connsiteX21" fmla="*/ 954668 w 1346102"/>
              <a:gd name="connsiteY21" fmla="*/ 1206613 h 1206613"/>
              <a:gd name="connsiteX22" fmla="*/ 896678 w 1346102"/>
              <a:gd name="connsiteY22" fmla="*/ 1148403 h 1206613"/>
              <a:gd name="connsiteX23" fmla="*/ 896678 w 1346102"/>
              <a:gd name="connsiteY23" fmla="*/ 1031072 h 1206613"/>
              <a:gd name="connsiteX24" fmla="*/ 1022626 w 1346102"/>
              <a:gd name="connsiteY24" fmla="*/ 904646 h 1206613"/>
              <a:gd name="connsiteX25" fmla="*/ 125085 w 1346102"/>
              <a:gd name="connsiteY25" fmla="*/ 904646 h 1206613"/>
              <a:gd name="connsiteX26" fmla="*/ 320361 w 1346102"/>
              <a:gd name="connsiteY26" fmla="*/ 904646 h 1206613"/>
              <a:gd name="connsiteX27" fmla="*/ 445446 w 1346102"/>
              <a:gd name="connsiteY27" fmla="*/ 1031072 h 1206613"/>
              <a:gd name="connsiteX28" fmla="*/ 445446 w 1346102"/>
              <a:gd name="connsiteY28" fmla="*/ 1148403 h 1206613"/>
              <a:gd name="connsiteX29" fmla="*/ 388753 w 1346102"/>
              <a:gd name="connsiteY29" fmla="*/ 1206613 h 1206613"/>
              <a:gd name="connsiteX30" fmla="*/ 58493 w 1346102"/>
              <a:gd name="connsiteY30" fmla="*/ 1206613 h 1206613"/>
              <a:gd name="connsiteX31" fmla="*/ 0 w 1346102"/>
              <a:gd name="connsiteY31" fmla="*/ 1148403 h 1206613"/>
              <a:gd name="connsiteX32" fmla="*/ 0 w 1346102"/>
              <a:gd name="connsiteY32" fmla="*/ 1031072 h 1206613"/>
              <a:gd name="connsiteX33" fmla="*/ 125085 w 1346102"/>
              <a:gd name="connsiteY33" fmla="*/ 904646 h 1206613"/>
              <a:gd name="connsiteX34" fmla="*/ 1123002 w 1346102"/>
              <a:gd name="connsiteY34" fmla="*/ 717778 h 1206613"/>
              <a:gd name="connsiteX35" fmla="*/ 1044675 w 1346102"/>
              <a:gd name="connsiteY35" fmla="*/ 751990 h 1206613"/>
              <a:gd name="connsiteX36" fmla="*/ 1020366 w 1346102"/>
              <a:gd name="connsiteY36" fmla="*/ 758292 h 1206613"/>
              <a:gd name="connsiteX37" fmla="*/ 1119401 w 1346102"/>
              <a:gd name="connsiteY37" fmla="*/ 844722 h 1206613"/>
              <a:gd name="connsiteX38" fmla="*/ 1219336 w 1346102"/>
              <a:gd name="connsiteY38" fmla="*/ 745687 h 1206613"/>
              <a:gd name="connsiteX39" fmla="*/ 1218436 w 1346102"/>
              <a:gd name="connsiteY39" fmla="*/ 730382 h 1206613"/>
              <a:gd name="connsiteX40" fmla="*/ 1183324 w 1346102"/>
              <a:gd name="connsiteY40" fmla="*/ 734884 h 1206613"/>
              <a:gd name="connsiteX41" fmla="*/ 1123002 w 1346102"/>
              <a:gd name="connsiteY41" fmla="*/ 717778 h 1206613"/>
              <a:gd name="connsiteX42" fmla="*/ 226786 w 1346102"/>
              <a:gd name="connsiteY42" fmla="*/ 717778 h 1206613"/>
              <a:gd name="connsiteX43" fmla="*/ 148197 w 1346102"/>
              <a:gd name="connsiteY43" fmla="*/ 751990 h 1206613"/>
              <a:gd name="connsiteX44" fmla="*/ 123808 w 1346102"/>
              <a:gd name="connsiteY44" fmla="*/ 758292 h 1206613"/>
              <a:gd name="connsiteX45" fmla="*/ 223173 w 1346102"/>
              <a:gd name="connsiteY45" fmla="*/ 844722 h 1206613"/>
              <a:gd name="connsiteX46" fmla="*/ 322538 w 1346102"/>
              <a:gd name="connsiteY46" fmla="*/ 745687 h 1206613"/>
              <a:gd name="connsiteX47" fmla="*/ 322538 w 1346102"/>
              <a:gd name="connsiteY47" fmla="*/ 730382 h 1206613"/>
              <a:gd name="connsiteX48" fmla="*/ 287309 w 1346102"/>
              <a:gd name="connsiteY48" fmla="*/ 734884 h 1206613"/>
              <a:gd name="connsiteX49" fmla="*/ 226786 w 1346102"/>
              <a:gd name="connsiteY49" fmla="*/ 717778 h 1206613"/>
              <a:gd name="connsiteX50" fmla="*/ 1179722 w 1346102"/>
              <a:gd name="connsiteY50" fmla="*/ 665559 h 1206613"/>
              <a:gd name="connsiteX51" fmla="*/ 1177922 w 1346102"/>
              <a:gd name="connsiteY51" fmla="*/ 667360 h 1206613"/>
              <a:gd name="connsiteX52" fmla="*/ 1152713 w 1346102"/>
              <a:gd name="connsiteY52" fmla="*/ 693469 h 1206613"/>
              <a:gd name="connsiteX53" fmla="*/ 1206732 w 1346102"/>
              <a:gd name="connsiteY53" fmla="*/ 696170 h 1206613"/>
              <a:gd name="connsiteX54" fmla="*/ 1179722 w 1346102"/>
              <a:gd name="connsiteY54" fmla="*/ 665559 h 1206613"/>
              <a:gd name="connsiteX55" fmla="*/ 283695 w 1346102"/>
              <a:gd name="connsiteY55" fmla="*/ 665559 h 1206613"/>
              <a:gd name="connsiteX56" fmla="*/ 281889 w 1346102"/>
              <a:gd name="connsiteY56" fmla="*/ 667360 h 1206613"/>
              <a:gd name="connsiteX57" fmla="*/ 256596 w 1346102"/>
              <a:gd name="connsiteY57" fmla="*/ 693469 h 1206613"/>
              <a:gd name="connsiteX58" fmla="*/ 310795 w 1346102"/>
              <a:gd name="connsiteY58" fmla="*/ 696170 h 1206613"/>
              <a:gd name="connsiteX59" fmla="*/ 283695 w 1346102"/>
              <a:gd name="connsiteY59" fmla="*/ 665559 h 1206613"/>
              <a:gd name="connsiteX60" fmla="*/ 679300 w 1346102"/>
              <a:gd name="connsiteY60" fmla="*/ 657562 h 1206613"/>
              <a:gd name="connsiteX61" fmla="*/ 696488 w 1346102"/>
              <a:gd name="connsiteY61" fmla="*/ 675640 h 1206613"/>
              <a:gd name="connsiteX62" fmla="*/ 696488 w 1346102"/>
              <a:gd name="connsiteY62" fmla="*/ 810316 h 1206613"/>
              <a:gd name="connsiteX63" fmla="*/ 813184 w 1346102"/>
              <a:gd name="connsiteY63" fmla="*/ 884432 h 1206613"/>
              <a:gd name="connsiteX64" fmla="*/ 818612 w 1346102"/>
              <a:gd name="connsiteY64" fmla="*/ 908837 h 1206613"/>
              <a:gd name="connsiteX65" fmla="*/ 794187 w 1346102"/>
              <a:gd name="connsiteY65" fmla="*/ 914260 h 1206613"/>
              <a:gd name="connsiteX66" fmla="*/ 679300 w 1346102"/>
              <a:gd name="connsiteY66" fmla="*/ 840143 h 1206613"/>
              <a:gd name="connsiteX67" fmla="*/ 558985 w 1346102"/>
              <a:gd name="connsiteY67" fmla="*/ 914260 h 1206613"/>
              <a:gd name="connsiteX68" fmla="*/ 549939 w 1346102"/>
              <a:gd name="connsiteY68" fmla="*/ 916972 h 1206613"/>
              <a:gd name="connsiteX69" fmla="*/ 534560 w 1346102"/>
              <a:gd name="connsiteY69" fmla="*/ 908837 h 1206613"/>
              <a:gd name="connsiteX70" fmla="*/ 540893 w 1346102"/>
              <a:gd name="connsiteY70" fmla="*/ 884432 h 1206613"/>
              <a:gd name="connsiteX71" fmla="*/ 661208 w 1346102"/>
              <a:gd name="connsiteY71" fmla="*/ 810316 h 1206613"/>
              <a:gd name="connsiteX72" fmla="*/ 661208 w 1346102"/>
              <a:gd name="connsiteY72" fmla="*/ 675640 h 1206613"/>
              <a:gd name="connsiteX73" fmla="*/ 679300 w 1346102"/>
              <a:gd name="connsiteY73" fmla="*/ 657562 h 1206613"/>
              <a:gd name="connsiteX74" fmla="*/ 1119401 w 1346102"/>
              <a:gd name="connsiteY74" fmla="*/ 644851 h 1206613"/>
              <a:gd name="connsiteX75" fmla="*/ 1022167 w 1346102"/>
              <a:gd name="connsiteY75" fmla="*/ 721379 h 1206613"/>
              <a:gd name="connsiteX76" fmla="*/ 1036572 w 1346102"/>
              <a:gd name="connsiteY76" fmla="*/ 717778 h 1206613"/>
              <a:gd name="connsiteX77" fmla="*/ 1112199 w 1346102"/>
              <a:gd name="connsiteY77" fmla="*/ 682665 h 1206613"/>
              <a:gd name="connsiteX78" fmla="*/ 1112199 w 1346102"/>
              <a:gd name="connsiteY78" fmla="*/ 681765 h 1206613"/>
              <a:gd name="connsiteX79" fmla="*/ 1147311 w 1346102"/>
              <a:gd name="connsiteY79" fmla="*/ 648452 h 1206613"/>
              <a:gd name="connsiteX80" fmla="*/ 1119401 w 1346102"/>
              <a:gd name="connsiteY80" fmla="*/ 644851 h 1206613"/>
              <a:gd name="connsiteX81" fmla="*/ 223173 w 1346102"/>
              <a:gd name="connsiteY81" fmla="*/ 644851 h 1206613"/>
              <a:gd name="connsiteX82" fmla="*/ 125614 w 1346102"/>
              <a:gd name="connsiteY82" fmla="*/ 721379 h 1206613"/>
              <a:gd name="connsiteX83" fmla="*/ 139164 w 1346102"/>
              <a:gd name="connsiteY83" fmla="*/ 717778 h 1206613"/>
              <a:gd name="connsiteX84" fmla="*/ 215946 w 1346102"/>
              <a:gd name="connsiteY84" fmla="*/ 682665 h 1206613"/>
              <a:gd name="connsiteX85" fmla="*/ 215946 w 1346102"/>
              <a:gd name="connsiteY85" fmla="*/ 681765 h 1206613"/>
              <a:gd name="connsiteX86" fmla="*/ 251176 w 1346102"/>
              <a:gd name="connsiteY86" fmla="*/ 648452 h 1206613"/>
              <a:gd name="connsiteX87" fmla="*/ 223173 w 1346102"/>
              <a:gd name="connsiteY87" fmla="*/ 644851 h 1206613"/>
              <a:gd name="connsiteX88" fmla="*/ 1119401 w 1346102"/>
              <a:gd name="connsiteY88" fmla="*/ 609739 h 1206613"/>
              <a:gd name="connsiteX89" fmla="*/ 1184224 w 1346102"/>
              <a:gd name="connsiteY89" fmla="*/ 626845 h 1206613"/>
              <a:gd name="connsiteX90" fmla="*/ 1186025 w 1346102"/>
              <a:gd name="connsiteY90" fmla="*/ 627745 h 1206613"/>
              <a:gd name="connsiteX91" fmla="*/ 1246346 w 1346102"/>
              <a:gd name="connsiteY91" fmla="*/ 700671 h 1206613"/>
              <a:gd name="connsiteX92" fmla="*/ 1247246 w 1346102"/>
              <a:gd name="connsiteY92" fmla="*/ 701572 h 1206613"/>
              <a:gd name="connsiteX93" fmla="*/ 1247246 w 1346102"/>
              <a:gd name="connsiteY93" fmla="*/ 702472 h 1206613"/>
              <a:gd name="connsiteX94" fmla="*/ 1254449 w 1346102"/>
              <a:gd name="connsiteY94" fmla="*/ 745687 h 1206613"/>
              <a:gd name="connsiteX95" fmla="*/ 1119401 w 1346102"/>
              <a:gd name="connsiteY95" fmla="*/ 879835 h 1206613"/>
              <a:gd name="connsiteX96" fmla="*/ 984353 w 1346102"/>
              <a:gd name="connsiteY96" fmla="*/ 745687 h 1206613"/>
              <a:gd name="connsiteX97" fmla="*/ 1119401 w 1346102"/>
              <a:gd name="connsiteY97" fmla="*/ 609739 h 1206613"/>
              <a:gd name="connsiteX98" fmla="*/ 223173 w 1346102"/>
              <a:gd name="connsiteY98" fmla="*/ 609739 h 1206613"/>
              <a:gd name="connsiteX99" fmla="*/ 288212 w 1346102"/>
              <a:gd name="connsiteY99" fmla="*/ 626845 h 1206613"/>
              <a:gd name="connsiteX100" fmla="*/ 289115 w 1346102"/>
              <a:gd name="connsiteY100" fmla="*/ 627745 h 1206613"/>
              <a:gd name="connsiteX101" fmla="*/ 350541 w 1346102"/>
              <a:gd name="connsiteY101" fmla="*/ 700671 h 1206613"/>
              <a:gd name="connsiteX102" fmla="*/ 351444 w 1346102"/>
              <a:gd name="connsiteY102" fmla="*/ 701572 h 1206613"/>
              <a:gd name="connsiteX103" fmla="*/ 351444 w 1346102"/>
              <a:gd name="connsiteY103" fmla="*/ 702472 h 1206613"/>
              <a:gd name="connsiteX104" fmla="*/ 357767 w 1346102"/>
              <a:gd name="connsiteY104" fmla="*/ 745687 h 1206613"/>
              <a:gd name="connsiteX105" fmla="*/ 223173 w 1346102"/>
              <a:gd name="connsiteY105" fmla="*/ 879835 h 1206613"/>
              <a:gd name="connsiteX106" fmla="*/ 87675 w 1346102"/>
              <a:gd name="connsiteY106" fmla="*/ 745687 h 1206613"/>
              <a:gd name="connsiteX107" fmla="*/ 223173 w 1346102"/>
              <a:gd name="connsiteY107" fmla="*/ 609739 h 1206613"/>
              <a:gd name="connsiteX108" fmla="*/ 581170 w 1346102"/>
              <a:gd name="connsiteY108" fmla="*/ 330273 h 1206613"/>
              <a:gd name="connsiteX109" fmla="*/ 489654 w 1346102"/>
              <a:gd name="connsiteY109" fmla="*/ 420954 h 1206613"/>
              <a:gd name="connsiteX110" fmla="*/ 489654 w 1346102"/>
              <a:gd name="connsiteY110" fmla="*/ 537934 h 1206613"/>
              <a:gd name="connsiteX111" fmla="*/ 513212 w 1346102"/>
              <a:gd name="connsiteY111" fmla="*/ 561511 h 1206613"/>
              <a:gd name="connsiteX112" fmla="*/ 845752 w 1346102"/>
              <a:gd name="connsiteY112" fmla="*/ 561511 h 1206613"/>
              <a:gd name="connsiteX113" fmla="*/ 868404 w 1346102"/>
              <a:gd name="connsiteY113" fmla="*/ 537934 h 1206613"/>
              <a:gd name="connsiteX114" fmla="*/ 868404 w 1346102"/>
              <a:gd name="connsiteY114" fmla="*/ 420954 h 1206613"/>
              <a:gd name="connsiteX115" fmla="*/ 776888 w 1346102"/>
              <a:gd name="connsiteY115" fmla="*/ 330273 h 1206613"/>
              <a:gd name="connsiteX116" fmla="*/ 581170 w 1346102"/>
              <a:gd name="connsiteY116" fmla="*/ 294907 h 1206613"/>
              <a:gd name="connsiteX117" fmla="*/ 776888 w 1346102"/>
              <a:gd name="connsiteY117" fmla="*/ 294907 h 1206613"/>
              <a:gd name="connsiteX118" fmla="*/ 903742 w 1346102"/>
              <a:gd name="connsiteY118" fmla="*/ 420954 h 1206613"/>
              <a:gd name="connsiteX119" fmla="*/ 903742 w 1346102"/>
              <a:gd name="connsiteY119" fmla="*/ 537934 h 1206613"/>
              <a:gd name="connsiteX120" fmla="*/ 845752 w 1346102"/>
              <a:gd name="connsiteY120" fmla="*/ 596877 h 1206613"/>
              <a:gd name="connsiteX121" fmla="*/ 513212 w 1346102"/>
              <a:gd name="connsiteY121" fmla="*/ 596877 h 1206613"/>
              <a:gd name="connsiteX122" fmla="*/ 454316 w 1346102"/>
              <a:gd name="connsiteY122" fmla="*/ 537934 h 1206613"/>
              <a:gd name="connsiteX123" fmla="*/ 454316 w 1346102"/>
              <a:gd name="connsiteY123" fmla="*/ 420954 h 1206613"/>
              <a:gd name="connsiteX124" fmla="*/ 581170 w 1346102"/>
              <a:gd name="connsiteY124" fmla="*/ 294907 h 1206613"/>
              <a:gd name="connsiteX125" fmla="*/ 681103 w 1346102"/>
              <a:gd name="connsiteY125" fmla="*/ 107138 h 1206613"/>
              <a:gd name="connsiteX126" fmla="*/ 602514 w 1346102"/>
              <a:gd name="connsiteY126" fmla="*/ 142250 h 1206613"/>
              <a:gd name="connsiteX127" fmla="*/ 578124 w 1346102"/>
              <a:gd name="connsiteY127" fmla="*/ 148552 h 1206613"/>
              <a:gd name="connsiteX128" fmla="*/ 678393 w 1346102"/>
              <a:gd name="connsiteY128" fmla="*/ 235883 h 1206613"/>
              <a:gd name="connsiteX129" fmla="*/ 777758 w 1346102"/>
              <a:gd name="connsiteY129" fmla="*/ 135048 h 1206613"/>
              <a:gd name="connsiteX130" fmla="*/ 776854 w 1346102"/>
              <a:gd name="connsiteY130" fmla="*/ 119742 h 1206613"/>
              <a:gd name="connsiteX131" fmla="*/ 741625 w 1346102"/>
              <a:gd name="connsiteY131" fmla="*/ 125144 h 1206613"/>
              <a:gd name="connsiteX132" fmla="*/ 681103 w 1346102"/>
              <a:gd name="connsiteY132" fmla="*/ 107138 h 1206613"/>
              <a:gd name="connsiteX133" fmla="*/ 738012 w 1346102"/>
              <a:gd name="connsiteY133" fmla="*/ 55820 h 1206613"/>
              <a:gd name="connsiteX134" fmla="*/ 736205 w 1346102"/>
              <a:gd name="connsiteY134" fmla="*/ 57620 h 1206613"/>
              <a:gd name="connsiteX135" fmla="*/ 711815 w 1346102"/>
              <a:gd name="connsiteY135" fmla="*/ 84630 h 1206613"/>
              <a:gd name="connsiteX136" fmla="*/ 765111 w 1346102"/>
              <a:gd name="connsiteY136" fmla="*/ 86430 h 1206613"/>
              <a:gd name="connsiteX137" fmla="*/ 738012 w 1346102"/>
              <a:gd name="connsiteY137" fmla="*/ 55820 h 1206613"/>
              <a:gd name="connsiteX138" fmla="*/ 678393 w 1346102"/>
              <a:gd name="connsiteY138" fmla="*/ 35112 h 1206613"/>
              <a:gd name="connsiteX139" fmla="*/ 580834 w 1346102"/>
              <a:gd name="connsiteY139" fmla="*/ 111639 h 1206613"/>
              <a:gd name="connsiteX140" fmla="*/ 594384 w 1346102"/>
              <a:gd name="connsiteY140" fmla="*/ 108038 h 1206613"/>
              <a:gd name="connsiteX141" fmla="*/ 670263 w 1346102"/>
              <a:gd name="connsiteY141" fmla="*/ 72025 h 1206613"/>
              <a:gd name="connsiteX142" fmla="*/ 706395 w 1346102"/>
              <a:gd name="connsiteY142" fmla="*/ 39614 h 1206613"/>
              <a:gd name="connsiteX143" fmla="*/ 678393 w 1346102"/>
              <a:gd name="connsiteY143" fmla="*/ 35112 h 1206613"/>
              <a:gd name="connsiteX144" fmla="*/ 678393 w 1346102"/>
              <a:gd name="connsiteY144" fmla="*/ 0 h 1206613"/>
              <a:gd name="connsiteX145" fmla="*/ 742528 w 1346102"/>
              <a:gd name="connsiteY145" fmla="*/ 17106 h 1206613"/>
              <a:gd name="connsiteX146" fmla="*/ 744335 w 1346102"/>
              <a:gd name="connsiteY146" fmla="*/ 17106 h 1206613"/>
              <a:gd name="connsiteX147" fmla="*/ 804857 w 1346102"/>
              <a:gd name="connsiteY147" fmla="*/ 90932 h 1206613"/>
              <a:gd name="connsiteX148" fmla="*/ 805761 w 1346102"/>
              <a:gd name="connsiteY148" fmla="*/ 91832 h 1206613"/>
              <a:gd name="connsiteX149" fmla="*/ 805761 w 1346102"/>
              <a:gd name="connsiteY149" fmla="*/ 92733 h 1206613"/>
              <a:gd name="connsiteX150" fmla="*/ 812084 w 1346102"/>
              <a:gd name="connsiteY150" fmla="*/ 135048 h 1206613"/>
              <a:gd name="connsiteX151" fmla="*/ 678393 w 1346102"/>
              <a:gd name="connsiteY151" fmla="*/ 270095 h 1206613"/>
              <a:gd name="connsiteX152" fmla="*/ 541991 w 1346102"/>
              <a:gd name="connsiteY152" fmla="*/ 135948 h 1206613"/>
              <a:gd name="connsiteX153" fmla="*/ 541991 w 1346102"/>
              <a:gd name="connsiteY153" fmla="*/ 135048 h 1206613"/>
              <a:gd name="connsiteX154" fmla="*/ 678393 w 1346102"/>
              <a:gd name="connsiteY154" fmla="*/ 0 h 120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346102" h="1206613">
                <a:moveTo>
                  <a:pt x="1022626" y="940118"/>
                </a:moveTo>
                <a:cubicBezTo>
                  <a:pt x="973696" y="940118"/>
                  <a:pt x="932016" y="980138"/>
                  <a:pt x="932016" y="1031072"/>
                </a:cubicBezTo>
                <a:lnTo>
                  <a:pt x="932016" y="1148403"/>
                </a:lnTo>
                <a:cubicBezTo>
                  <a:pt x="932016" y="1160227"/>
                  <a:pt x="941983" y="1171141"/>
                  <a:pt x="954668" y="1171141"/>
                </a:cubicBezTo>
                <a:lnTo>
                  <a:pt x="1288112" y="1171141"/>
                </a:lnTo>
                <a:cubicBezTo>
                  <a:pt x="1299891" y="1171141"/>
                  <a:pt x="1309858" y="1160227"/>
                  <a:pt x="1309858" y="1148403"/>
                </a:cubicBezTo>
                <a:lnTo>
                  <a:pt x="1309858" y="1031072"/>
                </a:lnTo>
                <a:cubicBezTo>
                  <a:pt x="1309858" y="980138"/>
                  <a:pt x="1269990" y="940118"/>
                  <a:pt x="1219249" y="940118"/>
                </a:cubicBezTo>
                <a:close/>
                <a:moveTo>
                  <a:pt x="125085" y="940118"/>
                </a:moveTo>
                <a:cubicBezTo>
                  <a:pt x="75591" y="940118"/>
                  <a:pt x="35096" y="980138"/>
                  <a:pt x="35096" y="1031072"/>
                </a:cubicBezTo>
                <a:lnTo>
                  <a:pt x="35096" y="1148403"/>
                </a:lnTo>
                <a:cubicBezTo>
                  <a:pt x="35096" y="1160227"/>
                  <a:pt x="44994" y="1171141"/>
                  <a:pt x="58493" y="1171141"/>
                </a:cubicBezTo>
                <a:lnTo>
                  <a:pt x="388753" y="1171141"/>
                </a:lnTo>
                <a:cubicBezTo>
                  <a:pt x="400451" y="1171141"/>
                  <a:pt x="410350" y="1160227"/>
                  <a:pt x="410350" y="1148403"/>
                </a:cubicBezTo>
                <a:lnTo>
                  <a:pt x="410350" y="1031072"/>
                </a:lnTo>
                <a:cubicBezTo>
                  <a:pt x="410350" y="980138"/>
                  <a:pt x="370755" y="940118"/>
                  <a:pt x="320361" y="940118"/>
                </a:cubicBezTo>
                <a:close/>
                <a:moveTo>
                  <a:pt x="1022626" y="904646"/>
                </a:moveTo>
                <a:lnTo>
                  <a:pt x="1219249" y="904646"/>
                </a:lnTo>
                <a:cubicBezTo>
                  <a:pt x="1289018" y="904646"/>
                  <a:pt x="1346102" y="961038"/>
                  <a:pt x="1346102" y="1031072"/>
                </a:cubicBezTo>
                <a:lnTo>
                  <a:pt x="1346102" y="1148403"/>
                </a:lnTo>
                <a:cubicBezTo>
                  <a:pt x="1346102" y="1180237"/>
                  <a:pt x="1319825" y="1206613"/>
                  <a:pt x="1288112" y="1206613"/>
                </a:cubicBezTo>
                <a:lnTo>
                  <a:pt x="954668" y="1206613"/>
                </a:lnTo>
                <a:cubicBezTo>
                  <a:pt x="922955" y="1206613"/>
                  <a:pt x="896678" y="1180237"/>
                  <a:pt x="896678" y="1148403"/>
                </a:cubicBezTo>
                <a:lnTo>
                  <a:pt x="896678" y="1031072"/>
                </a:lnTo>
                <a:cubicBezTo>
                  <a:pt x="896678" y="961038"/>
                  <a:pt x="953762" y="904646"/>
                  <a:pt x="1022626" y="904646"/>
                </a:cubicBezTo>
                <a:close/>
                <a:moveTo>
                  <a:pt x="125085" y="904646"/>
                </a:moveTo>
                <a:lnTo>
                  <a:pt x="320361" y="904646"/>
                </a:lnTo>
                <a:cubicBezTo>
                  <a:pt x="389653" y="904646"/>
                  <a:pt x="445446" y="961038"/>
                  <a:pt x="445446" y="1031072"/>
                </a:cubicBezTo>
                <a:lnTo>
                  <a:pt x="445446" y="1148403"/>
                </a:lnTo>
                <a:cubicBezTo>
                  <a:pt x="445446" y="1180237"/>
                  <a:pt x="419349" y="1206613"/>
                  <a:pt x="388753" y="1206613"/>
                </a:cubicBezTo>
                <a:lnTo>
                  <a:pt x="58493" y="1206613"/>
                </a:lnTo>
                <a:cubicBezTo>
                  <a:pt x="26097" y="1206613"/>
                  <a:pt x="0" y="1180237"/>
                  <a:pt x="0" y="1148403"/>
                </a:cubicBezTo>
                <a:lnTo>
                  <a:pt x="0" y="1031072"/>
                </a:lnTo>
                <a:cubicBezTo>
                  <a:pt x="0" y="961038"/>
                  <a:pt x="56693" y="904646"/>
                  <a:pt x="125085" y="904646"/>
                </a:cubicBezTo>
                <a:close/>
                <a:moveTo>
                  <a:pt x="1123002" y="717778"/>
                </a:moveTo>
                <a:cubicBezTo>
                  <a:pt x="1098694" y="733083"/>
                  <a:pt x="1072585" y="744787"/>
                  <a:pt x="1044675" y="751990"/>
                </a:cubicBezTo>
                <a:lnTo>
                  <a:pt x="1020366" y="758292"/>
                </a:lnTo>
                <a:cubicBezTo>
                  <a:pt x="1026668" y="807809"/>
                  <a:pt x="1068983" y="844722"/>
                  <a:pt x="1119401" y="844722"/>
                </a:cubicBezTo>
                <a:cubicBezTo>
                  <a:pt x="1174321" y="844722"/>
                  <a:pt x="1219336" y="799707"/>
                  <a:pt x="1219336" y="745687"/>
                </a:cubicBezTo>
                <a:cubicBezTo>
                  <a:pt x="1219336" y="740285"/>
                  <a:pt x="1219336" y="734884"/>
                  <a:pt x="1218436" y="730382"/>
                </a:cubicBezTo>
                <a:cubicBezTo>
                  <a:pt x="1206732" y="733983"/>
                  <a:pt x="1195028" y="734884"/>
                  <a:pt x="1183324" y="734884"/>
                </a:cubicBezTo>
                <a:cubicBezTo>
                  <a:pt x="1161716" y="734884"/>
                  <a:pt x="1141009" y="729482"/>
                  <a:pt x="1123002" y="717778"/>
                </a:cubicBezTo>
                <a:close/>
                <a:moveTo>
                  <a:pt x="226786" y="717778"/>
                </a:moveTo>
                <a:cubicBezTo>
                  <a:pt x="202397" y="733083"/>
                  <a:pt x="176200" y="744787"/>
                  <a:pt x="148197" y="751990"/>
                </a:cubicBezTo>
                <a:lnTo>
                  <a:pt x="123808" y="758292"/>
                </a:lnTo>
                <a:cubicBezTo>
                  <a:pt x="130131" y="807809"/>
                  <a:pt x="172587" y="844722"/>
                  <a:pt x="223173" y="844722"/>
                </a:cubicBezTo>
                <a:cubicBezTo>
                  <a:pt x="278275" y="844722"/>
                  <a:pt x="322538" y="799707"/>
                  <a:pt x="322538" y="745687"/>
                </a:cubicBezTo>
                <a:cubicBezTo>
                  <a:pt x="322538" y="740285"/>
                  <a:pt x="322538" y="734884"/>
                  <a:pt x="322538" y="730382"/>
                </a:cubicBezTo>
                <a:cubicBezTo>
                  <a:pt x="310795" y="733983"/>
                  <a:pt x="299955" y="734884"/>
                  <a:pt x="287309" y="734884"/>
                </a:cubicBezTo>
                <a:cubicBezTo>
                  <a:pt x="266532" y="734884"/>
                  <a:pt x="244853" y="729482"/>
                  <a:pt x="226786" y="717778"/>
                </a:cubicBezTo>
                <a:close/>
                <a:moveTo>
                  <a:pt x="1179722" y="665559"/>
                </a:moveTo>
                <a:lnTo>
                  <a:pt x="1177922" y="667360"/>
                </a:lnTo>
                <a:cubicBezTo>
                  <a:pt x="1169819" y="677263"/>
                  <a:pt x="1161716" y="685366"/>
                  <a:pt x="1152713" y="693469"/>
                </a:cubicBezTo>
                <a:cubicBezTo>
                  <a:pt x="1169819" y="701572"/>
                  <a:pt x="1188726" y="702472"/>
                  <a:pt x="1206732" y="696170"/>
                </a:cubicBezTo>
                <a:cubicBezTo>
                  <a:pt x="1200430" y="684466"/>
                  <a:pt x="1190526" y="673662"/>
                  <a:pt x="1179722" y="665559"/>
                </a:cubicBezTo>
                <a:close/>
                <a:moveTo>
                  <a:pt x="283695" y="665559"/>
                </a:moveTo>
                <a:lnTo>
                  <a:pt x="281889" y="667360"/>
                </a:lnTo>
                <a:cubicBezTo>
                  <a:pt x="274662" y="677263"/>
                  <a:pt x="266532" y="685366"/>
                  <a:pt x="256596" y="693469"/>
                </a:cubicBezTo>
                <a:cubicBezTo>
                  <a:pt x="273759" y="701572"/>
                  <a:pt x="292729" y="702472"/>
                  <a:pt x="310795" y="696170"/>
                </a:cubicBezTo>
                <a:cubicBezTo>
                  <a:pt x="303568" y="684466"/>
                  <a:pt x="294535" y="673662"/>
                  <a:pt x="283695" y="665559"/>
                </a:cubicBezTo>
                <a:close/>
                <a:moveTo>
                  <a:pt x="679300" y="657562"/>
                </a:moveTo>
                <a:cubicBezTo>
                  <a:pt x="687442" y="657562"/>
                  <a:pt x="696488" y="665697"/>
                  <a:pt x="696488" y="675640"/>
                </a:cubicBezTo>
                <a:lnTo>
                  <a:pt x="696488" y="810316"/>
                </a:lnTo>
                <a:lnTo>
                  <a:pt x="813184" y="884432"/>
                </a:lnTo>
                <a:cubicBezTo>
                  <a:pt x="821326" y="889856"/>
                  <a:pt x="824040" y="900702"/>
                  <a:pt x="818612" y="908837"/>
                </a:cubicBezTo>
                <a:cubicBezTo>
                  <a:pt x="813184" y="916972"/>
                  <a:pt x="802329" y="919683"/>
                  <a:pt x="794187" y="914260"/>
                </a:cubicBezTo>
                <a:lnTo>
                  <a:pt x="679300" y="840143"/>
                </a:lnTo>
                <a:lnTo>
                  <a:pt x="558985" y="914260"/>
                </a:lnTo>
                <a:cubicBezTo>
                  <a:pt x="556271" y="916972"/>
                  <a:pt x="552653" y="916972"/>
                  <a:pt x="549939" y="916972"/>
                </a:cubicBezTo>
                <a:cubicBezTo>
                  <a:pt x="543607" y="916972"/>
                  <a:pt x="538179" y="914260"/>
                  <a:pt x="534560" y="908837"/>
                </a:cubicBezTo>
                <a:cubicBezTo>
                  <a:pt x="530037" y="900702"/>
                  <a:pt x="531846" y="889856"/>
                  <a:pt x="540893" y="884432"/>
                </a:cubicBezTo>
                <a:lnTo>
                  <a:pt x="661208" y="810316"/>
                </a:lnTo>
                <a:lnTo>
                  <a:pt x="661208" y="675640"/>
                </a:lnTo>
                <a:cubicBezTo>
                  <a:pt x="661208" y="665697"/>
                  <a:pt x="668445" y="657562"/>
                  <a:pt x="679300" y="657562"/>
                </a:cubicBezTo>
                <a:close/>
                <a:moveTo>
                  <a:pt x="1119401" y="644851"/>
                </a:moveTo>
                <a:cubicBezTo>
                  <a:pt x="1072585" y="644851"/>
                  <a:pt x="1032970" y="678163"/>
                  <a:pt x="1022167" y="721379"/>
                </a:cubicBezTo>
                <a:lnTo>
                  <a:pt x="1036572" y="717778"/>
                </a:lnTo>
                <a:cubicBezTo>
                  <a:pt x="1064482" y="711475"/>
                  <a:pt x="1088790" y="698871"/>
                  <a:pt x="1112199" y="682665"/>
                </a:cubicBezTo>
                <a:cubicBezTo>
                  <a:pt x="1112199" y="681765"/>
                  <a:pt x="1112199" y="681765"/>
                  <a:pt x="1112199" y="681765"/>
                </a:cubicBezTo>
                <a:cubicBezTo>
                  <a:pt x="1124803" y="672762"/>
                  <a:pt x="1136507" y="661057"/>
                  <a:pt x="1147311" y="648452"/>
                </a:cubicBezTo>
                <a:cubicBezTo>
                  <a:pt x="1138308" y="646652"/>
                  <a:pt x="1129305" y="644851"/>
                  <a:pt x="1119401" y="644851"/>
                </a:cubicBezTo>
                <a:close/>
                <a:moveTo>
                  <a:pt x="223173" y="644851"/>
                </a:moveTo>
                <a:cubicBezTo>
                  <a:pt x="176200" y="644851"/>
                  <a:pt x="136454" y="678163"/>
                  <a:pt x="125614" y="721379"/>
                </a:cubicBezTo>
                <a:lnTo>
                  <a:pt x="139164" y="717778"/>
                </a:lnTo>
                <a:cubicBezTo>
                  <a:pt x="167167" y="711475"/>
                  <a:pt x="192460" y="698871"/>
                  <a:pt x="215946" y="682665"/>
                </a:cubicBezTo>
                <a:cubicBezTo>
                  <a:pt x="215946" y="681765"/>
                  <a:pt x="215946" y="681765"/>
                  <a:pt x="215946" y="681765"/>
                </a:cubicBezTo>
                <a:cubicBezTo>
                  <a:pt x="228593" y="672762"/>
                  <a:pt x="241239" y="661057"/>
                  <a:pt x="251176" y="648452"/>
                </a:cubicBezTo>
                <a:cubicBezTo>
                  <a:pt x="242143" y="646652"/>
                  <a:pt x="233109" y="644851"/>
                  <a:pt x="223173" y="644851"/>
                </a:cubicBezTo>
                <a:close/>
                <a:moveTo>
                  <a:pt x="1119401" y="609739"/>
                </a:moveTo>
                <a:cubicBezTo>
                  <a:pt x="1142809" y="609739"/>
                  <a:pt x="1165317" y="616041"/>
                  <a:pt x="1184224" y="626845"/>
                </a:cubicBezTo>
                <a:lnTo>
                  <a:pt x="1186025" y="627745"/>
                </a:lnTo>
                <a:cubicBezTo>
                  <a:pt x="1213935" y="643951"/>
                  <a:pt x="1235542" y="669160"/>
                  <a:pt x="1246346" y="700671"/>
                </a:cubicBezTo>
                <a:cubicBezTo>
                  <a:pt x="1247246" y="700671"/>
                  <a:pt x="1247246" y="701572"/>
                  <a:pt x="1247246" y="701572"/>
                </a:cubicBezTo>
                <a:cubicBezTo>
                  <a:pt x="1247246" y="701572"/>
                  <a:pt x="1247246" y="701572"/>
                  <a:pt x="1247246" y="702472"/>
                </a:cubicBezTo>
                <a:cubicBezTo>
                  <a:pt x="1251748" y="715977"/>
                  <a:pt x="1254449" y="730382"/>
                  <a:pt x="1254449" y="745687"/>
                </a:cubicBezTo>
                <a:cubicBezTo>
                  <a:pt x="1254449" y="819514"/>
                  <a:pt x="1194128" y="879835"/>
                  <a:pt x="1119401" y="879835"/>
                </a:cubicBezTo>
                <a:cubicBezTo>
                  <a:pt x="1045575" y="879835"/>
                  <a:pt x="985254" y="820414"/>
                  <a:pt x="984353" y="745687"/>
                </a:cubicBezTo>
                <a:cubicBezTo>
                  <a:pt x="984353" y="670961"/>
                  <a:pt x="1045575" y="609739"/>
                  <a:pt x="1119401" y="609739"/>
                </a:cubicBezTo>
                <a:close/>
                <a:moveTo>
                  <a:pt x="223173" y="609739"/>
                </a:moveTo>
                <a:cubicBezTo>
                  <a:pt x="246659" y="609739"/>
                  <a:pt x="269242" y="616041"/>
                  <a:pt x="288212" y="626845"/>
                </a:cubicBezTo>
                <a:cubicBezTo>
                  <a:pt x="289115" y="626845"/>
                  <a:pt x="289115" y="627745"/>
                  <a:pt x="289115" y="627745"/>
                </a:cubicBezTo>
                <a:cubicBezTo>
                  <a:pt x="318021" y="643951"/>
                  <a:pt x="339701" y="669160"/>
                  <a:pt x="350541" y="700671"/>
                </a:cubicBezTo>
                <a:lnTo>
                  <a:pt x="351444" y="701572"/>
                </a:lnTo>
                <a:cubicBezTo>
                  <a:pt x="351444" y="701572"/>
                  <a:pt x="351444" y="701572"/>
                  <a:pt x="351444" y="702472"/>
                </a:cubicBezTo>
                <a:cubicBezTo>
                  <a:pt x="355961" y="715977"/>
                  <a:pt x="357767" y="730382"/>
                  <a:pt x="357767" y="745687"/>
                </a:cubicBezTo>
                <a:cubicBezTo>
                  <a:pt x="357767" y="819514"/>
                  <a:pt x="298148" y="879835"/>
                  <a:pt x="223173" y="879835"/>
                </a:cubicBezTo>
                <a:cubicBezTo>
                  <a:pt x="149101" y="879835"/>
                  <a:pt x="88578" y="820414"/>
                  <a:pt x="87675" y="745687"/>
                </a:cubicBezTo>
                <a:cubicBezTo>
                  <a:pt x="87675" y="670961"/>
                  <a:pt x="149101" y="609739"/>
                  <a:pt x="223173" y="609739"/>
                </a:cubicBezTo>
                <a:close/>
                <a:moveTo>
                  <a:pt x="581170" y="330273"/>
                </a:moveTo>
                <a:cubicBezTo>
                  <a:pt x="531335" y="330273"/>
                  <a:pt x="489654" y="371079"/>
                  <a:pt x="489654" y="420954"/>
                </a:cubicBezTo>
                <a:lnTo>
                  <a:pt x="489654" y="537934"/>
                </a:lnTo>
                <a:cubicBezTo>
                  <a:pt x="489654" y="551536"/>
                  <a:pt x="499621" y="561511"/>
                  <a:pt x="513212" y="561511"/>
                </a:cubicBezTo>
                <a:lnTo>
                  <a:pt x="845752" y="561511"/>
                </a:lnTo>
                <a:cubicBezTo>
                  <a:pt x="858437" y="561511"/>
                  <a:pt x="868404" y="551536"/>
                  <a:pt x="868404" y="537934"/>
                </a:cubicBezTo>
                <a:lnTo>
                  <a:pt x="868404" y="420954"/>
                </a:lnTo>
                <a:cubicBezTo>
                  <a:pt x="868404" y="371079"/>
                  <a:pt x="827630" y="330273"/>
                  <a:pt x="776888" y="330273"/>
                </a:cubicBezTo>
                <a:close/>
                <a:moveTo>
                  <a:pt x="581170" y="294907"/>
                </a:moveTo>
                <a:lnTo>
                  <a:pt x="776888" y="294907"/>
                </a:lnTo>
                <a:cubicBezTo>
                  <a:pt x="846658" y="294907"/>
                  <a:pt x="903742" y="352036"/>
                  <a:pt x="903742" y="420954"/>
                </a:cubicBezTo>
                <a:lnTo>
                  <a:pt x="903742" y="537934"/>
                </a:lnTo>
                <a:cubicBezTo>
                  <a:pt x="903742" y="570579"/>
                  <a:pt x="878371" y="596877"/>
                  <a:pt x="845752" y="596877"/>
                </a:cubicBezTo>
                <a:lnTo>
                  <a:pt x="513212" y="596877"/>
                </a:lnTo>
                <a:cubicBezTo>
                  <a:pt x="480593" y="596877"/>
                  <a:pt x="454316" y="570579"/>
                  <a:pt x="454316" y="537934"/>
                </a:cubicBezTo>
                <a:lnTo>
                  <a:pt x="454316" y="420954"/>
                </a:lnTo>
                <a:cubicBezTo>
                  <a:pt x="454316" y="352036"/>
                  <a:pt x="511400" y="294907"/>
                  <a:pt x="581170" y="294907"/>
                </a:cubicBezTo>
                <a:close/>
                <a:moveTo>
                  <a:pt x="681103" y="107138"/>
                </a:moveTo>
                <a:cubicBezTo>
                  <a:pt x="657616" y="123343"/>
                  <a:pt x="630517" y="135048"/>
                  <a:pt x="602514" y="142250"/>
                </a:cubicBezTo>
                <a:lnTo>
                  <a:pt x="578124" y="148552"/>
                </a:lnTo>
                <a:cubicBezTo>
                  <a:pt x="584447" y="197170"/>
                  <a:pt x="626903" y="235883"/>
                  <a:pt x="678393" y="235883"/>
                </a:cubicBezTo>
                <a:cubicBezTo>
                  <a:pt x="732592" y="235883"/>
                  <a:pt x="777758" y="189967"/>
                  <a:pt x="777758" y="135048"/>
                </a:cubicBezTo>
                <a:cubicBezTo>
                  <a:pt x="777758" y="129646"/>
                  <a:pt x="777758" y="125144"/>
                  <a:pt x="776854" y="119742"/>
                </a:cubicBezTo>
                <a:cubicBezTo>
                  <a:pt x="765111" y="124244"/>
                  <a:pt x="754271" y="125144"/>
                  <a:pt x="741625" y="125144"/>
                </a:cubicBezTo>
                <a:cubicBezTo>
                  <a:pt x="720849" y="125144"/>
                  <a:pt x="699169" y="119742"/>
                  <a:pt x="681103" y="107138"/>
                </a:cubicBezTo>
                <a:close/>
                <a:moveTo>
                  <a:pt x="738012" y="55820"/>
                </a:moveTo>
                <a:lnTo>
                  <a:pt x="736205" y="57620"/>
                </a:lnTo>
                <a:cubicBezTo>
                  <a:pt x="728978" y="66623"/>
                  <a:pt x="720849" y="75627"/>
                  <a:pt x="711815" y="84630"/>
                </a:cubicBezTo>
                <a:cubicBezTo>
                  <a:pt x="728075" y="90932"/>
                  <a:pt x="747045" y="92733"/>
                  <a:pt x="765111" y="86430"/>
                </a:cubicBezTo>
                <a:cubicBezTo>
                  <a:pt x="758788" y="74726"/>
                  <a:pt x="749755" y="63922"/>
                  <a:pt x="738012" y="55820"/>
                </a:cubicBezTo>
                <a:close/>
                <a:moveTo>
                  <a:pt x="678393" y="35112"/>
                </a:moveTo>
                <a:cubicBezTo>
                  <a:pt x="630517" y="35112"/>
                  <a:pt x="590771" y="67524"/>
                  <a:pt x="580834" y="111639"/>
                </a:cubicBezTo>
                <a:lnTo>
                  <a:pt x="594384" y="108038"/>
                </a:lnTo>
                <a:cubicBezTo>
                  <a:pt x="621483" y="100835"/>
                  <a:pt x="647680" y="89131"/>
                  <a:pt x="670263" y="72025"/>
                </a:cubicBezTo>
                <a:cubicBezTo>
                  <a:pt x="682909" y="62122"/>
                  <a:pt x="695556" y="52218"/>
                  <a:pt x="706395" y="39614"/>
                </a:cubicBezTo>
                <a:cubicBezTo>
                  <a:pt x="697362" y="36913"/>
                  <a:pt x="687426" y="35112"/>
                  <a:pt x="678393" y="35112"/>
                </a:cubicBezTo>
                <a:close/>
                <a:moveTo>
                  <a:pt x="678393" y="0"/>
                </a:moveTo>
                <a:cubicBezTo>
                  <a:pt x="700976" y="0"/>
                  <a:pt x="723559" y="6302"/>
                  <a:pt x="742528" y="17106"/>
                </a:cubicBezTo>
                <a:cubicBezTo>
                  <a:pt x="743432" y="17106"/>
                  <a:pt x="744335" y="17106"/>
                  <a:pt x="744335" y="17106"/>
                </a:cubicBezTo>
                <a:cubicBezTo>
                  <a:pt x="772338" y="33312"/>
                  <a:pt x="794921" y="59421"/>
                  <a:pt x="804857" y="90932"/>
                </a:cubicBezTo>
                <a:cubicBezTo>
                  <a:pt x="804857" y="90932"/>
                  <a:pt x="805761" y="90932"/>
                  <a:pt x="805761" y="91832"/>
                </a:cubicBezTo>
                <a:cubicBezTo>
                  <a:pt x="805761" y="91832"/>
                  <a:pt x="805761" y="91832"/>
                  <a:pt x="805761" y="92733"/>
                </a:cubicBezTo>
                <a:cubicBezTo>
                  <a:pt x="810277" y="106237"/>
                  <a:pt x="812084" y="119742"/>
                  <a:pt x="812084" y="135048"/>
                </a:cubicBezTo>
                <a:cubicBezTo>
                  <a:pt x="812084" y="209774"/>
                  <a:pt x="752465" y="270095"/>
                  <a:pt x="678393" y="270095"/>
                </a:cubicBezTo>
                <a:cubicBezTo>
                  <a:pt x="603417" y="270095"/>
                  <a:pt x="542895" y="210674"/>
                  <a:pt x="541991" y="135948"/>
                </a:cubicBezTo>
                <a:cubicBezTo>
                  <a:pt x="541991" y="135048"/>
                  <a:pt x="541991" y="135048"/>
                  <a:pt x="541991" y="135048"/>
                </a:cubicBezTo>
                <a:cubicBezTo>
                  <a:pt x="541991" y="61221"/>
                  <a:pt x="603417" y="0"/>
                  <a:pt x="678393" y="0"/>
                </a:cubicBezTo>
                <a:close/>
              </a:path>
            </a:pathLst>
          </a:custGeom>
          <a:solidFill>
            <a:schemeClr val="accent2"/>
          </a:solidFill>
          <a:ln>
            <a:noFill/>
          </a:ln>
          <a:effectLst/>
        </p:spPr>
        <p:txBody>
          <a:bodyPr wrap="square" anchor="ctr">
            <a:noAutofit/>
          </a:bodyPr>
          <a:lstStyle/>
          <a:p>
            <a:endParaRPr lang="en-US" dirty="0">
              <a:latin typeface="Poppins" panose="00000500000000000000" pitchFamily="2" charset="0"/>
            </a:endParaRPr>
          </a:p>
        </p:txBody>
      </p:sp>
      <p:sp>
        <p:nvSpPr>
          <p:cNvPr id="83" name="Freeform: Shape 82">
            <a:extLst>
              <a:ext uri="{FF2B5EF4-FFF2-40B4-BE49-F238E27FC236}">
                <a16:creationId xmlns:a16="http://schemas.microsoft.com/office/drawing/2014/main" id="{88814701-1D77-495F-B7A3-AD58E9B1BE96}"/>
              </a:ext>
            </a:extLst>
          </p:cNvPr>
          <p:cNvSpPr>
            <a:spLocks noChangeArrowheads="1"/>
          </p:cNvSpPr>
          <p:nvPr/>
        </p:nvSpPr>
        <p:spPr bwMode="auto">
          <a:xfrm>
            <a:off x="3575549" y="10604487"/>
            <a:ext cx="1346602" cy="1346105"/>
          </a:xfrm>
          <a:custGeom>
            <a:avLst/>
            <a:gdLst>
              <a:gd name="connsiteX0" fmla="*/ 729342 w 1346602"/>
              <a:gd name="connsiteY0" fmla="*/ 852839 h 1346105"/>
              <a:gd name="connsiteX1" fmla="*/ 744827 w 1346602"/>
              <a:gd name="connsiteY1" fmla="*/ 868325 h 1346105"/>
              <a:gd name="connsiteX2" fmla="*/ 729342 w 1346602"/>
              <a:gd name="connsiteY2" fmla="*/ 883810 h 1346105"/>
              <a:gd name="connsiteX3" fmla="*/ 713856 w 1346602"/>
              <a:gd name="connsiteY3" fmla="*/ 868325 h 1346105"/>
              <a:gd name="connsiteX4" fmla="*/ 729342 w 1346602"/>
              <a:gd name="connsiteY4" fmla="*/ 852839 h 1346105"/>
              <a:gd name="connsiteX5" fmla="*/ 729342 w 1346602"/>
              <a:gd name="connsiteY5" fmla="*/ 797046 h 1346105"/>
              <a:gd name="connsiteX6" fmla="*/ 744827 w 1346602"/>
              <a:gd name="connsiteY6" fmla="*/ 812532 h 1346105"/>
              <a:gd name="connsiteX7" fmla="*/ 729342 w 1346602"/>
              <a:gd name="connsiteY7" fmla="*/ 828017 h 1346105"/>
              <a:gd name="connsiteX8" fmla="*/ 713856 w 1346602"/>
              <a:gd name="connsiteY8" fmla="*/ 812532 h 1346105"/>
              <a:gd name="connsiteX9" fmla="*/ 729342 w 1346602"/>
              <a:gd name="connsiteY9" fmla="*/ 797046 h 1346105"/>
              <a:gd name="connsiteX10" fmla="*/ 599442 w 1346602"/>
              <a:gd name="connsiteY10" fmla="*/ 679830 h 1346105"/>
              <a:gd name="connsiteX11" fmla="*/ 676449 w 1346602"/>
              <a:gd name="connsiteY11" fmla="*/ 763588 h 1346105"/>
              <a:gd name="connsiteX12" fmla="*/ 751644 w 1346602"/>
              <a:gd name="connsiteY12" fmla="*/ 679830 h 1346105"/>
              <a:gd name="connsiteX13" fmla="*/ 511564 w 1346602"/>
              <a:gd name="connsiteY13" fmla="*/ 679830 h 1346105"/>
              <a:gd name="connsiteX14" fmla="*/ 346679 w 1346602"/>
              <a:gd name="connsiteY14" fmla="*/ 843743 h 1346105"/>
              <a:gd name="connsiteX15" fmla="*/ 346679 w 1346602"/>
              <a:gd name="connsiteY15" fmla="*/ 1038276 h 1346105"/>
              <a:gd name="connsiteX16" fmla="*/ 396507 w 1346602"/>
              <a:gd name="connsiteY16" fmla="*/ 1087810 h 1346105"/>
              <a:gd name="connsiteX17" fmla="*/ 955485 w 1346602"/>
              <a:gd name="connsiteY17" fmla="*/ 1087810 h 1346105"/>
              <a:gd name="connsiteX18" fmla="*/ 1004407 w 1346602"/>
              <a:gd name="connsiteY18" fmla="*/ 1038276 h 1346105"/>
              <a:gd name="connsiteX19" fmla="*/ 1004407 w 1346602"/>
              <a:gd name="connsiteY19" fmla="*/ 843743 h 1346105"/>
              <a:gd name="connsiteX20" fmla="*/ 840428 w 1346602"/>
              <a:gd name="connsiteY20" fmla="*/ 679830 h 1346105"/>
              <a:gd name="connsiteX21" fmla="*/ 798754 w 1346602"/>
              <a:gd name="connsiteY21" fmla="*/ 679830 h 1346105"/>
              <a:gd name="connsiteX22" fmla="*/ 701816 w 1346602"/>
              <a:gd name="connsiteY22" fmla="*/ 787004 h 1346105"/>
              <a:gd name="connsiteX23" fmla="*/ 692756 w 1346602"/>
              <a:gd name="connsiteY23" fmla="*/ 793308 h 1346105"/>
              <a:gd name="connsiteX24" fmla="*/ 692756 w 1346602"/>
              <a:gd name="connsiteY24" fmla="*/ 886072 h 1346105"/>
              <a:gd name="connsiteX25" fmla="*/ 675543 w 1346602"/>
              <a:gd name="connsiteY25" fmla="*/ 903184 h 1346105"/>
              <a:gd name="connsiteX26" fmla="*/ 657424 w 1346602"/>
              <a:gd name="connsiteY26" fmla="*/ 886072 h 1346105"/>
              <a:gd name="connsiteX27" fmla="*/ 657424 w 1346602"/>
              <a:gd name="connsiteY27" fmla="*/ 793308 h 1346105"/>
              <a:gd name="connsiteX28" fmla="*/ 650176 w 1346602"/>
              <a:gd name="connsiteY28" fmla="*/ 787004 h 1346105"/>
              <a:gd name="connsiteX29" fmla="*/ 551426 w 1346602"/>
              <a:gd name="connsiteY29" fmla="*/ 679830 h 1346105"/>
              <a:gd name="connsiteX30" fmla="*/ 511564 w 1346602"/>
              <a:gd name="connsiteY30" fmla="*/ 645607 h 1346105"/>
              <a:gd name="connsiteX31" fmla="*/ 840428 w 1346602"/>
              <a:gd name="connsiteY31" fmla="*/ 645607 h 1346105"/>
              <a:gd name="connsiteX32" fmla="*/ 1039739 w 1346602"/>
              <a:gd name="connsiteY32" fmla="*/ 843743 h 1346105"/>
              <a:gd name="connsiteX33" fmla="*/ 1039739 w 1346602"/>
              <a:gd name="connsiteY33" fmla="*/ 1038276 h 1346105"/>
              <a:gd name="connsiteX34" fmla="*/ 955485 w 1346602"/>
              <a:gd name="connsiteY34" fmla="*/ 1122934 h 1346105"/>
              <a:gd name="connsiteX35" fmla="*/ 396507 w 1346602"/>
              <a:gd name="connsiteY35" fmla="*/ 1122934 h 1346105"/>
              <a:gd name="connsiteX36" fmla="*/ 311347 w 1346602"/>
              <a:gd name="connsiteY36" fmla="*/ 1038276 h 1346105"/>
              <a:gd name="connsiteX37" fmla="*/ 311347 w 1346602"/>
              <a:gd name="connsiteY37" fmla="*/ 843743 h 1346105"/>
              <a:gd name="connsiteX38" fmla="*/ 511564 w 1346602"/>
              <a:gd name="connsiteY38" fmla="*/ 645607 h 1346105"/>
              <a:gd name="connsiteX39" fmla="*/ 673553 w 1346602"/>
              <a:gd name="connsiteY39" fmla="*/ 186629 h 1346105"/>
              <a:gd name="connsiteX40" fmla="*/ 493992 w 1346602"/>
              <a:gd name="connsiteY40" fmla="*/ 366190 h 1346105"/>
              <a:gd name="connsiteX41" fmla="*/ 673553 w 1346602"/>
              <a:gd name="connsiteY41" fmla="*/ 545751 h 1346105"/>
              <a:gd name="connsiteX42" fmla="*/ 854017 w 1346602"/>
              <a:gd name="connsiteY42" fmla="*/ 366190 h 1346105"/>
              <a:gd name="connsiteX43" fmla="*/ 673553 w 1346602"/>
              <a:gd name="connsiteY43" fmla="*/ 186629 h 1346105"/>
              <a:gd name="connsiteX44" fmla="*/ 673553 w 1346602"/>
              <a:gd name="connsiteY44" fmla="*/ 151439 h 1346105"/>
              <a:gd name="connsiteX45" fmla="*/ 888305 w 1346602"/>
              <a:gd name="connsiteY45" fmla="*/ 366190 h 1346105"/>
              <a:gd name="connsiteX46" fmla="*/ 673553 w 1346602"/>
              <a:gd name="connsiteY46" fmla="*/ 580942 h 1346105"/>
              <a:gd name="connsiteX47" fmla="*/ 458802 w 1346602"/>
              <a:gd name="connsiteY47" fmla="*/ 366190 h 1346105"/>
              <a:gd name="connsiteX48" fmla="*/ 673553 w 1346602"/>
              <a:gd name="connsiteY48" fmla="*/ 151439 h 1346105"/>
              <a:gd name="connsiteX49" fmla="*/ 673181 w 1346602"/>
              <a:gd name="connsiteY49" fmla="*/ 0 h 1346105"/>
              <a:gd name="connsiteX50" fmla="*/ 1281520 w 1346602"/>
              <a:gd name="connsiteY50" fmla="*/ 383956 h 1346105"/>
              <a:gd name="connsiteX51" fmla="*/ 1310445 w 1346602"/>
              <a:gd name="connsiteY51" fmla="*/ 371308 h 1346105"/>
              <a:gd name="connsiteX52" fmla="*/ 1330332 w 1346602"/>
              <a:gd name="connsiteY52" fmla="*/ 385763 h 1346105"/>
              <a:gd name="connsiteX53" fmla="*/ 1319485 w 1346602"/>
              <a:gd name="connsiteY53" fmla="*/ 480623 h 1346105"/>
              <a:gd name="connsiteX54" fmla="*/ 1296887 w 1346602"/>
              <a:gd name="connsiteY54" fmla="*/ 490560 h 1346105"/>
              <a:gd name="connsiteX55" fmla="*/ 1219149 w 1346602"/>
              <a:gd name="connsiteY55" fmla="*/ 433644 h 1346105"/>
              <a:gd name="connsiteX56" fmla="*/ 1222765 w 1346602"/>
              <a:gd name="connsiteY56" fmla="*/ 410155 h 1346105"/>
              <a:gd name="connsiteX57" fmla="*/ 1249883 w 1346602"/>
              <a:gd name="connsiteY57" fmla="*/ 397507 h 1346105"/>
              <a:gd name="connsiteX58" fmla="*/ 673181 w 1346602"/>
              <a:gd name="connsiteY58" fmla="*/ 34330 h 1346105"/>
              <a:gd name="connsiteX59" fmla="*/ 213085 w 1346602"/>
              <a:gd name="connsiteY59" fmla="*/ 230374 h 1346105"/>
              <a:gd name="connsiteX60" fmla="*/ 35916 w 1346602"/>
              <a:gd name="connsiteY60" fmla="*/ 698348 h 1346105"/>
              <a:gd name="connsiteX61" fmla="*/ 648775 w 1346602"/>
              <a:gd name="connsiteY61" fmla="*/ 1309968 h 1346105"/>
              <a:gd name="connsiteX62" fmla="*/ 1116102 w 1346602"/>
              <a:gd name="connsiteY62" fmla="*/ 1132896 h 1346105"/>
              <a:gd name="connsiteX63" fmla="*/ 1311349 w 1346602"/>
              <a:gd name="connsiteY63" fmla="*/ 673052 h 1346105"/>
              <a:gd name="connsiteX64" fmla="*/ 1329428 w 1346602"/>
              <a:gd name="connsiteY64" fmla="*/ 654984 h 1346105"/>
              <a:gd name="connsiteX65" fmla="*/ 1346602 w 1346602"/>
              <a:gd name="connsiteY65" fmla="*/ 673052 h 1346105"/>
              <a:gd name="connsiteX66" fmla="*/ 1140508 w 1346602"/>
              <a:gd name="connsiteY66" fmla="*/ 1157289 h 1346105"/>
              <a:gd name="connsiteX67" fmla="*/ 674084 w 1346602"/>
              <a:gd name="connsiteY67" fmla="*/ 1346105 h 1346105"/>
              <a:gd name="connsiteX68" fmla="*/ 646967 w 1346602"/>
              <a:gd name="connsiteY68" fmla="*/ 1345201 h 1346105"/>
              <a:gd name="connsiteX69" fmla="*/ 663 w 1346602"/>
              <a:gd name="connsiteY69" fmla="*/ 698348 h 1346105"/>
              <a:gd name="connsiteX70" fmla="*/ 187775 w 1346602"/>
              <a:gd name="connsiteY70" fmla="*/ 205981 h 1346105"/>
              <a:gd name="connsiteX71" fmla="*/ 673181 w 1346602"/>
              <a:gd name="connsiteY71" fmla="*/ 0 h 134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46602" h="1346105">
                <a:moveTo>
                  <a:pt x="729342" y="852839"/>
                </a:moveTo>
                <a:cubicBezTo>
                  <a:pt x="737540" y="852839"/>
                  <a:pt x="744827" y="860126"/>
                  <a:pt x="744827" y="868325"/>
                </a:cubicBezTo>
                <a:cubicBezTo>
                  <a:pt x="744827" y="876523"/>
                  <a:pt x="737540" y="883810"/>
                  <a:pt x="729342" y="883810"/>
                </a:cubicBezTo>
                <a:cubicBezTo>
                  <a:pt x="720233" y="883810"/>
                  <a:pt x="713856" y="876523"/>
                  <a:pt x="713856" y="868325"/>
                </a:cubicBezTo>
                <a:cubicBezTo>
                  <a:pt x="713856" y="860126"/>
                  <a:pt x="720233" y="852839"/>
                  <a:pt x="729342" y="852839"/>
                </a:cubicBezTo>
                <a:close/>
                <a:moveTo>
                  <a:pt x="729342" y="797046"/>
                </a:moveTo>
                <a:cubicBezTo>
                  <a:pt x="737540" y="797046"/>
                  <a:pt x="744827" y="804333"/>
                  <a:pt x="744827" y="812532"/>
                </a:cubicBezTo>
                <a:cubicBezTo>
                  <a:pt x="744827" y="820730"/>
                  <a:pt x="737540" y="828017"/>
                  <a:pt x="729342" y="828017"/>
                </a:cubicBezTo>
                <a:cubicBezTo>
                  <a:pt x="720233" y="828017"/>
                  <a:pt x="713856" y="820730"/>
                  <a:pt x="713856" y="812532"/>
                </a:cubicBezTo>
                <a:cubicBezTo>
                  <a:pt x="713856" y="804333"/>
                  <a:pt x="720233" y="797046"/>
                  <a:pt x="729342" y="797046"/>
                </a:cubicBezTo>
                <a:close/>
                <a:moveTo>
                  <a:pt x="599442" y="679830"/>
                </a:moveTo>
                <a:lnTo>
                  <a:pt x="676449" y="763588"/>
                </a:lnTo>
                <a:lnTo>
                  <a:pt x="751644" y="679830"/>
                </a:lnTo>
                <a:close/>
                <a:moveTo>
                  <a:pt x="511564" y="679830"/>
                </a:moveTo>
                <a:cubicBezTo>
                  <a:pt x="420062" y="679830"/>
                  <a:pt x="346679" y="753681"/>
                  <a:pt x="346679" y="843743"/>
                </a:cubicBezTo>
                <a:lnTo>
                  <a:pt x="346679" y="1038276"/>
                </a:lnTo>
                <a:cubicBezTo>
                  <a:pt x="346679" y="1066195"/>
                  <a:pt x="369328" y="1087810"/>
                  <a:pt x="396507" y="1087810"/>
                </a:cubicBezTo>
                <a:lnTo>
                  <a:pt x="955485" y="1087810"/>
                </a:lnTo>
                <a:cubicBezTo>
                  <a:pt x="982664" y="1087810"/>
                  <a:pt x="1004407" y="1066195"/>
                  <a:pt x="1004407" y="1038276"/>
                </a:cubicBezTo>
                <a:lnTo>
                  <a:pt x="1004407" y="843743"/>
                </a:lnTo>
                <a:cubicBezTo>
                  <a:pt x="1004407" y="753681"/>
                  <a:pt x="930118" y="679830"/>
                  <a:pt x="840428" y="679830"/>
                </a:cubicBezTo>
                <a:lnTo>
                  <a:pt x="798754" y="679830"/>
                </a:lnTo>
                <a:lnTo>
                  <a:pt x="701816" y="787004"/>
                </a:lnTo>
                <a:cubicBezTo>
                  <a:pt x="699098" y="790606"/>
                  <a:pt x="696380" y="791507"/>
                  <a:pt x="692756" y="793308"/>
                </a:cubicBezTo>
                <a:lnTo>
                  <a:pt x="692756" y="886072"/>
                </a:lnTo>
                <a:cubicBezTo>
                  <a:pt x="692756" y="895078"/>
                  <a:pt x="685508" y="903184"/>
                  <a:pt x="675543" y="903184"/>
                </a:cubicBezTo>
                <a:cubicBezTo>
                  <a:pt x="665577" y="903184"/>
                  <a:pt x="657424" y="895078"/>
                  <a:pt x="657424" y="886072"/>
                </a:cubicBezTo>
                <a:lnTo>
                  <a:pt x="657424" y="793308"/>
                </a:lnTo>
                <a:cubicBezTo>
                  <a:pt x="654706" y="791507"/>
                  <a:pt x="652894" y="790606"/>
                  <a:pt x="650176" y="787004"/>
                </a:cubicBezTo>
                <a:lnTo>
                  <a:pt x="551426" y="679830"/>
                </a:lnTo>
                <a:close/>
                <a:moveTo>
                  <a:pt x="511564" y="645607"/>
                </a:moveTo>
                <a:lnTo>
                  <a:pt x="840428" y="645607"/>
                </a:lnTo>
                <a:cubicBezTo>
                  <a:pt x="950049" y="645607"/>
                  <a:pt x="1039739" y="733868"/>
                  <a:pt x="1039739" y="843743"/>
                </a:cubicBezTo>
                <a:lnTo>
                  <a:pt x="1039739" y="1038276"/>
                </a:lnTo>
                <a:cubicBezTo>
                  <a:pt x="1039739" y="1085108"/>
                  <a:pt x="1001689" y="1122934"/>
                  <a:pt x="955485" y="1122934"/>
                </a:cubicBezTo>
                <a:lnTo>
                  <a:pt x="396507" y="1122934"/>
                </a:lnTo>
                <a:cubicBezTo>
                  <a:pt x="349397" y="1122934"/>
                  <a:pt x="311347" y="1085108"/>
                  <a:pt x="311347" y="1038276"/>
                </a:cubicBezTo>
                <a:lnTo>
                  <a:pt x="311347" y="843743"/>
                </a:lnTo>
                <a:cubicBezTo>
                  <a:pt x="311347" y="733868"/>
                  <a:pt x="401037" y="645607"/>
                  <a:pt x="511564" y="645607"/>
                </a:cubicBezTo>
                <a:close/>
                <a:moveTo>
                  <a:pt x="673553" y="186629"/>
                </a:moveTo>
                <a:cubicBezTo>
                  <a:pt x="574298" y="186629"/>
                  <a:pt x="493992" y="266936"/>
                  <a:pt x="493992" y="366190"/>
                </a:cubicBezTo>
                <a:cubicBezTo>
                  <a:pt x="493992" y="465445"/>
                  <a:pt x="574298" y="545751"/>
                  <a:pt x="673553" y="545751"/>
                </a:cubicBezTo>
                <a:cubicBezTo>
                  <a:pt x="772808" y="545751"/>
                  <a:pt x="854017" y="465445"/>
                  <a:pt x="854017" y="366190"/>
                </a:cubicBezTo>
                <a:cubicBezTo>
                  <a:pt x="854017" y="266936"/>
                  <a:pt x="772808" y="186629"/>
                  <a:pt x="673553" y="186629"/>
                </a:cubicBezTo>
                <a:close/>
                <a:moveTo>
                  <a:pt x="673553" y="151439"/>
                </a:moveTo>
                <a:cubicBezTo>
                  <a:pt x="791757" y="151439"/>
                  <a:pt x="888305" y="247987"/>
                  <a:pt x="888305" y="366190"/>
                </a:cubicBezTo>
                <a:cubicBezTo>
                  <a:pt x="888305" y="485296"/>
                  <a:pt x="791757" y="580942"/>
                  <a:pt x="673553" y="580942"/>
                </a:cubicBezTo>
                <a:cubicBezTo>
                  <a:pt x="555350" y="580942"/>
                  <a:pt x="458802" y="485296"/>
                  <a:pt x="458802" y="366190"/>
                </a:cubicBezTo>
                <a:cubicBezTo>
                  <a:pt x="458802" y="247987"/>
                  <a:pt x="555350" y="151439"/>
                  <a:pt x="673553" y="151439"/>
                </a:cubicBezTo>
                <a:close/>
                <a:moveTo>
                  <a:pt x="673181" y="0"/>
                </a:moveTo>
                <a:cubicBezTo>
                  <a:pt x="933510" y="0"/>
                  <a:pt x="1170338" y="149969"/>
                  <a:pt x="1281520" y="383956"/>
                </a:cubicBezTo>
                <a:lnTo>
                  <a:pt x="1310445" y="371308"/>
                </a:lnTo>
                <a:cubicBezTo>
                  <a:pt x="1320389" y="366791"/>
                  <a:pt x="1330332" y="374922"/>
                  <a:pt x="1330332" y="385763"/>
                </a:cubicBezTo>
                <a:lnTo>
                  <a:pt x="1319485" y="480623"/>
                </a:lnTo>
                <a:cubicBezTo>
                  <a:pt x="1317677" y="491464"/>
                  <a:pt x="1305926" y="496884"/>
                  <a:pt x="1296887" y="490560"/>
                </a:cubicBezTo>
                <a:lnTo>
                  <a:pt x="1219149" y="433644"/>
                </a:lnTo>
                <a:cubicBezTo>
                  <a:pt x="1211014" y="427320"/>
                  <a:pt x="1212822" y="413769"/>
                  <a:pt x="1222765" y="410155"/>
                </a:cubicBezTo>
                <a:lnTo>
                  <a:pt x="1249883" y="397507"/>
                </a:lnTo>
                <a:cubicBezTo>
                  <a:pt x="1144124" y="176168"/>
                  <a:pt x="919951" y="34330"/>
                  <a:pt x="673181" y="34330"/>
                </a:cubicBezTo>
                <a:cubicBezTo>
                  <a:pt x="497820" y="34330"/>
                  <a:pt x="335114" y="103894"/>
                  <a:pt x="213085" y="230374"/>
                </a:cubicBezTo>
                <a:cubicBezTo>
                  <a:pt x="91959" y="355950"/>
                  <a:pt x="28685" y="522180"/>
                  <a:pt x="35916" y="698348"/>
                </a:cubicBezTo>
                <a:cubicBezTo>
                  <a:pt x="47667" y="1029002"/>
                  <a:pt x="317036" y="1298223"/>
                  <a:pt x="648775" y="1309968"/>
                </a:cubicBezTo>
                <a:cubicBezTo>
                  <a:pt x="824136" y="1317195"/>
                  <a:pt x="990457" y="1253955"/>
                  <a:pt x="1116102" y="1132896"/>
                </a:cubicBezTo>
                <a:cubicBezTo>
                  <a:pt x="1241747" y="1010934"/>
                  <a:pt x="1311349" y="848317"/>
                  <a:pt x="1311349" y="673052"/>
                </a:cubicBezTo>
                <a:cubicBezTo>
                  <a:pt x="1311349" y="663115"/>
                  <a:pt x="1320389" y="654984"/>
                  <a:pt x="1329428" y="654984"/>
                </a:cubicBezTo>
                <a:cubicBezTo>
                  <a:pt x="1339371" y="654984"/>
                  <a:pt x="1346602" y="663115"/>
                  <a:pt x="1346602" y="673052"/>
                </a:cubicBezTo>
                <a:cubicBezTo>
                  <a:pt x="1346602" y="857351"/>
                  <a:pt x="1273385" y="1029906"/>
                  <a:pt x="1140508" y="1157289"/>
                </a:cubicBezTo>
                <a:cubicBezTo>
                  <a:pt x="1013959" y="1279251"/>
                  <a:pt x="849446" y="1346105"/>
                  <a:pt x="674084" y="1346105"/>
                </a:cubicBezTo>
                <a:cubicBezTo>
                  <a:pt x="665045" y="1346105"/>
                  <a:pt x="655102" y="1346105"/>
                  <a:pt x="646967" y="1345201"/>
                </a:cubicBezTo>
                <a:cubicBezTo>
                  <a:pt x="298053" y="1332553"/>
                  <a:pt x="13318" y="1047974"/>
                  <a:pt x="663" y="698348"/>
                </a:cubicBezTo>
                <a:cubicBezTo>
                  <a:pt x="-7472" y="514049"/>
                  <a:pt x="59418" y="338785"/>
                  <a:pt x="187775" y="205981"/>
                </a:cubicBezTo>
                <a:cubicBezTo>
                  <a:pt x="315228" y="72274"/>
                  <a:pt x="488781" y="0"/>
                  <a:pt x="673181" y="0"/>
                </a:cubicBezTo>
                <a:close/>
              </a:path>
            </a:pathLst>
          </a:custGeom>
          <a:solidFill>
            <a:schemeClr val="accent3"/>
          </a:solidFill>
          <a:ln>
            <a:noFill/>
          </a:ln>
          <a:effectLst/>
        </p:spPr>
        <p:txBody>
          <a:bodyPr wrap="square" anchor="ctr">
            <a:noAutofit/>
          </a:bodyPr>
          <a:lstStyle/>
          <a:p>
            <a:endParaRPr lang="en-US" dirty="0">
              <a:latin typeface="Poppins" panose="00000500000000000000" pitchFamily="2" charset="0"/>
            </a:endParaRPr>
          </a:p>
        </p:txBody>
      </p:sp>
      <p:sp>
        <p:nvSpPr>
          <p:cNvPr id="85" name="Freeform: Shape 84">
            <a:extLst>
              <a:ext uri="{FF2B5EF4-FFF2-40B4-BE49-F238E27FC236}">
                <a16:creationId xmlns:a16="http://schemas.microsoft.com/office/drawing/2014/main" id="{1C32D235-9A43-486F-B806-74DC380037AF}"/>
              </a:ext>
            </a:extLst>
          </p:cNvPr>
          <p:cNvSpPr>
            <a:spLocks noChangeArrowheads="1"/>
          </p:cNvSpPr>
          <p:nvPr/>
        </p:nvSpPr>
        <p:spPr bwMode="auto">
          <a:xfrm>
            <a:off x="14554902" y="4147455"/>
            <a:ext cx="987842" cy="1346103"/>
          </a:xfrm>
          <a:custGeom>
            <a:avLst/>
            <a:gdLst>
              <a:gd name="connsiteX0" fmla="*/ 675447 w 987842"/>
              <a:gd name="connsiteY0" fmla="*/ 579957 h 1346103"/>
              <a:gd name="connsiteX1" fmla="*/ 682662 w 987842"/>
              <a:gd name="connsiteY1" fmla="*/ 617043 h 1346103"/>
              <a:gd name="connsiteX2" fmla="*/ 682662 w 987842"/>
              <a:gd name="connsiteY2" fmla="*/ 645988 h 1346103"/>
              <a:gd name="connsiteX3" fmla="*/ 682662 w 987842"/>
              <a:gd name="connsiteY3" fmla="*/ 716542 h 1346103"/>
              <a:gd name="connsiteX4" fmla="*/ 682662 w 987842"/>
              <a:gd name="connsiteY4" fmla="*/ 905591 h 1346103"/>
              <a:gd name="connsiteX5" fmla="*/ 675447 w 987842"/>
              <a:gd name="connsiteY5" fmla="*/ 935441 h 1346103"/>
              <a:gd name="connsiteX6" fmla="*/ 675447 w 987842"/>
              <a:gd name="connsiteY6" fmla="*/ 1193235 h 1346103"/>
              <a:gd name="connsiteX7" fmla="*/ 701601 w 987842"/>
              <a:gd name="connsiteY7" fmla="*/ 1209517 h 1346103"/>
              <a:gd name="connsiteX8" fmla="*/ 727754 w 987842"/>
              <a:gd name="connsiteY8" fmla="*/ 1193235 h 1346103"/>
              <a:gd name="connsiteX9" fmla="*/ 727754 w 987842"/>
              <a:gd name="connsiteY9" fmla="*/ 909210 h 1346103"/>
              <a:gd name="connsiteX10" fmla="*/ 745790 w 987842"/>
              <a:gd name="connsiteY10" fmla="*/ 892023 h 1346103"/>
              <a:gd name="connsiteX11" fmla="*/ 762925 w 987842"/>
              <a:gd name="connsiteY11" fmla="*/ 909210 h 1346103"/>
              <a:gd name="connsiteX12" fmla="*/ 762925 w 987842"/>
              <a:gd name="connsiteY12" fmla="*/ 1193235 h 1346103"/>
              <a:gd name="connsiteX13" fmla="*/ 789980 w 987842"/>
              <a:gd name="connsiteY13" fmla="*/ 1209517 h 1346103"/>
              <a:gd name="connsiteX14" fmla="*/ 815231 w 987842"/>
              <a:gd name="connsiteY14" fmla="*/ 1193235 h 1346103"/>
              <a:gd name="connsiteX15" fmla="*/ 816133 w 987842"/>
              <a:gd name="connsiteY15" fmla="*/ 844987 h 1346103"/>
              <a:gd name="connsiteX16" fmla="*/ 816133 w 987842"/>
              <a:gd name="connsiteY16" fmla="*/ 642370 h 1346103"/>
              <a:gd name="connsiteX17" fmla="*/ 833268 w 987842"/>
              <a:gd name="connsiteY17" fmla="*/ 625184 h 1346103"/>
              <a:gd name="connsiteX18" fmla="*/ 851304 w 987842"/>
              <a:gd name="connsiteY18" fmla="*/ 642370 h 1346103"/>
              <a:gd name="connsiteX19" fmla="*/ 851304 w 987842"/>
              <a:gd name="connsiteY19" fmla="*/ 871219 h 1346103"/>
              <a:gd name="connsiteX20" fmla="*/ 862126 w 987842"/>
              <a:gd name="connsiteY20" fmla="*/ 887501 h 1346103"/>
              <a:gd name="connsiteX21" fmla="*/ 873850 w 987842"/>
              <a:gd name="connsiteY21" fmla="*/ 871219 h 1346103"/>
              <a:gd name="connsiteX22" fmla="*/ 873850 w 987842"/>
              <a:gd name="connsiteY22" fmla="*/ 712020 h 1346103"/>
              <a:gd name="connsiteX23" fmla="*/ 873850 w 987842"/>
              <a:gd name="connsiteY23" fmla="*/ 652320 h 1346103"/>
              <a:gd name="connsiteX24" fmla="*/ 873850 w 987842"/>
              <a:gd name="connsiteY24" fmla="*/ 627897 h 1346103"/>
              <a:gd name="connsiteX25" fmla="*/ 820642 w 987842"/>
              <a:gd name="connsiteY25" fmla="*/ 580861 h 1346103"/>
              <a:gd name="connsiteX26" fmla="*/ 308403 w 987842"/>
              <a:gd name="connsiteY26" fmla="*/ 579957 h 1346103"/>
              <a:gd name="connsiteX27" fmla="*/ 163208 w 987842"/>
              <a:gd name="connsiteY27" fmla="*/ 580861 h 1346103"/>
              <a:gd name="connsiteX28" fmla="*/ 109098 w 987842"/>
              <a:gd name="connsiteY28" fmla="*/ 627897 h 1346103"/>
              <a:gd name="connsiteX29" fmla="*/ 109098 w 987842"/>
              <a:gd name="connsiteY29" fmla="*/ 652320 h 1346103"/>
              <a:gd name="connsiteX30" fmla="*/ 109098 w 987842"/>
              <a:gd name="connsiteY30" fmla="*/ 712020 h 1346103"/>
              <a:gd name="connsiteX31" fmla="*/ 109098 w 987842"/>
              <a:gd name="connsiteY31" fmla="*/ 871219 h 1346103"/>
              <a:gd name="connsiteX32" fmla="*/ 120822 w 987842"/>
              <a:gd name="connsiteY32" fmla="*/ 887501 h 1346103"/>
              <a:gd name="connsiteX33" fmla="*/ 132546 w 987842"/>
              <a:gd name="connsiteY33" fmla="*/ 871219 h 1346103"/>
              <a:gd name="connsiteX34" fmla="*/ 132546 w 987842"/>
              <a:gd name="connsiteY34" fmla="*/ 642370 h 1346103"/>
              <a:gd name="connsiteX35" fmla="*/ 149681 w 987842"/>
              <a:gd name="connsiteY35" fmla="*/ 625184 h 1346103"/>
              <a:gd name="connsiteX36" fmla="*/ 167717 w 987842"/>
              <a:gd name="connsiteY36" fmla="*/ 642370 h 1346103"/>
              <a:gd name="connsiteX37" fmla="*/ 167717 w 987842"/>
              <a:gd name="connsiteY37" fmla="*/ 844987 h 1346103"/>
              <a:gd name="connsiteX38" fmla="*/ 167717 w 987842"/>
              <a:gd name="connsiteY38" fmla="*/ 1193235 h 1346103"/>
              <a:gd name="connsiteX39" fmla="*/ 193870 w 987842"/>
              <a:gd name="connsiteY39" fmla="*/ 1209517 h 1346103"/>
              <a:gd name="connsiteX40" fmla="*/ 220023 w 987842"/>
              <a:gd name="connsiteY40" fmla="*/ 1193235 h 1346103"/>
              <a:gd name="connsiteX41" fmla="*/ 220023 w 987842"/>
              <a:gd name="connsiteY41" fmla="*/ 909210 h 1346103"/>
              <a:gd name="connsiteX42" fmla="*/ 237158 w 987842"/>
              <a:gd name="connsiteY42" fmla="*/ 892023 h 1346103"/>
              <a:gd name="connsiteX43" fmla="*/ 255195 w 987842"/>
              <a:gd name="connsiteY43" fmla="*/ 909210 h 1346103"/>
              <a:gd name="connsiteX44" fmla="*/ 255195 w 987842"/>
              <a:gd name="connsiteY44" fmla="*/ 1193235 h 1346103"/>
              <a:gd name="connsiteX45" fmla="*/ 281348 w 987842"/>
              <a:gd name="connsiteY45" fmla="*/ 1209517 h 1346103"/>
              <a:gd name="connsiteX46" fmla="*/ 307501 w 987842"/>
              <a:gd name="connsiteY46" fmla="*/ 1193235 h 1346103"/>
              <a:gd name="connsiteX47" fmla="*/ 307501 w 987842"/>
              <a:gd name="connsiteY47" fmla="*/ 935441 h 1346103"/>
              <a:gd name="connsiteX48" fmla="*/ 299384 w 987842"/>
              <a:gd name="connsiteY48" fmla="*/ 905591 h 1346103"/>
              <a:gd name="connsiteX49" fmla="*/ 299384 w 987842"/>
              <a:gd name="connsiteY49" fmla="*/ 716542 h 1346103"/>
              <a:gd name="connsiteX50" fmla="*/ 299384 w 987842"/>
              <a:gd name="connsiteY50" fmla="*/ 645988 h 1346103"/>
              <a:gd name="connsiteX51" fmla="*/ 299384 w 987842"/>
              <a:gd name="connsiteY51" fmla="*/ 617043 h 1346103"/>
              <a:gd name="connsiteX52" fmla="*/ 308403 w 987842"/>
              <a:gd name="connsiteY52" fmla="*/ 579957 h 1346103"/>
              <a:gd name="connsiteX53" fmla="*/ 402193 w 987842"/>
              <a:gd name="connsiteY53" fmla="*/ 556439 h 1346103"/>
              <a:gd name="connsiteX54" fmla="*/ 335458 w 987842"/>
              <a:gd name="connsiteY54" fmla="*/ 617043 h 1346103"/>
              <a:gd name="connsiteX55" fmla="*/ 335458 w 987842"/>
              <a:gd name="connsiteY55" fmla="*/ 645988 h 1346103"/>
              <a:gd name="connsiteX56" fmla="*/ 335458 w 987842"/>
              <a:gd name="connsiteY56" fmla="*/ 716542 h 1346103"/>
              <a:gd name="connsiteX57" fmla="*/ 335458 w 987842"/>
              <a:gd name="connsiteY57" fmla="*/ 905591 h 1346103"/>
              <a:gd name="connsiteX58" fmla="*/ 351691 w 987842"/>
              <a:gd name="connsiteY58" fmla="*/ 928205 h 1346103"/>
              <a:gd name="connsiteX59" fmla="*/ 369727 w 987842"/>
              <a:gd name="connsiteY59" fmla="*/ 905591 h 1346103"/>
              <a:gd name="connsiteX60" fmla="*/ 369727 w 987842"/>
              <a:gd name="connsiteY60" fmla="*/ 874837 h 1346103"/>
              <a:gd name="connsiteX61" fmla="*/ 369727 w 987842"/>
              <a:gd name="connsiteY61" fmla="*/ 634229 h 1346103"/>
              <a:gd name="connsiteX62" fmla="*/ 386862 w 987842"/>
              <a:gd name="connsiteY62" fmla="*/ 617043 h 1346103"/>
              <a:gd name="connsiteX63" fmla="*/ 404899 w 987842"/>
              <a:gd name="connsiteY63" fmla="*/ 634229 h 1346103"/>
              <a:gd name="connsiteX64" fmla="*/ 404899 w 987842"/>
              <a:gd name="connsiteY64" fmla="*/ 874837 h 1346103"/>
              <a:gd name="connsiteX65" fmla="*/ 404899 w 987842"/>
              <a:gd name="connsiteY65" fmla="*/ 905591 h 1346103"/>
              <a:gd name="connsiteX66" fmla="*/ 404899 w 987842"/>
              <a:gd name="connsiteY66" fmla="*/ 1257638 h 1346103"/>
              <a:gd name="connsiteX67" fmla="*/ 404899 w 987842"/>
              <a:gd name="connsiteY67" fmla="*/ 1289117 h 1346103"/>
              <a:gd name="connsiteX68" fmla="*/ 440070 w 987842"/>
              <a:gd name="connsiteY68" fmla="*/ 1311730 h 1346103"/>
              <a:gd name="connsiteX69" fmla="*/ 473438 w 987842"/>
              <a:gd name="connsiteY69" fmla="*/ 1289117 h 1346103"/>
              <a:gd name="connsiteX70" fmla="*/ 473438 w 987842"/>
              <a:gd name="connsiteY70" fmla="*/ 1284333 h 1346103"/>
              <a:gd name="connsiteX71" fmla="*/ 473438 w 987842"/>
              <a:gd name="connsiteY71" fmla="*/ 951723 h 1346103"/>
              <a:gd name="connsiteX72" fmla="*/ 491474 w 987842"/>
              <a:gd name="connsiteY72" fmla="*/ 933632 h 1346103"/>
              <a:gd name="connsiteX73" fmla="*/ 508609 w 987842"/>
              <a:gd name="connsiteY73" fmla="*/ 951723 h 1346103"/>
              <a:gd name="connsiteX74" fmla="*/ 508609 w 987842"/>
              <a:gd name="connsiteY74" fmla="*/ 1289117 h 1346103"/>
              <a:gd name="connsiteX75" fmla="*/ 516997 w 987842"/>
              <a:gd name="connsiteY75" fmla="*/ 1301299 h 1346103"/>
              <a:gd name="connsiteX76" fmla="*/ 519431 w 987842"/>
              <a:gd name="connsiteY76" fmla="*/ 1304833 h 1346103"/>
              <a:gd name="connsiteX77" fmla="*/ 543780 w 987842"/>
              <a:gd name="connsiteY77" fmla="*/ 1311730 h 1346103"/>
              <a:gd name="connsiteX78" fmla="*/ 578050 w 987842"/>
              <a:gd name="connsiteY78" fmla="*/ 1289117 h 1346103"/>
              <a:gd name="connsiteX79" fmla="*/ 578050 w 987842"/>
              <a:gd name="connsiteY79" fmla="*/ 874837 h 1346103"/>
              <a:gd name="connsiteX80" fmla="*/ 578050 w 987842"/>
              <a:gd name="connsiteY80" fmla="*/ 634229 h 1346103"/>
              <a:gd name="connsiteX81" fmla="*/ 596086 w 987842"/>
              <a:gd name="connsiteY81" fmla="*/ 617043 h 1346103"/>
              <a:gd name="connsiteX82" fmla="*/ 614123 w 987842"/>
              <a:gd name="connsiteY82" fmla="*/ 634229 h 1346103"/>
              <a:gd name="connsiteX83" fmla="*/ 614123 w 987842"/>
              <a:gd name="connsiteY83" fmla="*/ 905591 h 1346103"/>
              <a:gd name="connsiteX84" fmla="*/ 630356 w 987842"/>
              <a:gd name="connsiteY84" fmla="*/ 928205 h 1346103"/>
              <a:gd name="connsiteX85" fmla="*/ 642982 w 987842"/>
              <a:gd name="connsiteY85" fmla="*/ 920969 h 1346103"/>
              <a:gd name="connsiteX86" fmla="*/ 648393 w 987842"/>
              <a:gd name="connsiteY86" fmla="*/ 905591 h 1346103"/>
              <a:gd name="connsiteX87" fmla="*/ 648393 w 987842"/>
              <a:gd name="connsiteY87" fmla="*/ 716542 h 1346103"/>
              <a:gd name="connsiteX88" fmla="*/ 648393 w 987842"/>
              <a:gd name="connsiteY88" fmla="*/ 645988 h 1346103"/>
              <a:gd name="connsiteX89" fmla="*/ 648393 w 987842"/>
              <a:gd name="connsiteY89" fmla="*/ 617043 h 1346103"/>
              <a:gd name="connsiteX90" fmla="*/ 579853 w 987842"/>
              <a:gd name="connsiteY90" fmla="*/ 556439 h 1346103"/>
              <a:gd name="connsiteX91" fmla="*/ 402193 w 987842"/>
              <a:gd name="connsiteY91" fmla="*/ 522066 h 1346103"/>
              <a:gd name="connsiteX92" fmla="*/ 579853 w 987842"/>
              <a:gd name="connsiteY92" fmla="*/ 522066 h 1346103"/>
              <a:gd name="connsiteX93" fmla="*/ 651098 w 987842"/>
              <a:gd name="connsiteY93" fmla="*/ 547393 h 1346103"/>
              <a:gd name="connsiteX94" fmla="*/ 670938 w 987842"/>
              <a:gd name="connsiteY94" fmla="*/ 545584 h 1346103"/>
              <a:gd name="connsiteX95" fmla="*/ 820642 w 987842"/>
              <a:gd name="connsiteY95" fmla="*/ 545584 h 1346103"/>
              <a:gd name="connsiteX96" fmla="*/ 909923 w 987842"/>
              <a:gd name="connsiteY96" fmla="*/ 627897 h 1346103"/>
              <a:gd name="connsiteX97" fmla="*/ 909923 w 987842"/>
              <a:gd name="connsiteY97" fmla="*/ 652320 h 1346103"/>
              <a:gd name="connsiteX98" fmla="*/ 909923 w 987842"/>
              <a:gd name="connsiteY98" fmla="*/ 712020 h 1346103"/>
              <a:gd name="connsiteX99" fmla="*/ 909923 w 987842"/>
              <a:gd name="connsiteY99" fmla="*/ 871219 h 1346103"/>
              <a:gd name="connsiteX100" fmla="*/ 865733 w 987842"/>
              <a:gd name="connsiteY100" fmla="*/ 922778 h 1346103"/>
              <a:gd name="connsiteX101" fmla="*/ 862126 w 987842"/>
              <a:gd name="connsiteY101" fmla="*/ 922778 h 1346103"/>
              <a:gd name="connsiteX102" fmla="*/ 858519 w 987842"/>
              <a:gd name="connsiteY102" fmla="*/ 922778 h 1346103"/>
              <a:gd name="connsiteX103" fmla="*/ 851304 w 987842"/>
              <a:gd name="connsiteY103" fmla="*/ 920969 h 1346103"/>
              <a:gd name="connsiteX104" fmla="*/ 851304 w 987842"/>
              <a:gd name="connsiteY104" fmla="*/ 1193235 h 1346103"/>
              <a:gd name="connsiteX105" fmla="*/ 789980 w 987842"/>
              <a:gd name="connsiteY105" fmla="*/ 1244794 h 1346103"/>
              <a:gd name="connsiteX106" fmla="*/ 745790 w 987842"/>
              <a:gd name="connsiteY106" fmla="*/ 1229417 h 1346103"/>
              <a:gd name="connsiteX107" fmla="*/ 701601 w 987842"/>
              <a:gd name="connsiteY107" fmla="*/ 1244794 h 1346103"/>
              <a:gd name="connsiteX108" fmla="*/ 640276 w 987842"/>
              <a:gd name="connsiteY108" fmla="*/ 1193235 h 1346103"/>
              <a:gd name="connsiteX109" fmla="*/ 640276 w 987842"/>
              <a:gd name="connsiteY109" fmla="*/ 962577 h 1346103"/>
              <a:gd name="connsiteX110" fmla="*/ 633963 w 987842"/>
              <a:gd name="connsiteY110" fmla="*/ 964387 h 1346103"/>
              <a:gd name="connsiteX111" fmla="*/ 630356 w 987842"/>
              <a:gd name="connsiteY111" fmla="*/ 964387 h 1346103"/>
              <a:gd name="connsiteX112" fmla="*/ 626749 w 987842"/>
              <a:gd name="connsiteY112" fmla="*/ 964387 h 1346103"/>
              <a:gd name="connsiteX113" fmla="*/ 614123 w 987842"/>
              <a:gd name="connsiteY113" fmla="*/ 959864 h 1346103"/>
              <a:gd name="connsiteX114" fmla="*/ 614123 w 987842"/>
              <a:gd name="connsiteY114" fmla="*/ 1289117 h 1346103"/>
              <a:gd name="connsiteX115" fmla="*/ 543780 w 987842"/>
              <a:gd name="connsiteY115" fmla="*/ 1346103 h 1346103"/>
              <a:gd name="connsiteX116" fmla="*/ 491474 w 987842"/>
              <a:gd name="connsiteY116" fmla="*/ 1327107 h 1346103"/>
              <a:gd name="connsiteX117" fmla="*/ 440070 w 987842"/>
              <a:gd name="connsiteY117" fmla="*/ 1346103 h 1346103"/>
              <a:gd name="connsiteX118" fmla="*/ 369727 w 987842"/>
              <a:gd name="connsiteY118" fmla="*/ 1289117 h 1346103"/>
              <a:gd name="connsiteX119" fmla="*/ 369727 w 987842"/>
              <a:gd name="connsiteY119" fmla="*/ 1243939 h 1346103"/>
              <a:gd name="connsiteX120" fmla="*/ 369727 w 987842"/>
              <a:gd name="connsiteY120" fmla="*/ 959864 h 1346103"/>
              <a:gd name="connsiteX121" fmla="*/ 351691 w 987842"/>
              <a:gd name="connsiteY121" fmla="*/ 964387 h 1346103"/>
              <a:gd name="connsiteX122" fmla="*/ 343574 w 987842"/>
              <a:gd name="connsiteY122" fmla="*/ 962577 h 1346103"/>
              <a:gd name="connsiteX123" fmla="*/ 343574 w 987842"/>
              <a:gd name="connsiteY123" fmla="*/ 1193235 h 1346103"/>
              <a:gd name="connsiteX124" fmla="*/ 338544 w 987842"/>
              <a:gd name="connsiteY124" fmla="*/ 1213121 h 1346103"/>
              <a:gd name="connsiteX125" fmla="*/ 326864 w 987842"/>
              <a:gd name="connsiteY125" fmla="*/ 1227245 h 1346103"/>
              <a:gd name="connsiteX126" fmla="*/ 324974 w 987842"/>
              <a:gd name="connsiteY126" fmla="*/ 1229530 h 1346103"/>
              <a:gd name="connsiteX127" fmla="*/ 281348 w 987842"/>
              <a:gd name="connsiteY127" fmla="*/ 1244794 h 1346103"/>
              <a:gd name="connsiteX128" fmla="*/ 237158 w 987842"/>
              <a:gd name="connsiteY128" fmla="*/ 1229417 h 1346103"/>
              <a:gd name="connsiteX129" fmla="*/ 193870 w 987842"/>
              <a:gd name="connsiteY129" fmla="*/ 1244794 h 1346103"/>
              <a:gd name="connsiteX130" fmla="*/ 132546 w 987842"/>
              <a:gd name="connsiteY130" fmla="*/ 1193235 h 1346103"/>
              <a:gd name="connsiteX131" fmla="*/ 132546 w 987842"/>
              <a:gd name="connsiteY131" fmla="*/ 920969 h 1346103"/>
              <a:gd name="connsiteX132" fmla="*/ 124429 w 987842"/>
              <a:gd name="connsiteY132" fmla="*/ 922778 h 1346103"/>
              <a:gd name="connsiteX133" fmla="*/ 120822 w 987842"/>
              <a:gd name="connsiteY133" fmla="*/ 922778 h 1346103"/>
              <a:gd name="connsiteX134" fmla="*/ 116313 w 987842"/>
              <a:gd name="connsiteY134" fmla="*/ 922778 h 1346103"/>
              <a:gd name="connsiteX135" fmla="*/ 73927 w 987842"/>
              <a:gd name="connsiteY135" fmla="*/ 871219 h 1346103"/>
              <a:gd name="connsiteX136" fmla="*/ 73927 w 987842"/>
              <a:gd name="connsiteY136" fmla="*/ 712020 h 1346103"/>
              <a:gd name="connsiteX137" fmla="*/ 73927 w 987842"/>
              <a:gd name="connsiteY137" fmla="*/ 652320 h 1346103"/>
              <a:gd name="connsiteX138" fmla="*/ 73927 w 987842"/>
              <a:gd name="connsiteY138" fmla="*/ 627897 h 1346103"/>
              <a:gd name="connsiteX139" fmla="*/ 163208 w 987842"/>
              <a:gd name="connsiteY139" fmla="*/ 545584 h 1346103"/>
              <a:gd name="connsiteX140" fmla="*/ 312912 w 987842"/>
              <a:gd name="connsiteY140" fmla="*/ 545584 h 1346103"/>
              <a:gd name="connsiteX141" fmla="*/ 332752 w 987842"/>
              <a:gd name="connsiteY141" fmla="*/ 547393 h 1346103"/>
              <a:gd name="connsiteX142" fmla="*/ 402193 w 987842"/>
              <a:gd name="connsiteY142" fmla="*/ 522066 h 1346103"/>
              <a:gd name="connsiteX143" fmla="*/ 743447 w 987842"/>
              <a:gd name="connsiteY143" fmla="*/ 362855 h 1346103"/>
              <a:gd name="connsiteX144" fmla="*/ 679140 w 987842"/>
              <a:gd name="connsiteY144" fmla="*/ 426871 h 1346103"/>
              <a:gd name="connsiteX145" fmla="*/ 743447 w 987842"/>
              <a:gd name="connsiteY145" fmla="*/ 489985 h 1346103"/>
              <a:gd name="connsiteX146" fmla="*/ 806848 w 987842"/>
              <a:gd name="connsiteY146" fmla="*/ 426871 h 1346103"/>
              <a:gd name="connsiteX147" fmla="*/ 743447 w 987842"/>
              <a:gd name="connsiteY147" fmla="*/ 362855 h 1346103"/>
              <a:gd name="connsiteX148" fmla="*/ 243939 w 987842"/>
              <a:gd name="connsiteY148" fmla="*/ 362855 h 1346103"/>
              <a:gd name="connsiteX149" fmla="*/ 180825 w 987842"/>
              <a:gd name="connsiteY149" fmla="*/ 426871 h 1346103"/>
              <a:gd name="connsiteX150" fmla="*/ 243939 w 987842"/>
              <a:gd name="connsiteY150" fmla="*/ 489985 h 1346103"/>
              <a:gd name="connsiteX151" fmla="*/ 308857 w 987842"/>
              <a:gd name="connsiteY151" fmla="*/ 426871 h 1346103"/>
              <a:gd name="connsiteX152" fmla="*/ 243939 w 987842"/>
              <a:gd name="connsiteY152" fmla="*/ 362855 h 1346103"/>
              <a:gd name="connsiteX153" fmla="*/ 743447 w 987842"/>
              <a:gd name="connsiteY153" fmla="*/ 326789 h 1346103"/>
              <a:gd name="connsiteX154" fmla="*/ 842171 w 987842"/>
              <a:gd name="connsiteY154" fmla="*/ 426871 h 1346103"/>
              <a:gd name="connsiteX155" fmla="*/ 743447 w 987842"/>
              <a:gd name="connsiteY155" fmla="*/ 525149 h 1346103"/>
              <a:gd name="connsiteX156" fmla="*/ 643816 w 987842"/>
              <a:gd name="connsiteY156" fmla="*/ 426871 h 1346103"/>
              <a:gd name="connsiteX157" fmla="*/ 743447 w 987842"/>
              <a:gd name="connsiteY157" fmla="*/ 326789 h 1346103"/>
              <a:gd name="connsiteX158" fmla="*/ 243939 w 987842"/>
              <a:gd name="connsiteY158" fmla="*/ 326789 h 1346103"/>
              <a:gd name="connsiteX159" fmla="*/ 344020 w 987842"/>
              <a:gd name="connsiteY159" fmla="*/ 426871 h 1346103"/>
              <a:gd name="connsiteX160" fmla="*/ 243939 w 987842"/>
              <a:gd name="connsiteY160" fmla="*/ 525149 h 1346103"/>
              <a:gd name="connsiteX161" fmla="*/ 145661 w 987842"/>
              <a:gd name="connsiteY161" fmla="*/ 426871 h 1346103"/>
              <a:gd name="connsiteX162" fmla="*/ 243939 w 987842"/>
              <a:gd name="connsiteY162" fmla="*/ 326789 h 1346103"/>
              <a:gd name="connsiteX163" fmla="*/ 488393 w 987842"/>
              <a:gd name="connsiteY163" fmla="*/ 293622 h 1346103"/>
              <a:gd name="connsiteX164" fmla="*/ 408311 w 987842"/>
              <a:gd name="connsiteY164" fmla="*/ 374613 h 1346103"/>
              <a:gd name="connsiteX165" fmla="*/ 488393 w 987842"/>
              <a:gd name="connsiteY165" fmla="*/ 453784 h 1346103"/>
              <a:gd name="connsiteX166" fmla="*/ 568474 w 987842"/>
              <a:gd name="connsiteY166" fmla="*/ 374613 h 1346103"/>
              <a:gd name="connsiteX167" fmla="*/ 488393 w 987842"/>
              <a:gd name="connsiteY167" fmla="*/ 293622 h 1346103"/>
              <a:gd name="connsiteX168" fmla="*/ 488393 w 987842"/>
              <a:gd name="connsiteY168" fmla="*/ 259041 h 1346103"/>
              <a:gd name="connsiteX169" fmla="*/ 603054 w 987842"/>
              <a:gd name="connsiteY169" fmla="*/ 374613 h 1346103"/>
              <a:gd name="connsiteX170" fmla="*/ 488393 w 987842"/>
              <a:gd name="connsiteY170" fmla="*/ 489274 h 1346103"/>
              <a:gd name="connsiteX171" fmla="*/ 372821 w 987842"/>
              <a:gd name="connsiteY171" fmla="*/ 374613 h 1346103"/>
              <a:gd name="connsiteX172" fmla="*/ 488393 w 987842"/>
              <a:gd name="connsiteY172" fmla="*/ 259041 h 1346103"/>
              <a:gd name="connsiteX173" fmla="*/ 931401 w 987842"/>
              <a:gd name="connsiteY173" fmla="*/ 191291 h 1346103"/>
              <a:gd name="connsiteX174" fmla="*/ 932297 w 987842"/>
              <a:gd name="connsiteY174" fmla="*/ 191291 h 1346103"/>
              <a:gd name="connsiteX175" fmla="*/ 938568 w 987842"/>
              <a:gd name="connsiteY175" fmla="*/ 192192 h 1346103"/>
              <a:gd name="connsiteX176" fmla="*/ 938568 w 987842"/>
              <a:gd name="connsiteY176" fmla="*/ 193092 h 1346103"/>
              <a:gd name="connsiteX177" fmla="*/ 943944 w 987842"/>
              <a:gd name="connsiteY177" fmla="*/ 195794 h 1346103"/>
              <a:gd name="connsiteX178" fmla="*/ 944840 w 987842"/>
              <a:gd name="connsiteY178" fmla="*/ 196694 h 1346103"/>
              <a:gd name="connsiteX179" fmla="*/ 982467 w 987842"/>
              <a:gd name="connsiteY179" fmla="*/ 234516 h 1346103"/>
              <a:gd name="connsiteX180" fmla="*/ 982467 w 987842"/>
              <a:gd name="connsiteY180" fmla="*/ 258830 h 1346103"/>
              <a:gd name="connsiteX181" fmla="*/ 970820 w 987842"/>
              <a:gd name="connsiteY181" fmla="*/ 264233 h 1346103"/>
              <a:gd name="connsiteX182" fmla="*/ 957382 w 987842"/>
              <a:gd name="connsiteY182" fmla="*/ 258830 h 1346103"/>
              <a:gd name="connsiteX183" fmla="*/ 950215 w 987842"/>
              <a:gd name="connsiteY183" fmla="*/ 250725 h 1346103"/>
              <a:gd name="connsiteX184" fmla="*/ 950215 w 987842"/>
              <a:gd name="connsiteY184" fmla="*/ 360588 h 1346103"/>
              <a:gd name="connsiteX185" fmla="*/ 932297 w 987842"/>
              <a:gd name="connsiteY185" fmla="*/ 377698 h 1346103"/>
              <a:gd name="connsiteX186" fmla="*/ 915275 w 987842"/>
              <a:gd name="connsiteY186" fmla="*/ 360588 h 1346103"/>
              <a:gd name="connsiteX187" fmla="*/ 915275 w 987842"/>
              <a:gd name="connsiteY187" fmla="*/ 250725 h 1346103"/>
              <a:gd name="connsiteX188" fmla="*/ 907212 w 987842"/>
              <a:gd name="connsiteY188" fmla="*/ 258830 h 1346103"/>
              <a:gd name="connsiteX189" fmla="*/ 882127 w 987842"/>
              <a:gd name="connsiteY189" fmla="*/ 258830 h 1346103"/>
              <a:gd name="connsiteX190" fmla="*/ 882127 w 987842"/>
              <a:gd name="connsiteY190" fmla="*/ 234516 h 1346103"/>
              <a:gd name="connsiteX191" fmla="*/ 919755 w 987842"/>
              <a:gd name="connsiteY191" fmla="*/ 196694 h 1346103"/>
              <a:gd name="connsiteX192" fmla="*/ 925130 w 987842"/>
              <a:gd name="connsiteY192" fmla="*/ 193092 h 1346103"/>
              <a:gd name="connsiteX193" fmla="*/ 926922 w 987842"/>
              <a:gd name="connsiteY193" fmla="*/ 192192 h 1346103"/>
              <a:gd name="connsiteX194" fmla="*/ 931401 w 987842"/>
              <a:gd name="connsiteY194" fmla="*/ 191291 h 1346103"/>
              <a:gd name="connsiteX195" fmla="*/ 54650 w 987842"/>
              <a:gd name="connsiteY195" fmla="*/ 191291 h 1346103"/>
              <a:gd name="connsiteX196" fmla="*/ 56442 w 987842"/>
              <a:gd name="connsiteY196" fmla="*/ 191291 h 1346103"/>
              <a:gd name="connsiteX197" fmla="*/ 61817 w 987842"/>
              <a:gd name="connsiteY197" fmla="*/ 192192 h 1346103"/>
              <a:gd name="connsiteX198" fmla="*/ 62713 w 987842"/>
              <a:gd name="connsiteY198" fmla="*/ 193092 h 1346103"/>
              <a:gd name="connsiteX199" fmla="*/ 67193 w 987842"/>
              <a:gd name="connsiteY199" fmla="*/ 195794 h 1346103"/>
              <a:gd name="connsiteX200" fmla="*/ 68089 w 987842"/>
              <a:gd name="connsiteY200" fmla="*/ 196694 h 1346103"/>
              <a:gd name="connsiteX201" fmla="*/ 105716 w 987842"/>
              <a:gd name="connsiteY201" fmla="*/ 234516 h 1346103"/>
              <a:gd name="connsiteX202" fmla="*/ 105716 w 987842"/>
              <a:gd name="connsiteY202" fmla="*/ 258830 h 1346103"/>
              <a:gd name="connsiteX203" fmla="*/ 94069 w 987842"/>
              <a:gd name="connsiteY203" fmla="*/ 264233 h 1346103"/>
              <a:gd name="connsiteX204" fmla="*/ 80631 w 987842"/>
              <a:gd name="connsiteY204" fmla="*/ 258830 h 1346103"/>
              <a:gd name="connsiteX205" fmla="*/ 72568 w 987842"/>
              <a:gd name="connsiteY205" fmla="*/ 250725 h 1346103"/>
              <a:gd name="connsiteX206" fmla="*/ 72568 w 987842"/>
              <a:gd name="connsiteY206" fmla="*/ 360588 h 1346103"/>
              <a:gd name="connsiteX207" fmla="*/ 55546 w 987842"/>
              <a:gd name="connsiteY207" fmla="*/ 377698 h 1346103"/>
              <a:gd name="connsiteX208" fmla="*/ 38524 w 987842"/>
              <a:gd name="connsiteY208" fmla="*/ 360588 h 1346103"/>
              <a:gd name="connsiteX209" fmla="*/ 38524 w 987842"/>
              <a:gd name="connsiteY209" fmla="*/ 250725 h 1346103"/>
              <a:gd name="connsiteX210" fmla="*/ 30461 w 987842"/>
              <a:gd name="connsiteY210" fmla="*/ 258830 h 1346103"/>
              <a:gd name="connsiteX211" fmla="*/ 5376 w 987842"/>
              <a:gd name="connsiteY211" fmla="*/ 258830 h 1346103"/>
              <a:gd name="connsiteX212" fmla="*/ 5376 w 987842"/>
              <a:gd name="connsiteY212" fmla="*/ 234516 h 1346103"/>
              <a:gd name="connsiteX213" fmla="*/ 43004 w 987842"/>
              <a:gd name="connsiteY213" fmla="*/ 196694 h 1346103"/>
              <a:gd name="connsiteX214" fmla="*/ 48379 w 987842"/>
              <a:gd name="connsiteY214" fmla="*/ 193092 h 1346103"/>
              <a:gd name="connsiteX215" fmla="*/ 50171 w 987842"/>
              <a:gd name="connsiteY215" fmla="*/ 192192 h 1346103"/>
              <a:gd name="connsiteX216" fmla="*/ 54650 w 987842"/>
              <a:gd name="connsiteY216" fmla="*/ 191291 h 1346103"/>
              <a:gd name="connsiteX217" fmla="*/ 779500 w 987842"/>
              <a:gd name="connsiteY217" fmla="*/ 75720 h 1346103"/>
              <a:gd name="connsiteX218" fmla="*/ 781306 w 987842"/>
              <a:gd name="connsiteY218" fmla="*/ 75720 h 1346103"/>
              <a:gd name="connsiteX219" fmla="*/ 787626 w 987842"/>
              <a:gd name="connsiteY219" fmla="*/ 76620 h 1346103"/>
              <a:gd name="connsiteX220" fmla="*/ 792141 w 987842"/>
              <a:gd name="connsiteY220" fmla="*/ 80222 h 1346103"/>
              <a:gd name="connsiteX221" fmla="*/ 793946 w 987842"/>
              <a:gd name="connsiteY221" fmla="*/ 80222 h 1346103"/>
              <a:gd name="connsiteX222" fmla="*/ 830965 w 987842"/>
              <a:gd name="connsiteY222" fmla="*/ 118043 h 1346103"/>
              <a:gd name="connsiteX223" fmla="*/ 830965 w 987842"/>
              <a:gd name="connsiteY223" fmla="*/ 143258 h 1346103"/>
              <a:gd name="connsiteX224" fmla="*/ 819227 w 987842"/>
              <a:gd name="connsiteY224" fmla="*/ 148661 h 1346103"/>
              <a:gd name="connsiteX225" fmla="*/ 806587 w 987842"/>
              <a:gd name="connsiteY225" fmla="*/ 143258 h 1346103"/>
              <a:gd name="connsiteX226" fmla="*/ 798461 w 987842"/>
              <a:gd name="connsiteY226" fmla="*/ 134253 h 1346103"/>
              <a:gd name="connsiteX227" fmla="*/ 798461 w 987842"/>
              <a:gd name="connsiteY227" fmla="*/ 245015 h 1346103"/>
              <a:gd name="connsiteX228" fmla="*/ 780403 w 987842"/>
              <a:gd name="connsiteY228" fmla="*/ 262125 h 1346103"/>
              <a:gd name="connsiteX229" fmla="*/ 763248 w 987842"/>
              <a:gd name="connsiteY229" fmla="*/ 245015 h 1346103"/>
              <a:gd name="connsiteX230" fmla="*/ 763248 w 987842"/>
              <a:gd name="connsiteY230" fmla="*/ 134253 h 1346103"/>
              <a:gd name="connsiteX231" fmla="*/ 755122 w 987842"/>
              <a:gd name="connsiteY231" fmla="*/ 143258 h 1346103"/>
              <a:gd name="connsiteX232" fmla="*/ 729841 w 987842"/>
              <a:gd name="connsiteY232" fmla="*/ 143258 h 1346103"/>
              <a:gd name="connsiteX233" fmla="*/ 729841 w 987842"/>
              <a:gd name="connsiteY233" fmla="*/ 118043 h 1346103"/>
              <a:gd name="connsiteX234" fmla="*/ 768666 w 987842"/>
              <a:gd name="connsiteY234" fmla="*/ 80222 h 1346103"/>
              <a:gd name="connsiteX235" fmla="*/ 773180 w 987842"/>
              <a:gd name="connsiteY235" fmla="*/ 76620 h 1346103"/>
              <a:gd name="connsiteX236" fmla="*/ 774986 w 987842"/>
              <a:gd name="connsiteY236" fmla="*/ 76620 h 1346103"/>
              <a:gd name="connsiteX237" fmla="*/ 779500 w 987842"/>
              <a:gd name="connsiteY237" fmla="*/ 75720 h 1346103"/>
              <a:gd name="connsiteX238" fmla="*/ 205627 w 987842"/>
              <a:gd name="connsiteY238" fmla="*/ 75720 h 1346103"/>
              <a:gd name="connsiteX239" fmla="*/ 208336 w 987842"/>
              <a:gd name="connsiteY239" fmla="*/ 75720 h 1346103"/>
              <a:gd name="connsiteX240" fmla="*/ 213753 w 987842"/>
              <a:gd name="connsiteY240" fmla="*/ 76620 h 1346103"/>
              <a:gd name="connsiteX241" fmla="*/ 219171 w 987842"/>
              <a:gd name="connsiteY241" fmla="*/ 80222 h 1346103"/>
              <a:gd name="connsiteX242" fmla="*/ 257995 w 987842"/>
              <a:gd name="connsiteY242" fmla="*/ 118043 h 1346103"/>
              <a:gd name="connsiteX243" fmla="*/ 257995 w 987842"/>
              <a:gd name="connsiteY243" fmla="*/ 143258 h 1346103"/>
              <a:gd name="connsiteX244" fmla="*/ 245354 w 987842"/>
              <a:gd name="connsiteY244" fmla="*/ 148661 h 1346103"/>
              <a:gd name="connsiteX245" fmla="*/ 232714 w 987842"/>
              <a:gd name="connsiteY245" fmla="*/ 143258 h 1346103"/>
              <a:gd name="connsiteX246" fmla="*/ 224588 w 987842"/>
              <a:gd name="connsiteY246" fmla="*/ 134253 h 1346103"/>
              <a:gd name="connsiteX247" fmla="*/ 224588 w 987842"/>
              <a:gd name="connsiteY247" fmla="*/ 245015 h 1346103"/>
              <a:gd name="connsiteX248" fmla="*/ 207433 w 987842"/>
              <a:gd name="connsiteY248" fmla="*/ 262125 h 1346103"/>
              <a:gd name="connsiteX249" fmla="*/ 189375 w 987842"/>
              <a:gd name="connsiteY249" fmla="*/ 245015 h 1346103"/>
              <a:gd name="connsiteX250" fmla="*/ 189375 w 987842"/>
              <a:gd name="connsiteY250" fmla="*/ 134253 h 1346103"/>
              <a:gd name="connsiteX251" fmla="*/ 181249 w 987842"/>
              <a:gd name="connsiteY251" fmla="*/ 143258 h 1346103"/>
              <a:gd name="connsiteX252" fmla="*/ 156871 w 987842"/>
              <a:gd name="connsiteY252" fmla="*/ 143258 h 1346103"/>
              <a:gd name="connsiteX253" fmla="*/ 156871 w 987842"/>
              <a:gd name="connsiteY253" fmla="*/ 118043 h 1346103"/>
              <a:gd name="connsiteX254" fmla="*/ 194793 w 987842"/>
              <a:gd name="connsiteY254" fmla="*/ 80222 h 1346103"/>
              <a:gd name="connsiteX255" fmla="*/ 199307 w 987842"/>
              <a:gd name="connsiteY255" fmla="*/ 76620 h 1346103"/>
              <a:gd name="connsiteX256" fmla="*/ 202016 w 987842"/>
              <a:gd name="connsiteY256" fmla="*/ 76620 h 1346103"/>
              <a:gd name="connsiteX257" fmla="*/ 205627 w 987842"/>
              <a:gd name="connsiteY257" fmla="*/ 75720 h 1346103"/>
              <a:gd name="connsiteX258" fmla="*/ 488049 w 987842"/>
              <a:gd name="connsiteY258" fmla="*/ 39852 h 1346103"/>
              <a:gd name="connsiteX259" fmla="*/ 492563 w 987842"/>
              <a:gd name="connsiteY259" fmla="*/ 39852 h 1346103"/>
              <a:gd name="connsiteX260" fmla="*/ 494369 w 987842"/>
              <a:gd name="connsiteY260" fmla="*/ 39852 h 1346103"/>
              <a:gd name="connsiteX261" fmla="*/ 499786 w 987842"/>
              <a:gd name="connsiteY261" fmla="*/ 39852 h 1346103"/>
              <a:gd name="connsiteX262" fmla="*/ 500689 w 987842"/>
              <a:gd name="connsiteY262" fmla="*/ 39852 h 1346103"/>
              <a:gd name="connsiteX263" fmla="*/ 506107 w 987842"/>
              <a:gd name="connsiteY263" fmla="*/ 43454 h 1346103"/>
              <a:gd name="connsiteX264" fmla="*/ 544931 w 987842"/>
              <a:gd name="connsiteY264" fmla="*/ 82176 h 1346103"/>
              <a:gd name="connsiteX265" fmla="*/ 544931 w 987842"/>
              <a:gd name="connsiteY265" fmla="*/ 106490 h 1346103"/>
              <a:gd name="connsiteX266" fmla="*/ 531388 w 987842"/>
              <a:gd name="connsiteY266" fmla="*/ 111893 h 1346103"/>
              <a:gd name="connsiteX267" fmla="*/ 519650 w 987842"/>
              <a:gd name="connsiteY267" fmla="*/ 106490 h 1346103"/>
              <a:gd name="connsiteX268" fmla="*/ 510621 w 987842"/>
              <a:gd name="connsiteY268" fmla="*/ 98385 h 1346103"/>
              <a:gd name="connsiteX269" fmla="*/ 510621 w 987842"/>
              <a:gd name="connsiteY269" fmla="*/ 208248 h 1346103"/>
              <a:gd name="connsiteX270" fmla="*/ 493466 w 987842"/>
              <a:gd name="connsiteY270" fmla="*/ 226259 h 1346103"/>
              <a:gd name="connsiteX271" fmla="*/ 475408 w 987842"/>
              <a:gd name="connsiteY271" fmla="*/ 208248 h 1346103"/>
              <a:gd name="connsiteX272" fmla="*/ 475408 w 987842"/>
              <a:gd name="connsiteY272" fmla="*/ 98385 h 1346103"/>
              <a:gd name="connsiteX273" fmla="*/ 467282 w 987842"/>
              <a:gd name="connsiteY273" fmla="*/ 106490 h 1346103"/>
              <a:gd name="connsiteX274" fmla="*/ 442904 w 987842"/>
              <a:gd name="connsiteY274" fmla="*/ 106490 h 1346103"/>
              <a:gd name="connsiteX275" fmla="*/ 442904 w 987842"/>
              <a:gd name="connsiteY275" fmla="*/ 82176 h 1346103"/>
              <a:gd name="connsiteX276" fmla="*/ 480826 w 987842"/>
              <a:gd name="connsiteY276" fmla="*/ 43454 h 1346103"/>
              <a:gd name="connsiteX277" fmla="*/ 486243 w 987842"/>
              <a:gd name="connsiteY277" fmla="*/ 40752 h 1346103"/>
              <a:gd name="connsiteX278" fmla="*/ 488049 w 987842"/>
              <a:gd name="connsiteY278" fmla="*/ 39852 h 1346103"/>
              <a:gd name="connsiteX279" fmla="*/ 624077 w 987842"/>
              <a:gd name="connsiteY279" fmla="*/ 0 h 1346103"/>
              <a:gd name="connsiteX280" fmla="*/ 626785 w 987842"/>
              <a:gd name="connsiteY280" fmla="*/ 0 h 1346103"/>
              <a:gd name="connsiteX281" fmla="*/ 631300 w 987842"/>
              <a:gd name="connsiteY281" fmla="*/ 896 h 1346103"/>
              <a:gd name="connsiteX282" fmla="*/ 632203 w 987842"/>
              <a:gd name="connsiteY282" fmla="*/ 896 h 1346103"/>
              <a:gd name="connsiteX283" fmla="*/ 637620 w 987842"/>
              <a:gd name="connsiteY283" fmla="*/ 4481 h 1346103"/>
              <a:gd name="connsiteX284" fmla="*/ 675543 w 987842"/>
              <a:gd name="connsiteY284" fmla="*/ 42121 h 1346103"/>
              <a:gd name="connsiteX285" fmla="*/ 675543 w 987842"/>
              <a:gd name="connsiteY285" fmla="*/ 67215 h 1346103"/>
              <a:gd name="connsiteX286" fmla="*/ 663805 w 987842"/>
              <a:gd name="connsiteY286" fmla="*/ 72592 h 1346103"/>
              <a:gd name="connsiteX287" fmla="*/ 651164 w 987842"/>
              <a:gd name="connsiteY287" fmla="*/ 67215 h 1346103"/>
              <a:gd name="connsiteX288" fmla="*/ 643038 w 987842"/>
              <a:gd name="connsiteY288" fmla="*/ 59149 h 1346103"/>
              <a:gd name="connsiteX289" fmla="*/ 643038 w 987842"/>
              <a:gd name="connsiteY289" fmla="*/ 168486 h 1346103"/>
              <a:gd name="connsiteX290" fmla="*/ 625883 w 987842"/>
              <a:gd name="connsiteY290" fmla="*/ 186411 h 1346103"/>
              <a:gd name="connsiteX291" fmla="*/ 607824 w 987842"/>
              <a:gd name="connsiteY291" fmla="*/ 168486 h 1346103"/>
              <a:gd name="connsiteX292" fmla="*/ 607824 w 987842"/>
              <a:gd name="connsiteY292" fmla="*/ 59149 h 1346103"/>
              <a:gd name="connsiteX293" fmla="*/ 599698 w 987842"/>
              <a:gd name="connsiteY293" fmla="*/ 67215 h 1346103"/>
              <a:gd name="connsiteX294" fmla="*/ 575319 w 987842"/>
              <a:gd name="connsiteY294" fmla="*/ 67215 h 1346103"/>
              <a:gd name="connsiteX295" fmla="*/ 575319 w 987842"/>
              <a:gd name="connsiteY295" fmla="*/ 42121 h 1346103"/>
              <a:gd name="connsiteX296" fmla="*/ 613242 w 987842"/>
              <a:gd name="connsiteY296" fmla="*/ 4481 h 1346103"/>
              <a:gd name="connsiteX297" fmla="*/ 617756 w 987842"/>
              <a:gd name="connsiteY297" fmla="*/ 1792 h 1346103"/>
              <a:gd name="connsiteX298" fmla="*/ 620465 w 987842"/>
              <a:gd name="connsiteY298" fmla="*/ 896 h 1346103"/>
              <a:gd name="connsiteX299" fmla="*/ 624077 w 987842"/>
              <a:gd name="connsiteY299" fmla="*/ 0 h 1346103"/>
              <a:gd name="connsiteX300" fmla="*/ 357528 w 987842"/>
              <a:gd name="connsiteY300" fmla="*/ 0 h 1346103"/>
              <a:gd name="connsiteX301" fmla="*/ 358424 w 987842"/>
              <a:gd name="connsiteY301" fmla="*/ 0 h 1346103"/>
              <a:gd name="connsiteX302" fmla="*/ 364695 w 987842"/>
              <a:gd name="connsiteY302" fmla="*/ 896 h 1346103"/>
              <a:gd name="connsiteX303" fmla="*/ 370071 w 987842"/>
              <a:gd name="connsiteY303" fmla="*/ 4481 h 1346103"/>
              <a:gd name="connsiteX304" fmla="*/ 370967 w 987842"/>
              <a:gd name="connsiteY304" fmla="*/ 4481 h 1346103"/>
              <a:gd name="connsiteX305" fmla="*/ 408594 w 987842"/>
              <a:gd name="connsiteY305" fmla="*/ 42121 h 1346103"/>
              <a:gd name="connsiteX306" fmla="*/ 408594 w 987842"/>
              <a:gd name="connsiteY306" fmla="*/ 67215 h 1346103"/>
              <a:gd name="connsiteX307" fmla="*/ 396947 w 987842"/>
              <a:gd name="connsiteY307" fmla="*/ 72592 h 1346103"/>
              <a:gd name="connsiteX308" fmla="*/ 383509 w 987842"/>
              <a:gd name="connsiteY308" fmla="*/ 67215 h 1346103"/>
              <a:gd name="connsiteX309" fmla="*/ 376342 w 987842"/>
              <a:gd name="connsiteY309" fmla="*/ 59149 h 1346103"/>
              <a:gd name="connsiteX310" fmla="*/ 376342 w 987842"/>
              <a:gd name="connsiteY310" fmla="*/ 168486 h 1346103"/>
              <a:gd name="connsiteX311" fmla="*/ 358424 w 987842"/>
              <a:gd name="connsiteY311" fmla="*/ 186411 h 1346103"/>
              <a:gd name="connsiteX312" fmla="*/ 340506 w 987842"/>
              <a:gd name="connsiteY312" fmla="*/ 168486 h 1346103"/>
              <a:gd name="connsiteX313" fmla="*/ 340506 w 987842"/>
              <a:gd name="connsiteY313" fmla="*/ 59149 h 1346103"/>
              <a:gd name="connsiteX314" fmla="*/ 333339 w 987842"/>
              <a:gd name="connsiteY314" fmla="*/ 67215 h 1346103"/>
              <a:gd name="connsiteX315" fmla="*/ 308254 w 987842"/>
              <a:gd name="connsiteY315" fmla="*/ 67215 h 1346103"/>
              <a:gd name="connsiteX316" fmla="*/ 308254 w 987842"/>
              <a:gd name="connsiteY316" fmla="*/ 42121 h 1346103"/>
              <a:gd name="connsiteX317" fmla="*/ 345882 w 987842"/>
              <a:gd name="connsiteY317" fmla="*/ 4481 h 1346103"/>
              <a:gd name="connsiteX318" fmla="*/ 351257 w 987842"/>
              <a:gd name="connsiteY318" fmla="*/ 1792 h 1346103"/>
              <a:gd name="connsiteX319" fmla="*/ 353049 w 987842"/>
              <a:gd name="connsiteY319" fmla="*/ 896 h 1346103"/>
              <a:gd name="connsiteX320" fmla="*/ 357528 w 987842"/>
              <a:gd name="connsiteY320" fmla="*/ 0 h 134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Lst>
            <a:rect l="l" t="t" r="r" b="b"/>
            <a:pathLst>
              <a:path w="987842" h="1346103">
                <a:moveTo>
                  <a:pt x="675447" y="579957"/>
                </a:moveTo>
                <a:cubicBezTo>
                  <a:pt x="679957" y="591716"/>
                  <a:pt x="682662" y="604379"/>
                  <a:pt x="682662" y="617043"/>
                </a:cubicBezTo>
                <a:lnTo>
                  <a:pt x="682662" y="645988"/>
                </a:lnTo>
                <a:lnTo>
                  <a:pt x="682662" y="716542"/>
                </a:lnTo>
                <a:lnTo>
                  <a:pt x="682662" y="905591"/>
                </a:lnTo>
                <a:cubicBezTo>
                  <a:pt x="682662" y="917350"/>
                  <a:pt x="679957" y="927300"/>
                  <a:pt x="675447" y="935441"/>
                </a:cubicBezTo>
                <a:lnTo>
                  <a:pt x="675447" y="1193235"/>
                </a:lnTo>
                <a:cubicBezTo>
                  <a:pt x="675447" y="1201376"/>
                  <a:pt x="687171" y="1209517"/>
                  <a:pt x="701601" y="1209517"/>
                </a:cubicBezTo>
                <a:cubicBezTo>
                  <a:pt x="716030" y="1209517"/>
                  <a:pt x="727754" y="1201376"/>
                  <a:pt x="727754" y="1193235"/>
                </a:cubicBezTo>
                <a:lnTo>
                  <a:pt x="727754" y="909210"/>
                </a:lnTo>
                <a:cubicBezTo>
                  <a:pt x="727754" y="900164"/>
                  <a:pt x="734968" y="892023"/>
                  <a:pt x="745790" y="892023"/>
                </a:cubicBezTo>
                <a:cubicBezTo>
                  <a:pt x="754808" y="892023"/>
                  <a:pt x="762925" y="900164"/>
                  <a:pt x="762925" y="909210"/>
                </a:cubicBezTo>
                <a:lnTo>
                  <a:pt x="762925" y="1193235"/>
                </a:lnTo>
                <a:cubicBezTo>
                  <a:pt x="762925" y="1201376"/>
                  <a:pt x="773747" y="1209517"/>
                  <a:pt x="789980" y="1209517"/>
                </a:cubicBezTo>
                <a:cubicBezTo>
                  <a:pt x="804409" y="1209517"/>
                  <a:pt x="815231" y="1201376"/>
                  <a:pt x="815231" y="1193235"/>
                </a:cubicBezTo>
                <a:lnTo>
                  <a:pt x="816133" y="844987"/>
                </a:lnTo>
                <a:lnTo>
                  <a:pt x="816133" y="642370"/>
                </a:lnTo>
                <a:cubicBezTo>
                  <a:pt x="816133" y="633325"/>
                  <a:pt x="823347" y="625184"/>
                  <a:pt x="833268" y="625184"/>
                </a:cubicBezTo>
                <a:cubicBezTo>
                  <a:pt x="842286" y="625184"/>
                  <a:pt x="851304" y="633325"/>
                  <a:pt x="851304" y="642370"/>
                </a:cubicBezTo>
                <a:lnTo>
                  <a:pt x="851304" y="871219"/>
                </a:lnTo>
                <a:cubicBezTo>
                  <a:pt x="851304" y="880264"/>
                  <a:pt x="856715" y="887501"/>
                  <a:pt x="862126" y="887501"/>
                </a:cubicBezTo>
                <a:cubicBezTo>
                  <a:pt x="868439" y="887501"/>
                  <a:pt x="873850" y="880264"/>
                  <a:pt x="873850" y="871219"/>
                </a:cubicBezTo>
                <a:lnTo>
                  <a:pt x="873850" y="712020"/>
                </a:lnTo>
                <a:lnTo>
                  <a:pt x="873850" y="652320"/>
                </a:lnTo>
                <a:lnTo>
                  <a:pt x="873850" y="627897"/>
                </a:lnTo>
                <a:cubicBezTo>
                  <a:pt x="873850" y="602570"/>
                  <a:pt x="850402" y="580861"/>
                  <a:pt x="820642" y="580861"/>
                </a:cubicBezTo>
                <a:close/>
                <a:moveTo>
                  <a:pt x="308403" y="579957"/>
                </a:moveTo>
                <a:lnTo>
                  <a:pt x="163208" y="580861"/>
                </a:lnTo>
                <a:cubicBezTo>
                  <a:pt x="133448" y="580861"/>
                  <a:pt x="109098" y="602570"/>
                  <a:pt x="109098" y="627897"/>
                </a:cubicBezTo>
                <a:lnTo>
                  <a:pt x="109098" y="652320"/>
                </a:lnTo>
                <a:lnTo>
                  <a:pt x="109098" y="712020"/>
                </a:lnTo>
                <a:lnTo>
                  <a:pt x="109098" y="871219"/>
                </a:lnTo>
                <a:cubicBezTo>
                  <a:pt x="109098" y="880264"/>
                  <a:pt x="114509" y="887501"/>
                  <a:pt x="120822" y="887501"/>
                </a:cubicBezTo>
                <a:cubicBezTo>
                  <a:pt x="127135" y="887501"/>
                  <a:pt x="132546" y="880264"/>
                  <a:pt x="132546" y="871219"/>
                </a:cubicBezTo>
                <a:lnTo>
                  <a:pt x="132546" y="642370"/>
                </a:lnTo>
                <a:cubicBezTo>
                  <a:pt x="132546" y="633325"/>
                  <a:pt x="140662" y="625184"/>
                  <a:pt x="149681" y="625184"/>
                </a:cubicBezTo>
                <a:cubicBezTo>
                  <a:pt x="159601" y="625184"/>
                  <a:pt x="167717" y="633325"/>
                  <a:pt x="167717" y="642370"/>
                </a:cubicBezTo>
                <a:lnTo>
                  <a:pt x="167717" y="844987"/>
                </a:lnTo>
                <a:lnTo>
                  <a:pt x="167717" y="1193235"/>
                </a:lnTo>
                <a:cubicBezTo>
                  <a:pt x="167717" y="1201376"/>
                  <a:pt x="179441" y="1209517"/>
                  <a:pt x="193870" y="1209517"/>
                </a:cubicBezTo>
                <a:cubicBezTo>
                  <a:pt x="208300" y="1209517"/>
                  <a:pt x="220023" y="1201376"/>
                  <a:pt x="220023" y="1193235"/>
                </a:cubicBezTo>
                <a:lnTo>
                  <a:pt x="220023" y="909210"/>
                </a:lnTo>
                <a:cubicBezTo>
                  <a:pt x="220023" y="900164"/>
                  <a:pt x="227238" y="892023"/>
                  <a:pt x="237158" y="892023"/>
                </a:cubicBezTo>
                <a:cubicBezTo>
                  <a:pt x="247078" y="892023"/>
                  <a:pt x="255195" y="900164"/>
                  <a:pt x="255195" y="909210"/>
                </a:cubicBezTo>
                <a:lnTo>
                  <a:pt x="255195" y="1193235"/>
                </a:lnTo>
                <a:cubicBezTo>
                  <a:pt x="255195" y="1201376"/>
                  <a:pt x="266017" y="1209517"/>
                  <a:pt x="281348" y="1209517"/>
                </a:cubicBezTo>
                <a:cubicBezTo>
                  <a:pt x="296679" y="1209517"/>
                  <a:pt x="307501" y="1201376"/>
                  <a:pt x="307501" y="1193235"/>
                </a:cubicBezTo>
                <a:lnTo>
                  <a:pt x="307501" y="935441"/>
                </a:lnTo>
                <a:cubicBezTo>
                  <a:pt x="302992" y="927300"/>
                  <a:pt x="299384" y="917350"/>
                  <a:pt x="299384" y="905591"/>
                </a:cubicBezTo>
                <a:lnTo>
                  <a:pt x="299384" y="716542"/>
                </a:lnTo>
                <a:lnTo>
                  <a:pt x="299384" y="645988"/>
                </a:lnTo>
                <a:lnTo>
                  <a:pt x="299384" y="617043"/>
                </a:lnTo>
                <a:cubicBezTo>
                  <a:pt x="299384" y="604379"/>
                  <a:pt x="302992" y="591716"/>
                  <a:pt x="308403" y="579957"/>
                </a:cubicBezTo>
                <a:close/>
                <a:moveTo>
                  <a:pt x="402193" y="556439"/>
                </a:moveTo>
                <a:cubicBezTo>
                  <a:pt x="365218" y="556439"/>
                  <a:pt x="335458" y="583575"/>
                  <a:pt x="335458" y="617043"/>
                </a:cubicBezTo>
                <a:lnTo>
                  <a:pt x="335458" y="645988"/>
                </a:lnTo>
                <a:lnTo>
                  <a:pt x="335458" y="716542"/>
                </a:lnTo>
                <a:lnTo>
                  <a:pt x="335458" y="905591"/>
                </a:lnTo>
                <a:cubicBezTo>
                  <a:pt x="335458" y="918255"/>
                  <a:pt x="343574" y="928205"/>
                  <a:pt x="351691" y="928205"/>
                </a:cubicBezTo>
                <a:cubicBezTo>
                  <a:pt x="362513" y="928205"/>
                  <a:pt x="369727" y="918255"/>
                  <a:pt x="369727" y="905591"/>
                </a:cubicBezTo>
                <a:lnTo>
                  <a:pt x="369727" y="874837"/>
                </a:lnTo>
                <a:lnTo>
                  <a:pt x="369727" y="634229"/>
                </a:lnTo>
                <a:cubicBezTo>
                  <a:pt x="369727" y="624279"/>
                  <a:pt x="376942" y="617043"/>
                  <a:pt x="386862" y="617043"/>
                </a:cubicBezTo>
                <a:cubicBezTo>
                  <a:pt x="396782" y="617043"/>
                  <a:pt x="404899" y="624279"/>
                  <a:pt x="404899" y="634229"/>
                </a:cubicBezTo>
                <a:lnTo>
                  <a:pt x="404899" y="874837"/>
                </a:lnTo>
                <a:lnTo>
                  <a:pt x="404899" y="905591"/>
                </a:lnTo>
                <a:lnTo>
                  <a:pt x="404899" y="1257638"/>
                </a:lnTo>
                <a:lnTo>
                  <a:pt x="404899" y="1289117"/>
                </a:lnTo>
                <a:cubicBezTo>
                  <a:pt x="404899" y="1300876"/>
                  <a:pt x="421131" y="1311730"/>
                  <a:pt x="440070" y="1311730"/>
                </a:cubicBezTo>
                <a:cubicBezTo>
                  <a:pt x="458106" y="1311730"/>
                  <a:pt x="473438" y="1300876"/>
                  <a:pt x="473438" y="1289117"/>
                </a:cubicBezTo>
                <a:lnTo>
                  <a:pt x="473438" y="1284333"/>
                </a:lnTo>
                <a:lnTo>
                  <a:pt x="473438" y="951723"/>
                </a:lnTo>
                <a:cubicBezTo>
                  <a:pt x="473438" y="942678"/>
                  <a:pt x="481554" y="933632"/>
                  <a:pt x="491474" y="933632"/>
                </a:cubicBezTo>
                <a:cubicBezTo>
                  <a:pt x="501394" y="933632"/>
                  <a:pt x="508609" y="942678"/>
                  <a:pt x="508609" y="951723"/>
                </a:cubicBezTo>
                <a:lnTo>
                  <a:pt x="508609" y="1289117"/>
                </a:lnTo>
                <a:lnTo>
                  <a:pt x="516997" y="1301299"/>
                </a:lnTo>
                <a:lnTo>
                  <a:pt x="519431" y="1304833"/>
                </a:lnTo>
                <a:cubicBezTo>
                  <a:pt x="525969" y="1309017"/>
                  <a:pt x="534762" y="1311730"/>
                  <a:pt x="543780" y="1311730"/>
                </a:cubicBezTo>
                <a:cubicBezTo>
                  <a:pt x="561817" y="1311730"/>
                  <a:pt x="578050" y="1300876"/>
                  <a:pt x="578050" y="1289117"/>
                </a:cubicBezTo>
                <a:lnTo>
                  <a:pt x="578050" y="874837"/>
                </a:lnTo>
                <a:lnTo>
                  <a:pt x="578050" y="634229"/>
                </a:lnTo>
                <a:cubicBezTo>
                  <a:pt x="578050" y="624279"/>
                  <a:pt x="586166" y="617043"/>
                  <a:pt x="596086" y="617043"/>
                </a:cubicBezTo>
                <a:cubicBezTo>
                  <a:pt x="605105" y="617043"/>
                  <a:pt x="614123" y="624279"/>
                  <a:pt x="614123" y="634229"/>
                </a:cubicBezTo>
                <a:lnTo>
                  <a:pt x="614123" y="905591"/>
                </a:lnTo>
                <a:cubicBezTo>
                  <a:pt x="614123" y="918255"/>
                  <a:pt x="621338" y="928205"/>
                  <a:pt x="630356" y="928205"/>
                </a:cubicBezTo>
                <a:cubicBezTo>
                  <a:pt x="635767" y="928205"/>
                  <a:pt x="639374" y="925491"/>
                  <a:pt x="642982" y="920969"/>
                </a:cubicBezTo>
                <a:cubicBezTo>
                  <a:pt x="646589" y="917350"/>
                  <a:pt x="648393" y="911923"/>
                  <a:pt x="648393" y="905591"/>
                </a:cubicBezTo>
                <a:lnTo>
                  <a:pt x="648393" y="716542"/>
                </a:lnTo>
                <a:lnTo>
                  <a:pt x="648393" y="645988"/>
                </a:lnTo>
                <a:lnTo>
                  <a:pt x="648393" y="617043"/>
                </a:lnTo>
                <a:cubicBezTo>
                  <a:pt x="648393" y="583575"/>
                  <a:pt x="617730" y="556439"/>
                  <a:pt x="579853" y="556439"/>
                </a:cubicBezTo>
                <a:close/>
                <a:moveTo>
                  <a:pt x="402193" y="522066"/>
                </a:moveTo>
                <a:lnTo>
                  <a:pt x="579853" y="522066"/>
                </a:lnTo>
                <a:cubicBezTo>
                  <a:pt x="607810" y="522066"/>
                  <a:pt x="633061" y="531112"/>
                  <a:pt x="651098" y="547393"/>
                </a:cubicBezTo>
                <a:cubicBezTo>
                  <a:pt x="657411" y="546489"/>
                  <a:pt x="663724" y="545584"/>
                  <a:pt x="670938" y="545584"/>
                </a:cubicBezTo>
                <a:lnTo>
                  <a:pt x="820642" y="545584"/>
                </a:lnTo>
                <a:cubicBezTo>
                  <a:pt x="869341" y="545584"/>
                  <a:pt x="909923" y="582670"/>
                  <a:pt x="909923" y="627897"/>
                </a:cubicBezTo>
                <a:lnTo>
                  <a:pt x="909923" y="652320"/>
                </a:lnTo>
                <a:lnTo>
                  <a:pt x="909923" y="712020"/>
                </a:lnTo>
                <a:lnTo>
                  <a:pt x="909923" y="871219"/>
                </a:lnTo>
                <a:cubicBezTo>
                  <a:pt x="909923" y="898355"/>
                  <a:pt x="890083" y="920064"/>
                  <a:pt x="865733" y="922778"/>
                </a:cubicBezTo>
                <a:cubicBezTo>
                  <a:pt x="864832" y="922778"/>
                  <a:pt x="863930" y="922778"/>
                  <a:pt x="862126" y="922778"/>
                </a:cubicBezTo>
                <a:cubicBezTo>
                  <a:pt x="860323" y="922778"/>
                  <a:pt x="860323" y="922778"/>
                  <a:pt x="858519" y="922778"/>
                </a:cubicBezTo>
                <a:cubicBezTo>
                  <a:pt x="856715" y="921873"/>
                  <a:pt x="853108" y="921873"/>
                  <a:pt x="851304" y="920969"/>
                </a:cubicBezTo>
                <a:lnTo>
                  <a:pt x="851304" y="1193235"/>
                </a:lnTo>
                <a:cubicBezTo>
                  <a:pt x="851304" y="1221276"/>
                  <a:pt x="823347" y="1244794"/>
                  <a:pt x="789980" y="1244794"/>
                </a:cubicBezTo>
                <a:cubicBezTo>
                  <a:pt x="771943" y="1244794"/>
                  <a:pt x="756612" y="1238462"/>
                  <a:pt x="745790" y="1229417"/>
                </a:cubicBezTo>
                <a:cubicBezTo>
                  <a:pt x="734968" y="1238462"/>
                  <a:pt x="718735" y="1244794"/>
                  <a:pt x="701601" y="1244794"/>
                </a:cubicBezTo>
                <a:cubicBezTo>
                  <a:pt x="668233" y="1244794"/>
                  <a:pt x="640276" y="1221276"/>
                  <a:pt x="640276" y="1193235"/>
                </a:cubicBezTo>
                <a:lnTo>
                  <a:pt x="640276" y="962577"/>
                </a:lnTo>
                <a:cubicBezTo>
                  <a:pt x="637571" y="962577"/>
                  <a:pt x="636669" y="962577"/>
                  <a:pt x="633963" y="964387"/>
                </a:cubicBezTo>
                <a:cubicBezTo>
                  <a:pt x="633963" y="964387"/>
                  <a:pt x="632160" y="964387"/>
                  <a:pt x="630356" y="964387"/>
                </a:cubicBezTo>
                <a:cubicBezTo>
                  <a:pt x="629454" y="964387"/>
                  <a:pt x="628552" y="964387"/>
                  <a:pt x="626749" y="964387"/>
                </a:cubicBezTo>
                <a:cubicBezTo>
                  <a:pt x="622239" y="962577"/>
                  <a:pt x="617730" y="962577"/>
                  <a:pt x="614123" y="959864"/>
                </a:cubicBezTo>
                <a:lnTo>
                  <a:pt x="614123" y="1289117"/>
                </a:lnTo>
                <a:cubicBezTo>
                  <a:pt x="614123" y="1320776"/>
                  <a:pt x="581657" y="1346103"/>
                  <a:pt x="543780" y="1346103"/>
                </a:cubicBezTo>
                <a:cubicBezTo>
                  <a:pt x="523038" y="1346103"/>
                  <a:pt x="504100" y="1338866"/>
                  <a:pt x="491474" y="1327107"/>
                </a:cubicBezTo>
                <a:cubicBezTo>
                  <a:pt x="478849" y="1338866"/>
                  <a:pt x="459910" y="1346103"/>
                  <a:pt x="440070" y="1346103"/>
                </a:cubicBezTo>
                <a:cubicBezTo>
                  <a:pt x="401291" y="1346103"/>
                  <a:pt x="369727" y="1320776"/>
                  <a:pt x="369727" y="1289117"/>
                </a:cubicBezTo>
                <a:lnTo>
                  <a:pt x="369727" y="1243939"/>
                </a:lnTo>
                <a:lnTo>
                  <a:pt x="369727" y="959864"/>
                </a:lnTo>
                <a:cubicBezTo>
                  <a:pt x="364316" y="962577"/>
                  <a:pt x="358003" y="964387"/>
                  <a:pt x="351691" y="964387"/>
                </a:cubicBezTo>
                <a:cubicBezTo>
                  <a:pt x="348985" y="964387"/>
                  <a:pt x="346280" y="962577"/>
                  <a:pt x="343574" y="962577"/>
                </a:cubicBezTo>
                <a:lnTo>
                  <a:pt x="343574" y="1193235"/>
                </a:lnTo>
                <a:cubicBezTo>
                  <a:pt x="343574" y="1200246"/>
                  <a:pt x="341770" y="1206973"/>
                  <a:pt x="338544" y="1213121"/>
                </a:cubicBezTo>
                <a:lnTo>
                  <a:pt x="326864" y="1227245"/>
                </a:lnTo>
                <a:lnTo>
                  <a:pt x="324974" y="1229530"/>
                </a:lnTo>
                <a:cubicBezTo>
                  <a:pt x="313589" y="1238915"/>
                  <a:pt x="298032" y="1244794"/>
                  <a:pt x="281348" y="1244794"/>
                </a:cubicBezTo>
                <a:cubicBezTo>
                  <a:pt x="264213" y="1244794"/>
                  <a:pt x="248882" y="1238462"/>
                  <a:pt x="237158" y="1229417"/>
                </a:cubicBezTo>
                <a:cubicBezTo>
                  <a:pt x="226336" y="1238462"/>
                  <a:pt x="211005" y="1244794"/>
                  <a:pt x="193870" y="1244794"/>
                </a:cubicBezTo>
                <a:cubicBezTo>
                  <a:pt x="159601" y="1244794"/>
                  <a:pt x="132546" y="1221276"/>
                  <a:pt x="132546" y="1193235"/>
                </a:cubicBezTo>
                <a:lnTo>
                  <a:pt x="132546" y="920969"/>
                </a:lnTo>
                <a:cubicBezTo>
                  <a:pt x="129840" y="921873"/>
                  <a:pt x="127135" y="921873"/>
                  <a:pt x="124429" y="922778"/>
                </a:cubicBezTo>
                <a:cubicBezTo>
                  <a:pt x="123528" y="922778"/>
                  <a:pt x="121724" y="922778"/>
                  <a:pt x="120822" y="922778"/>
                </a:cubicBezTo>
                <a:cubicBezTo>
                  <a:pt x="119920" y="922778"/>
                  <a:pt x="118117" y="922778"/>
                  <a:pt x="116313" y="922778"/>
                </a:cubicBezTo>
                <a:cubicBezTo>
                  <a:pt x="92865" y="920064"/>
                  <a:pt x="73927" y="898355"/>
                  <a:pt x="73927" y="871219"/>
                </a:cubicBezTo>
                <a:lnTo>
                  <a:pt x="73927" y="712020"/>
                </a:lnTo>
                <a:lnTo>
                  <a:pt x="73927" y="652320"/>
                </a:lnTo>
                <a:lnTo>
                  <a:pt x="73927" y="627897"/>
                </a:lnTo>
                <a:cubicBezTo>
                  <a:pt x="73927" y="582670"/>
                  <a:pt x="113608" y="545584"/>
                  <a:pt x="163208" y="545584"/>
                </a:cubicBezTo>
                <a:lnTo>
                  <a:pt x="312912" y="545584"/>
                </a:lnTo>
                <a:cubicBezTo>
                  <a:pt x="318323" y="545584"/>
                  <a:pt x="325537" y="546489"/>
                  <a:pt x="332752" y="547393"/>
                </a:cubicBezTo>
                <a:cubicBezTo>
                  <a:pt x="350789" y="531112"/>
                  <a:pt x="375138" y="522066"/>
                  <a:pt x="402193" y="522066"/>
                </a:cubicBezTo>
                <a:close/>
                <a:moveTo>
                  <a:pt x="743447" y="362855"/>
                </a:moveTo>
                <a:cubicBezTo>
                  <a:pt x="708123" y="362855"/>
                  <a:pt x="679140" y="390805"/>
                  <a:pt x="679140" y="426871"/>
                </a:cubicBezTo>
                <a:cubicBezTo>
                  <a:pt x="679140" y="461133"/>
                  <a:pt x="708123" y="489985"/>
                  <a:pt x="743447" y="489985"/>
                </a:cubicBezTo>
                <a:cubicBezTo>
                  <a:pt x="777864" y="489985"/>
                  <a:pt x="806848" y="461133"/>
                  <a:pt x="806848" y="426871"/>
                </a:cubicBezTo>
                <a:cubicBezTo>
                  <a:pt x="806848" y="390805"/>
                  <a:pt x="777864" y="362855"/>
                  <a:pt x="743447" y="362855"/>
                </a:cubicBezTo>
                <a:close/>
                <a:moveTo>
                  <a:pt x="243939" y="362855"/>
                </a:moveTo>
                <a:cubicBezTo>
                  <a:pt x="208775" y="362855"/>
                  <a:pt x="180825" y="390805"/>
                  <a:pt x="180825" y="426871"/>
                </a:cubicBezTo>
                <a:cubicBezTo>
                  <a:pt x="180825" y="461133"/>
                  <a:pt x="208775" y="489985"/>
                  <a:pt x="243939" y="489985"/>
                </a:cubicBezTo>
                <a:cubicBezTo>
                  <a:pt x="280004" y="489985"/>
                  <a:pt x="308857" y="461133"/>
                  <a:pt x="308857" y="426871"/>
                </a:cubicBezTo>
                <a:cubicBezTo>
                  <a:pt x="308857" y="390805"/>
                  <a:pt x="280004" y="362855"/>
                  <a:pt x="243939" y="362855"/>
                </a:cubicBezTo>
                <a:close/>
                <a:moveTo>
                  <a:pt x="743447" y="326789"/>
                </a:moveTo>
                <a:cubicBezTo>
                  <a:pt x="797790" y="326789"/>
                  <a:pt x="842171" y="371871"/>
                  <a:pt x="842171" y="426871"/>
                </a:cubicBezTo>
                <a:cubicBezTo>
                  <a:pt x="842171" y="480067"/>
                  <a:pt x="797790" y="525149"/>
                  <a:pt x="743447" y="525149"/>
                </a:cubicBezTo>
                <a:cubicBezTo>
                  <a:pt x="688197" y="525149"/>
                  <a:pt x="643816" y="480067"/>
                  <a:pt x="643816" y="426871"/>
                </a:cubicBezTo>
                <a:cubicBezTo>
                  <a:pt x="643816" y="371871"/>
                  <a:pt x="688197" y="326789"/>
                  <a:pt x="743447" y="326789"/>
                </a:cubicBezTo>
                <a:close/>
                <a:moveTo>
                  <a:pt x="243939" y="326789"/>
                </a:moveTo>
                <a:cubicBezTo>
                  <a:pt x="298939" y="326789"/>
                  <a:pt x="344020" y="371871"/>
                  <a:pt x="344020" y="426871"/>
                </a:cubicBezTo>
                <a:cubicBezTo>
                  <a:pt x="344020" y="480067"/>
                  <a:pt x="298939" y="525149"/>
                  <a:pt x="243939" y="525149"/>
                </a:cubicBezTo>
                <a:cubicBezTo>
                  <a:pt x="189841" y="525149"/>
                  <a:pt x="145661" y="480067"/>
                  <a:pt x="145661" y="426871"/>
                </a:cubicBezTo>
                <a:cubicBezTo>
                  <a:pt x="145661" y="371871"/>
                  <a:pt x="189841" y="326789"/>
                  <a:pt x="243939" y="326789"/>
                </a:cubicBezTo>
                <a:close/>
                <a:moveTo>
                  <a:pt x="488393" y="293622"/>
                </a:moveTo>
                <a:cubicBezTo>
                  <a:pt x="443802" y="293622"/>
                  <a:pt x="408311" y="330022"/>
                  <a:pt x="408311" y="374613"/>
                </a:cubicBezTo>
                <a:cubicBezTo>
                  <a:pt x="408311" y="418293"/>
                  <a:pt x="443802" y="453784"/>
                  <a:pt x="488393" y="453784"/>
                </a:cubicBezTo>
                <a:cubicBezTo>
                  <a:pt x="532073" y="453784"/>
                  <a:pt x="568474" y="418293"/>
                  <a:pt x="568474" y="374613"/>
                </a:cubicBezTo>
                <a:cubicBezTo>
                  <a:pt x="568474" y="330022"/>
                  <a:pt x="532073" y="293622"/>
                  <a:pt x="488393" y="293622"/>
                </a:cubicBezTo>
                <a:close/>
                <a:moveTo>
                  <a:pt x="488393" y="259041"/>
                </a:moveTo>
                <a:cubicBezTo>
                  <a:pt x="552093" y="259041"/>
                  <a:pt x="603054" y="310912"/>
                  <a:pt x="603054" y="374613"/>
                </a:cubicBezTo>
                <a:cubicBezTo>
                  <a:pt x="603054" y="438314"/>
                  <a:pt x="552093" y="489274"/>
                  <a:pt x="488393" y="489274"/>
                </a:cubicBezTo>
                <a:cubicBezTo>
                  <a:pt x="424692" y="489274"/>
                  <a:pt x="372821" y="438314"/>
                  <a:pt x="372821" y="374613"/>
                </a:cubicBezTo>
                <a:cubicBezTo>
                  <a:pt x="372821" y="310912"/>
                  <a:pt x="424692" y="259041"/>
                  <a:pt x="488393" y="259041"/>
                </a:cubicBezTo>
                <a:close/>
                <a:moveTo>
                  <a:pt x="931401" y="191291"/>
                </a:moveTo>
                <a:cubicBezTo>
                  <a:pt x="932297" y="191291"/>
                  <a:pt x="932297" y="191291"/>
                  <a:pt x="932297" y="191291"/>
                </a:cubicBezTo>
                <a:cubicBezTo>
                  <a:pt x="934985" y="191291"/>
                  <a:pt x="936777" y="191291"/>
                  <a:pt x="938568" y="192192"/>
                </a:cubicBezTo>
                <a:cubicBezTo>
                  <a:pt x="938568" y="192192"/>
                  <a:pt x="938568" y="192192"/>
                  <a:pt x="938568" y="193092"/>
                </a:cubicBezTo>
                <a:cubicBezTo>
                  <a:pt x="941256" y="193092"/>
                  <a:pt x="942152" y="193993"/>
                  <a:pt x="943944" y="195794"/>
                </a:cubicBezTo>
                <a:cubicBezTo>
                  <a:pt x="943944" y="195794"/>
                  <a:pt x="944840" y="195794"/>
                  <a:pt x="944840" y="196694"/>
                </a:cubicBezTo>
                <a:lnTo>
                  <a:pt x="982467" y="234516"/>
                </a:lnTo>
                <a:cubicBezTo>
                  <a:pt x="989634" y="241720"/>
                  <a:pt x="989634" y="251626"/>
                  <a:pt x="982467" y="258830"/>
                </a:cubicBezTo>
                <a:cubicBezTo>
                  <a:pt x="978883" y="262432"/>
                  <a:pt x="975300" y="264233"/>
                  <a:pt x="970820" y="264233"/>
                </a:cubicBezTo>
                <a:cubicBezTo>
                  <a:pt x="965445" y="264233"/>
                  <a:pt x="960966" y="262432"/>
                  <a:pt x="957382" y="258830"/>
                </a:cubicBezTo>
                <a:lnTo>
                  <a:pt x="950215" y="250725"/>
                </a:lnTo>
                <a:lnTo>
                  <a:pt x="950215" y="360588"/>
                </a:lnTo>
                <a:cubicBezTo>
                  <a:pt x="950215" y="370494"/>
                  <a:pt x="941256" y="377698"/>
                  <a:pt x="932297" y="377698"/>
                </a:cubicBezTo>
                <a:cubicBezTo>
                  <a:pt x="922442" y="377698"/>
                  <a:pt x="915275" y="370494"/>
                  <a:pt x="915275" y="360588"/>
                </a:cubicBezTo>
                <a:lnTo>
                  <a:pt x="915275" y="250725"/>
                </a:lnTo>
                <a:lnTo>
                  <a:pt x="907212" y="258830"/>
                </a:lnTo>
                <a:cubicBezTo>
                  <a:pt x="900045" y="265133"/>
                  <a:pt x="888398" y="265133"/>
                  <a:pt x="882127" y="258830"/>
                </a:cubicBezTo>
                <a:cubicBezTo>
                  <a:pt x="874960" y="251626"/>
                  <a:pt x="874960" y="241720"/>
                  <a:pt x="882127" y="234516"/>
                </a:cubicBezTo>
                <a:lnTo>
                  <a:pt x="919755" y="196694"/>
                </a:lnTo>
                <a:cubicBezTo>
                  <a:pt x="921546" y="194893"/>
                  <a:pt x="923338" y="193092"/>
                  <a:pt x="925130" y="193092"/>
                </a:cubicBezTo>
                <a:cubicBezTo>
                  <a:pt x="926026" y="193092"/>
                  <a:pt x="926922" y="192192"/>
                  <a:pt x="926922" y="192192"/>
                </a:cubicBezTo>
                <a:cubicBezTo>
                  <a:pt x="927818" y="192192"/>
                  <a:pt x="929609" y="191291"/>
                  <a:pt x="931401" y="191291"/>
                </a:cubicBezTo>
                <a:close/>
                <a:moveTo>
                  <a:pt x="54650" y="191291"/>
                </a:moveTo>
                <a:cubicBezTo>
                  <a:pt x="55546" y="191291"/>
                  <a:pt x="55546" y="191291"/>
                  <a:pt x="56442" y="191291"/>
                </a:cubicBezTo>
                <a:cubicBezTo>
                  <a:pt x="58234" y="191291"/>
                  <a:pt x="60026" y="191291"/>
                  <a:pt x="61817" y="192192"/>
                </a:cubicBezTo>
                <a:cubicBezTo>
                  <a:pt x="61817" y="192192"/>
                  <a:pt x="61817" y="192192"/>
                  <a:pt x="62713" y="193092"/>
                </a:cubicBezTo>
                <a:cubicBezTo>
                  <a:pt x="63609" y="193092"/>
                  <a:pt x="65401" y="193993"/>
                  <a:pt x="67193" y="195794"/>
                </a:cubicBezTo>
                <a:cubicBezTo>
                  <a:pt x="68089" y="195794"/>
                  <a:pt x="68089" y="195794"/>
                  <a:pt x="68089" y="196694"/>
                </a:cubicBezTo>
                <a:lnTo>
                  <a:pt x="105716" y="234516"/>
                </a:lnTo>
                <a:cubicBezTo>
                  <a:pt x="112883" y="241720"/>
                  <a:pt x="112883" y="251626"/>
                  <a:pt x="105716" y="258830"/>
                </a:cubicBezTo>
                <a:cubicBezTo>
                  <a:pt x="102132" y="262432"/>
                  <a:pt x="97653" y="264233"/>
                  <a:pt x="94069" y="264233"/>
                </a:cubicBezTo>
                <a:cubicBezTo>
                  <a:pt x="88694" y="264233"/>
                  <a:pt x="84215" y="262432"/>
                  <a:pt x="80631" y="258830"/>
                </a:cubicBezTo>
                <a:lnTo>
                  <a:pt x="72568" y="250725"/>
                </a:lnTo>
                <a:lnTo>
                  <a:pt x="72568" y="360588"/>
                </a:lnTo>
                <a:cubicBezTo>
                  <a:pt x="72568" y="370494"/>
                  <a:pt x="65401" y="377698"/>
                  <a:pt x="55546" y="377698"/>
                </a:cubicBezTo>
                <a:cubicBezTo>
                  <a:pt x="45691" y="377698"/>
                  <a:pt x="38524" y="370494"/>
                  <a:pt x="38524" y="360588"/>
                </a:cubicBezTo>
                <a:lnTo>
                  <a:pt x="38524" y="250725"/>
                </a:lnTo>
                <a:lnTo>
                  <a:pt x="30461" y="258830"/>
                </a:lnTo>
                <a:cubicBezTo>
                  <a:pt x="23294" y="265133"/>
                  <a:pt x="11647" y="265133"/>
                  <a:pt x="5376" y="258830"/>
                </a:cubicBezTo>
                <a:cubicBezTo>
                  <a:pt x="-1791" y="251626"/>
                  <a:pt x="-1791" y="241720"/>
                  <a:pt x="5376" y="234516"/>
                </a:cubicBezTo>
                <a:lnTo>
                  <a:pt x="43004" y="196694"/>
                </a:lnTo>
                <a:cubicBezTo>
                  <a:pt x="44795" y="194893"/>
                  <a:pt x="46587" y="193092"/>
                  <a:pt x="48379" y="193092"/>
                </a:cubicBezTo>
                <a:cubicBezTo>
                  <a:pt x="49275" y="193092"/>
                  <a:pt x="50171" y="192192"/>
                  <a:pt x="50171" y="192192"/>
                </a:cubicBezTo>
                <a:cubicBezTo>
                  <a:pt x="51067" y="192192"/>
                  <a:pt x="52858" y="191291"/>
                  <a:pt x="54650" y="191291"/>
                </a:cubicBezTo>
                <a:close/>
                <a:moveTo>
                  <a:pt x="779500" y="75720"/>
                </a:moveTo>
                <a:cubicBezTo>
                  <a:pt x="780403" y="75720"/>
                  <a:pt x="781306" y="75720"/>
                  <a:pt x="781306" y="75720"/>
                </a:cubicBezTo>
                <a:cubicBezTo>
                  <a:pt x="783112" y="75720"/>
                  <a:pt x="784918" y="75720"/>
                  <a:pt x="787626" y="76620"/>
                </a:cubicBezTo>
                <a:cubicBezTo>
                  <a:pt x="789432" y="77521"/>
                  <a:pt x="791238" y="78421"/>
                  <a:pt x="792141" y="80222"/>
                </a:cubicBezTo>
                <a:lnTo>
                  <a:pt x="793946" y="80222"/>
                </a:lnTo>
                <a:lnTo>
                  <a:pt x="830965" y="118043"/>
                </a:lnTo>
                <a:cubicBezTo>
                  <a:pt x="838188" y="124347"/>
                  <a:pt x="838188" y="136054"/>
                  <a:pt x="830965" y="143258"/>
                </a:cubicBezTo>
                <a:cubicBezTo>
                  <a:pt x="827353" y="146860"/>
                  <a:pt x="822839" y="148661"/>
                  <a:pt x="819227" y="148661"/>
                </a:cubicBezTo>
                <a:cubicBezTo>
                  <a:pt x="814713" y="148661"/>
                  <a:pt x="810199" y="146860"/>
                  <a:pt x="806587" y="143258"/>
                </a:cubicBezTo>
                <a:lnTo>
                  <a:pt x="798461" y="134253"/>
                </a:lnTo>
                <a:lnTo>
                  <a:pt x="798461" y="245015"/>
                </a:lnTo>
                <a:cubicBezTo>
                  <a:pt x="798461" y="254020"/>
                  <a:pt x="790335" y="262125"/>
                  <a:pt x="780403" y="262125"/>
                </a:cubicBezTo>
                <a:cubicBezTo>
                  <a:pt x="771374" y="262125"/>
                  <a:pt x="763248" y="254020"/>
                  <a:pt x="763248" y="245015"/>
                </a:cubicBezTo>
                <a:lnTo>
                  <a:pt x="763248" y="134253"/>
                </a:lnTo>
                <a:lnTo>
                  <a:pt x="755122" y="143258"/>
                </a:lnTo>
                <a:cubicBezTo>
                  <a:pt x="748802" y="149561"/>
                  <a:pt x="737064" y="149561"/>
                  <a:pt x="729841" y="143258"/>
                </a:cubicBezTo>
                <a:cubicBezTo>
                  <a:pt x="723521" y="136054"/>
                  <a:pt x="723521" y="124347"/>
                  <a:pt x="729841" y="118043"/>
                </a:cubicBezTo>
                <a:lnTo>
                  <a:pt x="768666" y="80222"/>
                </a:lnTo>
                <a:cubicBezTo>
                  <a:pt x="769568" y="78421"/>
                  <a:pt x="772277" y="77521"/>
                  <a:pt x="773180" y="76620"/>
                </a:cubicBezTo>
                <a:cubicBezTo>
                  <a:pt x="774083" y="76620"/>
                  <a:pt x="774986" y="76620"/>
                  <a:pt x="774986" y="76620"/>
                </a:cubicBezTo>
                <a:cubicBezTo>
                  <a:pt x="776792" y="75720"/>
                  <a:pt x="777694" y="75720"/>
                  <a:pt x="779500" y="75720"/>
                </a:cubicBezTo>
                <a:close/>
                <a:moveTo>
                  <a:pt x="205627" y="75720"/>
                </a:moveTo>
                <a:cubicBezTo>
                  <a:pt x="206530" y="75720"/>
                  <a:pt x="207433" y="75720"/>
                  <a:pt x="208336" y="75720"/>
                </a:cubicBezTo>
                <a:cubicBezTo>
                  <a:pt x="209239" y="75720"/>
                  <a:pt x="211947" y="75720"/>
                  <a:pt x="213753" y="76620"/>
                </a:cubicBezTo>
                <a:cubicBezTo>
                  <a:pt x="215559" y="77521"/>
                  <a:pt x="218268" y="78421"/>
                  <a:pt x="219171" y="80222"/>
                </a:cubicBezTo>
                <a:lnTo>
                  <a:pt x="257995" y="118043"/>
                </a:lnTo>
                <a:cubicBezTo>
                  <a:pt x="264315" y="124347"/>
                  <a:pt x="264315" y="136054"/>
                  <a:pt x="257995" y="143258"/>
                </a:cubicBezTo>
                <a:cubicBezTo>
                  <a:pt x="254383" y="146860"/>
                  <a:pt x="249869" y="148661"/>
                  <a:pt x="245354" y="148661"/>
                </a:cubicBezTo>
                <a:cubicBezTo>
                  <a:pt x="240840" y="148661"/>
                  <a:pt x="236325" y="146860"/>
                  <a:pt x="232714" y="143258"/>
                </a:cubicBezTo>
                <a:lnTo>
                  <a:pt x="224588" y="134253"/>
                </a:lnTo>
                <a:lnTo>
                  <a:pt x="224588" y="245015"/>
                </a:lnTo>
                <a:cubicBezTo>
                  <a:pt x="224588" y="254020"/>
                  <a:pt x="217365" y="262125"/>
                  <a:pt x="207433" y="262125"/>
                </a:cubicBezTo>
                <a:cubicBezTo>
                  <a:pt x="197501" y="262125"/>
                  <a:pt x="189375" y="254020"/>
                  <a:pt x="189375" y="245015"/>
                </a:cubicBezTo>
                <a:lnTo>
                  <a:pt x="189375" y="134253"/>
                </a:lnTo>
                <a:lnTo>
                  <a:pt x="181249" y="143258"/>
                </a:lnTo>
                <a:cubicBezTo>
                  <a:pt x="174929" y="149561"/>
                  <a:pt x="164094" y="149561"/>
                  <a:pt x="156871" y="143258"/>
                </a:cubicBezTo>
                <a:cubicBezTo>
                  <a:pt x="149648" y="136054"/>
                  <a:pt x="149648" y="124347"/>
                  <a:pt x="156871" y="118043"/>
                </a:cubicBezTo>
                <a:lnTo>
                  <a:pt x="194793" y="80222"/>
                </a:lnTo>
                <a:cubicBezTo>
                  <a:pt x="196598" y="78421"/>
                  <a:pt x="198404" y="77521"/>
                  <a:pt x="199307" y="76620"/>
                </a:cubicBezTo>
                <a:cubicBezTo>
                  <a:pt x="200210" y="76620"/>
                  <a:pt x="201113" y="76620"/>
                  <a:pt x="202016" y="76620"/>
                </a:cubicBezTo>
                <a:cubicBezTo>
                  <a:pt x="203821" y="75720"/>
                  <a:pt x="204724" y="75720"/>
                  <a:pt x="205627" y="75720"/>
                </a:cubicBezTo>
                <a:close/>
                <a:moveTo>
                  <a:pt x="488049" y="39852"/>
                </a:moveTo>
                <a:cubicBezTo>
                  <a:pt x="489855" y="39852"/>
                  <a:pt x="490757" y="39852"/>
                  <a:pt x="492563" y="39852"/>
                </a:cubicBezTo>
                <a:cubicBezTo>
                  <a:pt x="493466" y="39852"/>
                  <a:pt x="493466" y="39852"/>
                  <a:pt x="494369" y="39852"/>
                </a:cubicBezTo>
                <a:cubicBezTo>
                  <a:pt x="496175" y="39852"/>
                  <a:pt x="497981" y="39852"/>
                  <a:pt x="499786" y="39852"/>
                </a:cubicBezTo>
                <a:cubicBezTo>
                  <a:pt x="500689" y="39852"/>
                  <a:pt x="500689" y="39852"/>
                  <a:pt x="500689" y="39852"/>
                </a:cubicBezTo>
                <a:cubicBezTo>
                  <a:pt x="502495" y="40752"/>
                  <a:pt x="504301" y="42553"/>
                  <a:pt x="506107" y="43454"/>
                </a:cubicBezTo>
                <a:lnTo>
                  <a:pt x="544931" y="82176"/>
                </a:lnTo>
                <a:cubicBezTo>
                  <a:pt x="551251" y="88480"/>
                  <a:pt x="551251" y="100186"/>
                  <a:pt x="544931" y="106490"/>
                </a:cubicBezTo>
                <a:cubicBezTo>
                  <a:pt x="540416" y="110992"/>
                  <a:pt x="535902" y="111893"/>
                  <a:pt x="531388" y="111893"/>
                </a:cubicBezTo>
                <a:cubicBezTo>
                  <a:pt x="526873" y="111893"/>
                  <a:pt x="522359" y="110992"/>
                  <a:pt x="519650" y="106490"/>
                </a:cubicBezTo>
                <a:lnTo>
                  <a:pt x="510621" y="98385"/>
                </a:lnTo>
                <a:lnTo>
                  <a:pt x="510621" y="208248"/>
                </a:lnTo>
                <a:cubicBezTo>
                  <a:pt x="510621" y="218154"/>
                  <a:pt x="503398" y="226259"/>
                  <a:pt x="493466" y="226259"/>
                </a:cubicBezTo>
                <a:cubicBezTo>
                  <a:pt x="483534" y="226259"/>
                  <a:pt x="475408" y="218154"/>
                  <a:pt x="475408" y="208248"/>
                </a:cubicBezTo>
                <a:lnTo>
                  <a:pt x="475408" y="98385"/>
                </a:lnTo>
                <a:lnTo>
                  <a:pt x="467282" y="106490"/>
                </a:lnTo>
                <a:cubicBezTo>
                  <a:pt x="460962" y="113694"/>
                  <a:pt x="450127" y="113694"/>
                  <a:pt x="442904" y="106490"/>
                </a:cubicBezTo>
                <a:cubicBezTo>
                  <a:pt x="436584" y="100186"/>
                  <a:pt x="436584" y="88480"/>
                  <a:pt x="442904" y="82176"/>
                </a:cubicBezTo>
                <a:lnTo>
                  <a:pt x="480826" y="43454"/>
                </a:lnTo>
                <a:cubicBezTo>
                  <a:pt x="482631" y="42553"/>
                  <a:pt x="484437" y="41653"/>
                  <a:pt x="486243" y="40752"/>
                </a:cubicBezTo>
                <a:cubicBezTo>
                  <a:pt x="486243" y="39852"/>
                  <a:pt x="487146" y="39852"/>
                  <a:pt x="488049" y="39852"/>
                </a:cubicBezTo>
                <a:close/>
                <a:moveTo>
                  <a:pt x="624077" y="0"/>
                </a:moveTo>
                <a:cubicBezTo>
                  <a:pt x="624980" y="0"/>
                  <a:pt x="625883" y="0"/>
                  <a:pt x="626785" y="0"/>
                </a:cubicBezTo>
                <a:cubicBezTo>
                  <a:pt x="627688" y="0"/>
                  <a:pt x="630397" y="0"/>
                  <a:pt x="631300" y="896"/>
                </a:cubicBezTo>
                <a:cubicBezTo>
                  <a:pt x="631300" y="896"/>
                  <a:pt x="631300" y="896"/>
                  <a:pt x="632203" y="896"/>
                </a:cubicBezTo>
                <a:cubicBezTo>
                  <a:pt x="634009" y="1792"/>
                  <a:pt x="636717" y="2688"/>
                  <a:pt x="637620" y="4481"/>
                </a:cubicBezTo>
                <a:lnTo>
                  <a:pt x="675543" y="42121"/>
                </a:lnTo>
                <a:cubicBezTo>
                  <a:pt x="682766" y="49291"/>
                  <a:pt x="682766" y="60942"/>
                  <a:pt x="675543" y="67215"/>
                </a:cubicBezTo>
                <a:cubicBezTo>
                  <a:pt x="672834" y="71696"/>
                  <a:pt x="668319" y="72592"/>
                  <a:pt x="663805" y="72592"/>
                </a:cubicBezTo>
                <a:cubicBezTo>
                  <a:pt x="659290" y="72592"/>
                  <a:pt x="654776" y="71696"/>
                  <a:pt x="651164" y="67215"/>
                </a:cubicBezTo>
                <a:lnTo>
                  <a:pt x="643038" y="59149"/>
                </a:lnTo>
                <a:lnTo>
                  <a:pt x="643038" y="168486"/>
                </a:lnTo>
                <a:cubicBezTo>
                  <a:pt x="643038" y="178345"/>
                  <a:pt x="635815" y="186411"/>
                  <a:pt x="625883" y="186411"/>
                </a:cubicBezTo>
                <a:cubicBezTo>
                  <a:pt x="615950" y="186411"/>
                  <a:pt x="607824" y="178345"/>
                  <a:pt x="607824" y="168486"/>
                </a:cubicBezTo>
                <a:lnTo>
                  <a:pt x="607824" y="59149"/>
                </a:lnTo>
                <a:lnTo>
                  <a:pt x="599698" y="67215"/>
                </a:lnTo>
                <a:cubicBezTo>
                  <a:pt x="592475" y="74385"/>
                  <a:pt x="582543" y="74385"/>
                  <a:pt x="575319" y="67215"/>
                </a:cubicBezTo>
                <a:cubicBezTo>
                  <a:pt x="568096" y="60942"/>
                  <a:pt x="568096" y="49291"/>
                  <a:pt x="575319" y="42121"/>
                </a:cubicBezTo>
                <a:lnTo>
                  <a:pt x="613242" y="4481"/>
                </a:lnTo>
                <a:cubicBezTo>
                  <a:pt x="615048" y="2688"/>
                  <a:pt x="616853" y="2688"/>
                  <a:pt x="617756" y="1792"/>
                </a:cubicBezTo>
                <a:cubicBezTo>
                  <a:pt x="618659" y="896"/>
                  <a:pt x="619562" y="896"/>
                  <a:pt x="620465" y="896"/>
                </a:cubicBezTo>
                <a:cubicBezTo>
                  <a:pt x="621368" y="0"/>
                  <a:pt x="623174" y="0"/>
                  <a:pt x="624077" y="0"/>
                </a:cubicBezTo>
                <a:close/>
                <a:moveTo>
                  <a:pt x="357528" y="0"/>
                </a:moveTo>
                <a:cubicBezTo>
                  <a:pt x="358424" y="0"/>
                  <a:pt x="358424" y="0"/>
                  <a:pt x="358424" y="0"/>
                </a:cubicBezTo>
                <a:cubicBezTo>
                  <a:pt x="361112" y="0"/>
                  <a:pt x="362904" y="0"/>
                  <a:pt x="364695" y="896"/>
                </a:cubicBezTo>
                <a:cubicBezTo>
                  <a:pt x="367383" y="1792"/>
                  <a:pt x="369175" y="2688"/>
                  <a:pt x="370071" y="4481"/>
                </a:cubicBezTo>
                <a:lnTo>
                  <a:pt x="370967" y="4481"/>
                </a:lnTo>
                <a:lnTo>
                  <a:pt x="408594" y="42121"/>
                </a:lnTo>
                <a:cubicBezTo>
                  <a:pt x="415761" y="49291"/>
                  <a:pt x="415761" y="60942"/>
                  <a:pt x="408594" y="67215"/>
                </a:cubicBezTo>
                <a:cubicBezTo>
                  <a:pt x="405010" y="71696"/>
                  <a:pt x="400531" y="72592"/>
                  <a:pt x="396947" y="72592"/>
                </a:cubicBezTo>
                <a:cubicBezTo>
                  <a:pt x="391572" y="72592"/>
                  <a:pt x="387988" y="71696"/>
                  <a:pt x="383509" y="67215"/>
                </a:cubicBezTo>
                <a:lnTo>
                  <a:pt x="376342" y="59149"/>
                </a:lnTo>
                <a:lnTo>
                  <a:pt x="376342" y="168486"/>
                </a:lnTo>
                <a:cubicBezTo>
                  <a:pt x="376342" y="178345"/>
                  <a:pt x="368279" y="186411"/>
                  <a:pt x="358424" y="186411"/>
                </a:cubicBezTo>
                <a:cubicBezTo>
                  <a:pt x="349465" y="186411"/>
                  <a:pt x="340506" y="178345"/>
                  <a:pt x="340506" y="168486"/>
                </a:cubicBezTo>
                <a:lnTo>
                  <a:pt x="340506" y="59149"/>
                </a:lnTo>
                <a:lnTo>
                  <a:pt x="333339" y="67215"/>
                </a:lnTo>
                <a:cubicBezTo>
                  <a:pt x="326172" y="74385"/>
                  <a:pt x="315421" y="74385"/>
                  <a:pt x="308254" y="67215"/>
                </a:cubicBezTo>
                <a:cubicBezTo>
                  <a:pt x="301087" y="60942"/>
                  <a:pt x="301087" y="49291"/>
                  <a:pt x="308254" y="42121"/>
                </a:cubicBezTo>
                <a:lnTo>
                  <a:pt x="345882" y="4481"/>
                </a:lnTo>
                <a:cubicBezTo>
                  <a:pt x="347673" y="2688"/>
                  <a:pt x="349465" y="2688"/>
                  <a:pt x="351257" y="1792"/>
                </a:cubicBezTo>
                <a:cubicBezTo>
                  <a:pt x="352153" y="896"/>
                  <a:pt x="353049" y="896"/>
                  <a:pt x="353049" y="896"/>
                </a:cubicBezTo>
                <a:cubicBezTo>
                  <a:pt x="354840" y="0"/>
                  <a:pt x="355736" y="0"/>
                  <a:pt x="357528" y="0"/>
                </a:cubicBezTo>
                <a:close/>
              </a:path>
            </a:pathLst>
          </a:custGeom>
          <a:solidFill>
            <a:schemeClr val="accent4"/>
          </a:solidFill>
          <a:ln>
            <a:noFill/>
          </a:ln>
          <a:effectLst/>
        </p:spPr>
        <p:txBody>
          <a:bodyPr wrap="square" anchor="ctr">
            <a:noAutofit/>
          </a:bodyPr>
          <a:lstStyle/>
          <a:p>
            <a:endParaRPr lang="en-US" dirty="0">
              <a:latin typeface="Poppins" panose="00000500000000000000" pitchFamily="2" charset="0"/>
            </a:endParaRPr>
          </a:p>
        </p:txBody>
      </p:sp>
      <p:sp>
        <p:nvSpPr>
          <p:cNvPr id="87" name="Freeform: Shape 86">
            <a:extLst>
              <a:ext uri="{FF2B5EF4-FFF2-40B4-BE49-F238E27FC236}">
                <a16:creationId xmlns:a16="http://schemas.microsoft.com/office/drawing/2014/main" id="{439D6155-99A9-44F6-8FA6-FA2D235410AC}"/>
              </a:ext>
            </a:extLst>
          </p:cNvPr>
          <p:cNvSpPr>
            <a:spLocks noChangeArrowheads="1"/>
          </p:cNvSpPr>
          <p:nvPr/>
        </p:nvSpPr>
        <p:spPr bwMode="auto">
          <a:xfrm>
            <a:off x="14375771" y="7510593"/>
            <a:ext cx="1346105" cy="1114960"/>
          </a:xfrm>
          <a:custGeom>
            <a:avLst/>
            <a:gdLst>
              <a:gd name="connsiteX0" fmla="*/ 1084111 w 1346105"/>
              <a:gd name="connsiteY0" fmla="*/ 964926 h 1114960"/>
              <a:gd name="connsiteX1" fmla="*/ 1084111 w 1346105"/>
              <a:gd name="connsiteY1" fmla="*/ 968541 h 1114960"/>
              <a:gd name="connsiteX2" fmla="*/ 1084111 w 1346105"/>
              <a:gd name="connsiteY2" fmla="*/ 1005598 h 1114960"/>
              <a:gd name="connsiteX3" fmla="*/ 1296416 w 1346105"/>
              <a:gd name="connsiteY3" fmla="*/ 1005598 h 1114960"/>
              <a:gd name="connsiteX4" fmla="*/ 1310871 w 1346105"/>
              <a:gd name="connsiteY4" fmla="*/ 990233 h 1114960"/>
              <a:gd name="connsiteX5" fmla="*/ 1310871 w 1346105"/>
              <a:gd name="connsiteY5" fmla="*/ 964926 h 1114960"/>
              <a:gd name="connsiteX6" fmla="*/ 637819 w 1346105"/>
              <a:gd name="connsiteY6" fmla="*/ 964926 h 1114960"/>
              <a:gd name="connsiteX7" fmla="*/ 637819 w 1346105"/>
              <a:gd name="connsiteY7" fmla="*/ 968541 h 1114960"/>
              <a:gd name="connsiteX8" fmla="*/ 637819 w 1346105"/>
              <a:gd name="connsiteY8" fmla="*/ 1005598 h 1114960"/>
              <a:gd name="connsiteX9" fmla="*/ 708286 w 1346105"/>
              <a:gd name="connsiteY9" fmla="*/ 1005598 h 1114960"/>
              <a:gd name="connsiteX10" fmla="*/ 708286 w 1346105"/>
              <a:gd name="connsiteY10" fmla="*/ 968541 h 1114960"/>
              <a:gd name="connsiteX11" fmla="*/ 708286 w 1346105"/>
              <a:gd name="connsiteY11" fmla="*/ 964926 h 1114960"/>
              <a:gd name="connsiteX12" fmla="*/ 34330 w 1346105"/>
              <a:gd name="connsiteY12" fmla="*/ 964926 h 1114960"/>
              <a:gd name="connsiteX13" fmla="*/ 34330 w 1346105"/>
              <a:gd name="connsiteY13" fmla="*/ 990233 h 1114960"/>
              <a:gd name="connsiteX14" fmla="*/ 48785 w 1346105"/>
              <a:gd name="connsiteY14" fmla="*/ 1005598 h 1114960"/>
              <a:gd name="connsiteX15" fmla="*/ 261090 w 1346105"/>
              <a:gd name="connsiteY15" fmla="*/ 1005598 h 1114960"/>
              <a:gd name="connsiteX16" fmla="*/ 261090 w 1346105"/>
              <a:gd name="connsiteY16" fmla="*/ 968541 h 1114960"/>
              <a:gd name="connsiteX17" fmla="*/ 261994 w 1346105"/>
              <a:gd name="connsiteY17" fmla="*/ 964926 h 1114960"/>
              <a:gd name="connsiteX18" fmla="*/ 814890 w 1346105"/>
              <a:gd name="connsiteY18" fmla="*/ 896235 h 1114960"/>
              <a:gd name="connsiteX19" fmla="*/ 742616 w 1346105"/>
              <a:gd name="connsiteY19" fmla="*/ 968541 h 1114960"/>
              <a:gd name="connsiteX20" fmla="*/ 742616 w 1346105"/>
              <a:gd name="connsiteY20" fmla="*/ 1065250 h 1114960"/>
              <a:gd name="connsiteX21" fmla="*/ 758878 w 1346105"/>
              <a:gd name="connsiteY21" fmla="*/ 1080615 h 1114960"/>
              <a:gd name="connsiteX22" fmla="*/ 1032616 w 1346105"/>
              <a:gd name="connsiteY22" fmla="*/ 1080615 h 1114960"/>
              <a:gd name="connsiteX23" fmla="*/ 1048878 w 1346105"/>
              <a:gd name="connsiteY23" fmla="*/ 1065250 h 1114960"/>
              <a:gd name="connsiteX24" fmla="*/ 1048878 w 1346105"/>
              <a:gd name="connsiteY24" fmla="*/ 968541 h 1114960"/>
              <a:gd name="connsiteX25" fmla="*/ 976603 w 1346105"/>
              <a:gd name="connsiteY25" fmla="*/ 896235 h 1114960"/>
              <a:gd name="connsiteX26" fmla="*/ 368598 w 1346105"/>
              <a:gd name="connsiteY26" fmla="*/ 896235 h 1114960"/>
              <a:gd name="connsiteX27" fmla="*/ 297227 w 1346105"/>
              <a:gd name="connsiteY27" fmla="*/ 968541 h 1114960"/>
              <a:gd name="connsiteX28" fmla="*/ 297227 w 1346105"/>
              <a:gd name="connsiteY28" fmla="*/ 1065250 h 1114960"/>
              <a:gd name="connsiteX29" fmla="*/ 312585 w 1346105"/>
              <a:gd name="connsiteY29" fmla="*/ 1080615 h 1114960"/>
              <a:gd name="connsiteX30" fmla="*/ 587227 w 1346105"/>
              <a:gd name="connsiteY30" fmla="*/ 1080615 h 1114960"/>
              <a:gd name="connsiteX31" fmla="*/ 602585 w 1346105"/>
              <a:gd name="connsiteY31" fmla="*/ 1065250 h 1114960"/>
              <a:gd name="connsiteX32" fmla="*/ 602585 w 1346105"/>
              <a:gd name="connsiteY32" fmla="*/ 968541 h 1114960"/>
              <a:gd name="connsiteX33" fmla="*/ 531214 w 1346105"/>
              <a:gd name="connsiteY33" fmla="*/ 896235 h 1114960"/>
              <a:gd name="connsiteX34" fmla="*/ 896676 w 1346105"/>
              <a:gd name="connsiteY34" fmla="*/ 636216 h 1114960"/>
              <a:gd name="connsiteX35" fmla="*/ 816318 w 1346105"/>
              <a:gd name="connsiteY35" fmla="*/ 716890 h 1114960"/>
              <a:gd name="connsiteX36" fmla="*/ 896676 w 1346105"/>
              <a:gd name="connsiteY36" fmla="*/ 797563 h 1114960"/>
              <a:gd name="connsiteX37" fmla="*/ 976132 w 1346105"/>
              <a:gd name="connsiteY37" fmla="*/ 716890 h 1114960"/>
              <a:gd name="connsiteX38" fmla="*/ 896676 w 1346105"/>
              <a:gd name="connsiteY38" fmla="*/ 636216 h 1114960"/>
              <a:gd name="connsiteX39" fmla="*/ 450330 w 1346105"/>
              <a:gd name="connsiteY39" fmla="*/ 636216 h 1114960"/>
              <a:gd name="connsiteX40" fmla="*/ 370875 w 1346105"/>
              <a:gd name="connsiteY40" fmla="*/ 716890 h 1114960"/>
              <a:gd name="connsiteX41" fmla="*/ 450330 w 1346105"/>
              <a:gd name="connsiteY41" fmla="*/ 797563 h 1114960"/>
              <a:gd name="connsiteX42" fmla="*/ 529786 w 1346105"/>
              <a:gd name="connsiteY42" fmla="*/ 716890 h 1114960"/>
              <a:gd name="connsiteX43" fmla="*/ 450330 w 1346105"/>
              <a:gd name="connsiteY43" fmla="*/ 636216 h 1114960"/>
              <a:gd name="connsiteX44" fmla="*/ 896676 w 1346105"/>
              <a:gd name="connsiteY44" fmla="*/ 601771 h 1114960"/>
              <a:gd name="connsiteX45" fmla="*/ 1011345 w 1346105"/>
              <a:gd name="connsiteY45" fmla="*/ 716890 h 1114960"/>
              <a:gd name="connsiteX46" fmla="*/ 896676 w 1346105"/>
              <a:gd name="connsiteY46" fmla="*/ 832008 h 1114960"/>
              <a:gd name="connsiteX47" fmla="*/ 781105 w 1346105"/>
              <a:gd name="connsiteY47" fmla="*/ 716890 h 1114960"/>
              <a:gd name="connsiteX48" fmla="*/ 896676 w 1346105"/>
              <a:gd name="connsiteY48" fmla="*/ 601771 h 1114960"/>
              <a:gd name="connsiteX49" fmla="*/ 450330 w 1346105"/>
              <a:gd name="connsiteY49" fmla="*/ 601771 h 1114960"/>
              <a:gd name="connsiteX50" fmla="*/ 564999 w 1346105"/>
              <a:gd name="connsiteY50" fmla="*/ 716890 h 1114960"/>
              <a:gd name="connsiteX51" fmla="*/ 450330 w 1346105"/>
              <a:gd name="connsiteY51" fmla="*/ 832008 h 1114960"/>
              <a:gd name="connsiteX52" fmla="*/ 334759 w 1346105"/>
              <a:gd name="connsiteY52" fmla="*/ 716890 h 1114960"/>
              <a:gd name="connsiteX53" fmla="*/ 450330 w 1346105"/>
              <a:gd name="connsiteY53" fmla="*/ 601771 h 1114960"/>
              <a:gd name="connsiteX54" fmla="*/ 130997 w 1346105"/>
              <a:gd name="connsiteY54" fmla="*/ 515727 h 1114960"/>
              <a:gd name="connsiteX55" fmla="*/ 102991 w 1346105"/>
              <a:gd name="connsiteY55" fmla="*/ 540130 h 1114960"/>
              <a:gd name="connsiteX56" fmla="*/ 37944 w 1346105"/>
              <a:gd name="connsiteY56" fmla="*/ 929677 h 1114960"/>
              <a:gd name="connsiteX57" fmla="*/ 269221 w 1346105"/>
              <a:gd name="connsiteY57" fmla="*/ 929677 h 1114960"/>
              <a:gd name="connsiteX58" fmla="*/ 368598 w 1346105"/>
              <a:gd name="connsiteY58" fmla="*/ 860986 h 1114960"/>
              <a:gd name="connsiteX59" fmla="*/ 531214 w 1346105"/>
              <a:gd name="connsiteY59" fmla="*/ 860986 h 1114960"/>
              <a:gd name="connsiteX60" fmla="*/ 630591 w 1346105"/>
              <a:gd name="connsiteY60" fmla="*/ 929677 h 1114960"/>
              <a:gd name="connsiteX61" fmla="*/ 714610 w 1346105"/>
              <a:gd name="connsiteY61" fmla="*/ 929677 h 1114960"/>
              <a:gd name="connsiteX62" fmla="*/ 814890 w 1346105"/>
              <a:gd name="connsiteY62" fmla="*/ 860986 h 1114960"/>
              <a:gd name="connsiteX63" fmla="*/ 976603 w 1346105"/>
              <a:gd name="connsiteY63" fmla="*/ 860986 h 1114960"/>
              <a:gd name="connsiteX64" fmla="*/ 1076884 w 1346105"/>
              <a:gd name="connsiteY64" fmla="*/ 929677 h 1114960"/>
              <a:gd name="connsiteX65" fmla="*/ 1307257 w 1346105"/>
              <a:gd name="connsiteY65" fmla="*/ 929677 h 1114960"/>
              <a:gd name="connsiteX66" fmla="*/ 1243114 w 1346105"/>
              <a:gd name="connsiteY66" fmla="*/ 540130 h 1114960"/>
              <a:gd name="connsiteX67" fmla="*/ 1214204 w 1346105"/>
              <a:gd name="connsiteY67" fmla="*/ 515727 h 1114960"/>
              <a:gd name="connsiteX68" fmla="*/ 814890 w 1346105"/>
              <a:gd name="connsiteY68" fmla="*/ 293386 h 1114960"/>
              <a:gd name="connsiteX69" fmla="*/ 742616 w 1346105"/>
              <a:gd name="connsiteY69" fmla="*/ 366596 h 1114960"/>
              <a:gd name="connsiteX70" fmla="*/ 742616 w 1346105"/>
              <a:gd name="connsiteY70" fmla="*/ 462401 h 1114960"/>
              <a:gd name="connsiteX71" fmla="*/ 758878 w 1346105"/>
              <a:gd name="connsiteY71" fmla="*/ 478670 h 1114960"/>
              <a:gd name="connsiteX72" fmla="*/ 1032616 w 1346105"/>
              <a:gd name="connsiteY72" fmla="*/ 478670 h 1114960"/>
              <a:gd name="connsiteX73" fmla="*/ 1048878 w 1346105"/>
              <a:gd name="connsiteY73" fmla="*/ 462401 h 1114960"/>
              <a:gd name="connsiteX74" fmla="*/ 1048878 w 1346105"/>
              <a:gd name="connsiteY74" fmla="*/ 366596 h 1114960"/>
              <a:gd name="connsiteX75" fmla="*/ 976603 w 1346105"/>
              <a:gd name="connsiteY75" fmla="*/ 293386 h 1114960"/>
              <a:gd name="connsiteX76" fmla="*/ 368598 w 1346105"/>
              <a:gd name="connsiteY76" fmla="*/ 293386 h 1114960"/>
              <a:gd name="connsiteX77" fmla="*/ 297227 w 1346105"/>
              <a:gd name="connsiteY77" fmla="*/ 366596 h 1114960"/>
              <a:gd name="connsiteX78" fmla="*/ 297227 w 1346105"/>
              <a:gd name="connsiteY78" fmla="*/ 462401 h 1114960"/>
              <a:gd name="connsiteX79" fmla="*/ 312585 w 1346105"/>
              <a:gd name="connsiteY79" fmla="*/ 478670 h 1114960"/>
              <a:gd name="connsiteX80" fmla="*/ 587227 w 1346105"/>
              <a:gd name="connsiteY80" fmla="*/ 478670 h 1114960"/>
              <a:gd name="connsiteX81" fmla="*/ 602585 w 1346105"/>
              <a:gd name="connsiteY81" fmla="*/ 462401 h 1114960"/>
              <a:gd name="connsiteX82" fmla="*/ 602585 w 1346105"/>
              <a:gd name="connsiteY82" fmla="*/ 366596 h 1114960"/>
              <a:gd name="connsiteX83" fmla="*/ 531214 w 1346105"/>
              <a:gd name="connsiteY83" fmla="*/ 293386 h 1114960"/>
              <a:gd name="connsiteX84" fmla="*/ 368598 w 1346105"/>
              <a:gd name="connsiteY84" fmla="*/ 259041 h 1114960"/>
              <a:gd name="connsiteX85" fmla="*/ 531214 w 1346105"/>
              <a:gd name="connsiteY85" fmla="*/ 259041 h 1114960"/>
              <a:gd name="connsiteX86" fmla="*/ 637819 w 1346105"/>
              <a:gd name="connsiteY86" fmla="*/ 366596 h 1114960"/>
              <a:gd name="connsiteX87" fmla="*/ 637819 w 1346105"/>
              <a:gd name="connsiteY87" fmla="*/ 462401 h 1114960"/>
              <a:gd name="connsiteX88" fmla="*/ 634205 w 1346105"/>
              <a:gd name="connsiteY88" fmla="*/ 480478 h 1114960"/>
              <a:gd name="connsiteX89" fmla="*/ 710996 w 1346105"/>
              <a:gd name="connsiteY89" fmla="*/ 480478 h 1114960"/>
              <a:gd name="connsiteX90" fmla="*/ 708286 w 1346105"/>
              <a:gd name="connsiteY90" fmla="*/ 462401 h 1114960"/>
              <a:gd name="connsiteX91" fmla="*/ 708286 w 1346105"/>
              <a:gd name="connsiteY91" fmla="*/ 366596 h 1114960"/>
              <a:gd name="connsiteX92" fmla="*/ 814890 w 1346105"/>
              <a:gd name="connsiteY92" fmla="*/ 259041 h 1114960"/>
              <a:gd name="connsiteX93" fmla="*/ 976603 w 1346105"/>
              <a:gd name="connsiteY93" fmla="*/ 259041 h 1114960"/>
              <a:gd name="connsiteX94" fmla="*/ 1084111 w 1346105"/>
              <a:gd name="connsiteY94" fmla="*/ 366596 h 1114960"/>
              <a:gd name="connsiteX95" fmla="*/ 1084111 w 1346105"/>
              <a:gd name="connsiteY95" fmla="*/ 462401 h 1114960"/>
              <a:gd name="connsiteX96" fmla="*/ 1081401 w 1346105"/>
              <a:gd name="connsiteY96" fmla="*/ 480478 h 1114960"/>
              <a:gd name="connsiteX97" fmla="*/ 1214204 w 1346105"/>
              <a:gd name="connsiteY97" fmla="*/ 480478 h 1114960"/>
              <a:gd name="connsiteX98" fmla="*/ 1277444 w 1346105"/>
              <a:gd name="connsiteY98" fmla="*/ 533803 h 1114960"/>
              <a:gd name="connsiteX99" fmla="*/ 1346105 w 1346105"/>
              <a:gd name="connsiteY99" fmla="*/ 945042 h 1114960"/>
              <a:gd name="connsiteX100" fmla="*/ 1346105 w 1346105"/>
              <a:gd name="connsiteY100" fmla="*/ 945945 h 1114960"/>
              <a:gd name="connsiteX101" fmla="*/ 1346105 w 1346105"/>
              <a:gd name="connsiteY101" fmla="*/ 947753 h 1114960"/>
              <a:gd name="connsiteX102" fmla="*/ 1346105 w 1346105"/>
              <a:gd name="connsiteY102" fmla="*/ 990233 h 1114960"/>
              <a:gd name="connsiteX103" fmla="*/ 1296416 w 1346105"/>
              <a:gd name="connsiteY103" fmla="*/ 1040847 h 1114960"/>
              <a:gd name="connsiteX104" fmla="*/ 1084111 w 1346105"/>
              <a:gd name="connsiteY104" fmla="*/ 1040847 h 1114960"/>
              <a:gd name="connsiteX105" fmla="*/ 1084111 w 1346105"/>
              <a:gd name="connsiteY105" fmla="*/ 1065250 h 1114960"/>
              <a:gd name="connsiteX106" fmla="*/ 1032616 w 1346105"/>
              <a:gd name="connsiteY106" fmla="*/ 1114960 h 1114960"/>
              <a:gd name="connsiteX107" fmla="*/ 758878 w 1346105"/>
              <a:gd name="connsiteY107" fmla="*/ 1114960 h 1114960"/>
              <a:gd name="connsiteX108" fmla="*/ 708286 w 1346105"/>
              <a:gd name="connsiteY108" fmla="*/ 1065250 h 1114960"/>
              <a:gd name="connsiteX109" fmla="*/ 708286 w 1346105"/>
              <a:gd name="connsiteY109" fmla="*/ 1040847 h 1114960"/>
              <a:gd name="connsiteX110" fmla="*/ 637819 w 1346105"/>
              <a:gd name="connsiteY110" fmla="*/ 1040847 h 1114960"/>
              <a:gd name="connsiteX111" fmla="*/ 637819 w 1346105"/>
              <a:gd name="connsiteY111" fmla="*/ 1065250 h 1114960"/>
              <a:gd name="connsiteX112" fmla="*/ 587227 w 1346105"/>
              <a:gd name="connsiteY112" fmla="*/ 1114960 h 1114960"/>
              <a:gd name="connsiteX113" fmla="*/ 312585 w 1346105"/>
              <a:gd name="connsiteY113" fmla="*/ 1114960 h 1114960"/>
              <a:gd name="connsiteX114" fmla="*/ 261090 w 1346105"/>
              <a:gd name="connsiteY114" fmla="*/ 1065250 h 1114960"/>
              <a:gd name="connsiteX115" fmla="*/ 261090 w 1346105"/>
              <a:gd name="connsiteY115" fmla="*/ 1040847 h 1114960"/>
              <a:gd name="connsiteX116" fmla="*/ 48785 w 1346105"/>
              <a:gd name="connsiteY116" fmla="*/ 1040847 h 1114960"/>
              <a:gd name="connsiteX117" fmla="*/ 0 w 1346105"/>
              <a:gd name="connsiteY117" fmla="*/ 990233 h 1114960"/>
              <a:gd name="connsiteX118" fmla="*/ 0 w 1346105"/>
              <a:gd name="connsiteY118" fmla="*/ 947753 h 1114960"/>
              <a:gd name="connsiteX119" fmla="*/ 0 w 1346105"/>
              <a:gd name="connsiteY119" fmla="*/ 945945 h 1114960"/>
              <a:gd name="connsiteX120" fmla="*/ 0 w 1346105"/>
              <a:gd name="connsiteY120" fmla="*/ 945042 h 1114960"/>
              <a:gd name="connsiteX121" fmla="*/ 68660 w 1346105"/>
              <a:gd name="connsiteY121" fmla="*/ 533803 h 1114960"/>
              <a:gd name="connsiteX122" fmla="*/ 130997 w 1346105"/>
              <a:gd name="connsiteY122" fmla="*/ 480478 h 1114960"/>
              <a:gd name="connsiteX123" fmla="*/ 265607 w 1346105"/>
              <a:gd name="connsiteY123" fmla="*/ 480478 h 1114960"/>
              <a:gd name="connsiteX124" fmla="*/ 261090 w 1346105"/>
              <a:gd name="connsiteY124" fmla="*/ 462401 h 1114960"/>
              <a:gd name="connsiteX125" fmla="*/ 261090 w 1346105"/>
              <a:gd name="connsiteY125" fmla="*/ 366596 h 1114960"/>
              <a:gd name="connsiteX126" fmla="*/ 368598 w 1346105"/>
              <a:gd name="connsiteY126" fmla="*/ 259041 h 1114960"/>
              <a:gd name="connsiteX127" fmla="*/ 896676 w 1346105"/>
              <a:gd name="connsiteY127" fmla="*/ 35351 h 1114960"/>
              <a:gd name="connsiteX128" fmla="*/ 816318 w 1346105"/>
              <a:gd name="connsiteY128" fmla="*/ 115118 h 1114960"/>
              <a:gd name="connsiteX129" fmla="*/ 896676 w 1346105"/>
              <a:gd name="connsiteY129" fmla="*/ 195791 h 1114960"/>
              <a:gd name="connsiteX130" fmla="*/ 976132 w 1346105"/>
              <a:gd name="connsiteY130" fmla="*/ 115118 h 1114960"/>
              <a:gd name="connsiteX131" fmla="*/ 896676 w 1346105"/>
              <a:gd name="connsiteY131" fmla="*/ 35351 h 1114960"/>
              <a:gd name="connsiteX132" fmla="*/ 450330 w 1346105"/>
              <a:gd name="connsiteY132" fmla="*/ 35351 h 1114960"/>
              <a:gd name="connsiteX133" fmla="*/ 370875 w 1346105"/>
              <a:gd name="connsiteY133" fmla="*/ 115118 h 1114960"/>
              <a:gd name="connsiteX134" fmla="*/ 450330 w 1346105"/>
              <a:gd name="connsiteY134" fmla="*/ 195791 h 1114960"/>
              <a:gd name="connsiteX135" fmla="*/ 529786 w 1346105"/>
              <a:gd name="connsiteY135" fmla="*/ 115118 h 1114960"/>
              <a:gd name="connsiteX136" fmla="*/ 450330 w 1346105"/>
              <a:gd name="connsiteY136" fmla="*/ 35351 h 1114960"/>
              <a:gd name="connsiteX137" fmla="*/ 896676 w 1346105"/>
              <a:gd name="connsiteY137" fmla="*/ 0 h 1114960"/>
              <a:gd name="connsiteX138" fmla="*/ 1011345 w 1346105"/>
              <a:gd name="connsiteY138" fmla="*/ 115118 h 1114960"/>
              <a:gd name="connsiteX139" fmla="*/ 896676 w 1346105"/>
              <a:gd name="connsiteY139" fmla="*/ 230236 h 1114960"/>
              <a:gd name="connsiteX140" fmla="*/ 781105 w 1346105"/>
              <a:gd name="connsiteY140" fmla="*/ 115118 h 1114960"/>
              <a:gd name="connsiteX141" fmla="*/ 896676 w 1346105"/>
              <a:gd name="connsiteY141" fmla="*/ 0 h 1114960"/>
              <a:gd name="connsiteX142" fmla="*/ 450330 w 1346105"/>
              <a:gd name="connsiteY142" fmla="*/ 0 h 1114960"/>
              <a:gd name="connsiteX143" fmla="*/ 564999 w 1346105"/>
              <a:gd name="connsiteY143" fmla="*/ 115118 h 1114960"/>
              <a:gd name="connsiteX144" fmla="*/ 450330 w 1346105"/>
              <a:gd name="connsiteY144" fmla="*/ 230236 h 1114960"/>
              <a:gd name="connsiteX145" fmla="*/ 334759 w 1346105"/>
              <a:gd name="connsiteY145" fmla="*/ 115118 h 1114960"/>
              <a:gd name="connsiteX146" fmla="*/ 450330 w 1346105"/>
              <a:gd name="connsiteY146" fmla="*/ 0 h 111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346105" h="1114960">
                <a:moveTo>
                  <a:pt x="1084111" y="964926"/>
                </a:moveTo>
                <a:cubicBezTo>
                  <a:pt x="1084111" y="966733"/>
                  <a:pt x="1084111" y="967637"/>
                  <a:pt x="1084111" y="968541"/>
                </a:cubicBezTo>
                <a:lnTo>
                  <a:pt x="1084111" y="1005598"/>
                </a:lnTo>
                <a:lnTo>
                  <a:pt x="1296416" y="1005598"/>
                </a:lnTo>
                <a:cubicBezTo>
                  <a:pt x="1304547" y="1005598"/>
                  <a:pt x="1310871" y="998367"/>
                  <a:pt x="1310871" y="990233"/>
                </a:cubicBezTo>
                <a:lnTo>
                  <a:pt x="1310871" y="964926"/>
                </a:lnTo>
                <a:close/>
                <a:moveTo>
                  <a:pt x="637819" y="964926"/>
                </a:moveTo>
                <a:cubicBezTo>
                  <a:pt x="637819" y="966733"/>
                  <a:pt x="637819" y="967637"/>
                  <a:pt x="637819" y="968541"/>
                </a:cubicBezTo>
                <a:lnTo>
                  <a:pt x="637819" y="1005598"/>
                </a:lnTo>
                <a:lnTo>
                  <a:pt x="708286" y="1005598"/>
                </a:lnTo>
                <a:lnTo>
                  <a:pt x="708286" y="968541"/>
                </a:lnTo>
                <a:cubicBezTo>
                  <a:pt x="708286" y="967637"/>
                  <a:pt x="708286" y="966733"/>
                  <a:pt x="708286" y="964926"/>
                </a:cubicBezTo>
                <a:close/>
                <a:moveTo>
                  <a:pt x="34330" y="964926"/>
                </a:moveTo>
                <a:lnTo>
                  <a:pt x="34330" y="990233"/>
                </a:lnTo>
                <a:cubicBezTo>
                  <a:pt x="34330" y="998367"/>
                  <a:pt x="41558" y="1005598"/>
                  <a:pt x="48785" y="1005598"/>
                </a:cubicBezTo>
                <a:lnTo>
                  <a:pt x="261090" y="1005598"/>
                </a:lnTo>
                <a:lnTo>
                  <a:pt x="261090" y="968541"/>
                </a:lnTo>
                <a:cubicBezTo>
                  <a:pt x="261090" y="967637"/>
                  <a:pt x="261994" y="966733"/>
                  <a:pt x="261994" y="964926"/>
                </a:cubicBezTo>
                <a:close/>
                <a:moveTo>
                  <a:pt x="814890" y="896235"/>
                </a:moveTo>
                <a:cubicBezTo>
                  <a:pt x="775139" y="896235"/>
                  <a:pt x="742616" y="928773"/>
                  <a:pt x="742616" y="968541"/>
                </a:cubicBezTo>
                <a:lnTo>
                  <a:pt x="742616" y="1065250"/>
                </a:lnTo>
                <a:cubicBezTo>
                  <a:pt x="742616" y="1073384"/>
                  <a:pt x="749844" y="1080615"/>
                  <a:pt x="758878" y="1080615"/>
                </a:cubicBezTo>
                <a:lnTo>
                  <a:pt x="1032616" y="1080615"/>
                </a:lnTo>
                <a:cubicBezTo>
                  <a:pt x="1042554" y="1080615"/>
                  <a:pt x="1048878" y="1073384"/>
                  <a:pt x="1048878" y="1065250"/>
                </a:cubicBezTo>
                <a:lnTo>
                  <a:pt x="1048878" y="968541"/>
                </a:lnTo>
                <a:cubicBezTo>
                  <a:pt x="1048878" y="928773"/>
                  <a:pt x="1017258" y="896235"/>
                  <a:pt x="976603" y="896235"/>
                </a:cubicBezTo>
                <a:close/>
                <a:moveTo>
                  <a:pt x="368598" y="896235"/>
                </a:moveTo>
                <a:cubicBezTo>
                  <a:pt x="329750" y="896235"/>
                  <a:pt x="297227" y="928773"/>
                  <a:pt x="297227" y="968541"/>
                </a:cubicBezTo>
                <a:lnTo>
                  <a:pt x="297227" y="1065250"/>
                </a:lnTo>
                <a:cubicBezTo>
                  <a:pt x="297227" y="1073384"/>
                  <a:pt x="304455" y="1080615"/>
                  <a:pt x="312585" y="1080615"/>
                </a:cubicBezTo>
                <a:lnTo>
                  <a:pt x="587227" y="1080615"/>
                </a:lnTo>
                <a:cubicBezTo>
                  <a:pt x="595358" y="1080615"/>
                  <a:pt x="602585" y="1073384"/>
                  <a:pt x="602585" y="1065250"/>
                </a:cubicBezTo>
                <a:lnTo>
                  <a:pt x="602585" y="968541"/>
                </a:lnTo>
                <a:cubicBezTo>
                  <a:pt x="602585" y="928773"/>
                  <a:pt x="570965" y="896235"/>
                  <a:pt x="531214" y="896235"/>
                </a:cubicBezTo>
                <a:close/>
                <a:moveTo>
                  <a:pt x="896676" y="636216"/>
                </a:moveTo>
                <a:cubicBezTo>
                  <a:pt x="852434" y="636216"/>
                  <a:pt x="816318" y="672474"/>
                  <a:pt x="816318" y="716890"/>
                </a:cubicBezTo>
                <a:cubicBezTo>
                  <a:pt x="816318" y="761305"/>
                  <a:pt x="852434" y="797563"/>
                  <a:pt x="896676" y="797563"/>
                </a:cubicBezTo>
                <a:cubicBezTo>
                  <a:pt x="940016" y="797563"/>
                  <a:pt x="976132" y="761305"/>
                  <a:pt x="976132" y="716890"/>
                </a:cubicBezTo>
                <a:cubicBezTo>
                  <a:pt x="976132" y="672474"/>
                  <a:pt x="940016" y="636216"/>
                  <a:pt x="896676" y="636216"/>
                </a:cubicBezTo>
                <a:close/>
                <a:moveTo>
                  <a:pt x="450330" y="636216"/>
                </a:moveTo>
                <a:cubicBezTo>
                  <a:pt x="406991" y="636216"/>
                  <a:pt x="370875" y="672474"/>
                  <a:pt x="370875" y="716890"/>
                </a:cubicBezTo>
                <a:cubicBezTo>
                  <a:pt x="370875" y="761305"/>
                  <a:pt x="406991" y="797563"/>
                  <a:pt x="450330" y="797563"/>
                </a:cubicBezTo>
                <a:cubicBezTo>
                  <a:pt x="494573" y="797563"/>
                  <a:pt x="529786" y="761305"/>
                  <a:pt x="529786" y="716890"/>
                </a:cubicBezTo>
                <a:cubicBezTo>
                  <a:pt x="529786" y="672474"/>
                  <a:pt x="494573" y="636216"/>
                  <a:pt x="450330" y="636216"/>
                </a:cubicBezTo>
                <a:close/>
                <a:moveTo>
                  <a:pt x="896676" y="601771"/>
                </a:moveTo>
                <a:cubicBezTo>
                  <a:pt x="959880" y="601771"/>
                  <a:pt x="1011345" y="653439"/>
                  <a:pt x="1011345" y="716890"/>
                </a:cubicBezTo>
                <a:cubicBezTo>
                  <a:pt x="1011345" y="780341"/>
                  <a:pt x="959880" y="832008"/>
                  <a:pt x="896676" y="832008"/>
                </a:cubicBezTo>
                <a:cubicBezTo>
                  <a:pt x="833473" y="832008"/>
                  <a:pt x="781105" y="780341"/>
                  <a:pt x="781105" y="716890"/>
                </a:cubicBezTo>
                <a:cubicBezTo>
                  <a:pt x="781105" y="653439"/>
                  <a:pt x="833473" y="601771"/>
                  <a:pt x="896676" y="601771"/>
                </a:cubicBezTo>
                <a:close/>
                <a:moveTo>
                  <a:pt x="450330" y="601771"/>
                </a:moveTo>
                <a:cubicBezTo>
                  <a:pt x="514437" y="601771"/>
                  <a:pt x="564999" y="653439"/>
                  <a:pt x="564999" y="716890"/>
                </a:cubicBezTo>
                <a:cubicBezTo>
                  <a:pt x="564999" y="780341"/>
                  <a:pt x="514437" y="832008"/>
                  <a:pt x="450330" y="832008"/>
                </a:cubicBezTo>
                <a:cubicBezTo>
                  <a:pt x="387127" y="832008"/>
                  <a:pt x="334759" y="780341"/>
                  <a:pt x="334759" y="716890"/>
                </a:cubicBezTo>
                <a:cubicBezTo>
                  <a:pt x="334759" y="653439"/>
                  <a:pt x="387127" y="601771"/>
                  <a:pt x="450330" y="601771"/>
                </a:cubicBezTo>
                <a:close/>
                <a:moveTo>
                  <a:pt x="130997" y="515727"/>
                </a:moveTo>
                <a:cubicBezTo>
                  <a:pt x="117445" y="515727"/>
                  <a:pt x="105701" y="525669"/>
                  <a:pt x="102991" y="540130"/>
                </a:cubicBezTo>
                <a:lnTo>
                  <a:pt x="37944" y="929677"/>
                </a:lnTo>
                <a:lnTo>
                  <a:pt x="269221" y="929677"/>
                </a:lnTo>
                <a:cubicBezTo>
                  <a:pt x="284579" y="889909"/>
                  <a:pt x="323426" y="860986"/>
                  <a:pt x="368598" y="860986"/>
                </a:cubicBezTo>
                <a:lnTo>
                  <a:pt x="531214" y="860986"/>
                </a:lnTo>
                <a:cubicBezTo>
                  <a:pt x="576386" y="860986"/>
                  <a:pt x="615233" y="889909"/>
                  <a:pt x="630591" y="929677"/>
                </a:cubicBezTo>
                <a:lnTo>
                  <a:pt x="714610" y="929677"/>
                </a:lnTo>
                <a:cubicBezTo>
                  <a:pt x="729968" y="889909"/>
                  <a:pt x="769719" y="860986"/>
                  <a:pt x="814890" y="860986"/>
                </a:cubicBezTo>
                <a:lnTo>
                  <a:pt x="976603" y="860986"/>
                </a:lnTo>
                <a:cubicBezTo>
                  <a:pt x="1022678" y="860986"/>
                  <a:pt x="1061525" y="889909"/>
                  <a:pt x="1076884" y="929677"/>
                </a:cubicBezTo>
                <a:lnTo>
                  <a:pt x="1307257" y="929677"/>
                </a:lnTo>
                <a:lnTo>
                  <a:pt x="1243114" y="540130"/>
                </a:lnTo>
                <a:cubicBezTo>
                  <a:pt x="1240404" y="525669"/>
                  <a:pt x="1228659" y="515727"/>
                  <a:pt x="1214204" y="515727"/>
                </a:cubicBezTo>
                <a:close/>
                <a:moveTo>
                  <a:pt x="814890" y="293386"/>
                </a:moveTo>
                <a:cubicBezTo>
                  <a:pt x="775139" y="293386"/>
                  <a:pt x="742616" y="326828"/>
                  <a:pt x="742616" y="366596"/>
                </a:cubicBezTo>
                <a:lnTo>
                  <a:pt x="742616" y="462401"/>
                </a:lnTo>
                <a:cubicBezTo>
                  <a:pt x="742616" y="471439"/>
                  <a:pt x="749844" y="478670"/>
                  <a:pt x="758878" y="478670"/>
                </a:cubicBezTo>
                <a:lnTo>
                  <a:pt x="1032616" y="478670"/>
                </a:lnTo>
                <a:cubicBezTo>
                  <a:pt x="1042554" y="478670"/>
                  <a:pt x="1048878" y="471439"/>
                  <a:pt x="1048878" y="462401"/>
                </a:cubicBezTo>
                <a:lnTo>
                  <a:pt x="1048878" y="366596"/>
                </a:lnTo>
                <a:cubicBezTo>
                  <a:pt x="1048878" y="326828"/>
                  <a:pt x="1017258" y="293386"/>
                  <a:pt x="976603" y="293386"/>
                </a:cubicBezTo>
                <a:close/>
                <a:moveTo>
                  <a:pt x="368598" y="293386"/>
                </a:moveTo>
                <a:cubicBezTo>
                  <a:pt x="329750" y="293386"/>
                  <a:pt x="297227" y="326828"/>
                  <a:pt x="297227" y="366596"/>
                </a:cubicBezTo>
                <a:lnTo>
                  <a:pt x="297227" y="462401"/>
                </a:lnTo>
                <a:cubicBezTo>
                  <a:pt x="297227" y="471439"/>
                  <a:pt x="304455" y="478670"/>
                  <a:pt x="312585" y="478670"/>
                </a:cubicBezTo>
                <a:lnTo>
                  <a:pt x="587227" y="478670"/>
                </a:lnTo>
                <a:cubicBezTo>
                  <a:pt x="595358" y="478670"/>
                  <a:pt x="602585" y="471439"/>
                  <a:pt x="602585" y="462401"/>
                </a:cubicBezTo>
                <a:lnTo>
                  <a:pt x="602585" y="366596"/>
                </a:lnTo>
                <a:cubicBezTo>
                  <a:pt x="602585" y="326828"/>
                  <a:pt x="570965" y="293386"/>
                  <a:pt x="531214" y="293386"/>
                </a:cubicBezTo>
                <a:close/>
                <a:moveTo>
                  <a:pt x="368598" y="259041"/>
                </a:moveTo>
                <a:lnTo>
                  <a:pt x="531214" y="259041"/>
                </a:lnTo>
                <a:cubicBezTo>
                  <a:pt x="589937" y="259041"/>
                  <a:pt x="637819" y="306944"/>
                  <a:pt x="637819" y="366596"/>
                </a:cubicBezTo>
                <a:lnTo>
                  <a:pt x="637819" y="462401"/>
                </a:lnTo>
                <a:cubicBezTo>
                  <a:pt x="637819" y="468728"/>
                  <a:pt x="636915" y="474151"/>
                  <a:pt x="634205" y="480478"/>
                </a:cubicBezTo>
                <a:lnTo>
                  <a:pt x="710996" y="480478"/>
                </a:lnTo>
                <a:cubicBezTo>
                  <a:pt x="709189" y="474151"/>
                  <a:pt x="708286" y="468728"/>
                  <a:pt x="708286" y="462401"/>
                </a:cubicBezTo>
                <a:lnTo>
                  <a:pt x="708286" y="366596"/>
                </a:lnTo>
                <a:cubicBezTo>
                  <a:pt x="708286" y="306944"/>
                  <a:pt x="756168" y="259041"/>
                  <a:pt x="814890" y="259041"/>
                </a:cubicBezTo>
                <a:lnTo>
                  <a:pt x="976603" y="259041"/>
                </a:lnTo>
                <a:cubicBezTo>
                  <a:pt x="1036230" y="259041"/>
                  <a:pt x="1084111" y="306944"/>
                  <a:pt x="1084111" y="366596"/>
                </a:cubicBezTo>
                <a:lnTo>
                  <a:pt x="1084111" y="462401"/>
                </a:lnTo>
                <a:cubicBezTo>
                  <a:pt x="1084111" y="468728"/>
                  <a:pt x="1082304" y="474151"/>
                  <a:pt x="1081401" y="480478"/>
                </a:cubicBezTo>
                <a:lnTo>
                  <a:pt x="1214204" y="480478"/>
                </a:lnTo>
                <a:cubicBezTo>
                  <a:pt x="1245824" y="480478"/>
                  <a:pt x="1272927" y="502169"/>
                  <a:pt x="1277444" y="533803"/>
                </a:cubicBezTo>
                <a:lnTo>
                  <a:pt x="1346105" y="945042"/>
                </a:lnTo>
                <a:lnTo>
                  <a:pt x="1346105" y="945945"/>
                </a:lnTo>
                <a:cubicBezTo>
                  <a:pt x="1346105" y="946849"/>
                  <a:pt x="1346105" y="947753"/>
                  <a:pt x="1346105" y="947753"/>
                </a:cubicBezTo>
                <a:lnTo>
                  <a:pt x="1346105" y="990233"/>
                </a:lnTo>
                <a:cubicBezTo>
                  <a:pt x="1346105" y="1017347"/>
                  <a:pt x="1323519" y="1040847"/>
                  <a:pt x="1296416" y="1040847"/>
                </a:cubicBezTo>
                <a:lnTo>
                  <a:pt x="1084111" y="1040847"/>
                </a:lnTo>
                <a:lnTo>
                  <a:pt x="1084111" y="1065250"/>
                </a:lnTo>
                <a:cubicBezTo>
                  <a:pt x="1084111" y="1092365"/>
                  <a:pt x="1061525" y="1114960"/>
                  <a:pt x="1032616" y="1114960"/>
                </a:cubicBezTo>
                <a:lnTo>
                  <a:pt x="758878" y="1114960"/>
                </a:lnTo>
                <a:cubicBezTo>
                  <a:pt x="730872" y="1114960"/>
                  <a:pt x="708286" y="1092365"/>
                  <a:pt x="708286" y="1065250"/>
                </a:cubicBezTo>
                <a:lnTo>
                  <a:pt x="708286" y="1040847"/>
                </a:lnTo>
                <a:lnTo>
                  <a:pt x="637819" y="1040847"/>
                </a:lnTo>
                <a:lnTo>
                  <a:pt x="637819" y="1065250"/>
                </a:lnTo>
                <a:cubicBezTo>
                  <a:pt x="637819" y="1092365"/>
                  <a:pt x="614330" y="1114960"/>
                  <a:pt x="587227" y="1114960"/>
                </a:cubicBezTo>
                <a:lnTo>
                  <a:pt x="312585" y="1114960"/>
                </a:lnTo>
                <a:cubicBezTo>
                  <a:pt x="284579" y="1114960"/>
                  <a:pt x="261090" y="1092365"/>
                  <a:pt x="261090" y="1065250"/>
                </a:cubicBezTo>
                <a:lnTo>
                  <a:pt x="261090" y="1040847"/>
                </a:lnTo>
                <a:lnTo>
                  <a:pt x="48785" y="1040847"/>
                </a:lnTo>
                <a:cubicBezTo>
                  <a:pt x="21682" y="1040847"/>
                  <a:pt x="0" y="1017347"/>
                  <a:pt x="0" y="990233"/>
                </a:cubicBezTo>
                <a:lnTo>
                  <a:pt x="0" y="947753"/>
                </a:lnTo>
                <a:cubicBezTo>
                  <a:pt x="0" y="947753"/>
                  <a:pt x="0" y="946849"/>
                  <a:pt x="0" y="945945"/>
                </a:cubicBezTo>
                <a:lnTo>
                  <a:pt x="0" y="945042"/>
                </a:lnTo>
                <a:lnTo>
                  <a:pt x="68660" y="533803"/>
                </a:lnTo>
                <a:cubicBezTo>
                  <a:pt x="73178" y="502169"/>
                  <a:pt x="100280" y="480478"/>
                  <a:pt x="130997" y="480478"/>
                </a:cubicBezTo>
                <a:lnTo>
                  <a:pt x="265607" y="480478"/>
                </a:lnTo>
                <a:cubicBezTo>
                  <a:pt x="262897" y="474151"/>
                  <a:pt x="261090" y="468728"/>
                  <a:pt x="261090" y="462401"/>
                </a:cubicBezTo>
                <a:lnTo>
                  <a:pt x="261090" y="366596"/>
                </a:lnTo>
                <a:cubicBezTo>
                  <a:pt x="261090" y="306944"/>
                  <a:pt x="310778" y="259041"/>
                  <a:pt x="368598" y="259041"/>
                </a:cubicBezTo>
                <a:close/>
                <a:moveTo>
                  <a:pt x="896676" y="35351"/>
                </a:moveTo>
                <a:cubicBezTo>
                  <a:pt x="852434" y="35351"/>
                  <a:pt x="816318" y="70702"/>
                  <a:pt x="816318" y="115118"/>
                </a:cubicBezTo>
                <a:cubicBezTo>
                  <a:pt x="816318" y="159534"/>
                  <a:pt x="852434" y="195791"/>
                  <a:pt x="896676" y="195791"/>
                </a:cubicBezTo>
                <a:cubicBezTo>
                  <a:pt x="940016" y="195791"/>
                  <a:pt x="976132" y="159534"/>
                  <a:pt x="976132" y="115118"/>
                </a:cubicBezTo>
                <a:cubicBezTo>
                  <a:pt x="976132" y="70702"/>
                  <a:pt x="940016" y="35351"/>
                  <a:pt x="896676" y="35351"/>
                </a:cubicBezTo>
                <a:close/>
                <a:moveTo>
                  <a:pt x="450330" y="35351"/>
                </a:moveTo>
                <a:cubicBezTo>
                  <a:pt x="406991" y="35351"/>
                  <a:pt x="370875" y="70702"/>
                  <a:pt x="370875" y="115118"/>
                </a:cubicBezTo>
                <a:cubicBezTo>
                  <a:pt x="370875" y="159534"/>
                  <a:pt x="406991" y="195791"/>
                  <a:pt x="450330" y="195791"/>
                </a:cubicBezTo>
                <a:cubicBezTo>
                  <a:pt x="494573" y="195791"/>
                  <a:pt x="529786" y="159534"/>
                  <a:pt x="529786" y="115118"/>
                </a:cubicBezTo>
                <a:cubicBezTo>
                  <a:pt x="529786" y="70702"/>
                  <a:pt x="494573" y="35351"/>
                  <a:pt x="450330" y="35351"/>
                </a:cubicBezTo>
                <a:close/>
                <a:moveTo>
                  <a:pt x="896676" y="0"/>
                </a:moveTo>
                <a:cubicBezTo>
                  <a:pt x="959880" y="0"/>
                  <a:pt x="1011345" y="50761"/>
                  <a:pt x="1011345" y="115118"/>
                </a:cubicBezTo>
                <a:cubicBezTo>
                  <a:pt x="1011345" y="178569"/>
                  <a:pt x="959880" y="230236"/>
                  <a:pt x="896676" y="230236"/>
                </a:cubicBezTo>
                <a:cubicBezTo>
                  <a:pt x="833473" y="230236"/>
                  <a:pt x="781105" y="178569"/>
                  <a:pt x="781105" y="115118"/>
                </a:cubicBezTo>
                <a:cubicBezTo>
                  <a:pt x="781105" y="50761"/>
                  <a:pt x="833473" y="0"/>
                  <a:pt x="896676" y="0"/>
                </a:cubicBezTo>
                <a:close/>
                <a:moveTo>
                  <a:pt x="450330" y="0"/>
                </a:moveTo>
                <a:cubicBezTo>
                  <a:pt x="514437" y="0"/>
                  <a:pt x="564999" y="50761"/>
                  <a:pt x="564999" y="115118"/>
                </a:cubicBezTo>
                <a:cubicBezTo>
                  <a:pt x="564999" y="178569"/>
                  <a:pt x="514437" y="230236"/>
                  <a:pt x="450330" y="230236"/>
                </a:cubicBezTo>
                <a:cubicBezTo>
                  <a:pt x="387127" y="230236"/>
                  <a:pt x="334759" y="178569"/>
                  <a:pt x="334759" y="115118"/>
                </a:cubicBezTo>
                <a:cubicBezTo>
                  <a:pt x="334759" y="50761"/>
                  <a:pt x="387127" y="0"/>
                  <a:pt x="450330" y="0"/>
                </a:cubicBezTo>
                <a:close/>
              </a:path>
            </a:pathLst>
          </a:custGeom>
          <a:solidFill>
            <a:schemeClr val="accent5"/>
          </a:solidFill>
          <a:ln>
            <a:noFill/>
          </a:ln>
          <a:effectLst/>
        </p:spPr>
        <p:txBody>
          <a:bodyPr wrap="square" anchor="ctr">
            <a:noAutofit/>
          </a:bodyPr>
          <a:lstStyle/>
          <a:p>
            <a:endParaRPr lang="en-US" dirty="0">
              <a:latin typeface="Poppins" panose="00000500000000000000" pitchFamily="2" charset="0"/>
            </a:endParaRPr>
          </a:p>
        </p:txBody>
      </p:sp>
      <p:sp>
        <p:nvSpPr>
          <p:cNvPr id="89" name="Freeform 107">
            <a:extLst>
              <a:ext uri="{FF2B5EF4-FFF2-40B4-BE49-F238E27FC236}">
                <a16:creationId xmlns:a16="http://schemas.microsoft.com/office/drawing/2014/main" id="{9392FAB4-B261-473F-9E5C-71D5F771EB6A}"/>
              </a:ext>
            </a:extLst>
          </p:cNvPr>
          <p:cNvSpPr>
            <a:spLocks noChangeArrowheads="1"/>
          </p:cNvSpPr>
          <p:nvPr/>
        </p:nvSpPr>
        <p:spPr bwMode="auto">
          <a:xfrm>
            <a:off x="14371334" y="10881010"/>
            <a:ext cx="1354978" cy="793059"/>
          </a:xfrm>
          <a:custGeom>
            <a:avLst/>
            <a:gdLst>
              <a:gd name="T0" fmla="*/ 261959 w 1500"/>
              <a:gd name="T1" fmla="*/ 149321 h 878"/>
              <a:gd name="T2" fmla="*/ 537951 w 1500"/>
              <a:gd name="T3" fmla="*/ 127732 h 878"/>
              <a:gd name="T4" fmla="*/ 418126 w 1500"/>
              <a:gd name="T5" fmla="*/ 44616 h 878"/>
              <a:gd name="T6" fmla="*/ 261959 w 1500"/>
              <a:gd name="T7" fmla="*/ 0 h 878"/>
              <a:gd name="T8" fmla="*/ 121264 w 1500"/>
              <a:gd name="T9" fmla="*/ 78078 h 878"/>
              <a:gd name="T10" fmla="*/ 92477 w 1500"/>
              <a:gd name="T11" fmla="*/ 84555 h 878"/>
              <a:gd name="T12" fmla="*/ 29506 w 1500"/>
              <a:gd name="T13" fmla="*/ 272735 h 878"/>
              <a:gd name="T14" fmla="*/ 43540 w 1500"/>
              <a:gd name="T15" fmla="*/ 308356 h 878"/>
              <a:gd name="T16" fmla="*/ 15473 w 1500"/>
              <a:gd name="T17" fmla="*/ 170549 h 878"/>
              <a:gd name="T18" fmla="*/ 149691 w 1500"/>
              <a:gd name="T19" fmla="*/ 116938 h 878"/>
              <a:gd name="T20" fmla="*/ 180277 w 1500"/>
              <a:gd name="T21" fmla="*/ 199334 h 878"/>
              <a:gd name="T22" fmla="*/ 181356 w 1500"/>
              <a:gd name="T23" fmla="*/ 207250 h 878"/>
              <a:gd name="T24" fmla="*/ 172000 w 1500"/>
              <a:gd name="T25" fmla="*/ 207969 h 878"/>
              <a:gd name="T26" fmla="*/ 164084 w 1500"/>
              <a:gd name="T27" fmla="*/ 221642 h 878"/>
              <a:gd name="T28" fmla="*/ 124862 w 1500"/>
              <a:gd name="T29" fmla="*/ 258702 h 878"/>
              <a:gd name="T30" fmla="*/ 88879 w 1500"/>
              <a:gd name="T31" fmla="*/ 252226 h 878"/>
              <a:gd name="T32" fmla="*/ 124862 w 1500"/>
              <a:gd name="T33" fmla="*/ 272735 h 878"/>
              <a:gd name="T34" fmla="*/ 125582 w 1500"/>
              <a:gd name="T35" fmla="*/ 309795 h 878"/>
              <a:gd name="T36" fmla="*/ 133858 w 1500"/>
              <a:gd name="T37" fmla="*/ 315552 h 878"/>
              <a:gd name="T38" fmla="*/ 138896 w 1500"/>
              <a:gd name="T39" fmla="*/ 272735 h 878"/>
              <a:gd name="T40" fmla="*/ 182795 w 1500"/>
              <a:gd name="T41" fmla="*/ 221282 h 878"/>
              <a:gd name="T42" fmla="*/ 196829 w 1500"/>
              <a:gd name="T43" fmla="*/ 208689 h 878"/>
              <a:gd name="T44" fmla="*/ 178477 w 1500"/>
              <a:gd name="T45" fmla="*/ 169110 h 878"/>
              <a:gd name="T46" fmla="*/ 135297 w 1500"/>
              <a:gd name="T47" fmla="*/ 90672 h 878"/>
              <a:gd name="T48" fmla="*/ 225975 w 1500"/>
              <a:gd name="T49" fmla="*/ 127012 h 878"/>
              <a:gd name="T50" fmla="*/ 299381 w 1500"/>
              <a:gd name="T51" fmla="*/ 169110 h 878"/>
              <a:gd name="T52" fmla="*/ 196469 w 1500"/>
              <a:gd name="T53" fmla="*/ 224880 h 878"/>
              <a:gd name="T54" fmla="*/ 202946 w 1500"/>
              <a:gd name="T55" fmla="*/ 234955 h 878"/>
              <a:gd name="T56" fmla="*/ 313415 w 1500"/>
              <a:gd name="T57" fmla="*/ 169110 h 878"/>
              <a:gd name="T58" fmla="*/ 336444 w 1500"/>
              <a:gd name="T59" fmla="*/ 192857 h 878"/>
              <a:gd name="T60" fmla="*/ 328168 w 1500"/>
              <a:gd name="T61" fmla="*/ 153278 h 878"/>
              <a:gd name="T62" fmla="*/ 313415 w 1500"/>
              <a:gd name="T63" fmla="*/ 78078 h 878"/>
              <a:gd name="T64" fmla="*/ 261959 w 1500"/>
              <a:gd name="T65" fmla="*/ 14033 h 878"/>
              <a:gd name="T66" fmla="*/ 404093 w 1500"/>
              <a:gd name="T67" fmla="*/ 48934 h 878"/>
              <a:gd name="T68" fmla="*/ 360553 w 1500"/>
              <a:gd name="T69" fmla="*/ 127012 h 878"/>
              <a:gd name="T70" fmla="*/ 350118 w 1500"/>
              <a:gd name="T71" fmla="*/ 146802 h 878"/>
              <a:gd name="T72" fmla="*/ 356595 w 1500"/>
              <a:gd name="T73" fmla="*/ 179545 h 878"/>
              <a:gd name="T74" fmla="*/ 400135 w 1500"/>
              <a:gd name="T75" fmla="*/ 230637 h 878"/>
              <a:gd name="T76" fmla="*/ 399775 w 1500"/>
              <a:gd name="T77" fmla="*/ 265179 h 878"/>
              <a:gd name="T78" fmla="*/ 413449 w 1500"/>
              <a:gd name="T79" fmla="*/ 267698 h 878"/>
              <a:gd name="T80" fmla="*/ 414528 w 1500"/>
              <a:gd name="T81" fmla="*/ 230637 h 878"/>
              <a:gd name="T82" fmla="*/ 450511 w 1500"/>
              <a:gd name="T83" fmla="*/ 209768 h 878"/>
              <a:gd name="T84" fmla="*/ 380704 w 1500"/>
              <a:gd name="T85" fmla="*/ 216605 h 878"/>
              <a:gd name="T86" fmla="*/ 374946 w 1500"/>
              <a:gd name="T87" fmla="*/ 179904 h 878"/>
              <a:gd name="T88" fmla="*/ 367750 w 1500"/>
              <a:gd name="T89" fmla="*/ 165512 h 878"/>
              <a:gd name="T90" fmla="*/ 358034 w 1500"/>
              <a:gd name="T91" fmla="*/ 165512 h 878"/>
              <a:gd name="T92" fmla="*/ 359114 w 1500"/>
              <a:gd name="T93" fmla="*/ 157596 h 878"/>
              <a:gd name="T94" fmla="*/ 374587 w 1500"/>
              <a:gd name="T95" fmla="*/ 113340 h 878"/>
              <a:gd name="T96" fmla="*/ 446193 w 1500"/>
              <a:gd name="T97" fmla="*/ 56490 h 878"/>
              <a:gd name="T98" fmla="*/ 495850 w 1500"/>
              <a:gd name="T99" fmla="*/ 230278 h 878"/>
              <a:gd name="T100" fmla="*/ 509884 w 1500"/>
              <a:gd name="T101" fmla="*/ 266618 h 878"/>
              <a:gd name="T102" fmla="*/ 537951 w 1500"/>
              <a:gd name="T103" fmla="*/ 127732 h 8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00" h="878">
                <a:moveTo>
                  <a:pt x="771" y="155"/>
                </a:moveTo>
                <a:lnTo>
                  <a:pt x="771" y="155"/>
                </a:lnTo>
                <a:cubicBezTo>
                  <a:pt x="804" y="155"/>
                  <a:pt x="832" y="183"/>
                  <a:pt x="832" y="217"/>
                </a:cubicBezTo>
                <a:lnTo>
                  <a:pt x="832" y="415"/>
                </a:lnTo>
                <a:lnTo>
                  <a:pt x="728" y="415"/>
                </a:lnTo>
                <a:cubicBezTo>
                  <a:pt x="694" y="415"/>
                  <a:pt x="667" y="387"/>
                  <a:pt x="667" y="353"/>
                </a:cubicBezTo>
                <a:lnTo>
                  <a:pt x="667" y="155"/>
                </a:lnTo>
                <a:lnTo>
                  <a:pt x="771" y="155"/>
                </a:lnTo>
                <a:close/>
                <a:moveTo>
                  <a:pt x="1495" y="355"/>
                </a:moveTo>
                <a:lnTo>
                  <a:pt x="1495" y="355"/>
                </a:lnTo>
                <a:cubicBezTo>
                  <a:pt x="1486" y="234"/>
                  <a:pt x="1371" y="126"/>
                  <a:pt x="1241" y="118"/>
                </a:cubicBezTo>
                <a:lnTo>
                  <a:pt x="1211" y="119"/>
                </a:lnTo>
                <a:cubicBezTo>
                  <a:pt x="1194" y="119"/>
                  <a:pt x="1178" y="120"/>
                  <a:pt x="1162" y="124"/>
                </a:cubicBezTo>
                <a:lnTo>
                  <a:pt x="1162" y="100"/>
                </a:lnTo>
                <a:cubicBezTo>
                  <a:pt x="1162" y="45"/>
                  <a:pt x="1117" y="0"/>
                  <a:pt x="1062" y="0"/>
                </a:cubicBezTo>
                <a:lnTo>
                  <a:pt x="728" y="0"/>
                </a:lnTo>
                <a:cubicBezTo>
                  <a:pt x="673" y="0"/>
                  <a:pt x="628" y="45"/>
                  <a:pt x="628" y="100"/>
                </a:cubicBezTo>
                <a:lnTo>
                  <a:pt x="628" y="116"/>
                </a:lnTo>
                <a:lnTo>
                  <a:pt x="437" y="116"/>
                </a:lnTo>
                <a:cubicBezTo>
                  <a:pt x="382" y="116"/>
                  <a:pt x="337" y="162"/>
                  <a:pt x="337" y="217"/>
                </a:cubicBezTo>
                <a:lnTo>
                  <a:pt x="337" y="240"/>
                </a:lnTo>
                <a:cubicBezTo>
                  <a:pt x="321" y="237"/>
                  <a:pt x="305" y="235"/>
                  <a:pt x="288" y="235"/>
                </a:cubicBezTo>
                <a:lnTo>
                  <a:pt x="257" y="235"/>
                </a:lnTo>
                <a:cubicBezTo>
                  <a:pt x="128" y="243"/>
                  <a:pt x="12" y="351"/>
                  <a:pt x="4" y="471"/>
                </a:cubicBezTo>
                <a:cubicBezTo>
                  <a:pt x="0" y="523"/>
                  <a:pt x="13" y="575"/>
                  <a:pt x="41" y="619"/>
                </a:cubicBezTo>
                <a:cubicBezTo>
                  <a:pt x="68" y="661"/>
                  <a:pt x="82" y="708"/>
                  <a:pt x="82" y="758"/>
                </a:cubicBezTo>
                <a:lnTo>
                  <a:pt x="82" y="857"/>
                </a:lnTo>
                <a:cubicBezTo>
                  <a:pt x="82" y="868"/>
                  <a:pt x="90" y="877"/>
                  <a:pt x="102" y="877"/>
                </a:cubicBezTo>
                <a:cubicBezTo>
                  <a:pt x="112" y="877"/>
                  <a:pt x="121" y="868"/>
                  <a:pt x="121" y="857"/>
                </a:cubicBezTo>
                <a:lnTo>
                  <a:pt x="121" y="758"/>
                </a:lnTo>
                <a:cubicBezTo>
                  <a:pt x="121" y="701"/>
                  <a:pt x="105" y="646"/>
                  <a:pt x="75" y="598"/>
                </a:cubicBezTo>
                <a:cubicBezTo>
                  <a:pt x="51" y="561"/>
                  <a:pt x="39" y="518"/>
                  <a:pt x="43" y="474"/>
                </a:cubicBezTo>
                <a:cubicBezTo>
                  <a:pt x="49" y="373"/>
                  <a:pt x="150" y="280"/>
                  <a:pt x="257" y="274"/>
                </a:cubicBezTo>
                <a:lnTo>
                  <a:pt x="288" y="274"/>
                </a:lnTo>
                <a:cubicBezTo>
                  <a:pt x="338" y="274"/>
                  <a:pt x="384" y="292"/>
                  <a:pt x="416" y="325"/>
                </a:cubicBezTo>
                <a:cubicBezTo>
                  <a:pt x="444" y="353"/>
                  <a:pt x="458" y="390"/>
                  <a:pt x="458" y="432"/>
                </a:cubicBezTo>
                <a:lnTo>
                  <a:pt x="457" y="470"/>
                </a:lnTo>
                <a:cubicBezTo>
                  <a:pt x="456" y="504"/>
                  <a:pt x="473" y="536"/>
                  <a:pt x="501" y="554"/>
                </a:cubicBezTo>
                <a:lnTo>
                  <a:pt x="504" y="557"/>
                </a:lnTo>
                <a:cubicBezTo>
                  <a:pt x="509" y="560"/>
                  <a:pt x="511" y="566"/>
                  <a:pt x="510" y="570"/>
                </a:cubicBezTo>
                <a:cubicBezTo>
                  <a:pt x="509" y="571"/>
                  <a:pt x="508" y="575"/>
                  <a:pt x="504" y="576"/>
                </a:cubicBezTo>
                <a:lnTo>
                  <a:pt x="479" y="578"/>
                </a:lnTo>
                <a:cubicBezTo>
                  <a:pt x="479" y="578"/>
                  <a:pt x="479" y="576"/>
                  <a:pt x="478" y="576"/>
                </a:cubicBezTo>
                <a:lnTo>
                  <a:pt x="478" y="578"/>
                </a:lnTo>
                <a:lnTo>
                  <a:pt x="456" y="578"/>
                </a:lnTo>
                <a:cubicBezTo>
                  <a:pt x="445" y="578"/>
                  <a:pt x="437" y="586"/>
                  <a:pt x="437" y="597"/>
                </a:cubicBezTo>
                <a:cubicBezTo>
                  <a:pt x="437" y="608"/>
                  <a:pt x="446" y="616"/>
                  <a:pt x="456" y="616"/>
                </a:cubicBezTo>
                <a:lnTo>
                  <a:pt x="459" y="616"/>
                </a:lnTo>
                <a:lnTo>
                  <a:pt x="459" y="701"/>
                </a:lnTo>
                <a:cubicBezTo>
                  <a:pt x="459" y="711"/>
                  <a:pt x="450" y="719"/>
                  <a:pt x="441" y="719"/>
                </a:cubicBezTo>
                <a:lnTo>
                  <a:pt x="347" y="719"/>
                </a:lnTo>
                <a:cubicBezTo>
                  <a:pt x="327" y="719"/>
                  <a:pt x="308" y="714"/>
                  <a:pt x="291" y="704"/>
                </a:cubicBezTo>
                <a:lnTo>
                  <a:pt x="274" y="693"/>
                </a:lnTo>
                <a:cubicBezTo>
                  <a:pt x="264" y="688"/>
                  <a:pt x="253" y="691"/>
                  <a:pt x="247" y="701"/>
                </a:cubicBezTo>
                <a:cubicBezTo>
                  <a:pt x="241" y="710"/>
                  <a:pt x="245" y="721"/>
                  <a:pt x="254" y="726"/>
                </a:cubicBezTo>
                <a:lnTo>
                  <a:pt x="272" y="738"/>
                </a:lnTo>
                <a:cubicBezTo>
                  <a:pt x="294" y="751"/>
                  <a:pt x="321" y="758"/>
                  <a:pt x="347" y="758"/>
                </a:cubicBezTo>
                <a:lnTo>
                  <a:pt x="344" y="772"/>
                </a:lnTo>
                <a:cubicBezTo>
                  <a:pt x="341" y="795"/>
                  <a:pt x="341" y="818"/>
                  <a:pt x="346" y="840"/>
                </a:cubicBezTo>
                <a:lnTo>
                  <a:pt x="349" y="861"/>
                </a:lnTo>
                <a:cubicBezTo>
                  <a:pt x="351" y="871"/>
                  <a:pt x="359" y="877"/>
                  <a:pt x="369" y="877"/>
                </a:cubicBezTo>
                <a:cubicBezTo>
                  <a:pt x="370" y="877"/>
                  <a:pt x="371" y="877"/>
                  <a:pt x="372" y="877"/>
                </a:cubicBezTo>
                <a:cubicBezTo>
                  <a:pt x="383" y="874"/>
                  <a:pt x="390" y="864"/>
                  <a:pt x="387" y="854"/>
                </a:cubicBezTo>
                <a:lnTo>
                  <a:pt x="384" y="834"/>
                </a:lnTo>
                <a:cubicBezTo>
                  <a:pt x="380" y="815"/>
                  <a:pt x="380" y="797"/>
                  <a:pt x="383" y="779"/>
                </a:cubicBezTo>
                <a:lnTo>
                  <a:pt x="386" y="758"/>
                </a:lnTo>
                <a:lnTo>
                  <a:pt x="441" y="758"/>
                </a:lnTo>
                <a:cubicBezTo>
                  <a:pt x="472" y="758"/>
                  <a:pt x="498" y="732"/>
                  <a:pt x="498" y="701"/>
                </a:cubicBezTo>
                <a:lnTo>
                  <a:pt x="498" y="616"/>
                </a:lnTo>
                <a:lnTo>
                  <a:pt x="508" y="615"/>
                </a:lnTo>
                <a:cubicBezTo>
                  <a:pt x="510" y="615"/>
                  <a:pt x="512" y="615"/>
                  <a:pt x="514" y="615"/>
                </a:cubicBezTo>
                <a:cubicBezTo>
                  <a:pt x="531" y="609"/>
                  <a:pt x="542" y="597"/>
                  <a:pt x="547" y="580"/>
                </a:cubicBezTo>
                <a:cubicBezTo>
                  <a:pt x="553" y="560"/>
                  <a:pt x="545" y="537"/>
                  <a:pt x="526" y="524"/>
                </a:cubicBezTo>
                <a:lnTo>
                  <a:pt x="523" y="523"/>
                </a:lnTo>
                <a:cubicBezTo>
                  <a:pt x="505" y="511"/>
                  <a:pt x="496" y="492"/>
                  <a:pt x="496" y="471"/>
                </a:cubicBezTo>
                <a:lnTo>
                  <a:pt x="496" y="470"/>
                </a:lnTo>
                <a:lnTo>
                  <a:pt x="497" y="432"/>
                </a:lnTo>
                <a:cubicBezTo>
                  <a:pt x="497" y="380"/>
                  <a:pt x="479" y="333"/>
                  <a:pt x="443" y="297"/>
                </a:cubicBezTo>
                <a:cubicBezTo>
                  <a:pt x="424" y="277"/>
                  <a:pt x="401" y="263"/>
                  <a:pt x="376" y="252"/>
                </a:cubicBezTo>
                <a:lnTo>
                  <a:pt x="376" y="217"/>
                </a:lnTo>
                <a:cubicBezTo>
                  <a:pt x="376" y="183"/>
                  <a:pt x="403" y="155"/>
                  <a:pt x="437" y="155"/>
                </a:cubicBezTo>
                <a:lnTo>
                  <a:pt x="628" y="155"/>
                </a:lnTo>
                <a:lnTo>
                  <a:pt x="628" y="353"/>
                </a:lnTo>
                <a:cubicBezTo>
                  <a:pt x="628" y="409"/>
                  <a:pt x="673" y="453"/>
                  <a:pt x="728" y="453"/>
                </a:cubicBezTo>
                <a:lnTo>
                  <a:pt x="832" y="453"/>
                </a:lnTo>
                <a:lnTo>
                  <a:pt x="832" y="470"/>
                </a:lnTo>
                <a:cubicBezTo>
                  <a:pt x="832" y="504"/>
                  <a:pt x="804" y="531"/>
                  <a:pt x="771" y="531"/>
                </a:cubicBezTo>
                <a:lnTo>
                  <a:pt x="604" y="531"/>
                </a:lnTo>
                <a:cubicBezTo>
                  <a:pt x="596" y="531"/>
                  <a:pt x="589" y="535"/>
                  <a:pt x="586" y="542"/>
                </a:cubicBezTo>
                <a:lnTo>
                  <a:pt x="546" y="625"/>
                </a:lnTo>
                <a:cubicBezTo>
                  <a:pt x="542" y="634"/>
                  <a:pt x="546" y="646"/>
                  <a:pt x="555" y="652"/>
                </a:cubicBezTo>
                <a:cubicBezTo>
                  <a:pt x="558" y="652"/>
                  <a:pt x="561" y="653"/>
                  <a:pt x="564" y="653"/>
                </a:cubicBezTo>
                <a:cubicBezTo>
                  <a:pt x="571" y="653"/>
                  <a:pt x="578" y="649"/>
                  <a:pt x="581" y="642"/>
                </a:cubicBezTo>
                <a:lnTo>
                  <a:pt x="616" y="570"/>
                </a:lnTo>
                <a:lnTo>
                  <a:pt x="771" y="570"/>
                </a:lnTo>
                <a:cubicBezTo>
                  <a:pt x="826" y="570"/>
                  <a:pt x="871" y="525"/>
                  <a:pt x="871" y="470"/>
                </a:cubicBezTo>
                <a:lnTo>
                  <a:pt x="871" y="453"/>
                </a:lnTo>
                <a:lnTo>
                  <a:pt x="883" y="453"/>
                </a:lnTo>
                <a:lnTo>
                  <a:pt x="918" y="525"/>
                </a:lnTo>
                <a:cubicBezTo>
                  <a:pt x="921" y="533"/>
                  <a:pt x="928" y="536"/>
                  <a:pt x="935" y="536"/>
                </a:cubicBezTo>
                <a:cubicBezTo>
                  <a:pt x="937" y="536"/>
                  <a:pt x="941" y="536"/>
                  <a:pt x="943" y="535"/>
                </a:cubicBezTo>
                <a:cubicBezTo>
                  <a:pt x="954" y="530"/>
                  <a:pt x="957" y="518"/>
                  <a:pt x="953" y="508"/>
                </a:cubicBezTo>
                <a:lnTo>
                  <a:pt x="912" y="426"/>
                </a:lnTo>
                <a:cubicBezTo>
                  <a:pt x="910" y="419"/>
                  <a:pt x="902" y="415"/>
                  <a:pt x="896" y="415"/>
                </a:cubicBezTo>
                <a:lnTo>
                  <a:pt x="871" y="415"/>
                </a:lnTo>
                <a:lnTo>
                  <a:pt x="871" y="217"/>
                </a:lnTo>
                <a:cubicBezTo>
                  <a:pt x="871" y="162"/>
                  <a:pt x="826" y="116"/>
                  <a:pt x="771" y="116"/>
                </a:cubicBezTo>
                <a:lnTo>
                  <a:pt x="667" y="116"/>
                </a:lnTo>
                <a:lnTo>
                  <a:pt x="667" y="100"/>
                </a:lnTo>
                <a:cubicBezTo>
                  <a:pt x="667" y="67"/>
                  <a:pt x="694" y="39"/>
                  <a:pt x="728" y="39"/>
                </a:cubicBezTo>
                <a:lnTo>
                  <a:pt x="1062" y="39"/>
                </a:lnTo>
                <a:cubicBezTo>
                  <a:pt x="1095" y="39"/>
                  <a:pt x="1123" y="67"/>
                  <a:pt x="1123" y="100"/>
                </a:cubicBezTo>
                <a:lnTo>
                  <a:pt x="1123" y="136"/>
                </a:lnTo>
                <a:cubicBezTo>
                  <a:pt x="1098" y="146"/>
                  <a:pt x="1074" y="161"/>
                  <a:pt x="1056" y="181"/>
                </a:cubicBezTo>
                <a:cubicBezTo>
                  <a:pt x="1020" y="217"/>
                  <a:pt x="1002" y="263"/>
                  <a:pt x="1002" y="315"/>
                </a:cubicBezTo>
                <a:lnTo>
                  <a:pt x="1002" y="353"/>
                </a:lnTo>
                <a:cubicBezTo>
                  <a:pt x="1002" y="353"/>
                  <a:pt x="1002" y="354"/>
                  <a:pt x="1002" y="355"/>
                </a:cubicBezTo>
                <a:cubicBezTo>
                  <a:pt x="1003" y="375"/>
                  <a:pt x="993" y="394"/>
                  <a:pt x="977" y="406"/>
                </a:cubicBezTo>
                <a:lnTo>
                  <a:pt x="973" y="408"/>
                </a:lnTo>
                <a:cubicBezTo>
                  <a:pt x="954" y="421"/>
                  <a:pt x="945" y="443"/>
                  <a:pt x="951" y="464"/>
                </a:cubicBezTo>
                <a:cubicBezTo>
                  <a:pt x="956" y="480"/>
                  <a:pt x="969" y="493"/>
                  <a:pt x="985" y="498"/>
                </a:cubicBezTo>
                <a:cubicBezTo>
                  <a:pt x="986" y="499"/>
                  <a:pt x="989" y="499"/>
                  <a:pt x="991" y="499"/>
                </a:cubicBezTo>
                <a:lnTo>
                  <a:pt x="1001" y="499"/>
                </a:lnTo>
                <a:lnTo>
                  <a:pt x="1001" y="583"/>
                </a:lnTo>
                <a:cubicBezTo>
                  <a:pt x="1001" y="615"/>
                  <a:pt x="1027" y="641"/>
                  <a:pt x="1058" y="641"/>
                </a:cubicBezTo>
                <a:lnTo>
                  <a:pt x="1112" y="641"/>
                </a:lnTo>
                <a:lnTo>
                  <a:pt x="1116" y="662"/>
                </a:lnTo>
                <a:cubicBezTo>
                  <a:pt x="1119" y="680"/>
                  <a:pt x="1119" y="699"/>
                  <a:pt x="1116" y="717"/>
                </a:cubicBezTo>
                <a:lnTo>
                  <a:pt x="1111" y="737"/>
                </a:lnTo>
                <a:cubicBezTo>
                  <a:pt x="1110" y="748"/>
                  <a:pt x="1116" y="758"/>
                  <a:pt x="1127" y="760"/>
                </a:cubicBezTo>
                <a:cubicBezTo>
                  <a:pt x="1128" y="760"/>
                  <a:pt x="1129" y="760"/>
                  <a:pt x="1131" y="760"/>
                </a:cubicBezTo>
                <a:cubicBezTo>
                  <a:pt x="1140" y="760"/>
                  <a:pt x="1147" y="754"/>
                  <a:pt x="1149" y="744"/>
                </a:cubicBezTo>
                <a:lnTo>
                  <a:pt x="1153" y="724"/>
                </a:lnTo>
                <a:cubicBezTo>
                  <a:pt x="1158" y="701"/>
                  <a:pt x="1158" y="679"/>
                  <a:pt x="1154" y="656"/>
                </a:cubicBezTo>
                <a:lnTo>
                  <a:pt x="1152" y="641"/>
                </a:lnTo>
                <a:cubicBezTo>
                  <a:pt x="1179" y="641"/>
                  <a:pt x="1204" y="634"/>
                  <a:pt x="1227" y="620"/>
                </a:cubicBezTo>
                <a:lnTo>
                  <a:pt x="1245" y="610"/>
                </a:lnTo>
                <a:cubicBezTo>
                  <a:pt x="1254" y="604"/>
                  <a:pt x="1257" y="593"/>
                  <a:pt x="1252" y="583"/>
                </a:cubicBezTo>
                <a:cubicBezTo>
                  <a:pt x="1246" y="574"/>
                  <a:pt x="1234" y="571"/>
                  <a:pt x="1225" y="576"/>
                </a:cubicBezTo>
                <a:lnTo>
                  <a:pt x="1207" y="588"/>
                </a:lnTo>
                <a:cubicBezTo>
                  <a:pt x="1190" y="597"/>
                  <a:pt x="1171" y="602"/>
                  <a:pt x="1152" y="602"/>
                </a:cubicBezTo>
                <a:lnTo>
                  <a:pt x="1058" y="602"/>
                </a:lnTo>
                <a:cubicBezTo>
                  <a:pt x="1048" y="602"/>
                  <a:pt x="1040" y="594"/>
                  <a:pt x="1040" y="583"/>
                </a:cubicBezTo>
                <a:lnTo>
                  <a:pt x="1040" y="499"/>
                </a:lnTo>
                <a:lnTo>
                  <a:pt x="1042" y="500"/>
                </a:lnTo>
                <a:cubicBezTo>
                  <a:pt x="1054" y="500"/>
                  <a:pt x="1062" y="491"/>
                  <a:pt x="1062" y="480"/>
                </a:cubicBezTo>
                <a:cubicBezTo>
                  <a:pt x="1062" y="470"/>
                  <a:pt x="1053" y="460"/>
                  <a:pt x="1042" y="460"/>
                </a:cubicBezTo>
                <a:lnTo>
                  <a:pt x="1022" y="460"/>
                </a:lnTo>
                <a:cubicBezTo>
                  <a:pt x="1021" y="460"/>
                  <a:pt x="1021" y="460"/>
                  <a:pt x="1020" y="460"/>
                </a:cubicBezTo>
                <a:lnTo>
                  <a:pt x="995" y="460"/>
                </a:lnTo>
                <a:cubicBezTo>
                  <a:pt x="991" y="458"/>
                  <a:pt x="989" y="455"/>
                  <a:pt x="989" y="453"/>
                </a:cubicBezTo>
                <a:cubicBezTo>
                  <a:pt x="987" y="449"/>
                  <a:pt x="990" y="443"/>
                  <a:pt x="994" y="440"/>
                </a:cubicBezTo>
                <a:lnTo>
                  <a:pt x="998" y="438"/>
                </a:lnTo>
                <a:cubicBezTo>
                  <a:pt x="1026" y="419"/>
                  <a:pt x="1042" y="388"/>
                  <a:pt x="1041" y="354"/>
                </a:cubicBezTo>
                <a:lnTo>
                  <a:pt x="1041" y="353"/>
                </a:lnTo>
                <a:lnTo>
                  <a:pt x="1041" y="315"/>
                </a:lnTo>
                <a:cubicBezTo>
                  <a:pt x="1041" y="273"/>
                  <a:pt x="1056" y="236"/>
                  <a:pt x="1084" y="207"/>
                </a:cubicBezTo>
                <a:cubicBezTo>
                  <a:pt x="1115" y="175"/>
                  <a:pt x="1160" y="157"/>
                  <a:pt x="1211" y="157"/>
                </a:cubicBezTo>
                <a:lnTo>
                  <a:pt x="1240" y="157"/>
                </a:lnTo>
                <a:cubicBezTo>
                  <a:pt x="1348" y="163"/>
                  <a:pt x="1449" y="257"/>
                  <a:pt x="1456" y="357"/>
                </a:cubicBezTo>
                <a:cubicBezTo>
                  <a:pt x="1460" y="401"/>
                  <a:pt x="1448" y="444"/>
                  <a:pt x="1424" y="482"/>
                </a:cubicBezTo>
                <a:cubicBezTo>
                  <a:pt x="1393" y="529"/>
                  <a:pt x="1378" y="584"/>
                  <a:pt x="1378" y="640"/>
                </a:cubicBezTo>
                <a:lnTo>
                  <a:pt x="1378" y="741"/>
                </a:lnTo>
                <a:cubicBezTo>
                  <a:pt x="1378" y="751"/>
                  <a:pt x="1387" y="760"/>
                  <a:pt x="1397" y="760"/>
                </a:cubicBezTo>
                <a:cubicBezTo>
                  <a:pt x="1408" y="760"/>
                  <a:pt x="1417" y="751"/>
                  <a:pt x="1417" y="741"/>
                </a:cubicBezTo>
                <a:lnTo>
                  <a:pt x="1417" y="640"/>
                </a:lnTo>
                <a:cubicBezTo>
                  <a:pt x="1417" y="592"/>
                  <a:pt x="1431" y="544"/>
                  <a:pt x="1457" y="503"/>
                </a:cubicBezTo>
                <a:cubicBezTo>
                  <a:pt x="1485" y="458"/>
                  <a:pt x="1499" y="407"/>
                  <a:pt x="1495" y="355"/>
                </a:cubicBezTo>
                <a:close/>
              </a:path>
            </a:pathLst>
          </a:custGeom>
          <a:solidFill>
            <a:schemeClr val="accent6"/>
          </a:solidFill>
          <a:ln>
            <a:noFill/>
          </a:ln>
          <a:effectLst/>
        </p:spPr>
        <p:txBody>
          <a:bodyPr wrap="none" anchor="ctr"/>
          <a:lstStyle/>
          <a:p>
            <a:endParaRPr lang="en-US" dirty="0">
              <a:latin typeface="Poppins" panose="00000500000000000000" pitchFamily="2" charset="0"/>
            </a:endParaRPr>
          </a:p>
        </p:txBody>
      </p:sp>
      <p:sp>
        <p:nvSpPr>
          <p:cNvPr id="37" name="TextBox 36">
            <a:extLst>
              <a:ext uri="{FF2B5EF4-FFF2-40B4-BE49-F238E27FC236}">
                <a16:creationId xmlns:a16="http://schemas.microsoft.com/office/drawing/2014/main" id="{153A54C1-4872-4C76-9900-4BA5507ABCA1}"/>
              </a:ext>
            </a:extLst>
          </p:cNvPr>
          <p:cNvSpPr txBox="1"/>
          <p:nvPr/>
        </p:nvSpPr>
        <p:spPr>
          <a:xfrm>
            <a:off x="5941922" y="3753134"/>
            <a:ext cx="3593238" cy="551048"/>
          </a:xfrm>
          <a:prstGeom prst="rect">
            <a:avLst/>
          </a:prstGeom>
          <a:noFill/>
        </p:spPr>
        <p:txBody>
          <a:bodyPr wrap="square" rtlCol="0" anchor="b">
            <a:spAutoFit/>
          </a:bodyPr>
          <a:lstStyle/>
          <a:p>
            <a:pPr>
              <a:lnSpc>
                <a:spcPts val="3500"/>
              </a:lnSpc>
            </a:pPr>
            <a:r>
              <a:rPr lang="es-NI" sz="3400" b="1" spc="-30" dirty="0">
                <a:solidFill>
                  <a:schemeClr val="bg1"/>
                </a:solidFill>
                <a:latin typeface="Poppins" panose="00000500000000000000" pitchFamily="2" charset="0"/>
                <a:cs typeface="Poppins" panose="00000500000000000000" pitchFamily="2" charset="0"/>
              </a:rPr>
              <a:t>TITLE 01</a:t>
            </a:r>
            <a:endParaRPr lang="en-US" sz="3400" b="1" spc="-30" dirty="0">
              <a:solidFill>
                <a:schemeClr val="bg1"/>
              </a:solidFill>
              <a:latin typeface="Poppins" panose="00000500000000000000" pitchFamily="2" charset="0"/>
              <a:cs typeface="Poppins" panose="00000500000000000000" pitchFamily="2" charset="0"/>
            </a:endParaRPr>
          </a:p>
        </p:txBody>
      </p:sp>
      <p:sp>
        <p:nvSpPr>
          <p:cNvPr id="39" name="TextBox 38">
            <a:extLst>
              <a:ext uri="{FF2B5EF4-FFF2-40B4-BE49-F238E27FC236}">
                <a16:creationId xmlns:a16="http://schemas.microsoft.com/office/drawing/2014/main" id="{2830C441-47D3-45CE-8086-A916243834B9}"/>
              </a:ext>
            </a:extLst>
          </p:cNvPr>
          <p:cNvSpPr txBox="1"/>
          <p:nvPr/>
        </p:nvSpPr>
        <p:spPr>
          <a:xfrm>
            <a:off x="5941922" y="4367973"/>
            <a:ext cx="3593238" cy="1416413"/>
          </a:xfrm>
          <a:prstGeom prst="rect">
            <a:avLst/>
          </a:prstGeom>
          <a:noFill/>
        </p:spPr>
        <p:txBody>
          <a:bodyPr wrap="square" rtlCol="0">
            <a:spAutoFit/>
          </a:bodyPr>
          <a:lstStyle/>
          <a:p>
            <a:pPr>
              <a:lnSpc>
                <a:spcPts val="3500"/>
              </a:lnSpc>
            </a:pPr>
            <a:r>
              <a:rPr lang="en-US" sz="2500" spc="-70" dirty="0">
                <a:solidFill>
                  <a:schemeClr val="bg1"/>
                </a:solidFill>
                <a:latin typeface="Poppins" panose="00000500000000000000" pitchFamily="2" charset="0"/>
                <a:cs typeface="Poppins" panose="00000500000000000000" pitchFamily="2" charset="0"/>
              </a:rPr>
              <a:t>Make a big impact with professional slides and charts.</a:t>
            </a:r>
          </a:p>
        </p:txBody>
      </p:sp>
      <p:sp>
        <p:nvSpPr>
          <p:cNvPr id="40" name="TextBox 39">
            <a:extLst>
              <a:ext uri="{FF2B5EF4-FFF2-40B4-BE49-F238E27FC236}">
                <a16:creationId xmlns:a16="http://schemas.microsoft.com/office/drawing/2014/main" id="{59254D93-94C6-4A27-A2F7-5534B7625F6F}"/>
              </a:ext>
            </a:extLst>
          </p:cNvPr>
          <p:cNvSpPr txBox="1"/>
          <p:nvPr/>
        </p:nvSpPr>
        <p:spPr>
          <a:xfrm>
            <a:off x="5941922" y="7001794"/>
            <a:ext cx="3593238" cy="551048"/>
          </a:xfrm>
          <a:prstGeom prst="rect">
            <a:avLst/>
          </a:prstGeom>
          <a:noFill/>
        </p:spPr>
        <p:txBody>
          <a:bodyPr wrap="square" rtlCol="0" anchor="b">
            <a:spAutoFit/>
          </a:bodyPr>
          <a:lstStyle/>
          <a:p>
            <a:pPr>
              <a:lnSpc>
                <a:spcPts val="3500"/>
              </a:lnSpc>
            </a:pPr>
            <a:r>
              <a:rPr lang="es-NI" sz="3400" b="1" spc="-30" dirty="0">
                <a:solidFill>
                  <a:schemeClr val="bg1"/>
                </a:solidFill>
                <a:latin typeface="Poppins" panose="00000500000000000000" pitchFamily="2" charset="0"/>
                <a:cs typeface="Poppins" panose="00000500000000000000" pitchFamily="2" charset="0"/>
              </a:rPr>
              <a:t>TITLE 02</a:t>
            </a:r>
            <a:endParaRPr lang="en-US" sz="3400" b="1" spc="-30" dirty="0">
              <a:solidFill>
                <a:schemeClr val="bg1"/>
              </a:solidFill>
              <a:latin typeface="Poppins" panose="00000500000000000000" pitchFamily="2" charset="0"/>
              <a:cs typeface="Poppins" panose="00000500000000000000" pitchFamily="2" charset="0"/>
            </a:endParaRPr>
          </a:p>
        </p:txBody>
      </p:sp>
      <p:sp>
        <p:nvSpPr>
          <p:cNvPr id="41" name="TextBox 40">
            <a:extLst>
              <a:ext uri="{FF2B5EF4-FFF2-40B4-BE49-F238E27FC236}">
                <a16:creationId xmlns:a16="http://schemas.microsoft.com/office/drawing/2014/main" id="{2227E5F6-ADE7-47EB-AE92-B97D404FB279}"/>
              </a:ext>
            </a:extLst>
          </p:cNvPr>
          <p:cNvSpPr txBox="1"/>
          <p:nvPr/>
        </p:nvSpPr>
        <p:spPr>
          <a:xfrm>
            <a:off x="5941922" y="7616633"/>
            <a:ext cx="3593238" cy="1416413"/>
          </a:xfrm>
          <a:prstGeom prst="rect">
            <a:avLst/>
          </a:prstGeom>
          <a:noFill/>
        </p:spPr>
        <p:txBody>
          <a:bodyPr wrap="square" rtlCol="0">
            <a:spAutoFit/>
          </a:bodyPr>
          <a:lstStyle/>
          <a:p>
            <a:pPr>
              <a:lnSpc>
                <a:spcPts val="3500"/>
              </a:lnSpc>
            </a:pPr>
            <a:r>
              <a:rPr lang="en-US" sz="2500" spc="-70" dirty="0">
                <a:solidFill>
                  <a:schemeClr val="bg1"/>
                </a:solidFill>
                <a:latin typeface="Poppins" panose="00000500000000000000" pitchFamily="2" charset="0"/>
                <a:cs typeface="Poppins" panose="00000500000000000000" pitchFamily="2" charset="0"/>
              </a:rPr>
              <a:t>Make a big impact with professional slides and charts.</a:t>
            </a:r>
          </a:p>
        </p:txBody>
      </p:sp>
      <p:sp>
        <p:nvSpPr>
          <p:cNvPr id="42" name="TextBox 41">
            <a:extLst>
              <a:ext uri="{FF2B5EF4-FFF2-40B4-BE49-F238E27FC236}">
                <a16:creationId xmlns:a16="http://schemas.microsoft.com/office/drawing/2014/main" id="{4E657603-05C6-4D2D-84FF-30D856A4FBE9}"/>
              </a:ext>
            </a:extLst>
          </p:cNvPr>
          <p:cNvSpPr txBox="1"/>
          <p:nvPr/>
        </p:nvSpPr>
        <p:spPr>
          <a:xfrm>
            <a:off x="5941922" y="10229716"/>
            <a:ext cx="3593238" cy="551048"/>
          </a:xfrm>
          <a:prstGeom prst="rect">
            <a:avLst/>
          </a:prstGeom>
          <a:noFill/>
        </p:spPr>
        <p:txBody>
          <a:bodyPr wrap="square" rtlCol="0" anchor="b">
            <a:spAutoFit/>
          </a:bodyPr>
          <a:lstStyle/>
          <a:p>
            <a:pPr>
              <a:lnSpc>
                <a:spcPts val="3500"/>
              </a:lnSpc>
            </a:pPr>
            <a:r>
              <a:rPr lang="es-NI" sz="3400" b="1" spc="-30" dirty="0">
                <a:solidFill>
                  <a:schemeClr val="bg1"/>
                </a:solidFill>
                <a:latin typeface="Poppins" panose="00000500000000000000" pitchFamily="2" charset="0"/>
                <a:cs typeface="Poppins" panose="00000500000000000000" pitchFamily="2" charset="0"/>
              </a:rPr>
              <a:t>TITLE 03</a:t>
            </a:r>
            <a:endParaRPr lang="en-US" sz="3400" b="1" spc="-30" dirty="0">
              <a:solidFill>
                <a:schemeClr val="bg1"/>
              </a:solidFill>
              <a:latin typeface="Poppins" panose="00000500000000000000" pitchFamily="2" charset="0"/>
              <a:cs typeface="Poppins" panose="00000500000000000000" pitchFamily="2" charset="0"/>
            </a:endParaRPr>
          </a:p>
        </p:txBody>
      </p:sp>
      <p:sp>
        <p:nvSpPr>
          <p:cNvPr id="43" name="TextBox 42">
            <a:extLst>
              <a:ext uri="{FF2B5EF4-FFF2-40B4-BE49-F238E27FC236}">
                <a16:creationId xmlns:a16="http://schemas.microsoft.com/office/drawing/2014/main" id="{D5790BB1-CCDD-4EF6-83A6-40BB73A76911}"/>
              </a:ext>
            </a:extLst>
          </p:cNvPr>
          <p:cNvSpPr txBox="1"/>
          <p:nvPr/>
        </p:nvSpPr>
        <p:spPr>
          <a:xfrm>
            <a:off x="5941922" y="10844555"/>
            <a:ext cx="3593238" cy="1416413"/>
          </a:xfrm>
          <a:prstGeom prst="rect">
            <a:avLst/>
          </a:prstGeom>
          <a:noFill/>
        </p:spPr>
        <p:txBody>
          <a:bodyPr wrap="square" rtlCol="0">
            <a:spAutoFit/>
          </a:bodyPr>
          <a:lstStyle/>
          <a:p>
            <a:pPr>
              <a:lnSpc>
                <a:spcPts val="3500"/>
              </a:lnSpc>
            </a:pPr>
            <a:r>
              <a:rPr lang="en-US" sz="2500" spc="-70" dirty="0">
                <a:solidFill>
                  <a:schemeClr val="bg1"/>
                </a:solidFill>
                <a:latin typeface="Poppins" panose="00000500000000000000" pitchFamily="2" charset="0"/>
                <a:cs typeface="Poppins" panose="00000500000000000000" pitchFamily="2" charset="0"/>
              </a:rPr>
              <a:t>Make a big impact with professional slides and charts.</a:t>
            </a:r>
          </a:p>
        </p:txBody>
      </p:sp>
      <p:sp>
        <p:nvSpPr>
          <p:cNvPr id="44" name="TextBox 43">
            <a:extLst>
              <a:ext uri="{FF2B5EF4-FFF2-40B4-BE49-F238E27FC236}">
                <a16:creationId xmlns:a16="http://schemas.microsoft.com/office/drawing/2014/main" id="{1C61DBE3-A4A8-4ADB-91BA-926F60E9647A}"/>
              </a:ext>
            </a:extLst>
          </p:cNvPr>
          <p:cNvSpPr txBox="1"/>
          <p:nvPr/>
        </p:nvSpPr>
        <p:spPr>
          <a:xfrm>
            <a:off x="16788992" y="3753134"/>
            <a:ext cx="3593238" cy="551048"/>
          </a:xfrm>
          <a:prstGeom prst="rect">
            <a:avLst/>
          </a:prstGeom>
          <a:noFill/>
        </p:spPr>
        <p:txBody>
          <a:bodyPr wrap="square" rtlCol="0" anchor="b">
            <a:spAutoFit/>
          </a:bodyPr>
          <a:lstStyle/>
          <a:p>
            <a:pPr>
              <a:lnSpc>
                <a:spcPts val="3500"/>
              </a:lnSpc>
            </a:pPr>
            <a:r>
              <a:rPr lang="es-NI" sz="3400" b="1" spc="-30" dirty="0">
                <a:solidFill>
                  <a:schemeClr val="bg1"/>
                </a:solidFill>
                <a:latin typeface="Poppins" panose="00000500000000000000" pitchFamily="2" charset="0"/>
                <a:cs typeface="Poppins" panose="00000500000000000000" pitchFamily="2" charset="0"/>
              </a:rPr>
              <a:t>TITLE 04</a:t>
            </a:r>
            <a:endParaRPr lang="en-US" sz="3400" b="1" spc="-30" dirty="0">
              <a:solidFill>
                <a:schemeClr val="bg1"/>
              </a:solidFill>
              <a:latin typeface="Poppins" panose="00000500000000000000" pitchFamily="2" charset="0"/>
              <a:cs typeface="Poppins" panose="00000500000000000000" pitchFamily="2" charset="0"/>
            </a:endParaRPr>
          </a:p>
        </p:txBody>
      </p:sp>
      <p:sp>
        <p:nvSpPr>
          <p:cNvPr id="45" name="TextBox 44">
            <a:extLst>
              <a:ext uri="{FF2B5EF4-FFF2-40B4-BE49-F238E27FC236}">
                <a16:creationId xmlns:a16="http://schemas.microsoft.com/office/drawing/2014/main" id="{3F16360D-362A-4F5B-82A6-85C2165F092F}"/>
              </a:ext>
            </a:extLst>
          </p:cNvPr>
          <p:cNvSpPr txBox="1"/>
          <p:nvPr/>
        </p:nvSpPr>
        <p:spPr>
          <a:xfrm>
            <a:off x="16788992" y="4367973"/>
            <a:ext cx="3593238" cy="1416413"/>
          </a:xfrm>
          <a:prstGeom prst="rect">
            <a:avLst/>
          </a:prstGeom>
          <a:noFill/>
        </p:spPr>
        <p:txBody>
          <a:bodyPr wrap="square" rtlCol="0">
            <a:spAutoFit/>
          </a:bodyPr>
          <a:lstStyle/>
          <a:p>
            <a:pPr>
              <a:lnSpc>
                <a:spcPts val="3500"/>
              </a:lnSpc>
            </a:pPr>
            <a:r>
              <a:rPr lang="en-US" sz="2500" spc="-70" dirty="0">
                <a:solidFill>
                  <a:schemeClr val="bg1"/>
                </a:solidFill>
                <a:latin typeface="Poppins" panose="00000500000000000000" pitchFamily="2" charset="0"/>
                <a:cs typeface="Poppins" panose="00000500000000000000" pitchFamily="2" charset="0"/>
              </a:rPr>
              <a:t>Make a big impact with professional slides and charts.</a:t>
            </a:r>
          </a:p>
        </p:txBody>
      </p:sp>
      <p:sp>
        <p:nvSpPr>
          <p:cNvPr id="46" name="TextBox 45">
            <a:extLst>
              <a:ext uri="{FF2B5EF4-FFF2-40B4-BE49-F238E27FC236}">
                <a16:creationId xmlns:a16="http://schemas.microsoft.com/office/drawing/2014/main" id="{E0B91F20-CF57-42BD-AC68-2F79E2D07119}"/>
              </a:ext>
            </a:extLst>
          </p:cNvPr>
          <p:cNvSpPr txBox="1"/>
          <p:nvPr/>
        </p:nvSpPr>
        <p:spPr>
          <a:xfrm>
            <a:off x="16788992" y="7001794"/>
            <a:ext cx="3593238" cy="551048"/>
          </a:xfrm>
          <a:prstGeom prst="rect">
            <a:avLst/>
          </a:prstGeom>
          <a:noFill/>
        </p:spPr>
        <p:txBody>
          <a:bodyPr wrap="square" rtlCol="0" anchor="b">
            <a:spAutoFit/>
          </a:bodyPr>
          <a:lstStyle/>
          <a:p>
            <a:pPr>
              <a:lnSpc>
                <a:spcPts val="3500"/>
              </a:lnSpc>
            </a:pPr>
            <a:r>
              <a:rPr lang="es-NI" sz="3400" b="1" spc="-30" dirty="0">
                <a:solidFill>
                  <a:schemeClr val="bg1"/>
                </a:solidFill>
                <a:latin typeface="Poppins" panose="00000500000000000000" pitchFamily="2" charset="0"/>
                <a:cs typeface="Poppins" panose="00000500000000000000" pitchFamily="2" charset="0"/>
              </a:rPr>
              <a:t>TITLE 05</a:t>
            </a:r>
            <a:endParaRPr lang="en-US" sz="3400" b="1" spc="-30" dirty="0">
              <a:solidFill>
                <a:schemeClr val="bg1"/>
              </a:solidFill>
              <a:latin typeface="Poppins" panose="00000500000000000000" pitchFamily="2" charset="0"/>
              <a:cs typeface="Poppins" panose="00000500000000000000" pitchFamily="2" charset="0"/>
            </a:endParaRPr>
          </a:p>
        </p:txBody>
      </p:sp>
      <p:sp>
        <p:nvSpPr>
          <p:cNvPr id="47" name="TextBox 46">
            <a:extLst>
              <a:ext uri="{FF2B5EF4-FFF2-40B4-BE49-F238E27FC236}">
                <a16:creationId xmlns:a16="http://schemas.microsoft.com/office/drawing/2014/main" id="{7344D2D1-C3FF-4617-8214-BFB43D7C8DB9}"/>
              </a:ext>
            </a:extLst>
          </p:cNvPr>
          <p:cNvSpPr txBox="1"/>
          <p:nvPr/>
        </p:nvSpPr>
        <p:spPr>
          <a:xfrm>
            <a:off x="16788992" y="7616633"/>
            <a:ext cx="3593238" cy="1416413"/>
          </a:xfrm>
          <a:prstGeom prst="rect">
            <a:avLst/>
          </a:prstGeom>
          <a:noFill/>
        </p:spPr>
        <p:txBody>
          <a:bodyPr wrap="square" rtlCol="0">
            <a:spAutoFit/>
          </a:bodyPr>
          <a:lstStyle/>
          <a:p>
            <a:pPr>
              <a:lnSpc>
                <a:spcPts val="3500"/>
              </a:lnSpc>
            </a:pPr>
            <a:r>
              <a:rPr lang="en-US" sz="2500" spc="-70" dirty="0">
                <a:solidFill>
                  <a:schemeClr val="bg1"/>
                </a:solidFill>
                <a:latin typeface="Poppins" panose="00000500000000000000" pitchFamily="2" charset="0"/>
                <a:cs typeface="Poppins" panose="00000500000000000000" pitchFamily="2" charset="0"/>
              </a:rPr>
              <a:t>Make a big impact with professional slides and charts.</a:t>
            </a:r>
          </a:p>
        </p:txBody>
      </p:sp>
      <p:sp>
        <p:nvSpPr>
          <p:cNvPr id="48" name="TextBox 47">
            <a:extLst>
              <a:ext uri="{FF2B5EF4-FFF2-40B4-BE49-F238E27FC236}">
                <a16:creationId xmlns:a16="http://schemas.microsoft.com/office/drawing/2014/main" id="{F63D4134-EE3C-4F95-8F17-8A37FB63B20D}"/>
              </a:ext>
            </a:extLst>
          </p:cNvPr>
          <p:cNvSpPr txBox="1"/>
          <p:nvPr/>
        </p:nvSpPr>
        <p:spPr>
          <a:xfrm>
            <a:off x="16788992" y="10229716"/>
            <a:ext cx="3593238" cy="551048"/>
          </a:xfrm>
          <a:prstGeom prst="rect">
            <a:avLst/>
          </a:prstGeom>
          <a:noFill/>
        </p:spPr>
        <p:txBody>
          <a:bodyPr wrap="square" rtlCol="0" anchor="b">
            <a:spAutoFit/>
          </a:bodyPr>
          <a:lstStyle/>
          <a:p>
            <a:pPr>
              <a:lnSpc>
                <a:spcPts val="3500"/>
              </a:lnSpc>
            </a:pPr>
            <a:r>
              <a:rPr lang="es-NI" sz="3400" b="1" spc="-30" dirty="0">
                <a:solidFill>
                  <a:schemeClr val="bg1"/>
                </a:solidFill>
                <a:latin typeface="Poppins" panose="00000500000000000000" pitchFamily="2" charset="0"/>
                <a:cs typeface="Poppins" panose="00000500000000000000" pitchFamily="2" charset="0"/>
              </a:rPr>
              <a:t>TITLE 06</a:t>
            </a:r>
            <a:endParaRPr lang="en-US" sz="3400" b="1" spc="-30" dirty="0">
              <a:solidFill>
                <a:schemeClr val="bg1"/>
              </a:solidFill>
              <a:latin typeface="Poppins" panose="00000500000000000000" pitchFamily="2" charset="0"/>
              <a:cs typeface="Poppins" panose="00000500000000000000" pitchFamily="2" charset="0"/>
            </a:endParaRPr>
          </a:p>
        </p:txBody>
      </p:sp>
      <p:sp>
        <p:nvSpPr>
          <p:cNvPr id="49" name="TextBox 48">
            <a:extLst>
              <a:ext uri="{FF2B5EF4-FFF2-40B4-BE49-F238E27FC236}">
                <a16:creationId xmlns:a16="http://schemas.microsoft.com/office/drawing/2014/main" id="{BFA86CC8-82DC-4C2B-8A9D-5751406AEFFD}"/>
              </a:ext>
            </a:extLst>
          </p:cNvPr>
          <p:cNvSpPr txBox="1"/>
          <p:nvPr/>
        </p:nvSpPr>
        <p:spPr>
          <a:xfrm>
            <a:off x="16788992" y="10844555"/>
            <a:ext cx="3593238" cy="1416413"/>
          </a:xfrm>
          <a:prstGeom prst="rect">
            <a:avLst/>
          </a:prstGeom>
          <a:noFill/>
        </p:spPr>
        <p:txBody>
          <a:bodyPr wrap="square" rtlCol="0">
            <a:spAutoFit/>
          </a:bodyPr>
          <a:lstStyle/>
          <a:p>
            <a:pPr>
              <a:lnSpc>
                <a:spcPts val="3500"/>
              </a:lnSpc>
            </a:pPr>
            <a:r>
              <a:rPr lang="en-US" sz="2500" spc="-70" dirty="0">
                <a:solidFill>
                  <a:schemeClr val="bg1"/>
                </a:solidFill>
                <a:latin typeface="Poppins" panose="00000500000000000000" pitchFamily="2" charset="0"/>
                <a:cs typeface="Poppins" panose="00000500000000000000" pitchFamily="2" charset="0"/>
              </a:rPr>
              <a:t>Make a big impact with professional slides and charts.</a:t>
            </a:r>
          </a:p>
        </p:txBody>
      </p:sp>
      <p:sp>
        <p:nvSpPr>
          <p:cNvPr id="2" name="Rectangle 1">
            <a:extLst>
              <a:ext uri="{FF2B5EF4-FFF2-40B4-BE49-F238E27FC236}">
                <a16:creationId xmlns:a16="http://schemas.microsoft.com/office/drawing/2014/main" id="{8E9372D0-638D-0F3B-9904-385518E126AB}"/>
              </a:ext>
            </a:extLst>
          </p:cNvPr>
          <p:cNvSpPr/>
          <p:nvPr/>
        </p:nvSpPr>
        <p:spPr>
          <a:xfrm>
            <a:off x="12934005" y="1055469"/>
            <a:ext cx="5025399" cy="837442"/>
          </a:xfrm>
          <a:prstGeom prst="rect">
            <a:avLst/>
          </a:prstGeom>
          <a:solidFill>
            <a:schemeClr val="accent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3" name="TextBox 2">
            <a:extLst>
              <a:ext uri="{FF2B5EF4-FFF2-40B4-BE49-F238E27FC236}">
                <a16:creationId xmlns:a16="http://schemas.microsoft.com/office/drawing/2014/main" id="{E1287332-C369-9EB9-F3E5-01E2C53B861F}"/>
              </a:ext>
            </a:extLst>
          </p:cNvPr>
          <p:cNvSpPr txBox="1"/>
          <p:nvPr/>
        </p:nvSpPr>
        <p:spPr>
          <a:xfrm>
            <a:off x="7108357" y="1028633"/>
            <a:ext cx="10851047" cy="923330"/>
          </a:xfrm>
          <a:prstGeom prst="rect">
            <a:avLst/>
          </a:prstGeom>
          <a:noFill/>
        </p:spPr>
        <p:txBody>
          <a:bodyPr wrap="none" rtlCol="0">
            <a:spAutoFit/>
          </a:bodyPr>
          <a:lstStyle/>
          <a:p>
            <a:r>
              <a:rPr lang="es-CO" sz="5400" b="1" dirty="0">
                <a:solidFill>
                  <a:schemeClr val="accent3"/>
                </a:solidFill>
                <a:latin typeface="Poppins" panose="00000500000000000000" pitchFamily="2" charset="0"/>
                <a:cs typeface="Poppins" panose="00000500000000000000" pitchFamily="2" charset="0"/>
              </a:rPr>
              <a:t>EASY CHECKLIST </a:t>
            </a:r>
            <a:r>
              <a:rPr lang="es-CO" sz="5400" b="1" dirty="0">
                <a:solidFill>
                  <a:schemeClr val="accent1"/>
                </a:solidFill>
                <a:latin typeface="Poppins" panose="00000500000000000000" pitchFamily="2" charset="0"/>
                <a:cs typeface="Poppins" panose="00000500000000000000" pitchFamily="2" charset="0"/>
              </a:rPr>
              <a:t>INFOGRAPHIC</a:t>
            </a:r>
          </a:p>
        </p:txBody>
      </p:sp>
    </p:spTree>
    <p:extLst>
      <p:ext uri="{BB962C8B-B14F-4D97-AF65-F5344CB8AC3E}">
        <p14:creationId xmlns:p14="http://schemas.microsoft.com/office/powerpoint/2010/main" val="3862467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75E923-DB59-11E9-64B2-926CE343D9E8}"/>
              </a:ext>
            </a:extLst>
          </p:cNvPr>
          <p:cNvSpPr/>
          <p:nvPr/>
        </p:nvSpPr>
        <p:spPr>
          <a:xfrm>
            <a:off x="0" y="0"/>
            <a:ext cx="4875530"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angle 2">
            <a:extLst>
              <a:ext uri="{FF2B5EF4-FFF2-40B4-BE49-F238E27FC236}">
                <a16:creationId xmlns:a16="http://schemas.microsoft.com/office/drawing/2014/main" id="{D11379D1-A5E8-5599-3B43-961F64FC1046}"/>
              </a:ext>
            </a:extLst>
          </p:cNvPr>
          <p:cNvSpPr/>
          <p:nvPr/>
        </p:nvSpPr>
        <p:spPr>
          <a:xfrm>
            <a:off x="4875530" y="0"/>
            <a:ext cx="4875530" cy="13716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4" name="Rectangle 3">
            <a:extLst>
              <a:ext uri="{FF2B5EF4-FFF2-40B4-BE49-F238E27FC236}">
                <a16:creationId xmlns:a16="http://schemas.microsoft.com/office/drawing/2014/main" id="{B2C5FD3C-AE2A-468C-C9EA-F718D553B27C}"/>
              </a:ext>
            </a:extLst>
          </p:cNvPr>
          <p:cNvSpPr/>
          <p:nvPr/>
        </p:nvSpPr>
        <p:spPr>
          <a:xfrm>
            <a:off x="9751060" y="0"/>
            <a:ext cx="4875530" cy="13716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5" name="Rectangle 4">
            <a:extLst>
              <a:ext uri="{FF2B5EF4-FFF2-40B4-BE49-F238E27FC236}">
                <a16:creationId xmlns:a16="http://schemas.microsoft.com/office/drawing/2014/main" id="{DB1A9817-1146-4019-229D-48C500F42870}"/>
              </a:ext>
            </a:extLst>
          </p:cNvPr>
          <p:cNvSpPr/>
          <p:nvPr/>
        </p:nvSpPr>
        <p:spPr>
          <a:xfrm>
            <a:off x="14626590" y="0"/>
            <a:ext cx="4875530" cy="137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angle 5">
            <a:extLst>
              <a:ext uri="{FF2B5EF4-FFF2-40B4-BE49-F238E27FC236}">
                <a16:creationId xmlns:a16="http://schemas.microsoft.com/office/drawing/2014/main" id="{0DF1FDCD-E33B-BC69-408E-49BA58ED3C06}"/>
              </a:ext>
            </a:extLst>
          </p:cNvPr>
          <p:cNvSpPr/>
          <p:nvPr/>
        </p:nvSpPr>
        <p:spPr>
          <a:xfrm>
            <a:off x="19502120" y="0"/>
            <a:ext cx="487553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Oval 7">
            <a:extLst>
              <a:ext uri="{FF2B5EF4-FFF2-40B4-BE49-F238E27FC236}">
                <a16:creationId xmlns:a16="http://schemas.microsoft.com/office/drawing/2014/main" id="{F5F1E409-997E-E282-2A7A-A34A74707027}"/>
              </a:ext>
            </a:extLst>
          </p:cNvPr>
          <p:cNvSpPr/>
          <p:nvPr/>
        </p:nvSpPr>
        <p:spPr>
          <a:xfrm>
            <a:off x="829339" y="829340"/>
            <a:ext cx="3211032" cy="3211032"/>
          </a:xfrm>
          <a:prstGeom prst="ellipse">
            <a:avLst/>
          </a:prstGeom>
          <a:solidFill>
            <a:srgbClr val="55123E">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Oval 8">
            <a:extLst>
              <a:ext uri="{FF2B5EF4-FFF2-40B4-BE49-F238E27FC236}">
                <a16:creationId xmlns:a16="http://schemas.microsoft.com/office/drawing/2014/main" id="{D129FAC2-17F9-DAA1-46FB-D86D3C9DC6E7}"/>
              </a:ext>
            </a:extLst>
          </p:cNvPr>
          <p:cNvSpPr/>
          <p:nvPr/>
        </p:nvSpPr>
        <p:spPr>
          <a:xfrm>
            <a:off x="5707779" y="829340"/>
            <a:ext cx="3211032" cy="3211032"/>
          </a:xfrm>
          <a:prstGeom prst="ellipse">
            <a:avLst/>
          </a:prstGeom>
          <a:solidFill>
            <a:srgbClr val="55123E">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Oval 9">
            <a:extLst>
              <a:ext uri="{FF2B5EF4-FFF2-40B4-BE49-F238E27FC236}">
                <a16:creationId xmlns:a16="http://schemas.microsoft.com/office/drawing/2014/main" id="{DA4E943C-8491-6859-6F9A-DA8657EE1743}"/>
              </a:ext>
            </a:extLst>
          </p:cNvPr>
          <p:cNvSpPr/>
          <p:nvPr/>
        </p:nvSpPr>
        <p:spPr>
          <a:xfrm>
            <a:off x="10583309" y="829340"/>
            <a:ext cx="3211032" cy="3211032"/>
          </a:xfrm>
          <a:prstGeom prst="ellipse">
            <a:avLst/>
          </a:prstGeom>
          <a:solidFill>
            <a:srgbClr val="55123E">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Oval 10">
            <a:extLst>
              <a:ext uri="{FF2B5EF4-FFF2-40B4-BE49-F238E27FC236}">
                <a16:creationId xmlns:a16="http://schemas.microsoft.com/office/drawing/2014/main" id="{9CDB74A6-1587-1E4C-DA44-514A289C5F1F}"/>
              </a:ext>
            </a:extLst>
          </p:cNvPr>
          <p:cNvSpPr/>
          <p:nvPr/>
        </p:nvSpPr>
        <p:spPr>
          <a:xfrm>
            <a:off x="15458839" y="829340"/>
            <a:ext cx="3211032" cy="3211032"/>
          </a:xfrm>
          <a:prstGeom prst="ellipse">
            <a:avLst/>
          </a:prstGeom>
          <a:solidFill>
            <a:srgbClr val="55123E">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Oval 11">
            <a:extLst>
              <a:ext uri="{FF2B5EF4-FFF2-40B4-BE49-F238E27FC236}">
                <a16:creationId xmlns:a16="http://schemas.microsoft.com/office/drawing/2014/main" id="{7BD6821E-FF91-EB56-ECB0-5D4428893088}"/>
              </a:ext>
            </a:extLst>
          </p:cNvPr>
          <p:cNvSpPr/>
          <p:nvPr/>
        </p:nvSpPr>
        <p:spPr>
          <a:xfrm>
            <a:off x="20344101" y="829340"/>
            <a:ext cx="3211032" cy="3211032"/>
          </a:xfrm>
          <a:prstGeom prst="ellipse">
            <a:avLst/>
          </a:prstGeom>
          <a:solidFill>
            <a:srgbClr val="55123E">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angle 12">
            <a:extLst>
              <a:ext uri="{FF2B5EF4-FFF2-40B4-BE49-F238E27FC236}">
                <a16:creationId xmlns:a16="http://schemas.microsoft.com/office/drawing/2014/main" id="{2B645240-BF0D-3368-0360-A632BE48778A}"/>
              </a:ext>
            </a:extLst>
          </p:cNvPr>
          <p:cNvSpPr/>
          <p:nvPr/>
        </p:nvSpPr>
        <p:spPr>
          <a:xfrm>
            <a:off x="0" y="4401879"/>
            <a:ext cx="4875530" cy="1020726"/>
          </a:xfrm>
          <a:prstGeom prst="rect">
            <a:avLst/>
          </a:prstGeom>
          <a:solidFill>
            <a:srgbClr val="55123E">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Poppins" panose="00000500000000000000" pitchFamily="2" charset="0"/>
                <a:cs typeface="Poppins" panose="00000500000000000000" pitchFamily="2" charset="0"/>
              </a:rPr>
              <a:t>PLANNING</a:t>
            </a:r>
          </a:p>
        </p:txBody>
      </p:sp>
      <p:sp>
        <p:nvSpPr>
          <p:cNvPr id="14" name="Rectangle 13">
            <a:extLst>
              <a:ext uri="{FF2B5EF4-FFF2-40B4-BE49-F238E27FC236}">
                <a16:creationId xmlns:a16="http://schemas.microsoft.com/office/drawing/2014/main" id="{48A3BD13-3F29-0DD9-19BB-AF15DCC777DF}"/>
              </a:ext>
            </a:extLst>
          </p:cNvPr>
          <p:cNvSpPr/>
          <p:nvPr/>
        </p:nvSpPr>
        <p:spPr>
          <a:xfrm>
            <a:off x="4875530" y="4401879"/>
            <a:ext cx="4875530" cy="1020726"/>
          </a:xfrm>
          <a:prstGeom prst="rect">
            <a:avLst/>
          </a:prstGeom>
          <a:solidFill>
            <a:srgbClr val="55123E">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Poppins" panose="00000500000000000000" pitchFamily="2" charset="0"/>
                <a:cs typeface="Poppins" panose="00000500000000000000" pitchFamily="2" charset="0"/>
              </a:rPr>
              <a:t>EXEUTION</a:t>
            </a:r>
          </a:p>
        </p:txBody>
      </p:sp>
      <p:sp>
        <p:nvSpPr>
          <p:cNvPr id="15" name="Rectangle 14">
            <a:extLst>
              <a:ext uri="{FF2B5EF4-FFF2-40B4-BE49-F238E27FC236}">
                <a16:creationId xmlns:a16="http://schemas.microsoft.com/office/drawing/2014/main" id="{73831C4A-15E3-424D-94F9-EA1084D3D2B0}"/>
              </a:ext>
            </a:extLst>
          </p:cNvPr>
          <p:cNvSpPr/>
          <p:nvPr/>
        </p:nvSpPr>
        <p:spPr>
          <a:xfrm>
            <a:off x="9751060" y="4401879"/>
            <a:ext cx="4875530" cy="1020726"/>
          </a:xfrm>
          <a:prstGeom prst="rect">
            <a:avLst/>
          </a:prstGeom>
          <a:solidFill>
            <a:srgbClr val="55123E">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Poppins" panose="00000500000000000000" pitchFamily="2" charset="0"/>
                <a:cs typeface="Poppins" panose="00000500000000000000" pitchFamily="2" charset="0"/>
              </a:rPr>
              <a:t>CONTROL</a:t>
            </a:r>
          </a:p>
        </p:txBody>
      </p:sp>
      <p:sp>
        <p:nvSpPr>
          <p:cNvPr id="17" name="Rectangle 16">
            <a:extLst>
              <a:ext uri="{FF2B5EF4-FFF2-40B4-BE49-F238E27FC236}">
                <a16:creationId xmlns:a16="http://schemas.microsoft.com/office/drawing/2014/main" id="{5AB8E6A4-D0AC-3FCF-1BC6-1B9EC2DD2B1A}"/>
              </a:ext>
            </a:extLst>
          </p:cNvPr>
          <p:cNvSpPr/>
          <p:nvPr/>
        </p:nvSpPr>
        <p:spPr>
          <a:xfrm>
            <a:off x="14626590" y="4401879"/>
            <a:ext cx="4875530" cy="1020726"/>
          </a:xfrm>
          <a:prstGeom prst="rect">
            <a:avLst/>
          </a:prstGeom>
          <a:solidFill>
            <a:srgbClr val="55123E">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Poppins" panose="00000500000000000000" pitchFamily="2" charset="0"/>
                <a:cs typeface="Poppins" panose="00000500000000000000" pitchFamily="2" charset="0"/>
              </a:rPr>
              <a:t>PROFIT</a:t>
            </a:r>
          </a:p>
        </p:txBody>
      </p:sp>
      <p:sp>
        <p:nvSpPr>
          <p:cNvPr id="18" name="Rectangle 17">
            <a:extLst>
              <a:ext uri="{FF2B5EF4-FFF2-40B4-BE49-F238E27FC236}">
                <a16:creationId xmlns:a16="http://schemas.microsoft.com/office/drawing/2014/main" id="{DD11C4D0-BE98-DFB9-96B6-E5C7649F20E6}"/>
              </a:ext>
            </a:extLst>
          </p:cNvPr>
          <p:cNvSpPr/>
          <p:nvPr/>
        </p:nvSpPr>
        <p:spPr>
          <a:xfrm>
            <a:off x="19502120" y="4401879"/>
            <a:ext cx="4875530" cy="1020726"/>
          </a:xfrm>
          <a:prstGeom prst="rect">
            <a:avLst/>
          </a:prstGeom>
          <a:solidFill>
            <a:srgbClr val="55123E">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Poppins" panose="00000500000000000000" pitchFamily="2" charset="0"/>
                <a:cs typeface="Poppins" panose="00000500000000000000" pitchFamily="2" charset="0"/>
              </a:rPr>
              <a:t>SALES</a:t>
            </a:r>
          </a:p>
        </p:txBody>
      </p:sp>
      <p:pic>
        <p:nvPicPr>
          <p:cNvPr id="19" name="Graphic 18" descr="Checkmark with solid fill">
            <a:extLst>
              <a:ext uri="{FF2B5EF4-FFF2-40B4-BE49-F238E27FC236}">
                <a16:creationId xmlns:a16="http://schemas.microsoft.com/office/drawing/2014/main" id="{04B4C518-3F55-FECE-F2A5-2A231AC1F6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3365" y="1337292"/>
            <a:ext cx="2155500" cy="2155500"/>
          </a:xfrm>
          <a:prstGeom prst="rect">
            <a:avLst/>
          </a:prstGeom>
        </p:spPr>
      </p:pic>
      <p:pic>
        <p:nvPicPr>
          <p:cNvPr id="20" name="Graphic 19" descr="Checkmark with solid fill">
            <a:extLst>
              <a:ext uri="{FF2B5EF4-FFF2-40B4-BE49-F238E27FC236}">
                <a16:creationId xmlns:a16="http://schemas.microsoft.com/office/drawing/2014/main" id="{710FD0A8-7A5C-7DA2-CF93-539EDC6D16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24466" y="1337292"/>
            <a:ext cx="2155500" cy="2155500"/>
          </a:xfrm>
          <a:prstGeom prst="rect">
            <a:avLst/>
          </a:prstGeom>
        </p:spPr>
      </p:pic>
      <p:pic>
        <p:nvPicPr>
          <p:cNvPr id="21" name="Graphic 20" descr="Checkmark with solid fill">
            <a:extLst>
              <a:ext uri="{FF2B5EF4-FFF2-40B4-BE49-F238E27FC236}">
                <a16:creationId xmlns:a16="http://schemas.microsoft.com/office/drawing/2014/main" id="{276A3C2C-97BD-30A5-2ABC-4B2E55783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9356" y="1337292"/>
            <a:ext cx="2155500" cy="2155500"/>
          </a:xfrm>
          <a:prstGeom prst="rect">
            <a:avLst/>
          </a:prstGeom>
        </p:spPr>
      </p:pic>
      <p:pic>
        <p:nvPicPr>
          <p:cNvPr id="22" name="Graphic 21" descr="Checkmark with solid fill">
            <a:extLst>
              <a:ext uri="{FF2B5EF4-FFF2-40B4-BE49-F238E27FC236}">
                <a16:creationId xmlns:a16="http://schemas.microsoft.com/office/drawing/2014/main" id="{75B6C3A5-E71F-EECE-6333-6BB410F042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036959" y="1337292"/>
            <a:ext cx="2155500" cy="2155500"/>
          </a:xfrm>
          <a:prstGeom prst="rect">
            <a:avLst/>
          </a:prstGeom>
        </p:spPr>
      </p:pic>
      <p:pic>
        <p:nvPicPr>
          <p:cNvPr id="23" name="Graphic 22" descr="Checkmark with solid fill">
            <a:extLst>
              <a:ext uri="{FF2B5EF4-FFF2-40B4-BE49-F238E27FC236}">
                <a16:creationId xmlns:a16="http://schemas.microsoft.com/office/drawing/2014/main" id="{4C650A34-0378-EFF2-8AF5-5F28A9A951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62135" y="1337292"/>
            <a:ext cx="2155500" cy="2155500"/>
          </a:xfrm>
          <a:prstGeom prst="rect">
            <a:avLst/>
          </a:prstGeom>
        </p:spPr>
      </p:pic>
      <p:sp>
        <p:nvSpPr>
          <p:cNvPr id="24" name="TextBox 23">
            <a:extLst>
              <a:ext uri="{FF2B5EF4-FFF2-40B4-BE49-F238E27FC236}">
                <a16:creationId xmlns:a16="http://schemas.microsoft.com/office/drawing/2014/main" id="{59C6EAAA-585A-F7A0-0422-432DA86C9051}"/>
              </a:ext>
            </a:extLst>
          </p:cNvPr>
          <p:cNvSpPr txBox="1"/>
          <p:nvPr/>
        </p:nvSpPr>
        <p:spPr>
          <a:xfrm>
            <a:off x="467832" y="7827655"/>
            <a:ext cx="3997841" cy="4031873"/>
          </a:xfrm>
          <a:prstGeom prst="rect">
            <a:avLst/>
          </a:prstGeom>
          <a:noFill/>
        </p:spPr>
        <p:txBody>
          <a:bodyPr wrap="square" rtlCol="0">
            <a:spAutoFit/>
          </a:bodyPr>
          <a:lstStyle/>
          <a:p>
            <a:pPr algn="ctr"/>
            <a:r>
              <a:rPr lang="en-US" sz="2800" b="1" spc="-15" dirty="0">
                <a:solidFill>
                  <a:schemeClr val="bg1"/>
                </a:solidFill>
                <a:latin typeface="DM Sans" pitchFamily="2" charset="77"/>
              </a:rPr>
              <a:t>TITLE 1:</a:t>
            </a:r>
          </a:p>
          <a:p>
            <a:pPr algn="ctr"/>
            <a:endParaRPr lang="en-US" sz="3200" b="1" spc="-15" dirty="0">
              <a:solidFill>
                <a:schemeClr val="bg1"/>
              </a:solidFill>
              <a:latin typeface="DM Sans" pitchFamily="2" charset="77"/>
            </a:endParaRPr>
          </a:p>
          <a:p>
            <a:pPr algn="ctr"/>
            <a:r>
              <a:rPr lang="en-US" sz="2800" spc="-15" dirty="0">
                <a:solidFill>
                  <a:schemeClr val="bg1"/>
                </a:solidFill>
                <a:latin typeface="DM Sans" pitchFamily="2" charset="77"/>
              </a:rPr>
              <a:t>You can achieve anything you set your mind to—just put in the effort. Now go out there and present like a pro!</a:t>
            </a:r>
          </a:p>
          <a:p>
            <a:pPr algn="ctr"/>
            <a:endParaRPr lang="es-CO" sz="2800" dirty="0">
              <a:solidFill>
                <a:schemeClr val="bg1"/>
              </a:solidFill>
            </a:endParaRPr>
          </a:p>
        </p:txBody>
      </p:sp>
      <p:sp>
        <p:nvSpPr>
          <p:cNvPr id="25" name="TextBox 24">
            <a:extLst>
              <a:ext uri="{FF2B5EF4-FFF2-40B4-BE49-F238E27FC236}">
                <a16:creationId xmlns:a16="http://schemas.microsoft.com/office/drawing/2014/main" id="{C010CBA2-AF26-3924-CA97-192D16F34602}"/>
              </a:ext>
            </a:extLst>
          </p:cNvPr>
          <p:cNvSpPr txBox="1"/>
          <p:nvPr/>
        </p:nvSpPr>
        <p:spPr>
          <a:xfrm>
            <a:off x="5314374" y="7827655"/>
            <a:ext cx="3997841" cy="4031873"/>
          </a:xfrm>
          <a:prstGeom prst="rect">
            <a:avLst/>
          </a:prstGeom>
          <a:noFill/>
        </p:spPr>
        <p:txBody>
          <a:bodyPr wrap="square" rtlCol="0">
            <a:spAutoFit/>
          </a:bodyPr>
          <a:lstStyle/>
          <a:p>
            <a:pPr algn="ctr"/>
            <a:r>
              <a:rPr lang="en-US" sz="2800" b="1" spc="-15" dirty="0">
                <a:solidFill>
                  <a:schemeClr val="bg1"/>
                </a:solidFill>
                <a:latin typeface="DM Sans" pitchFamily="2" charset="77"/>
              </a:rPr>
              <a:t>TITLE 1:</a:t>
            </a:r>
          </a:p>
          <a:p>
            <a:pPr algn="ctr"/>
            <a:endParaRPr lang="en-US" sz="3200" b="1" spc="-15" dirty="0">
              <a:solidFill>
                <a:schemeClr val="bg1"/>
              </a:solidFill>
              <a:latin typeface="DM Sans" pitchFamily="2" charset="77"/>
            </a:endParaRPr>
          </a:p>
          <a:p>
            <a:pPr algn="ctr"/>
            <a:r>
              <a:rPr lang="en-US" sz="2800" spc="-15" dirty="0">
                <a:solidFill>
                  <a:schemeClr val="bg1"/>
                </a:solidFill>
                <a:latin typeface="DM Sans" pitchFamily="2" charset="77"/>
              </a:rPr>
              <a:t>You can achieve anything you set your mind to—just put in the effort. Now go out there and present like a pro!</a:t>
            </a:r>
          </a:p>
          <a:p>
            <a:pPr algn="ctr"/>
            <a:endParaRPr lang="es-CO" sz="2800" dirty="0">
              <a:solidFill>
                <a:schemeClr val="bg1"/>
              </a:solidFill>
            </a:endParaRPr>
          </a:p>
        </p:txBody>
      </p:sp>
      <p:sp>
        <p:nvSpPr>
          <p:cNvPr id="26" name="TextBox 25">
            <a:extLst>
              <a:ext uri="{FF2B5EF4-FFF2-40B4-BE49-F238E27FC236}">
                <a16:creationId xmlns:a16="http://schemas.microsoft.com/office/drawing/2014/main" id="{D2E4B708-A8BF-C9C0-A766-65197BB77B21}"/>
              </a:ext>
            </a:extLst>
          </p:cNvPr>
          <p:cNvSpPr txBox="1"/>
          <p:nvPr/>
        </p:nvSpPr>
        <p:spPr>
          <a:xfrm>
            <a:off x="10212624" y="7827655"/>
            <a:ext cx="3997841" cy="4031873"/>
          </a:xfrm>
          <a:prstGeom prst="rect">
            <a:avLst/>
          </a:prstGeom>
          <a:noFill/>
        </p:spPr>
        <p:txBody>
          <a:bodyPr wrap="square" rtlCol="0">
            <a:spAutoFit/>
          </a:bodyPr>
          <a:lstStyle/>
          <a:p>
            <a:pPr algn="ctr"/>
            <a:r>
              <a:rPr lang="en-US" sz="2800" b="1" spc="-15" dirty="0">
                <a:solidFill>
                  <a:schemeClr val="bg1"/>
                </a:solidFill>
                <a:latin typeface="DM Sans" pitchFamily="2" charset="77"/>
              </a:rPr>
              <a:t>TITLE 1:</a:t>
            </a:r>
          </a:p>
          <a:p>
            <a:pPr algn="ctr"/>
            <a:endParaRPr lang="en-US" sz="3200" b="1" spc="-15" dirty="0">
              <a:solidFill>
                <a:schemeClr val="bg1"/>
              </a:solidFill>
              <a:latin typeface="DM Sans" pitchFamily="2" charset="77"/>
            </a:endParaRPr>
          </a:p>
          <a:p>
            <a:pPr algn="ctr"/>
            <a:r>
              <a:rPr lang="en-US" sz="2800" spc="-15" dirty="0">
                <a:solidFill>
                  <a:schemeClr val="bg1"/>
                </a:solidFill>
                <a:latin typeface="DM Sans" pitchFamily="2" charset="77"/>
              </a:rPr>
              <a:t>You can achieve anything you set your mind to—just put in the effort. Now go out there and present like a pro!</a:t>
            </a:r>
          </a:p>
          <a:p>
            <a:pPr algn="ctr"/>
            <a:endParaRPr lang="es-CO" sz="2800" dirty="0">
              <a:solidFill>
                <a:schemeClr val="bg1"/>
              </a:solidFill>
            </a:endParaRPr>
          </a:p>
        </p:txBody>
      </p:sp>
      <p:sp>
        <p:nvSpPr>
          <p:cNvPr id="27" name="TextBox 26">
            <a:extLst>
              <a:ext uri="{FF2B5EF4-FFF2-40B4-BE49-F238E27FC236}">
                <a16:creationId xmlns:a16="http://schemas.microsoft.com/office/drawing/2014/main" id="{EE480E48-621D-31A5-1F53-6D76D2B6506E}"/>
              </a:ext>
            </a:extLst>
          </p:cNvPr>
          <p:cNvSpPr txBox="1"/>
          <p:nvPr/>
        </p:nvSpPr>
        <p:spPr>
          <a:xfrm>
            <a:off x="15097887" y="7870234"/>
            <a:ext cx="3997841" cy="4031873"/>
          </a:xfrm>
          <a:prstGeom prst="rect">
            <a:avLst/>
          </a:prstGeom>
          <a:noFill/>
        </p:spPr>
        <p:txBody>
          <a:bodyPr wrap="square" rtlCol="0">
            <a:spAutoFit/>
          </a:bodyPr>
          <a:lstStyle/>
          <a:p>
            <a:pPr algn="ctr"/>
            <a:r>
              <a:rPr lang="en-US" sz="2800" b="1" spc="-15" dirty="0">
                <a:solidFill>
                  <a:schemeClr val="bg1"/>
                </a:solidFill>
                <a:latin typeface="DM Sans" pitchFamily="2" charset="77"/>
              </a:rPr>
              <a:t>TITLE 1:</a:t>
            </a:r>
          </a:p>
          <a:p>
            <a:pPr algn="ctr"/>
            <a:endParaRPr lang="en-US" sz="3200" b="1" spc="-15" dirty="0">
              <a:solidFill>
                <a:schemeClr val="bg1"/>
              </a:solidFill>
              <a:latin typeface="DM Sans" pitchFamily="2" charset="77"/>
            </a:endParaRPr>
          </a:p>
          <a:p>
            <a:pPr algn="ctr"/>
            <a:r>
              <a:rPr lang="en-US" sz="2800" spc="-15" dirty="0">
                <a:solidFill>
                  <a:schemeClr val="bg1"/>
                </a:solidFill>
                <a:latin typeface="DM Sans" pitchFamily="2" charset="77"/>
              </a:rPr>
              <a:t>You can achieve anything you set your mind to—just put in the effort. Now go out there and present like a pro!</a:t>
            </a:r>
          </a:p>
          <a:p>
            <a:pPr algn="ctr"/>
            <a:endParaRPr lang="es-CO" sz="2800" dirty="0">
              <a:solidFill>
                <a:schemeClr val="bg1"/>
              </a:solidFill>
            </a:endParaRPr>
          </a:p>
        </p:txBody>
      </p:sp>
      <p:sp>
        <p:nvSpPr>
          <p:cNvPr id="28" name="TextBox 27">
            <a:extLst>
              <a:ext uri="{FF2B5EF4-FFF2-40B4-BE49-F238E27FC236}">
                <a16:creationId xmlns:a16="http://schemas.microsoft.com/office/drawing/2014/main" id="{64646B65-0E8B-88C2-4F88-9AE9D54A52BD}"/>
              </a:ext>
            </a:extLst>
          </p:cNvPr>
          <p:cNvSpPr txBox="1"/>
          <p:nvPr/>
        </p:nvSpPr>
        <p:spPr>
          <a:xfrm>
            <a:off x="19940964" y="7827655"/>
            <a:ext cx="3997841" cy="4031873"/>
          </a:xfrm>
          <a:prstGeom prst="rect">
            <a:avLst/>
          </a:prstGeom>
          <a:noFill/>
        </p:spPr>
        <p:txBody>
          <a:bodyPr wrap="square" rtlCol="0">
            <a:spAutoFit/>
          </a:bodyPr>
          <a:lstStyle/>
          <a:p>
            <a:pPr algn="ctr"/>
            <a:r>
              <a:rPr lang="en-US" sz="2800" b="1" spc="-15" dirty="0">
                <a:solidFill>
                  <a:schemeClr val="bg1"/>
                </a:solidFill>
                <a:latin typeface="DM Sans" pitchFamily="2" charset="77"/>
              </a:rPr>
              <a:t>TITLE 1:</a:t>
            </a:r>
          </a:p>
          <a:p>
            <a:pPr algn="ctr"/>
            <a:endParaRPr lang="en-US" sz="3200" b="1" spc="-15" dirty="0">
              <a:solidFill>
                <a:schemeClr val="bg1"/>
              </a:solidFill>
              <a:latin typeface="DM Sans" pitchFamily="2" charset="77"/>
            </a:endParaRPr>
          </a:p>
          <a:p>
            <a:pPr algn="ctr"/>
            <a:r>
              <a:rPr lang="en-US" sz="2800" spc="-15" dirty="0">
                <a:solidFill>
                  <a:schemeClr val="bg1"/>
                </a:solidFill>
                <a:latin typeface="DM Sans" pitchFamily="2" charset="77"/>
              </a:rPr>
              <a:t>You can achieve anything you set your mind to—just put in the effort. Now go out there and present like a pro!</a:t>
            </a:r>
          </a:p>
          <a:p>
            <a:pPr algn="ctr"/>
            <a:endParaRPr lang="es-CO" sz="2800" dirty="0">
              <a:solidFill>
                <a:schemeClr val="bg1"/>
              </a:solidFill>
            </a:endParaRPr>
          </a:p>
        </p:txBody>
      </p:sp>
      <p:sp>
        <p:nvSpPr>
          <p:cNvPr id="29" name="Freeform: Shape 28">
            <a:extLst>
              <a:ext uri="{FF2B5EF4-FFF2-40B4-BE49-F238E27FC236}">
                <a16:creationId xmlns:a16="http://schemas.microsoft.com/office/drawing/2014/main" id="{BB6AADF0-379E-15A0-9B5B-9CD716FBBB91}"/>
              </a:ext>
            </a:extLst>
          </p:cNvPr>
          <p:cNvSpPr>
            <a:spLocks noChangeArrowheads="1"/>
          </p:cNvSpPr>
          <p:nvPr/>
        </p:nvSpPr>
        <p:spPr bwMode="auto">
          <a:xfrm>
            <a:off x="1805250" y="5799561"/>
            <a:ext cx="1350088" cy="1270383"/>
          </a:xfrm>
          <a:custGeom>
            <a:avLst/>
            <a:gdLst>
              <a:gd name="connsiteX0" fmla="*/ 944962 w 1350088"/>
              <a:gd name="connsiteY0" fmla="*/ 932053 h 1270383"/>
              <a:gd name="connsiteX1" fmla="*/ 824422 w 1350088"/>
              <a:gd name="connsiteY1" fmla="*/ 1052691 h 1270383"/>
              <a:gd name="connsiteX2" fmla="*/ 824422 w 1350088"/>
              <a:gd name="connsiteY2" fmla="*/ 1202354 h 1270383"/>
              <a:gd name="connsiteX3" fmla="*/ 857956 w 1350088"/>
              <a:gd name="connsiteY3" fmla="*/ 1235915 h 1270383"/>
              <a:gd name="connsiteX4" fmla="*/ 901459 w 1350088"/>
              <a:gd name="connsiteY4" fmla="*/ 1235915 h 1270383"/>
              <a:gd name="connsiteX5" fmla="*/ 901459 w 1350088"/>
              <a:gd name="connsiteY5" fmla="*/ 1102579 h 1270383"/>
              <a:gd name="connsiteX6" fmla="*/ 918679 w 1350088"/>
              <a:gd name="connsiteY6" fmla="*/ 1085345 h 1270383"/>
              <a:gd name="connsiteX7" fmla="*/ 936806 w 1350088"/>
              <a:gd name="connsiteY7" fmla="*/ 1102579 h 1270383"/>
              <a:gd name="connsiteX8" fmla="*/ 936806 w 1350088"/>
              <a:gd name="connsiteY8" fmla="*/ 1235915 h 1270383"/>
              <a:gd name="connsiteX9" fmla="*/ 1202358 w 1350088"/>
              <a:gd name="connsiteY9" fmla="*/ 1235915 h 1270383"/>
              <a:gd name="connsiteX10" fmla="*/ 1202358 w 1350088"/>
              <a:gd name="connsiteY10" fmla="*/ 1102579 h 1270383"/>
              <a:gd name="connsiteX11" fmla="*/ 1219578 w 1350088"/>
              <a:gd name="connsiteY11" fmla="*/ 1085345 h 1270383"/>
              <a:gd name="connsiteX12" fmla="*/ 1237704 w 1350088"/>
              <a:gd name="connsiteY12" fmla="*/ 1102579 h 1270383"/>
              <a:gd name="connsiteX13" fmla="*/ 1237704 w 1350088"/>
              <a:gd name="connsiteY13" fmla="*/ 1235915 h 1270383"/>
              <a:gd name="connsiteX14" fmla="*/ 1282114 w 1350088"/>
              <a:gd name="connsiteY14" fmla="*/ 1235915 h 1270383"/>
              <a:gd name="connsiteX15" fmla="*/ 1315648 w 1350088"/>
              <a:gd name="connsiteY15" fmla="*/ 1202354 h 1270383"/>
              <a:gd name="connsiteX16" fmla="*/ 1315648 w 1350088"/>
              <a:gd name="connsiteY16" fmla="*/ 1052691 h 1270383"/>
              <a:gd name="connsiteX17" fmla="*/ 1194201 w 1350088"/>
              <a:gd name="connsiteY17" fmla="*/ 932053 h 1270383"/>
              <a:gd name="connsiteX18" fmla="*/ 155887 w 1350088"/>
              <a:gd name="connsiteY18" fmla="*/ 932053 h 1270383"/>
              <a:gd name="connsiteX19" fmla="*/ 34440 w 1350088"/>
              <a:gd name="connsiteY19" fmla="*/ 1052691 h 1270383"/>
              <a:gd name="connsiteX20" fmla="*/ 34440 w 1350088"/>
              <a:gd name="connsiteY20" fmla="*/ 1202354 h 1270383"/>
              <a:gd name="connsiteX21" fmla="*/ 67974 w 1350088"/>
              <a:gd name="connsiteY21" fmla="*/ 1235915 h 1270383"/>
              <a:gd name="connsiteX22" fmla="*/ 112384 w 1350088"/>
              <a:gd name="connsiteY22" fmla="*/ 1235915 h 1270383"/>
              <a:gd name="connsiteX23" fmla="*/ 112384 w 1350088"/>
              <a:gd name="connsiteY23" fmla="*/ 1102579 h 1270383"/>
              <a:gd name="connsiteX24" fmla="*/ 129604 w 1350088"/>
              <a:gd name="connsiteY24" fmla="*/ 1085345 h 1270383"/>
              <a:gd name="connsiteX25" fmla="*/ 146824 w 1350088"/>
              <a:gd name="connsiteY25" fmla="*/ 1102579 h 1270383"/>
              <a:gd name="connsiteX26" fmla="*/ 146824 w 1350088"/>
              <a:gd name="connsiteY26" fmla="*/ 1235915 h 1270383"/>
              <a:gd name="connsiteX27" fmla="*/ 413283 w 1350088"/>
              <a:gd name="connsiteY27" fmla="*/ 1235915 h 1270383"/>
              <a:gd name="connsiteX28" fmla="*/ 413283 w 1350088"/>
              <a:gd name="connsiteY28" fmla="*/ 1102579 h 1270383"/>
              <a:gd name="connsiteX29" fmla="*/ 430503 w 1350088"/>
              <a:gd name="connsiteY29" fmla="*/ 1085345 h 1270383"/>
              <a:gd name="connsiteX30" fmla="*/ 447723 w 1350088"/>
              <a:gd name="connsiteY30" fmla="*/ 1102579 h 1270383"/>
              <a:gd name="connsiteX31" fmla="*/ 447723 w 1350088"/>
              <a:gd name="connsiteY31" fmla="*/ 1235915 h 1270383"/>
              <a:gd name="connsiteX32" fmla="*/ 492133 w 1350088"/>
              <a:gd name="connsiteY32" fmla="*/ 1235915 h 1270383"/>
              <a:gd name="connsiteX33" fmla="*/ 525666 w 1350088"/>
              <a:gd name="connsiteY33" fmla="*/ 1202354 h 1270383"/>
              <a:gd name="connsiteX34" fmla="*/ 525666 w 1350088"/>
              <a:gd name="connsiteY34" fmla="*/ 1052691 h 1270383"/>
              <a:gd name="connsiteX35" fmla="*/ 405126 w 1350088"/>
              <a:gd name="connsiteY35" fmla="*/ 932053 h 1270383"/>
              <a:gd name="connsiteX36" fmla="*/ 944962 w 1350088"/>
              <a:gd name="connsiteY36" fmla="*/ 896678 h 1270383"/>
              <a:gd name="connsiteX37" fmla="*/ 1194201 w 1350088"/>
              <a:gd name="connsiteY37" fmla="*/ 896678 h 1270383"/>
              <a:gd name="connsiteX38" fmla="*/ 1350088 w 1350088"/>
              <a:gd name="connsiteY38" fmla="*/ 1052691 h 1270383"/>
              <a:gd name="connsiteX39" fmla="*/ 1350088 w 1350088"/>
              <a:gd name="connsiteY39" fmla="*/ 1202354 h 1270383"/>
              <a:gd name="connsiteX40" fmla="*/ 1282114 w 1350088"/>
              <a:gd name="connsiteY40" fmla="*/ 1270383 h 1270383"/>
              <a:gd name="connsiteX41" fmla="*/ 857956 w 1350088"/>
              <a:gd name="connsiteY41" fmla="*/ 1270383 h 1270383"/>
              <a:gd name="connsiteX42" fmla="*/ 789075 w 1350088"/>
              <a:gd name="connsiteY42" fmla="*/ 1202354 h 1270383"/>
              <a:gd name="connsiteX43" fmla="*/ 789075 w 1350088"/>
              <a:gd name="connsiteY43" fmla="*/ 1052691 h 1270383"/>
              <a:gd name="connsiteX44" fmla="*/ 944962 w 1350088"/>
              <a:gd name="connsiteY44" fmla="*/ 896678 h 1270383"/>
              <a:gd name="connsiteX45" fmla="*/ 155887 w 1350088"/>
              <a:gd name="connsiteY45" fmla="*/ 896678 h 1270383"/>
              <a:gd name="connsiteX46" fmla="*/ 405126 w 1350088"/>
              <a:gd name="connsiteY46" fmla="*/ 896678 h 1270383"/>
              <a:gd name="connsiteX47" fmla="*/ 561013 w 1350088"/>
              <a:gd name="connsiteY47" fmla="*/ 1052691 h 1270383"/>
              <a:gd name="connsiteX48" fmla="*/ 561013 w 1350088"/>
              <a:gd name="connsiteY48" fmla="*/ 1202354 h 1270383"/>
              <a:gd name="connsiteX49" fmla="*/ 492133 w 1350088"/>
              <a:gd name="connsiteY49" fmla="*/ 1270383 h 1270383"/>
              <a:gd name="connsiteX50" fmla="*/ 67974 w 1350088"/>
              <a:gd name="connsiteY50" fmla="*/ 1270383 h 1270383"/>
              <a:gd name="connsiteX51" fmla="*/ 0 w 1350088"/>
              <a:gd name="connsiteY51" fmla="*/ 1202354 h 1270383"/>
              <a:gd name="connsiteX52" fmla="*/ 0 w 1350088"/>
              <a:gd name="connsiteY52" fmla="*/ 1052691 h 1270383"/>
              <a:gd name="connsiteX53" fmla="*/ 155887 w 1350088"/>
              <a:gd name="connsiteY53" fmla="*/ 896678 h 1270383"/>
              <a:gd name="connsiteX54" fmla="*/ 1067142 w 1350088"/>
              <a:gd name="connsiteY54" fmla="*/ 556354 h 1270383"/>
              <a:gd name="connsiteX55" fmla="*/ 935758 w 1350088"/>
              <a:gd name="connsiteY55" fmla="*/ 688994 h 1270383"/>
              <a:gd name="connsiteX56" fmla="*/ 1067142 w 1350088"/>
              <a:gd name="connsiteY56" fmla="*/ 820732 h 1270383"/>
              <a:gd name="connsiteX57" fmla="*/ 1199426 w 1350088"/>
              <a:gd name="connsiteY57" fmla="*/ 688994 h 1270383"/>
              <a:gd name="connsiteX58" fmla="*/ 1067142 w 1350088"/>
              <a:gd name="connsiteY58" fmla="*/ 556354 h 1270383"/>
              <a:gd name="connsiteX59" fmla="*/ 278514 w 1350088"/>
              <a:gd name="connsiteY59" fmla="*/ 556354 h 1270383"/>
              <a:gd name="connsiteX60" fmla="*/ 145874 w 1350088"/>
              <a:gd name="connsiteY60" fmla="*/ 688994 h 1270383"/>
              <a:gd name="connsiteX61" fmla="*/ 278514 w 1350088"/>
              <a:gd name="connsiteY61" fmla="*/ 820732 h 1270383"/>
              <a:gd name="connsiteX62" fmla="*/ 411155 w 1350088"/>
              <a:gd name="connsiteY62" fmla="*/ 688994 h 1270383"/>
              <a:gd name="connsiteX63" fmla="*/ 278514 w 1350088"/>
              <a:gd name="connsiteY63" fmla="*/ 556354 h 1270383"/>
              <a:gd name="connsiteX64" fmla="*/ 1067142 w 1350088"/>
              <a:gd name="connsiteY64" fmla="*/ 522066 h 1270383"/>
              <a:gd name="connsiteX65" fmla="*/ 1234521 w 1350088"/>
              <a:gd name="connsiteY65" fmla="*/ 688994 h 1270383"/>
              <a:gd name="connsiteX66" fmla="*/ 1067142 w 1350088"/>
              <a:gd name="connsiteY66" fmla="*/ 855922 h 1270383"/>
              <a:gd name="connsiteX67" fmla="*/ 900662 w 1350088"/>
              <a:gd name="connsiteY67" fmla="*/ 688994 h 1270383"/>
              <a:gd name="connsiteX68" fmla="*/ 1067142 w 1350088"/>
              <a:gd name="connsiteY68" fmla="*/ 522066 h 1270383"/>
              <a:gd name="connsiteX69" fmla="*/ 278514 w 1350088"/>
              <a:gd name="connsiteY69" fmla="*/ 522066 h 1270383"/>
              <a:gd name="connsiteX70" fmla="*/ 445443 w 1350088"/>
              <a:gd name="connsiteY70" fmla="*/ 688994 h 1270383"/>
              <a:gd name="connsiteX71" fmla="*/ 278514 w 1350088"/>
              <a:gd name="connsiteY71" fmla="*/ 855922 h 1270383"/>
              <a:gd name="connsiteX72" fmla="*/ 111586 w 1350088"/>
              <a:gd name="connsiteY72" fmla="*/ 688994 h 1270383"/>
              <a:gd name="connsiteX73" fmla="*/ 278514 w 1350088"/>
              <a:gd name="connsiteY73" fmla="*/ 522066 h 1270383"/>
              <a:gd name="connsiteX74" fmla="*/ 771990 w 1350088"/>
              <a:gd name="connsiteY74" fmla="*/ 169316 h 1270383"/>
              <a:gd name="connsiteX75" fmla="*/ 771990 w 1350088"/>
              <a:gd name="connsiteY75" fmla="*/ 320524 h 1270383"/>
              <a:gd name="connsiteX76" fmla="*/ 681645 w 1350088"/>
              <a:gd name="connsiteY76" fmla="*/ 411973 h 1270383"/>
              <a:gd name="connsiteX77" fmla="*/ 473851 w 1350088"/>
              <a:gd name="connsiteY77" fmla="*/ 411973 h 1270383"/>
              <a:gd name="connsiteX78" fmla="*/ 473851 w 1350088"/>
              <a:gd name="connsiteY78" fmla="*/ 454529 h 1270383"/>
              <a:gd name="connsiteX79" fmla="*/ 529865 w 1350088"/>
              <a:gd name="connsiteY79" fmla="*/ 509760 h 1270383"/>
              <a:gd name="connsiteX80" fmla="*/ 921060 w 1350088"/>
              <a:gd name="connsiteY80" fmla="*/ 509760 h 1270383"/>
              <a:gd name="connsiteX81" fmla="*/ 924673 w 1350088"/>
              <a:gd name="connsiteY81" fmla="*/ 507044 h 1270383"/>
              <a:gd name="connsiteX82" fmla="*/ 923770 w 1350088"/>
              <a:gd name="connsiteY82" fmla="*/ 502517 h 1270383"/>
              <a:gd name="connsiteX83" fmla="*/ 898473 w 1350088"/>
              <a:gd name="connsiteY83" fmla="*/ 474448 h 1270383"/>
              <a:gd name="connsiteX84" fmla="*/ 885825 w 1350088"/>
              <a:gd name="connsiteY84" fmla="*/ 441853 h 1270383"/>
              <a:gd name="connsiteX85" fmla="*/ 885825 w 1350088"/>
              <a:gd name="connsiteY85" fmla="*/ 225453 h 1270383"/>
              <a:gd name="connsiteX86" fmla="*/ 830714 w 1350088"/>
              <a:gd name="connsiteY86" fmla="*/ 169316 h 1270383"/>
              <a:gd name="connsiteX87" fmla="*/ 637184 w 1350088"/>
              <a:gd name="connsiteY87" fmla="*/ 167380 h 1270383"/>
              <a:gd name="connsiteX88" fmla="*/ 672597 w 1350088"/>
              <a:gd name="connsiteY88" fmla="*/ 202804 h 1270383"/>
              <a:gd name="connsiteX89" fmla="*/ 637184 w 1350088"/>
              <a:gd name="connsiteY89" fmla="*/ 238228 h 1270383"/>
              <a:gd name="connsiteX90" fmla="*/ 601771 w 1350088"/>
              <a:gd name="connsiteY90" fmla="*/ 202804 h 1270383"/>
              <a:gd name="connsiteX91" fmla="*/ 637184 w 1350088"/>
              <a:gd name="connsiteY91" fmla="*/ 167380 h 1270383"/>
              <a:gd name="connsiteX92" fmla="*/ 526051 w 1350088"/>
              <a:gd name="connsiteY92" fmla="*/ 167380 h 1270383"/>
              <a:gd name="connsiteX93" fmla="*/ 561022 w 1350088"/>
              <a:gd name="connsiteY93" fmla="*/ 202804 h 1270383"/>
              <a:gd name="connsiteX94" fmla="*/ 526051 w 1350088"/>
              <a:gd name="connsiteY94" fmla="*/ 238228 h 1270383"/>
              <a:gd name="connsiteX95" fmla="*/ 490184 w 1350088"/>
              <a:gd name="connsiteY95" fmla="*/ 202804 h 1270383"/>
              <a:gd name="connsiteX96" fmla="*/ 526051 w 1350088"/>
              <a:gd name="connsiteY96" fmla="*/ 167380 h 1270383"/>
              <a:gd name="connsiteX97" fmla="*/ 410479 w 1350088"/>
              <a:gd name="connsiteY97" fmla="*/ 167380 h 1270383"/>
              <a:gd name="connsiteX98" fmla="*/ 445450 w 1350088"/>
              <a:gd name="connsiteY98" fmla="*/ 202804 h 1270383"/>
              <a:gd name="connsiteX99" fmla="*/ 410479 w 1350088"/>
              <a:gd name="connsiteY99" fmla="*/ 238228 h 1270383"/>
              <a:gd name="connsiteX100" fmla="*/ 374612 w 1350088"/>
              <a:gd name="connsiteY100" fmla="*/ 202804 h 1270383"/>
              <a:gd name="connsiteX101" fmla="*/ 410479 w 1350088"/>
              <a:gd name="connsiteY101" fmla="*/ 167380 h 1270383"/>
              <a:gd name="connsiteX102" fmla="*/ 380795 w 1350088"/>
              <a:gd name="connsiteY102" fmla="*/ 35312 h 1270383"/>
              <a:gd name="connsiteX103" fmla="*/ 324781 w 1350088"/>
              <a:gd name="connsiteY103" fmla="*/ 91449 h 1270383"/>
              <a:gd name="connsiteX104" fmla="*/ 324781 w 1350088"/>
              <a:gd name="connsiteY104" fmla="*/ 308753 h 1270383"/>
              <a:gd name="connsiteX105" fmla="*/ 312133 w 1350088"/>
              <a:gd name="connsiteY105" fmla="*/ 340444 h 1270383"/>
              <a:gd name="connsiteX106" fmla="*/ 286836 w 1350088"/>
              <a:gd name="connsiteY106" fmla="*/ 368512 h 1270383"/>
              <a:gd name="connsiteX107" fmla="*/ 285933 w 1350088"/>
              <a:gd name="connsiteY107" fmla="*/ 373039 h 1270383"/>
              <a:gd name="connsiteX108" fmla="*/ 289546 w 1350088"/>
              <a:gd name="connsiteY108" fmla="*/ 375756 h 1270383"/>
              <a:gd name="connsiteX109" fmla="*/ 681645 w 1350088"/>
              <a:gd name="connsiteY109" fmla="*/ 375756 h 1270383"/>
              <a:gd name="connsiteX110" fmla="*/ 736755 w 1350088"/>
              <a:gd name="connsiteY110" fmla="*/ 320524 h 1270383"/>
              <a:gd name="connsiteX111" fmla="*/ 736755 w 1350088"/>
              <a:gd name="connsiteY111" fmla="*/ 91449 h 1270383"/>
              <a:gd name="connsiteX112" fmla="*/ 681645 w 1350088"/>
              <a:gd name="connsiteY112" fmla="*/ 35312 h 1270383"/>
              <a:gd name="connsiteX113" fmla="*/ 380795 w 1350088"/>
              <a:gd name="connsiteY113" fmla="*/ 0 h 1270383"/>
              <a:gd name="connsiteX114" fmla="*/ 681645 w 1350088"/>
              <a:gd name="connsiteY114" fmla="*/ 0 h 1270383"/>
              <a:gd name="connsiteX115" fmla="*/ 771990 w 1350088"/>
              <a:gd name="connsiteY115" fmla="*/ 91449 h 1270383"/>
              <a:gd name="connsiteX116" fmla="*/ 771990 w 1350088"/>
              <a:gd name="connsiteY116" fmla="*/ 134004 h 1270383"/>
              <a:gd name="connsiteX117" fmla="*/ 830714 w 1350088"/>
              <a:gd name="connsiteY117" fmla="*/ 134004 h 1270383"/>
              <a:gd name="connsiteX118" fmla="*/ 921060 w 1350088"/>
              <a:gd name="connsiteY118" fmla="*/ 225453 h 1270383"/>
              <a:gd name="connsiteX119" fmla="*/ 921060 w 1350088"/>
              <a:gd name="connsiteY119" fmla="*/ 441853 h 1270383"/>
              <a:gd name="connsiteX120" fmla="*/ 924673 w 1350088"/>
              <a:gd name="connsiteY120" fmla="*/ 450907 h 1270383"/>
              <a:gd name="connsiteX121" fmla="*/ 949970 w 1350088"/>
              <a:gd name="connsiteY121" fmla="*/ 478975 h 1270383"/>
              <a:gd name="connsiteX122" fmla="*/ 957198 w 1350088"/>
              <a:gd name="connsiteY122" fmla="*/ 521531 h 1270383"/>
              <a:gd name="connsiteX123" fmla="*/ 921060 w 1350088"/>
              <a:gd name="connsiteY123" fmla="*/ 545072 h 1270383"/>
              <a:gd name="connsiteX124" fmla="*/ 529865 w 1350088"/>
              <a:gd name="connsiteY124" fmla="*/ 545072 h 1270383"/>
              <a:gd name="connsiteX125" fmla="*/ 438616 w 1350088"/>
              <a:gd name="connsiteY125" fmla="*/ 454529 h 1270383"/>
              <a:gd name="connsiteX126" fmla="*/ 438616 w 1350088"/>
              <a:gd name="connsiteY126" fmla="*/ 411973 h 1270383"/>
              <a:gd name="connsiteX127" fmla="*/ 289546 w 1350088"/>
              <a:gd name="connsiteY127" fmla="*/ 411973 h 1270383"/>
              <a:gd name="connsiteX128" fmla="*/ 253408 w 1350088"/>
              <a:gd name="connsiteY128" fmla="*/ 387526 h 1270383"/>
              <a:gd name="connsiteX129" fmla="*/ 260636 w 1350088"/>
              <a:gd name="connsiteY129" fmla="*/ 344971 h 1270383"/>
              <a:gd name="connsiteX130" fmla="*/ 285933 w 1350088"/>
              <a:gd name="connsiteY130" fmla="*/ 316902 h 1270383"/>
              <a:gd name="connsiteX131" fmla="*/ 289546 w 1350088"/>
              <a:gd name="connsiteY131" fmla="*/ 308753 h 1270383"/>
              <a:gd name="connsiteX132" fmla="*/ 289546 w 1350088"/>
              <a:gd name="connsiteY132" fmla="*/ 91449 h 1270383"/>
              <a:gd name="connsiteX133" fmla="*/ 380795 w 1350088"/>
              <a:gd name="connsiteY133" fmla="*/ 0 h 127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350088" h="1270383">
                <a:moveTo>
                  <a:pt x="944962" y="932053"/>
                </a:moveTo>
                <a:cubicBezTo>
                  <a:pt x="878801" y="932053"/>
                  <a:pt x="824422" y="986476"/>
                  <a:pt x="824422" y="1052691"/>
                </a:cubicBezTo>
                <a:lnTo>
                  <a:pt x="824422" y="1202354"/>
                </a:lnTo>
                <a:cubicBezTo>
                  <a:pt x="824422" y="1220495"/>
                  <a:pt x="839829" y="1235915"/>
                  <a:pt x="857956" y="1235915"/>
                </a:cubicBezTo>
                <a:lnTo>
                  <a:pt x="901459" y="1235915"/>
                </a:lnTo>
                <a:lnTo>
                  <a:pt x="901459" y="1102579"/>
                </a:lnTo>
                <a:cubicBezTo>
                  <a:pt x="901459" y="1092601"/>
                  <a:pt x="909616" y="1085345"/>
                  <a:pt x="918679" y="1085345"/>
                </a:cubicBezTo>
                <a:cubicBezTo>
                  <a:pt x="928649" y="1085345"/>
                  <a:pt x="936806" y="1092601"/>
                  <a:pt x="936806" y="1102579"/>
                </a:cubicBezTo>
                <a:lnTo>
                  <a:pt x="936806" y="1235915"/>
                </a:lnTo>
                <a:lnTo>
                  <a:pt x="1202358" y="1235915"/>
                </a:lnTo>
                <a:lnTo>
                  <a:pt x="1202358" y="1102579"/>
                </a:lnTo>
                <a:cubicBezTo>
                  <a:pt x="1202358" y="1092601"/>
                  <a:pt x="1210514" y="1085345"/>
                  <a:pt x="1219578" y="1085345"/>
                </a:cubicBezTo>
                <a:cubicBezTo>
                  <a:pt x="1229547" y="1085345"/>
                  <a:pt x="1237704" y="1092601"/>
                  <a:pt x="1237704" y="1102579"/>
                </a:cubicBezTo>
                <a:lnTo>
                  <a:pt x="1237704" y="1235915"/>
                </a:lnTo>
                <a:lnTo>
                  <a:pt x="1282114" y="1235915"/>
                </a:lnTo>
                <a:cubicBezTo>
                  <a:pt x="1300240" y="1235915"/>
                  <a:pt x="1315648" y="1220495"/>
                  <a:pt x="1315648" y="1202354"/>
                </a:cubicBezTo>
                <a:lnTo>
                  <a:pt x="1315648" y="1052691"/>
                </a:lnTo>
                <a:cubicBezTo>
                  <a:pt x="1315648" y="986476"/>
                  <a:pt x="1261268" y="932053"/>
                  <a:pt x="1194201" y="932053"/>
                </a:cubicBezTo>
                <a:close/>
                <a:moveTo>
                  <a:pt x="155887" y="932053"/>
                </a:moveTo>
                <a:cubicBezTo>
                  <a:pt x="88820" y="932053"/>
                  <a:pt x="34440" y="986476"/>
                  <a:pt x="34440" y="1052691"/>
                </a:cubicBezTo>
                <a:lnTo>
                  <a:pt x="34440" y="1202354"/>
                </a:lnTo>
                <a:cubicBezTo>
                  <a:pt x="34440" y="1220495"/>
                  <a:pt x="48941" y="1235915"/>
                  <a:pt x="67974" y="1235915"/>
                </a:cubicBezTo>
                <a:lnTo>
                  <a:pt x="112384" y="1235915"/>
                </a:lnTo>
                <a:lnTo>
                  <a:pt x="112384" y="1102579"/>
                </a:lnTo>
                <a:cubicBezTo>
                  <a:pt x="112384" y="1092601"/>
                  <a:pt x="120541" y="1085345"/>
                  <a:pt x="129604" y="1085345"/>
                </a:cubicBezTo>
                <a:cubicBezTo>
                  <a:pt x="139574" y="1085345"/>
                  <a:pt x="146824" y="1092601"/>
                  <a:pt x="146824" y="1102579"/>
                </a:cubicBezTo>
                <a:lnTo>
                  <a:pt x="146824" y="1235915"/>
                </a:lnTo>
                <a:lnTo>
                  <a:pt x="413283" y="1235915"/>
                </a:lnTo>
                <a:lnTo>
                  <a:pt x="413283" y="1102579"/>
                </a:lnTo>
                <a:cubicBezTo>
                  <a:pt x="413283" y="1092601"/>
                  <a:pt x="420533" y="1085345"/>
                  <a:pt x="430503" y="1085345"/>
                </a:cubicBezTo>
                <a:cubicBezTo>
                  <a:pt x="440472" y="1085345"/>
                  <a:pt x="447723" y="1092601"/>
                  <a:pt x="447723" y="1102579"/>
                </a:cubicBezTo>
                <a:lnTo>
                  <a:pt x="447723" y="1235915"/>
                </a:lnTo>
                <a:lnTo>
                  <a:pt x="492133" y="1235915"/>
                </a:lnTo>
                <a:cubicBezTo>
                  <a:pt x="511165" y="1235915"/>
                  <a:pt x="525666" y="1220495"/>
                  <a:pt x="525666" y="1202354"/>
                </a:cubicBezTo>
                <a:lnTo>
                  <a:pt x="525666" y="1052691"/>
                </a:lnTo>
                <a:cubicBezTo>
                  <a:pt x="525666" y="986476"/>
                  <a:pt x="472193" y="932053"/>
                  <a:pt x="405126" y="932053"/>
                </a:cubicBezTo>
                <a:close/>
                <a:moveTo>
                  <a:pt x="944962" y="896678"/>
                </a:moveTo>
                <a:lnTo>
                  <a:pt x="1194201" y="896678"/>
                </a:lnTo>
                <a:cubicBezTo>
                  <a:pt x="1280301" y="896678"/>
                  <a:pt x="1350088" y="966521"/>
                  <a:pt x="1350088" y="1052691"/>
                </a:cubicBezTo>
                <a:lnTo>
                  <a:pt x="1350088" y="1202354"/>
                </a:lnTo>
                <a:cubicBezTo>
                  <a:pt x="1350088" y="1240451"/>
                  <a:pt x="1319273" y="1270383"/>
                  <a:pt x="1282114" y="1270383"/>
                </a:cubicBezTo>
                <a:lnTo>
                  <a:pt x="857956" y="1270383"/>
                </a:lnTo>
                <a:cubicBezTo>
                  <a:pt x="819890" y="1270383"/>
                  <a:pt x="789075" y="1240451"/>
                  <a:pt x="789075" y="1202354"/>
                </a:cubicBezTo>
                <a:lnTo>
                  <a:pt x="789075" y="1052691"/>
                </a:lnTo>
                <a:cubicBezTo>
                  <a:pt x="789075" y="966521"/>
                  <a:pt x="858862" y="896678"/>
                  <a:pt x="944962" y="896678"/>
                </a:cubicBezTo>
                <a:close/>
                <a:moveTo>
                  <a:pt x="155887" y="896678"/>
                </a:moveTo>
                <a:lnTo>
                  <a:pt x="405126" y="896678"/>
                </a:lnTo>
                <a:cubicBezTo>
                  <a:pt x="491226" y="896678"/>
                  <a:pt x="561013" y="966521"/>
                  <a:pt x="561013" y="1052691"/>
                </a:cubicBezTo>
                <a:lnTo>
                  <a:pt x="561013" y="1202354"/>
                </a:lnTo>
                <a:cubicBezTo>
                  <a:pt x="561013" y="1240451"/>
                  <a:pt x="530198" y="1270383"/>
                  <a:pt x="492133" y="1270383"/>
                </a:cubicBezTo>
                <a:lnTo>
                  <a:pt x="67974" y="1270383"/>
                </a:lnTo>
                <a:cubicBezTo>
                  <a:pt x="29909" y="1270383"/>
                  <a:pt x="0" y="1240451"/>
                  <a:pt x="0" y="1202354"/>
                </a:cubicBezTo>
                <a:lnTo>
                  <a:pt x="0" y="1052691"/>
                </a:lnTo>
                <a:cubicBezTo>
                  <a:pt x="0" y="966521"/>
                  <a:pt x="68881" y="896678"/>
                  <a:pt x="155887" y="896678"/>
                </a:cubicBezTo>
                <a:close/>
                <a:moveTo>
                  <a:pt x="1067142" y="556354"/>
                </a:moveTo>
                <a:cubicBezTo>
                  <a:pt x="994251" y="556354"/>
                  <a:pt x="935758" y="615907"/>
                  <a:pt x="935758" y="688994"/>
                </a:cubicBezTo>
                <a:cubicBezTo>
                  <a:pt x="935758" y="761179"/>
                  <a:pt x="994251" y="820732"/>
                  <a:pt x="1067142" y="820732"/>
                </a:cubicBezTo>
                <a:cubicBezTo>
                  <a:pt x="1140033" y="820732"/>
                  <a:pt x="1199426" y="761179"/>
                  <a:pt x="1199426" y="688994"/>
                </a:cubicBezTo>
                <a:cubicBezTo>
                  <a:pt x="1199426" y="615907"/>
                  <a:pt x="1140033" y="556354"/>
                  <a:pt x="1067142" y="556354"/>
                </a:cubicBezTo>
                <a:close/>
                <a:moveTo>
                  <a:pt x="278514" y="556354"/>
                </a:moveTo>
                <a:cubicBezTo>
                  <a:pt x="205427" y="556354"/>
                  <a:pt x="145874" y="615907"/>
                  <a:pt x="145874" y="688994"/>
                </a:cubicBezTo>
                <a:cubicBezTo>
                  <a:pt x="145874" y="761179"/>
                  <a:pt x="205427" y="820732"/>
                  <a:pt x="278514" y="820732"/>
                </a:cubicBezTo>
                <a:cubicBezTo>
                  <a:pt x="351602" y="820732"/>
                  <a:pt x="411155" y="761179"/>
                  <a:pt x="411155" y="688994"/>
                </a:cubicBezTo>
                <a:cubicBezTo>
                  <a:pt x="411155" y="615907"/>
                  <a:pt x="351602" y="556354"/>
                  <a:pt x="278514" y="556354"/>
                </a:cubicBezTo>
                <a:close/>
                <a:moveTo>
                  <a:pt x="1067142" y="522066"/>
                </a:moveTo>
                <a:cubicBezTo>
                  <a:pt x="1159831" y="522066"/>
                  <a:pt x="1234521" y="596056"/>
                  <a:pt x="1234521" y="688994"/>
                </a:cubicBezTo>
                <a:cubicBezTo>
                  <a:pt x="1234521" y="781030"/>
                  <a:pt x="1159831" y="855922"/>
                  <a:pt x="1067142" y="855922"/>
                </a:cubicBezTo>
                <a:cubicBezTo>
                  <a:pt x="975353" y="855922"/>
                  <a:pt x="900662" y="781030"/>
                  <a:pt x="900662" y="688994"/>
                </a:cubicBezTo>
                <a:cubicBezTo>
                  <a:pt x="900662" y="596056"/>
                  <a:pt x="975353" y="522066"/>
                  <a:pt x="1067142" y="522066"/>
                </a:cubicBezTo>
                <a:close/>
                <a:moveTo>
                  <a:pt x="278514" y="522066"/>
                </a:moveTo>
                <a:cubicBezTo>
                  <a:pt x="370551" y="522066"/>
                  <a:pt x="445443" y="596056"/>
                  <a:pt x="445443" y="688994"/>
                </a:cubicBezTo>
                <a:cubicBezTo>
                  <a:pt x="445443" y="781030"/>
                  <a:pt x="370551" y="855922"/>
                  <a:pt x="278514" y="855922"/>
                </a:cubicBezTo>
                <a:cubicBezTo>
                  <a:pt x="186478" y="855922"/>
                  <a:pt x="111586" y="781030"/>
                  <a:pt x="111586" y="688994"/>
                </a:cubicBezTo>
                <a:cubicBezTo>
                  <a:pt x="111586" y="596056"/>
                  <a:pt x="186478" y="522066"/>
                  <a:pt x="278514" y="522066"/>
                </a:cubicBezTo>
                <a:close/>
                <a:moveTo>
                  <a:pt x="771990" y="169316"/>
                </a:moveTo>
                <a:lnTo>
                  <a:pt x="771990" y="320524"/>
                </a:lnTo>
                <a:cubicBezTo>
                  <a:pt x="771990" y="370323"/>
                  <a:pt x="731335" y="411973"/>
                  <a:pt x="681645" y="411973"/>
                </a:cubicBezTo>
                <a:lnTo>
                  <a:pt x="473851" y="411973"/>
                </a:lnTo>
                <a:lnTo>
                  <a:pt x="473851" y="454529"/>
                </a:lnTo>
                <a:cubicBezTo>
                  <a:pt x="473851" y="485314"/>
                  <a:pt x="498244" y="509760"/>
                  <a:pt x="529865" y="509760"/>
                </a:cubicBezTo>
                <a:lnTo>
                  <a:pt x="921060" y="509760"/>
                </a:lnTo>
                <a:cubicBezTo>
                  <a:pt x="922866" y="509760"/>
                  <a:pt x="923770" y="509760"/>
                  <a:pt x="924673" y="507044"/>
                </a:cubicBezTo>
                <a:cubicBezTo>
                  <a:pt x="925577" y="505233"/>
                  <a:pt x="925577" y="504328"/>
                  <a:pt x="923770" y="502517"/>
                </a:cubicBezTo>
                <a:lnTo>
                  <a:pt x="898473" y="474448"/>
                </a:lnTo>
                <a:cubicBezTo>
                  <a:pt x="890342" y="465394"/>
                  <a:pt x="885825" y="454529"/>
                  <a:pt x="885825" y="441853"/>
                </a:cubicBezTo>
                <a:lnTo>
                  <a:pt x="885825" y="225453"/>
                </a:lnTo>
                <a:cubicBezTo>
                  <a:pt x="885825" y="194669"/>
                  <a:pt x="860528" y="169316"/>
                  <a:pt x="830714" y="169316"/>
                </a:cubicBezTo>
                <a:close/>
                <a:moveTo>
                  <a:pt x="637184" y="167380"/>
                </a:moveTo>
                <a:cubicBezTo>
                  <a:pt x="656253" y="167380"/>
                  <a:pt x="672597" y="183321"/>
                  <a:pt x="672597" y="202804"/>
                </a:cubicBezTo>
                <a:cubicBezTo>
                  <a:pt x="672597" y="222287"/>
                  <a:pt x="656253" y="238228"/>
                  <a:pt x="637184" y="238228"/>
                </a:cubicBezTo>
                <a:cubicBezTo>
                  <a:pt x="617208" y="238228"/>
                  <a:pt x="601771" y="222287"/>
                  <a:pt x="601771" y="202804"/>
                </a:cubicBezTo>
                <a:cubicBezTo>
                  <a:pt x="601771" y="183321"/>
                  <a:pt x="617208" y="167380"/>
                  <a:pt x="637184" y="167380"/>
                </a:cubicBezTo>
                <a:close/>
                <a:moveTo>
                  <a:pt x="526051" y="167380"/>
                </a:moveTo>
                <a:cubicBezTo>
                  <a:pt x="544881" y="167380"/>
                  <a:pt x="561022" y="184206"/>
                  <a:pt x="561022" y="202804"/>
                </a:cubicBezTo>
                <a:cubicBezTo>
                  <a:pt x="561022" y="222287"/>
                  <a:pt x="544881" y="238228"/>
                  <a:pt x="526051" y="238228"/>
                </a:cubicBezTo>
                <a:cubicBezTo>
                  <a:pt x="506324" y="238228"/>
                  <a:pt x="490184" y="222287"/>
                  <a:pt x="490184" y="202804"/>
                </a:cubicBezTo>
                <a:cubicBezTo>
                  <a:pt x="490184" y="184206"/>
                  <a:pt x="506324" y="167380"/>
                  <a:pt x="526051" y="167380"/>
                </a:cubicBezTo>
                <a:close/>
                <a:moveTo>
                  <a:pt x="410479" y="167380"/>
                </a:moveTo>
                <a:cubicBezTo>
                  <a:pt x="430206" y="167380"/>
                  <a:pt x="445450" y="184206"/>
                  <a:pt x="445450" y="202804"/>
                </a:cubicBezTo>
                <a:cubicBezTo>
                  <a:pt x="445450" y="222287"/>
                  <a:pt x="430206" y="238228"/>
                  <a:pt x="410479" y="238228"/>
                </a:cubicBezTo>
                <a:cubicBezTo>
                  <a:pt x="390752" y="238228"/>
                  <a:pt x="374612" y="222287"/>
                  <a:pt x="374612" y="202804"/>
                </a:cubicBezTo>
                <a:cubicBezTo>
                  <a:pt x="374612" y="184206"/>
                  <a:pt x="390752" y="167380"/>
                  <a:pt x="410479" y="167380"/>
                </a:cubicBezTo>
                <a:close/>
                <a:moveTo>
                  <a:pt x="380795" y="35312"/>
                </a:moveTo>
                <a:cubicBezTo>
                  <a:pt x="350078" y="35312"/>
                  <a:pt x="324781" y="60664"/>
                  <a:pt x="324781" y="91449"/>
                </a:cubicBezTo>
                <a:lnTo>
                  <a:pt x="324781" y="308753"/>
                </a:lnTo>
                <a:cubicBezTo>
                  <a:pt x="324781" y="320524"/>
                  <a:pt x="320264" y="332295"/>
                  <a:pt x="312133" y="340444"/>
                </a:cubicBezTo>
                <a:lnTo>
                  <a:pt x="286836" y="368512"/>
                </a:lnTo>
                <a:cubicBezTo>
                  <a:pt x="285029" y="370323"/>
                  <a:pt x="285029" y="372134"/>
                  <a:pt x="285933" y="373039"/>
                </a:cubicBezTo>
                <a:cubicBezTo>
                  <a:pt x="286836" y="374850"/>
                  <a:pt x="287739" y="375756"/>
                  <a:pt x="289546" y="375756"/>
                </a:cubicBezTo>
                <a:lnTo>
                  <a:pt x="681645" y="375756"/>
                </a:lnTo>
                <a:cubicBezTo>
                  <a:pt x="712362" y="375756"/>
                  <a:pt x="736755" y="351309"/>
                  <a:pt x="736755" y="320524"/>
                </a:cubicBezTo>
                <a:lnTo>
                  <a:pt x="736755" y="91449"/>
                </a:lnTo>
                <a:cubicBezTo>
                  <a:pt x="736755" y="60664"/>
                  <a:pt x="712362" y="35312"/>
                  <a:pt x="681645" y="35312"/>
                </a:cubicBezTo>
                <a:close/>
                <a:moveTo>
                  <a:pt x="380795" y="0"/>
                </a:moveTo>
                <a:lnTo>
                  <a:pt x="681645" y="0"/>
                </a:lnTo>
                <a:cubicBezTo>
                  <a:pt x="731335" y="0"/>
                  <a:pt x="771990" y="41650"/>
                  <a:pt x="771990" y="91449"/>
                </a:cubicBezTo>
                <a:lnTo>
                  <a:pt x="771990" y="134004"/>
                </a:lnTo>
                <a:lnTo>
                  <a:pt x="830714" y="134004"/>
                </a:lnTo>
                <a:cubicBezTo>
                  <a:pt x="880404" y="134004"/>
                  <a:pt x="921060" y="174749"/>
                  <a:pt x="921060" y="225453"/>
                </a:cubicBezTo>
                <a:lnTo>
                  <a:pt x="921060" y="441853"/>
                </a:lnTo>
                <a:cubicBezTo>
                  <a:pt x="921060" y="445474"/>
                  <a:pt x="922866" y="448191"/>
                  <a:pt x="924673" y="450907"/>
                </a:cubicBezTo>
                <a:lnTo>
                  <a:pt x="949970" y="478975"/>
                </a:lnTo>
                <a:cubicBezTo>
                  <a:pt x="960811" y="490746"/>
                  <a:pt x="963522" y="507044"/>
                  <a:pt x="957198" y="521531"/>
                </a:cubicBezTo>
                <a:cubicBezTo>
                  <a:pt x="950873" y="536018"/>
                  <a:pt x="937322" y="545072"/>
                  <a:pt x="921060" y="545072"/>
                </a:cubicBezTo>
                <a:lnTo>
                  <a:pt x="529865" y="545072"/>
                </a:lnTo>
                <a:cubicBezTo>
                  <a:pt x="479271" y="545072"/>
                  <a:pt x="438616" y="504328"/>
                  <a:pt x="438616" y="454529"/>
                </a:cubicBezTo>
                <a:lnTo>
                  <a:pt x="438616" y="411973"/>
                </a:lnTo>
                <a:lnTo>
                  <a:pt x="289546" y="411973"/>
                </a:lnTo>
                <a:cubicBezTo>
                  <a:pt x="273284" y="411973"/>
                  <a:pt x="259732" y="402013"/>
                  <a:pt x="253408" y="387526"/>
                </a:cubicBezTo>
                <a:cubicBezTo>
                  <a:pt x="247084" y="373039"/>
                  <a:pt x="249794" y="356742"/>
                  <a:pt x="260636" y="344971"/>
                </a:cubicBezTo>
                <a:lnTo>
                  <a:pt x="285933" y="316902"/>
                </a:lnTo>
                <a:cubicBezTo>
                  <a:pt x="288643" y="315092"/>
                  <a:pt x="289546" y="311470"/>
                  <a:pt x="289546" y="308753"/>
                </a:cubicBezTo>
                <a:lnTo>
                  <a:pt x="289546" y="91449"/>
                </a:lnTo>
                <a:cubicBezTo>
                  <a:pt x="289546" y="41650"/>
                  <a:pt x="330202" y="0"/>
                  <a:pt x="380795" y="0"/>
                </a:cubicBezTo>
                <a:close/>
              </a:path>
            </a:pathLst>
          </a:custGeom>
          <a:solidFill>
            <a:schemeClr val="bg1"/>
          </a:solidFill>
          <a:ln>
            <a:noFill/>
          </a:ln>
          <a:effectLst/>
        </p:spPr>
        <p:txBody>
          <a:bodyPr wrap="square" anchor="ctr">
            <a:noAutofit/>
          </a:bodyPr>
          <a:lstStyle/>
          <a:p>
            <a:endParaRPr lang="en-US" dirty="0">
              <a:latin typeface="Poppins" panose="00000500000000000000" pitchFamily="2" charset="0"/>
            </a:endParaRPr>
          </a:p>
        </p:txBody>
      </p:sp>
      <p:sp>
        <p:nvSpPr>
          <p:cNvPr id="30" name="Freeform: Shape 29">
            <a:extLst>
              <a:ext uri="{FF2B5EF4-FFF2-40B4-BE49-F238E27FC236}">
                <a16:creationId xmlns:a16="http://schemas.microsoft.com/office/drawing/2014/main" id="{0F8C179F-75A8-ACCA-C654-E6CD6913618D}"/>
              </a:ext>
            </a:extLst>
          </p:cNvPr>
          <p:cNvSpPr>
            <a:spLocks noChangeArrowheads="1"/>
          </p:cNvSpPr>
          <p:nvPr/>
        </p:nvSpPr>
        <p:spPr bwMode="auto">
          <a:xfrm>
            <a:off x="6684766" y="5831446"/>
            <a:ext cx="1346102" cy="1206613"/>
          </a:xfrm>
          <a:custGeom>
            <a:avLst/>
            <a:gdLst>
              <a:gd name="connsiteX0" fmla="*/ 1022626 w 1346102"/>
              <a:gd name="connsiteY0" fmla="*/ 940118 h 1206613"/>
              <a:gd name="connsiteX1" fmla="*/ 932016 w 1346102"/>
              <a:gd name="connsiteY1" fmla="*/ 1031072 h 1206613"/>
              <a:gd name="connsiteX2" fmla="*/ 932016 w 1346102"/>
              <a:gd name="connsiteY2" fmla="*/ 1148403 h 1206613"/>
              <a:gd name="connsiteX3" fmla="*/ 954668 w 1346102"/>
              <a:gd name="connsiteY3" fmla="*/ 1171141 h 1206613"/>
              <a:gd name="connsiteX4" fmla="*/ 1288112 w 1346102"/>
              <a:gd name="connsiteY4" fmla="*/ 1171141 h 1206613"/>
              <a:gd name="connsiteX5" fmla="*/ 1309858 w 1346102"/>
              <a:gd name="connsiteY5" fmla="*/ 1148403 h 1206613"/>
              <a:gd name="connsiteX6" fmla="*/ 1309858 w 1346102"/>
              <a:gd name="connsiteY6" fmla="*/ 1031072 h 1206613"/>
              <a:gd name="connsiteX7" fmla="*/ 1219249 w 1346102"/>
              <a:gd name="connsiteY7" fmla="*/ 940118 h 1206613"/>
              <a:gd name="connsiteX8" fmla="*/ 125085 w 1346102"/>
              <a:gd name="connsiteY8" fmla="*/ 940118 h 1206613"/>
              <a:gd name="connsiteX9" fmla="*/ 35096 w 1346102"/>
              <a:gd name="connsiteY9" fmla="*/ 1031072 h 1206613"/>
              <a:gd name="connsiteX10" fmla="*/ 35096 w 1346102"/>
              <a:gd name="connsiteY10" fmla="*/ 1148403 h 1206613"/>
              <a:gd name="connsiteX11" fmla="*/ 58493 w 1346102"/>
              <a:gd name="connsiteY11" fmla="*/ 1171141 h 1206613"/>
              <a:gd name="connsiteX12" fmla="*/ 388753 w 1346102"/>
              <a:gd name="connsiteY12" fmla="*/ 1171141 h 1206613"/>
              <a:gd name="connsiteX13" fmla="*/ 410350 w 1346102"/>
              <a:gd name="connsiteY13" fmla="*/ 1148403 h 1206613"/>
              <a:gd name="connsiteX14" fmla="*/ 410350 w 1346102"/>
              <a:gd name="connsiteY14" fmla="*/ 1031072 h 1206613"/>
              <a:gd name="connsiteX15" fmla="*/ 320361 w 1346102"/>
              <a:gd name="connsiteY15" fmla="*/ 940118 h 1206613"/>
              <a:gd name="connsiteX16" fmla="*/ 1022626 w 1346102"/>
              <a:gd name="connsiteY16" fmla="*/ 904646 h 1206613"/>
              <a:gd name="connsiteX17" fmla="*/ 1219249 w 1346102"/>
              <a:gd name="connsiteY17" fmla="*/ 904646 h 1206613"/>
              <a:gd name="connsiteX18" fmla="*/ 1346102 w 1346102"/>
              <a:gd name="connsiteY18" fmla="*/ 1031072 h 1206613"/>
              <a:gd name="connsiteX19" fmla="*/ 1346102 w 1346102"/>
              <a:gd name="connsiteY19" fmla="*/ 1148403 h 1206613"/>
              <a:gd name="connsiteX20" fmla="*/ 1288112 w 1346102"/>
              <a:gd name="connsiteY20" fmla="*/ 1206613 h 1206613"/>
              <a:gd name="connsiteX21" fmla="*/ 954668 w 1346102"/>
              <a:gd name="connsiteY21" fmla="*/ 1206613 h 1206613"/>
              <a:gd name="connsiteX22" fmla="*/ 896678 w 1346102"/>
              <a:gd name="connsiteY22" fmla="*/ 1148403 h 1206613"/>
              <a:gd name="connsiteX23" fmla="*/ 896678 w 1346102"/>
              <a:gd name="connsiteY23" fmla="*/ 1031072 h 1206613"/>
              <a:gd name="connsiteX24" fmla="*/ 1022626 w 1346102"/>
              <a:gd name="connsiteY24" fmla="*/ 904646 h 1206613"/>
              <a:gd name="connsiteX25" fmla="*/ 125085 w 1346102"/>
              <a:gd name="connsiteY25" fmla="*/ 904646 h 1206613"/>
              <a:gd name="connsiteX26" fmla="*/ 320361 w 1346102"/>
              <a:gd name="connsiteY26" fmla="*/ 904646 h 1206613"/>
              <a:gd name="connsiteX27" fmla="*/ 445446 w 1346102"/>
              <a:gd name="connsiteY27" fmla="*/ 1031072 h 1206613"/>
              <a:gd name="connsiteX28" fmla="*/ 445446 w 1346102"/>
              <a:gd name="connsiteY28" fmla="*/ 1148403 h 1206613"/>
              <a:gd name="connsiteX29" fmla="*/ 388753 w 1346102"/>
              <a:gd name="connsiteY29" fmla="*/ 1206613 h 1206613"/>
              <a:gd name="connsiteX30" fmla="*/ 58493 w 1346102"/>
              <a:gd name="connsiteY30" fmla="*/ 1206613 h 1206613"/>
              <a:gd name="connsiteX31" fmla="*/ 0 w 1346102"/>
              <a:gd name="connsiteY31" fmla="*/ 1148403 h 1206613"/>
              <a:gd name="connsiteX32" fmla="*/ 0 w 1346102"/>
              <a:gd name="connsiteY32" fmla="*/ 1031072 h 1206613"/>
              <a:gd name="connsiteX33" fmla="*/ 125085 w 1346102"/>
              <a:gd name="connsiteY33" fmla="*/ 904646 h 1206613"/>
              <a:gd name="connsiteX34" fmla="*/ 1123002 w 1346102"/>
              <a:gd name="connsiteY34" fmla="*/ 717778 h 1206613"/>
              <a:gd name="connsiteX35" fmla="*/ 1044675 w 1346102"/>
              <a:gd name="connsiteY35" fmla="*/ 751990 h 1206613"/>
              <a:gd name="connsiteX36" fmla="*/ 1020366 w 1346102"/>
              <a:gd name="connsiteY36" fmla="*/ 758292 h 1206613"/>
              <a:gd name="connsiteX37" fmla="*/ 1119401 w 1346102"/>
              <a:gd name="connsiteY37" fmla="*/ 844722 h 1206613"/>
              <a:gd name="connsiteX38" fmla="*/ 1219336 w 1346102"/>
              <a:gd name="connsiteY38" fmla="*/ 745687 h 1206613"/>
              <a:gd name="connsiteX39" fmla="*/ 1218436 w 1346102"/>
              <a:gd name="connsiteY39" fmla="*/ 730382 h 1206613"/>
              <a:gd name="connsiteX40" fmla="*/ 1183324 w 1346102"/>
              <a:gd name="connsiteY40" fmla="*/ 734884 h 1206613"/>
              <a:gd name="connsiteX41" fmla="*/ 1123002 w 1346102"/>
              <a:gd name="connsiteY41" fmla="*/ 717778 h 1206613"/>
              <a:gd name="connsiteX42" fmla="*/ 226786 w 1346102"/>
              <a:gd name="connsiteY42" fmla="*/ 717778 h 1206613"/>
              <a:gd name="connsiteX43" fmla="*/ 148197 w 1346102"/>
              <a:gd name="connsiteY43" fmla="*/ 751990 h 1206613"/>
              <a:gd name="connsiteX44" fmla="*/ 123808 w 1346102"/>
              <a:gd name="connsiteY44" fmla="*/ 758292 h 1206613"/>
              <a:gd name="connsiteX45" fmla="*/ 223173 w 1346102"/>
              <a:gd name="connsiteY45" fmla="*/ 844722 h 1206613"/>
              <a:gd name="connsiteX46" fmla="*/ 322538 w 1346102"/>
              <a:gd name="connsiteY46" fmla="*/ 745687 h 1206613"/>
              <a:gd name="connsiteX47" fmla="*/ 322538 w 1346102"/>
              <a:gd name="connsiteY47" fmla="*/ 730382 h 1206613"/>
              <a:gd name="connsiteX48" fmla="*/ 287309 w 1346102"/>
              <a:gd name="connsiteY48" fmla="*/ 734884 h 1206613"/>
              <a:gd name="connsiteX49" fmla="*/ 226786 w 1346102"/>
              <a:gd name="connsiteY49" fmla="*/ 717778 h 1206613"/>
              <a:gd name="connsiteX50" fmla="*/ 1179722 w 1346102"/>
              <a:gd name="connsiteY50" fmla="*/ 665559 h 1206613"/>
              <a:gd name="connsiteX51" fmla="*/ 1177922 w 1346102"/>
              <a:gd name="connsiteY51" fmla="*/ 667360 h 1206613"/>
              <a:gd name="connsiteX52" fmla="*/ 1152713 w 1346102"/>
              <a:gd name="connsiteY52" fmla="*/ 693469 h 1206613"/>
              <a:gd name="connsiteX53" fmla="*/ 1206732 w 1346102"/>
              <a:gd name="connsiteY53" fmla="*/ 696170 h 1206613"/>
              <a:gd name="connsiteX54" fmla="*/ 1179722 w 1346102"/>
              <a:gd name="connsiteY54" fmla="*/ 665559 h 1206613"/>
              <a:gd name="connsiteX55" fmla="*/ 283695 w 1346102"/>
              <a:gd name="connsiteY55" fmla="*/ 665559 h 1206613"/>
              <a:gd name="connsiteX56" fmla="*/ 281889 w 1346102"/>
              <a:gd name="connsiteY56" fmla="*/ 667360 h 1206613"/>
              <a:gd name="connsiteX57" fmla="*/ 256596 w 1346102"/>
              <a:gd name="connsiteY57" fmla="*/ 693469 h 1206613"/>
              <a:gd name="connsiteX58" fmla="*/ 310795 w 1346102"/>
              <a:gd name="connsiteY58" fmla="*/ 696170 h 1206613"/>
              <a:gd name="connsiteX59" fmla="*/ 283695 w 1346102"/>
              <a:gd name="connsiteY59" fmla="*/ 665559 h 1206613"/>
              <a:gd name="connsiteX60" fmla="*/ 679300 w 1346102"/>
              <a:gd name="connsiteY60" fmla="*/ 657562 h 1206613"/>
              <a:gd name="connsiteX61" fmla="*/ 696488 w 1346102"/>
              <a:gd name="connsiteY61" fmla="*/ 675640 h 1206613"/>
              <a:gd name="connsiteX62" fmla="*/ 696488 w 1346102"/>
              <a:gd name="connsiteY62" fmla="*/ 810316 h 1206613"/>
              <a:gd name="connsiteX63" fmla="*/ 813184 w 1346102"/>
              <a:gd name="connsiteY63" fmla="*/ 884432 h 1206613"/>
              <a:gd name="connsiteX64" fmla="*/ 818612 w 1346102"/>
              <a:gd name="connsiteY64" fmla="*/ 908837 h 1206613"/>
              <a:gd name="connsiteX65" fmla="*/ 794187 w 1346102"/>
              <a:gd name="connsiteY65" fmla="*/ 914260 h 1206613"/>
              <a:gd name="connsiteX66" fmla="*/ 679300 w 1346102"/>
              <a:gd name="connsiteY66" fmla="*/ 840143 h 1206613"/>
              <a:gd name="connsiteX67" fmla="*/ 558985 w 1346102"/>
              <a:gd name="connsiteY67" fmla="*/ 914260 h 1206613"/>
              <a:gd name="connsiteX68" fmla="*/ 549939 w 1346102"/>
              <a:gd name="connsiteY68" fmla="*/ 916972 h 1206613"/>
              <a:gd name="connsiteX69" fmla="*/ 534560 w 1346102"/>
              <a:gd name="connsiteY69" fmla="*/ 908837 h 1206613"/>
              <a:gd name="connsiteX70" fmla="*/ 540893 w 1346102"/>
              <a:gd name="connsiteY70" fmla="*/ 884432 h 1206613"/>
              <a:gd name="connsiteX71" fmla="*/ 661208 w 1346102"/>
              <a:gd name="connsiteY71" fmla="*/ 810316 h 1206613"/>
              <a:gd name="connsiteX72" fmla="*/ 661208 w 1346102"/>
              <a:gd name="connsiteY72" fmla="*/ 675640 h 1206613"/>
              <a:gd name="connsiteX73" fmla="*/ 679300 w 1346102"/>
              <a:gd name="connsiteY73" fmla="*/ 657562 h 1206613"/>
              <a:gd name="connsiteX74" fmla="*/ 1119401 w 1346102"/>
              <a:gd name="connsiteY74" fmla="*/ 644851 h 1206613"/>
              <a:gd name="connsiteX75" fmla="*/ 1022167 w 1346102"/>
              <a:gd name="connsiteY75" fmla="*/ 721379 h 1206613"/>
              <a:gd name="connsiteX76" fmla="*/ 1036572 w 1346102"/>
              <a:gd name="connsiteY76" fmla="*/ 717778 h 1206613"/>
              <a:gd name="connsiteX77" fmla="*/ 1112199 w 1346102"/>
              <a:gd name="connsiteY77" fmla="*/ 682665 h 1206613"/>
              <a:gd name="connsiteX78" fmla="*/ 1112199 w 1346102"/>
              <a:gd name="connsiteY78" fmla="*/ 681765 h 1206613"/>
              <a:gd name="connsiteX79" fmla="*/ 1147311 w 1346102"/>
              <a:gd name="connsiteY79" fmla="*/ 648452 h 1206613"/>
              <a:gd name="connsiteX80" fmla="*/ 1119401 w 1346102"/>
              <a:gd name="connsiteY80" fmla="*/ 644851 h 1206613"/>
              <a:gd name="connsiteX81" fmla="*/ 223173 w 1346102"/>
              <a:gd name="connsiteY81" fmla="*/ 644851 h 1206613"/>
              <a:gd name="connsiteX82" fmla="*/ 125614 w 1346102"/>
              <a:gd name="connsiteY82" fmla="*/ 721379 h 1206613"/>
              <a:gd name="connsiteX83" fmla="*/ 139164 w 1346102"/>
              <a:gd name="connsiteY83" fmla="*/ 717778 h 1206613"/>
              <a:gd name="connsiteX84" fmla="*/ 215946 w 1346102"/>
              <a:gd name="connsiteY84" fmla="*/ 682665 h 1206613"/>
              <a:gd name="connsiteX85" fmla="*/ 215946 w 1346102"/>
              <a:gd name="connsiteY85" fmla="*/ 681765 h 1206613"/>
              <a:gd name="connsiteX86" fmla="*/ 251176 w 1346102"/>
              <a:gd name="connsiteY86" fmla="*/ 648452 h 1206613"/>
              <a:gd name="connsiteX87" fmla="*/ 223173 w 1346102"/>
              <a:gd name="connsiteY87" fmla="*/ 644851 h 1206613"/>
              <a:gd name="connsiteX88" fmla="*/ 1119401 w 1346102"/>
              <a:gd name="connsiteY88" fmla="*/ 609739 h 1206613"/>
              <a:gd name="connsiteX89" fmla="*/ 1184224 w 1346102"/>
              <a:gd name="connsiteY89" fmla="*/ 626845 h 1206613"/>
              <a:gd name="connsiteX90" fmla="*/ 1186025 w 1346102"/>
              <a:gd name="connsiteY90" fmla="*/ 627745 h 1206613"/>
              <a:gd name="connsiteX91" fmla="*/ 1246346 w 1346102"/>
              <a:gd name="connsiteY91" fmla="*/ 700671 h 1206613"/>
              <a:gd name="connsiteX92" fmla="*/ 1247246 w 1346102"/>
              <a:gd name="connsiteY92" fmla="*/ 701572 h 1206613"/>
              <a:gd name="connsiteX93" fmla="*/ 1247246 w 1346102"/>
              <a:gd name="connsiteY93" fmla="*/ 702472 h 1206613"/>
              <a:gd name="connsiteX94" fmla="*/ 1254449 w 1346102"/>
              <a:gd name="connsiteY94" fmla="*/ 745687 h 1206613"/>
              <a:gd name="connsiteX95" fmla="*/ 1119401 w 1346102"/>
              <a:gd name="connsiteY95" fmla="*/ 879835 h 1206613"/>
              <a:gd name="connsiteX96" fmla="*/ 984353 w 1346102"/>
              <a:gd name="connsiteY96" fmla="*/ 745687 h 1206613"/>
              <a:gd name="connsiteX97" fmla="*/ 1119401 w 1346102"/>
              <a:gd name="connsiteY97" fmla="*/ 609739 h 1206613"/>
              <a:gd name="connsiteX98" fmla="*/ 223173 w 1346102"/>
              <a:gd name="connsiteY98" fmla="*/ 609739 h 1206613"/>
              <a:gd name="connsiteX99" fmla="*/ 288212 w 1346102"/>
              <a:gd name="connsiteY99" fmla="*/ 626845 h 1206613"/>
              <a:gd name="connsiteX100" fmla="*/ 289115 w 1346102"/>
              <a:gd name="connsiteY100" fmla="*/ 627745 h 1206613"/>
              <a:gd name="connsiteX101" fmla="*/ 350541 w 1346102"/>
              <a:gd name="connsiteY101" fmla="*/ 700671 h 1206613"/>
              <a:gd name="connsiteX102" fmla="*/ 351444 w 1346102"/>
              <a:gd name="connsiteY102" fmla="*/ 701572 h 1206613"/>
              <a:gd name="connsiteX103" fmla="*/ 351444 w 1346102"/>
              <a:gd name="connsiteY103" fmla="*/ 702472 h 1206613"/>
              <a:gd name="connsiteX104" fmla="*/ 357767 w 1346102"/>
              <a:gd name="connsiteY104" fmla="*/ 745687 h 1206613"/>
              <a:gd name="connsiteX105" fmla="*/ 223173 w 1346102"/>
              <a:gd name="connsiteY105" fmla="*/ 879835 h 1206613"/>
              <a:gd name="connsiteX106" fmla="*/ 87675 w 1346102"/>
              <a:gd name="connsiteY106" fmla="*/ 745687 h 1206613"/>
              <a:gd name="connsiteX107" fmla="*/ 223173 w 1346102"/>
              <a:gd name="connsiteY107" fmla="*/ 609739 h 1206613"/>
              <a:gd name="connsiteX108" fmla="*/ 581170 w 1346102"/>
              <a:gd name="connsiteY108" fmla="*/ 330273 h 1206613"/>
              <a:gd name="connsiteX109" fmla="*/ 489654 w 1346102"/>
              <a:gd name="connsiteY109" fmla="*/ 420954 h 1206613"/>
              <a:gd name="connsiteX110" fmla="*/ 489654 w 1346102"/>
              <a:gd name="connsiteY110" fmla="*/ 537934 h 1206613"/>
              <a:gd name="connsiteX111" fmla="*/ 513212 w 1346102"/>
              <a:gd name="connsiteY111" fmla="*/ 561511 h 1206613"/>
              <a:gd name="connsiteX112" fmla="*/ 845752 w 1346102"/>
              <a:gd name="connsiteY112" fmla="*/ 561511 h 1206613"/>
              <a:gd name="connsiteX113" fmla="*/ 868404 w 1346102"/>
              <a:gd name="connsiteY113" fmla="*/ 537934 h 1206613"/>
              <a:gd name="connsiteX114" fmla="*/ 868404 w 1346102"/>
              <a:gd name="connsiteY114" fmla="*/ 420954 h 1206613"/>
              <a:gd name="connsiteX115" fmla="*/ 776888 w 1346102"/>
              <a:gd name="connsiteY115" fmla="*/ 330273 h 1206613"/>
              <a:gd name="connsiteX116" fmla="*/ 581170 w 1346102"/>
              <a:gd name="connsiteY116" fmla="*/ 294907 h 1206613"/>
              <a:gd name="connsiteX117" fmla="*/ 776888 w 1346102"/>
              <a:gd name="connsiteY117" fmla="*/ 294907 h 1206613"/>
              <a:gd name="connsiteX118" fmla="*/ 903742 w 1346102"/>
              <a:gd name="connsiteY118" fmla="*/ 420954 h 1206613"/>
              <a:gd name="connsiteX119" fmla="*/ 903742 w 1346102"/>
              <a:gd name="connsiteY119" fmla="*/ 537934 h 1206613"/>
              <a:gd name="connsiteX120" fmla="*/ 845752 w 1346102"/>
              <a:gd name="connsiteY120" fmla="*/ 596877 h 1206613"/>
              <a:gd name="connsiteX121" fmla="*/ 513212 w 1346102"/>
              <a:gd name="connsiteY121" fmla="*/ 596877 h 1206613"/>
              <a:gd name="connsiteX122" fmla="*/ 454316 w 1346102"/>
              <a:gd name="connsiteY122" fmla="*/ 537934 h 1206613"/>
              <a:gd name="connsiteX123" fmla="*/ 454316 w 1346102"/>
              <a:gd name="connsiteY123" fmla="*/ 420954 h 1206613"/>
              <a:gd name="connsiteX124" fmla="*/ 581170 w 1346102"/>
              <a:gd name="connsiteY124" fmla="*/ 294907 h 1206613"/>
              <a:gd name="connsiteX125" fmla="*/ 681103 w 1346102"/>
              <a:gd name="connsiteY125" fmla="*/ 107138 h 1206613"/>
              <a:gd name="connsiteX126" fmla="*/ 602514 w 1346102"/>
              <a:gd name="connsiteY126" fmla="*/ 142250 h 1206613"/>
              <a:gd name="connsiteX127" fmla="*/ 578124 w 1346102"/>
              <a:gd name="connsiteY127" fmla="*/ 148552 h 1206613"/>
              <a:gd name="connsiteX128" fmla="*/ 678393 w 1346102"/>
              <a:gd name="connsiteY128" fmla="*/ 235883 h 1206613"/>
              <a:gd name="connsiteX129" fmla="*/ 777758 w 1346102"/>
              <a:gd name="connsiteY129" fmla="*/ 135048 h 1206613"/>
              <a:gd name="connsiteX130" fmla="*/ 776854 w 1346102"/>
              <a:gd name="connsiteY130" fmla="*/ 119742 h 1206613"/>
              <a:gd name="connsiteX131" fmla="*/ 741625 w 1346102"/>
              <a:gd name="connsiteY131" fmla="*/ 125144 h 1206613"/>
              <a:gd name="connsiteX132" fmla="*/ 681103 w 1346102"/>
              <a:gd name="connsiteY132" fmla="*/ 107138 h 1206613"/>
              <a:gd name="connsiteX133" fmla="*/ 738012 w 1346102"/>
              <a:gd name="connsiteY133" fmla="*/ 55820 h 1206613"/>
              <a:gd name="connsiteX134" fmla="*/ 736205 w 1346102"/>
              <a:gd name="connsiteY134" fmla="*/ 57620 h 1206613"/>
              <a:gd name="connsiteX135" fmla="*/ 711815 w 1346102"/>
              <a:gd name="connsiteY135" fmla="*/ 84630 h 1206613"/>
              <a:gd name="connsiteX136" fmla="*/ 765111 w 1346102"/>
              <a:gd name="connsiteY136" fmla="*/ 86430 h 1206613"/>
              <a:gd name="connsiteX137" fmla="*/ 738012 w 1346102"/>
              <a:gd name="connsiteY137" fmla="*/ 55820 h 1206613"/>
              <a:gd name="connsiteX138" fmla="*/ 678393 w 1346102"/>
              <a:gd name="connsiteY138" fmla="*/ 35112 h 1206613"/>
              <a:gd name="connsiteX139" fmla="*/ 580834 w 1346102"/>
              <a:gd name="connsiteY139" fmla="*/ 111639 h 1206613"/>
              <a:gd name="connsiteX140" fmla="*/ 594384 w 1346102"/>
              <a:gd name="connsiteY140" fmla="*/ 108038 h 1206613"/>
              <a:gd name="connsiteX141" fmla="*/ 670263 w 1346102"/>
              <a:gd name="connsiteY141" fmla="*/ 72025 h 1206613"/>
              <a:gd name="connsiteX142" fmla="*/ 706395 w 1346102"/>
              <a:gd name="connsiteY142" fmla="*/ 39614 h 1206613"/>
              <a:gd name="connsiteX143" fmla="*/ 678393 w 1346102"/>
              <a:gd name="connsiteY143" fmla="*/ 35112 h 1206613"/>
              <a:gd name="connsiteX144" fmla="*/ 678393 w 1346102"/>
              <a:gd name="connsiteY144" fmla="*/ 0 h 1206613"/>
              <a:gd name="connsiteX145" fmla="*/ 742528 w 1346102"/>
              <a:gd name="connsiteY145" fmla="*/ 17106 h 1206613"/>
              <a:gd name="connsiteX146" fmla="*/ 744335 w 1346102"/>
              <a:gd name="connsiteY146" fmla="*/ 17106 h 1206613"/>
              <a:gd name="connsiteX147" fmla="*/ 804857 w 1346102"/>
              <a:gd name="connsiteY147" fmla="*/ 90932 h 1206613"/>
              <a:gd name="connsiteX148" fmla="*/ 805761 w 1346102"/>
              <a:gd name="connsiteY148" fmla="*/ 91832 h 1206613"/>
              <a:gd name="connsiteX149" fmla="*/ 805761 w 1346102"/>
              <a:gd name="connsiteY149" fmla="*/ 92733 h 1206613"/>
              <a:gd name="connsiteX150" fmla="*/ 812084 w 1346102"/>
              <a:gd name="connsiteY150" fmla="*/ 135048 h 1206613"/>
              <a:gd name="connsiteX151" fmla="*/ 678393 w 1346102"/>
              <a:gd name="connsiteY151" fmla="*/ 270095 h 1206613"/>
              <a:gd name="connsiteX152" fmla="*/ 541991 w 1346102"/>
              <a:gd name="connsiteY152" fmla="*/ 135948 h 1206613"/>
              <a:gd name="connsiteX153" fmla="*/ 541991 w 1346102"/>
              <a:gd name="connsiteY153" fmla="*/ 135048 h 1206613"/>
              <a:gd name="connsiteX154" fmla="*/ 678393 w 1346102"/>
              <a:gd name="connsiteY154" fmla="*/ 0 h 120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346102" h="1206613">
                <a:moveTo>
                  <a:pt x="1022626" y="940118"/>
                </a:moveTo>
                <a:cubicBezTo>
                  <a:pt x="973696" y="940118"/>
                  <a:pt x="932016" y="980138"/>
                  <a:pt x="932016" y="1031072"/>
                </a:cubicBezTo>
                <a:lnTo>
                  <a:pt x="932016" y="1148403"/>
                </a:lnTo>
                <a:cubicBezTo>
                  <a:pt x="932016" y="1160227"/>
                  <a:pt x="941983" y="1171141"/>
                  <a:pt x="954668" y="1171141"/>
                </a:cubicBezTo>
                <a:lnTo>
                  <a:pt x="1288112" y="1171141"/>
                </a:lnTo>
                <a:cubicBezTo>
                  <a:pt x="1299891" y="1171141"/>
                  <a:pt x="1309858" y="1160227"/>
                  <a:pt x="1309858" y="1148403"/>
                </a:cubicBezTo>
                <a:lnTo>
                  <a:pt x="1309858" y="1031072"/>
                </a:lnTo>
                <a:cubicBezTo>
                  <a:pt x="1309858" y="980138"/>
                  <a:pt x="1269990" y="940118"/>
                  <a:pt x="1219249" y="940118"/>
                </a:cubicBezTo>
                <a:close/>
                <a:moveTo>
                  <a:pt x="125085" y="940118"/>
                </a:moveTo>
                <a:cubicBezTo>
                  <a:pt x="75591" y="940118"/>
                  <a:pt x="35096" y="980138"/>
                  <a:pt x="35096" y="1031072"/>
                </a:cubicBezTo>
                <a:lnTo>
                  <a:pt x="35096" y="1148403"/>
                </a:lnTo>
                <a:cubicBezTo>
                  <a:pt x="35096" y="1160227"/>
                  <a:pt x="44994" y="1171141"/>
                  <a:pt x="58493" y="1171141"/>
                </a:cubicBezTo>
                <a:lnTo>
                  <a:pt x="388753" y="1171141"/>
                </a:lnTo>
                <a:cubicBezTo>
                  <a:pt x="400451" y="1171141"/>
                  <a:pt x="410350" y="1160227"/>
                  <a:pt x="410350" y="1148403"/>
                </a:cubicBezTo>
                <a:lnTo>
                  <a:pt x="410350" y="1031072"/>
                </a:lnTo>
                <a:cubicBezTo>
                  <a:pt x="410350" y="980138"/>
                  <a:pt x="370755" y="940118"/>
                  <a:pt x="320361" y="940118"/>
                </a:cubicBezTo>
                <a:close/>
                <a:moveTo>
                  <a:pt x="1022626" y="904646"/>
                </a:moveTo>
                <a:lnTo>
                  <a:pt x="1219249" y="904646"/>
                </a:lnTo>
                <a:cubicBezTo>
                  <a:pt x="1289018" y="904646"/>
                  <a:pt x="1346102" y="961038"/>
                  <a:pt x="1346102" y="1031072"/>
                </a:cubicBezTo>
                <a:lnTo>
                  <a:pt x="1346102" y="1148403"/>
                </a:lnTo>
                <a:cubicBezTo>
                  <a:pt x="1346102" y="1180237"/>
                  <a:pt x="1319825" y="1206613"/>
                  <a:pt x="1288112" y="1206613"/>
                </a:cubicBezTo>
                <a:lnTo>
                  <a:pt x="954668" y="1206613"/>
                </a:lnTo>
                <a:cubicBezTo>
                  <a:pt x="922955" y="1206613"/>
                  <a:pt x="896678" y="1180237"/>
                  <a:pt x="896678" y="1148403"/>
                </a:cubicBezTo>
                <a:lnTo>
                  <a:pt x="896678" y="1031072"/>
                </a:lnTo>
                <a:cubicBezTo>
                  <a:pt x="896678" y="961038"/>
                  <a:pt x="953762" y="904646"/>
                  <a:pt x="1022626" y="904646"/>
                </a:cubicBezTo>
                <a:close/>
                <a:moveTo>
                  <a:pt x="125085" y="904646"/>
                </a:moveTo>
                <a:lnTo>
                  <a:pt x="320361" y="904646"/>
                </a:lnTo>
                <a:cubicBezTo>
                  <a:pt x="389653" y="904646"/>
                  <a:pt x="445446" y="961038"/>
                  <a:pt x="445446" y="1031072"/>
                </a:cubicBezTo>
                <a:lnTo>
                  <a:pt x="445446" y="1148403"/>
                </a:lnTo>
                <a:cubicBezTo>
                  <a:pt x="445446" y="1180237"/>
                  <a:pt x="419349" y="1206613"/>
                  <a:pt x="388753" y="1206613"/>
                </a:cubicBezTo>
                <a:lnTo>
                  <a:pt x="58493" y="1206613"/>
                </a:lnTo>
                <a:cubicBezTo>
                  <a:pt x="26097" y="1206613"/>
                  <a:pt x="0" y="1180237"/>
                  <a:pt x="0" y="1148403"/>
                </a:cubicBezTo>
                <a:lnTo>
                  <a:pt x="0" y="1031072"/>
                </a:lnTo>
                <a:cubicBezTo>
                  <a:pt x="0" y="961038"/>
                  <a:pt x="56693" y="904646"/>
                  <a:pt x="125085" y="904646"/>
                </a:cubicBezTo>
                <a:close/>
                <a:moveTo>
                  <a:pt x="1123002" y="717778"/>
                </a:moveTo>
                <a:cubicBezTo>
                  <a:pt x="1098694" y="733083"/>
                  <a:pt x="1072585" y="744787"/>
                  <a:pt x="1044675" y="751990"/>
                </a:cubicBezTo>
                <a:lnTo>
                  <a:pt x="1020366" y="758292"/>
                </a:lnTo>
                <a:cubicBezTo>
                  <a:pt x="1026668" y="807809"/>
                  <a:pt x="1068983" y="844722"/>
                  <a:pt x="1119401" y="844722"/>
                </a:cubicBezTo>
                <a:cubicBezTo>
                  <a:pt x="1174321" y="844722"/>
                  <a:pt x="1219336" y="799707"/>
                  <a:pt x="1219336" y="745687"/>
                </a:cubicBezTo>
                <a:cubicBezTo>
                  <a:pt x="1219336" y="740285"/>
                  <a:pt x="1219336" y="734884"/>
                  <a:pt x="1218436" y="730382"/>
                </a:cubicBezTo>
                <a:cubicBezTo>
                  <a:pt x="1206732" y="733983"/>
                  <a:pt x="1195028" y="734884"/>
                  <a:pt x="1183324" y="734884"/>
                </a:cubicBezTo>
                <a:cubicBezTo>
                  <a:pt x="1161716" y="734884"/>
                  <a:pt x="1141009" y="729482"/>
                  <a:pt x="1123002" y="717778"/>
                </a:cubicBezTo>
                <a:close/>
                <a:moveTo>
                  <a:pt x="226786" y="717778"/>
                </a:moveTo>
                <a:cubicBezTo>
                  <a:pt x="202397" y="733083"/>
                  <a:pt x="176200" y="744787"/>
                  <a:pt x="148197" y="751990"/>
                </a:cubicBezTo>
                <a:lnTo>
                  <a:pt x="123808" y="758292"/>
                </a:lnTo>
                <a:cubicBezTo>
                  <a:pt x="130131" y="807809"/>
                  <a:pt x="172587" y="844722"/>
                  <a:pt x="223173" y="844722"/>
                </a:cubicBezTo>
                <a:cubicBezTo>
                  <a:pt x="278275" y="844722"/>
                  <a:pt x="322538" y="799707"/>
                  <a:pt x="322538" y="745687"/>
                </a:cubicBezTo>
                <a:cubicBezTo>
                  <a:pt x="322538" y="740285"/>
                  <a:pt x="322538" y="734884"/>
                  <a:pt x="322538" y="730382"/>
                </a:cubicBezTo>
                <a:cubicBezTo>
                  <a:pt x="310795" y="733983"/>
                  <a:pt x="299955" y="734884"/>
                  <a:pt x="287309" y="734884"/>
                </a:cubicBezTo>
                <a:cubicBezTo>
                  <a:pt x="266532" y="734884"/>
                  <a:pt x="244853" y="729482"/>
                  <a:pt x="226786" y="717778"/>
                </a:cubicBezTo>
                <a:close/>
                <a:moveTo>
                  <a:pt x="1179722" y="665559"/>
                </a:moveTo>
                <a:lnTo>
                  <a:pt x="1177922" y="667360"/>
                </a:lnTo>
                <a:cubicBezTo>
                  <a:pt x="1169819" y="677263"/>
                  <a:pt x="1161716" y="685366"/>
                  <a:pt x="1152713" y="693469"/>
                </a:cubicBezTo>
                <a:cubicBezTo>
                  <a:pt x="1169819" y="701572"/>
                  <a:pt x="1188726" y="702472"/>
                  <a:pt x="1206732" y="696170"/>
                </a:cubicBezTo>
                <a:cubicBezTo>
                  <a:pt x="1200430" y="684466"/>
                  <a:pt x="1190526" y="673662"/>
                  <a:pt x="1179722" y="665559"/>
                </a:cubicBezTo>
                <a:close/>
                <a:moveTo>
                  <a:pt x="283695" y="665559"/>
                </a:moveTo>
                <a:lnTo>
                  <a:pt x="281889" y="667360"/>
                </a:lnTo>
                <a:cubicBezTo>
                  <a:pt x="274662" y="677263"/>
                  <a:pt x="266532" y="685366"/>
                  <a:pt x="256596" y="693469"/>
                </a:cubicBezTo>
                <a:cubicBezTo>
                  <a:pt x="273759" y="701572"/>
                  <a:pt x="292729" y="702472"/>
                  <a:pt x="310795" y="696170"/>
                </a:cubicBezTo>
                <a:cubicBezTo>
                  <a:pt x="303568" y="684466"/>
                  <a:pt x="294535" y="673662"/>
                  <a:pt x="283695" y="665559"/>
                </a:cubicBezTo>
                <a:close/>
                <a:moveTo>
                  <a:pt x="679300" y="657562"/>
                </a:moveTo>
                <a:cubicBezTo>
                  <a:pt x="687442" y="657562"/>
                  <a:pt x="696488" y="665697"/>
                  <a:pt x="696488" y="675640"/>
                </a:cubicBezTo>
                <a:lnTo>
                  <a:pt x="696488" y="810316"/>
                </a:lnTo>
                <a:lnTo>
                  <a:pt x="813184" y="884432"/>
                </a:lnTo>
                <a:cubicBezTo>
                  <a:pt x="821326" y="889856"/>
                  <a:pt x="824040" y="900702"/>
                  <a:pt x="818612" y="908837"/>
                </a:cubicBezTo>
                <a:cubicBezTo>
                  <a:pt x="813184" y="916972"/>
                  <a:pt x="802329" y="919683"/>
                  <a:pt x="794187" y="914260"/>
                </a:cubicBezTo>
                <a:lnTo>
                  <a:pt x="679300" y="840143"/>
                </a:lnTo>
                <a:lnTo>
                  <a:pt x="558985" y="914260"/>
                </a:lnTo>
                <a:cubicBezTo>
                  <a:pt x="556271" y="916972"/>
                  <a:pt x="552653" y="916972"/>
                  <a:pt x="549939" y="916972"/>
                </a:cubicBezTo>
                <a:cubicBezTo>
                  <a:pt x="543607" y="916972"/>
                  <a:pt x="538179" y="914260"/>
                  <a:pt x="534560" y="908837"/>
                </a:cubicBezTo>
                <a:cubicBezTo>
                  <a:pt x="530037" y="900702"/>
                  <a:pt x="531846" y="889856"/>
                  <a:pt x="540893" y="884432"/>
                </a:cubicBezTo>
                <a:lnTo>
                  <a:pt x="661208" y="810316"/>
                </a:lnTo>
                <a:lnTo>
                  <a:pt x="661208" y="675640"/>
                </a:lnTo>
                <a:cubicBezTo>
                  <a:pt x="661208" y="665697"/>
                  <a:pt x="668445" y="657562"/>
                  <a:pt x="679300" y="657562"/>
                </a:cubicBezTo>
                <a:close/>
                <a:moveTo>
                  <a:pt x="1119401" y="644851"/>
                </a:moveTo>
                <a:cubicBezTo>
                  <a:pt x="1072585" y="644851"/>
                  <a:pt x="1032970" y="678163"/>
                  <a:pt x="1022167" y="721379"/>
                </a:cubicBezTo>
                <a:lnTo>
                  <a:pt x="1036572" y="717778"/>
                </a:lnTo>
                <a:cubicBezTo>
                  <a:pt x="1064482" y="711475"/>
                  <a:pt x="1088790" y="698871"/>
                  <a:pt x="1112199" y="682665"/>
                </a:cubicBezTo>
                <a:cubicBezTo>
                  <a:pt x="1112199" y="681765"/>
                  <a:pt x="1112199" y="681765"/>
                  <a:pt x="1112199" y="681765"/>
                </a:cubicBezTo>
                <a:cubicBezTo>
                  <a:pt x="1124803" y="672762"/>
                  <a:pt x="1136507" y="661057"/>
                  <a:pt x="1147311" y="648452"/>
                </a:cubicBezTo>
                <a:cubicBezTo>
                  <a:pt x="1138308" y="646652"/>
                  <a:pt x="1129305" y="644851"/>
                  <a:pt x="1119401" y="644851"/>
                </a:cubicBezTo>
                <a:close/>
                <a:moveTo>
                  <a:pt x="223173" y="644851"/>
                </a:moveTo>
                <a:cubicBezTo>
                  <a:pt x="176200" y="644851"/>
                  <a:pt x="136454" y="678163"/>
                  <a:pt x="125614" y="721379"/>
                </a:cubicBezTo>
                <a:lnTo>
                  <a:pt x="139164" y="717778"/>
                </a:lnTo>
                <a:cubicBezTo>
                  <a:pt x="167167" y="711475"/>
                  <a:pt x="192460" y="698871"/>
                  <a:pt x="215946" y="682665"/>
                </a:cubicBezTo>
                <a:cubicBezTo>
                  <a:pt x="215946" y="681765"/>
                  <a:pt x="215946" y="681765"/>
                  <a:pt x="215946" y="681765"/>
                </a:cubicBezTo>
                <a:cubicBezTo>
                  <a:pt x="228593" y="672762"/>
                  <a:pt x="241239" y="661057"/>
                  <a:pt x="251176" y="648452"/>
                </a:cubicBezTo>
                <a:cubicBezTo>
                  <a:pt x="242143" y="646652"/>
                  <a:pt x="233109" y="644851"/>
                  <a:pt x="223173" y="644851"/>
                </a:cubicBezTo>
                <a:close/>
                <a:moveTo>
                  <a:pt x="1119401" y="609739"/>
                </a:moveTo>
                <a:cubicBezTo>
                  <a:pt x="1142809" y="609739"/>
                  <a:pt x="1165317" y="616041"/>
                  <a:pt x="1184224" y="626845"/>
                </a:cubicBezTo>
                <a:lnTo>
                  <a:pt x="1186025" y="627745"/>
                </a:lnTo>
                <a:cubicBezTo>
                  <a:pt x="1213935" y="643951"/>
                  <a:pt x="1235542" y="669160"/>
                  <a:pt x="1246346" y="700671"/>
                </a:cubicBezTo>
                <a:cubicBezTo>
                  <a:pt x="1247246" y="700671"/>
                  <a:pt x="1247246" y="701572"/>
                  <a:pt x="1247246" y="701572"/>
                </a:cubicBezTo>
                <a:cubicBezTo>
                  <a:pt x="1247246" y="701572"/>
                  <a:pt x="1247246" y="701572"/>
                  <a:pt x="1247246" y="702472"/>
                </a:cubicBezTo>
                <a:cubicBezTo>
                  <a:pt x="1251748" y="715977"/>
                  <a:pt x="1254449" y="730382"/>
                  <a:pt x="1254449" y="745687"/>
                </a:cubicBezTo>
                <a:cubicBezTo>
                  <a:pt x="1254449" y="819514"/>
                  <a:pt x="1194128" y="879835"/>
                  <a:pt x="1119401" y="879835"/>
                </a:cubicBezTo>
                <a:cubicBezTo>
                  <a:pt x="1045575" y="879835"/>
                  <a:pt x="985254" y="820414"/>
                  <a:pt x="984353" y="745687"/>
                </a:cubicBezTo>
                <a:cubicBezTo>
                  <a:pt x="984353" y="670961"/>
                  <a:pt x="1045575" y="609739"/>
                  <a:pt x="1119401" y="609739"/>
                </a:cubicBezTo>
                <a:close/>
                <a:moveTo>
                  <a:pt x="223173" y="609739"/>
                </a:moveTo>
                <a:cubicBezTo>
                  <a:pt x="246659" y="609739"/>
                  <a:pt x="269242" y="616041"/>
                  <a:pt x="288212" y="626845"/>
                </a:cubicBezTo>
                <a:cubicBezTo>
                  <a:pt x="289115" y="626845"/>
                  <a:pt x="289115" y="627745"/>
                  <a:pt x="289115" y="627745"/>
                </a:cubicBezTo>
                <a:cubicBezTo>
                  <a:pt x="318021" y="643951"/>
                  <a:pt x="339701" y="669160"/>
                  <a:pt x="350541" y="700671"/>
                </a:cubicBezTo>
                <a:lnTo>
                  <a:pt x="351444" y="701572"/>
                </a:lnTo>
                <a:cubicBezTo>
                  <a:pt x="351444" y="701572"/>
                  <a:pt x="351444" y="701572"/>
                  <a:pt x="351444" y="702472"/>
                </a:cubicBezTo>
                <a:cubicBezTo>
                  <a:pt x="355961" y="715977"/>
                  <a:pt x="357767" y="730382"/>
                  <a:pt x="357767" y="745687"/>
                </a:cubicBezTo>
                <a:cubicBezTo>
                  <a:pt x="357767" y="819514"/>
                  <a:pt x="298148" y="879835"/>
                  <a:pt x="223173" y="879835"/>
                </a:cubicBezTo>
                <a:cubicBezTo>
                  <a:pt x="149101" y="879835"/>
                  <a:pt x="88578" y="820414"/>
                  <a:pt x="87675" y="745687"/>
                </a:cubicBezTo>
                <a:cubicBezTo>
                  <a:pt x="87675" y="670961"/>
                  <a:pt x="149101" y="609739"/>
                  <a:pt x="223173" y="609739"/>
                </a:cubicBezTo>
                <a:close/>
                <a:moveTo>
                  <a:pt x="581170" y="330273"/>
                </a:moveTo>
                <a:cubicBezTo>
                  <a:pt x="531335" y="330273"/>
                  <a:pt x="489654" y="371079"/>
                  <a:pt x="489654" y="420954"/>
                </a:cubicBezTo>
                <a:lnTo>
                  <a:pt x="489654" y="537934"/>
                </a:lnTo>
                <a:cubicBezTo>
                  <a:pt x="489654" y="551536"/>
                  <a:pt x="499621" y="561511"/>
                  <a:pt x="513212" y="561511"/>
                </a:cubicBezTo>
                <a:lnTo>
                  <a:pt x="845752" y="561511"/>
                </a:lnTo>
                <a:cubicBezTo>
                  <a:pt x="858437" y="561511"/>
                  <a:pt x="868404" y="551536"/>
                  <a:pt x="868404" y="537934"/>
                </a:cubicBezTo>
                <a:lnTo>
                  <a:pt x="868404" y="420954"/>
                </a:lnTo>
                <a:cubicBezTo>
                  <a:pt x="868404" y="371079"/>
                  <a:pt x="827630" y="330273"/>
                  <a:pt x="776888" y="330273"/>
                </a:cubicBezTo>
                <a:close/>
                <a:moveTo>
                  <a:pt x="581170" y="294907"/>
                </a:moveTo>
                <a:lnTo>
                  <a:pt x="776888" y="294907"/>
                </a:lnTo>
                <a:cubicBezTo>
                  <a:pt x="846658" y="294907"/>
                  <a:pt x="903742" y="352036"/>
                  <a:pt x="903742" y="420954"/>
                </a:cubicBezTo>
                <a:lnTo>
                  <a:pt x="903742" y="537934"/>
                </a:lnTo>
                <a:cubicBezTo>
                  <a:pt x="903742" y="570579"/>
                  <a:pt x="878371" y="596877"/>
                  <a:pt x="845752" y="596877"/>
                </a:cubicBezTo>
                <a:lnTo>
                  <a:pt x="513212" y="596877"/>
                </a:lnTo>
                <a:cubicBezTo>
                  <a:pt x="480593" y="596877"/>
                  <a:pt x="454316" y="570579"/>
                  <a:pt x="454316" y="537934"/>
                </a:cubicBezTo>
                <a:lnTo>
                  <a:pt x="454316" y="420954"/>
                </a:lnTo>
                <a:cubicBezTo>
                  <a:pt x="454316" y="352036"/>
                  <a:pt x="511400" y="294907"/>
                  <a:pt x="581170" y="294907"/>
                </a:cubicBezTo>
                <a:close/>
                <a:moveTo>
                  <a:pt x="681103" y="107138"/>
                </a:moveTo>
                <a:cubicBezTo>
                  <a:pt x="657616" y="123343"/>
                  <a:pt x="630517" y="135048"/>
                  <a:pt x="602514" y="142250"/>
                </a:cubicBezTo>
                <a:lnTo>
                  <a:pt x="578124" y="148552"/>
                </a:lnTo>
                <a:cubicBezTo>
                  <a:pt x="584447" y="197170"/>
                  <a:pt x="626903" y="235883"/>
                  <a:pt x="678393" y="235883"/>
                </a:cubicBezTo>
                <a:cubicBezTo>
                  <a:pt x="732592" y="235883"/>
                  <a:pt x="777758" y="189967"/>
                  <a:pt x="777758" y="135048"/>
                </a:cubicBezTo>
                <a:cubicBezTo>
                  <a:pt x="777758" y="129646"/>
                  <a:pt x="777758" y="125144"/>
                  <a:pt x="776854" y="119742"/>
                </a:cubicBezTo>
                <a:cubicBezTo>
                  <a:pt x="765111" y="124244"/>
                  <a:pt x="754271" y="125144"/>
                  <a:pt x="741625" y="125144"/>
                </a:cubicBezTo>
                <a:cubicBezTo>
                  <a:pt x="720849" y="125144"/>
                  <a:pt x="699169" y="119742"/>
                  <a:pt x="681103" y="107138"/>
                </a:cubicBezTo>
                <a:close/>
                <a:moveTo>
                  <a:pt x="738012" y="55820"/>
                </a:moveTo>
                <a:lnTo>
                  <a:pt x="736205" y="57620"/>
                </a:lnTo>
                <a:cubicBezTo>
                  <a:pt x="728978" y="66623"/>
                  <a:pt x="720849" y="75627"/>
                  <a:pt x="711815" y="84630"/>
                </a:cubicBezTo>
                <a:cubicBezTo>
                  <a:pt x="728075" y="90932"/>
                  <a:pt x="747045" y="92733"/>
                  <a:pt x="765111" y="86430"/>
                </a:cubicBezTo>
                <a:cubicBezTo>
                  <a:pt x="758788" y="74726"/>
                  <a:pt x="749755" y="63922"/>
                  <a:pt x="738012" y="55820"/>
                </a:cubicBezTo>
                <a:close/>
                <a:moveTo>
                  <a:pt x="678393" y="35112"/>
                </a:moveTo>
                <a:cubicBezTo>
                  <a:pt x="630517" y="35112"/>
                  <a:pt x="590771" y="67524"/>
                  <a:pt x="580834" y="111639"/>
                </a:cubicBezTo>
                <a:lnTo>
                  <a:pt x="594384" y="108038"/>
                </a:lnTo>
                <a:cubicBezTo>
                  <a:pt x="621483" y="100835"/>
                  <a:pt x="647680" y="89131"/>
                  <a:pt x="670263" y="72025"/>
                </a:cubicBezTo>
                <a:cubicBezTo>
                  <a:pt x="682909" y="62122"/>
                  <a:pt x="695556" y="52218"/>
                  <a:pt x="706395" y="39614"/>
                </a:cubicBezTo>
                <a:cubicBezTo>
                  <a:pt x="697362" y="36913"/>
                  <a:pt x="687426" y="35112"/>
                  <a:pt x="678393" y="35112"/>
                </a:cubicBezTo>
                <a:close/>
                <a:moveTo>
                  <a:pt x="678393" y="0"/>
                </a:moveTo>
                <a:cubicBezTo>
                  <a:pt x="700976" y="0"/>
                  <a:pt x="723559" y="6302"/>
                  <a:pt x="742528" y="17106"/>
                </a:cubicBezTo>
                <a:cubicBezTo>
                  <a:pt x="743432" y="17106"/>
                  <a:pt x="744335" y="17106"/>
                  <a:pt x="744335" y="17106"/>
                </a:cubicBezTo>
                <a:cubicBezTo>
                  <a:pt x="772338" y="33312"/>
                  <a:pt x="794921" y="59421"/>
                  <a:pt x="804857" y="90932"/>
                </a:cubicBezTo>
                <a:cubicBezTo>
                  <a:pt x="804857" y="90932"/>
                  <a:pt x="805761" y="90932"/>
                  <a:pt x="805761" y="91832"/>
                </a:cubicBezTo>
                <a:cubicBezTo>
                  <a:pt x="805761" y="91832"/>
                  <a:pt x="805761" y="91832"/>
                  <a:pt x="805761" y="92733"/>
                </a:cubicBezTo>
                <a:cubicBezTo>
                  <a:pt x="810277" y="106237"/>
                  <a:pt x="812084" y="119742"/>
                  <a:pt x="812084" y="135048"/>
                </a:cubicBezTo>
                <a:cubicBezTo>
                  <a:pt x="812084" y="209774"/>
                  <a:pt x="752465" y="270095"/>
                  <a:pt x="678393" y="270095"/>
                </a:cubicBezTo>
                <a:cubicBezTo>
                  <a:pt x="603417" y="270095"/>
                  <a:pt x="542895" y="210674"/>
                  <a:pt x="541991" y="135948"/>
                </a:cubicBezTo>
                <a:cubicBezTo>
                  <a:pt x="541991" y="135048"/>
                  <a:pt x="541991" y="135048"/>
                  <a:pt x="541991" y="135048"/>
                </a:cubicBezTo>
                <a:cubicBezTo>
                  <a:pt x="541991" y="61221"/>
                  <a:pt x="603417" y="0"/>
                  <a:pt x="678393" y="0"/>
                </a:cubicBezTo>
                <a:close/>
              </a:path>
            </a:pathLst>
          </a:custGeom>
          <a:solidFill>
            <a:schemeClr val="bg1"/>
          </a:solidFill>
          <a:ln>
            <a:noFill/>
          </a:ln>
          <a:effectLst/>
        </p:spPr>
        <p:txBody>
          <a:bodyPr wrap="square" anchor="ctr">
            <a:noAutofit/>
          </a:bodyPr>
          <a:lstStyle/>
          <a:p>
            <a:endParaRPr lang="en-US" dirty="0">
              <a:latin typeface="Poppins" panose="00000500000000000000" pitchFamily="2" charset="0"/>
            </a:endParaRPr>
          </a:p>
        </p:txBody>
      </p:sp>
      <p:sp>
        <p:nvSpPr>
          <p:cNvPr id="31" name="Freeform: Shape 30">
            <a:extLst>
              <a:ext uri="{FF2B5EF4-FFF2-40B4-BE49-F238E27FC236}">
                <a16:creationId xmlns:a16="http://schemas.microsoft.com/office/drawing/2014/main" id="{E23AEE56-0010-7763-8FFB-C1DAD67D716D}"/>
              </a:ext>
            </a:extLst>
          </p:cNvPr>
          <p:cNvSpPr>
            <a:spLocks noChangeArrowheads="1"/>
          </p:cNvSpPr>
          <p:nvPr/>
        </p:nvSpPr>
        <p:spPr bwMode="auto">
          <a:xfrm>
            <a:off x="11471252" y="5761700"/>
            <a:ext cx="1346602" cy="1346105"/>
          </a:xfrm>
          <a:custGeom>
            <a:avLst/>
            <a:gdLst>
              <a:gd name="connsiteX0" fmla="*/ 729342 w 1346602"/>
              <a:gd name="connsiteY0" fmla="*/ 852839 h 1346105"/>
              <a:gd name="connsiteX1" fmla="*/ 744827 w 1346602"/>
              <a:gd name="connsiteY1" fmla="*/ 868325 h 1346105"/>
              <a:gd name="connsiteX2" fmla="*/ 729342 w 1346602"/>
              <a:gd name="connsiteY2" fmla="*/ 883810 h 1346105"/>
              <a:gd name="connsiteX3" fmla="*/ 713856 w 1346602"/>
              <a:gd name="connsiteY3" fmla="*/ 868325 h 1346105"/>
              <a:gd name="connsiteX4" fmla="*/ 729342 w 1346602"/>
              <a:gd name="connsiteY4" fmla="*/ 852839 h 1346105"/>
              <a:gd name="connsiteX5" fmla="*/ 729342 w 1346602"/>
              <a:gd name="connsiteY5" fmla="*/ 797046 h 1346105"/>
              <a:gd name="connsiteX6" fmla="*/ 744827 w 1346602"/>
              <a:gd name="connsiteY6" fmla="*/ 812532 h 1346105"/>
              <a:gd name="connsiteX7" fmla="*/ 729342 w 1346602"/>
              <a:gd name="connsiteY7" fmla="*/ 828017 h 1346105"/>
              <a:gd name="connsiteX8" fmla="*/ 713856 w 1346602"/>
              <a:gd name="connsiteY8" fmla="*/ 812532 h 1346105"/>
              <a:gd name="connsiteX9" fmla="*/ 729342 w 1346602"/>
              <a:gd name="connsiteY9" fmla="*/ 797046 h 1346105"/>
              <a:gd name="connsiteX10" fmla="*/ 599442 w 1346602"/>
              <a:gd name="connsiteY10" fmla="*/ 679830 h 1346105"/>
              <a:gd name="connsiteX11" fmla="*/ 676449 w 1346602"/>
              <a:gd name="connsiteY11" fmla="*/ 763588 h 1346105"/>
              <a:gd name="connsiteX12" fmla="*/ 751644 w 1346602"/>
              <a:gd name="connsiteY12" fmla="*/ 679830 h 1346105"/>
              <a:gd name="connsiteX13" fmla="*/ 511564 w 1346602"/>
              <a:gd name="connsiteY13" fmla="*/ 679830 h 1346105"/>
              <a:gd name="connsiteX14" fmla="*/ 346679 w 1346602"/>
              <a:gd name="connsiteY14" fmla="*/ 843743 h 1346105"/>
              <a:gd name="connsiteX15" fmla="*/ 346679 w 1346602"/>
              <a:gd name="connsiteY15" fmla="*/ 1038276 h 1346105"/>
              <a:gd name="connsiteX16" fmla="*/ 396507 w 1346602"/>
              <a:gd name="connsiteY16" fmla="*/ 1087810 h 1346105"/>
              <a:gd name="connsiteX17" fmla="*/ 955485 w 1346602"/>
              <a:gd name="connsiteY17" fmla="*/ 1087810 h 1346105"/>
              <a:gd name="connsiteX18" fmla="*/ 1004407 w 1346602"/>
              <a:gd name="connsiteY18" fmla="*/ 1038276 h 1346105"/>
              <a:gd name="connsiteX19" fmla="*/ 1004407 w 1346602"/>
              <a:gd name="connsiteY19" fmla="*/ 843743 h 1346105"/>
              <a:gd name="connsiteX20" fmla="*/ 840428 w 1346602"/>
              <a:gd name="connsiteY20" fmla="*/ 679830 h 1346105"/>
              <a:gd name="connsiteX21" fmla="*/ 798754 w 1346602"/>
              <a:gd name="connsiteY21" fmla="*/ 679830 h 1346105"/>
              <a:gd name="connsiteX22" fmla="*/ 701816 w 1346602"/>
              <a:gd name="connsiteY22" fmla="*/ 787004 h 1346105"/>
              <a:gd name="connsiteX23" fmla="*/ 692756 w 1346602"/>
              <a:gd name="connsiteY23" fmla="*/ 793308 h 1346105"/>
              <a:gd name="connsiteX24" fmla="*/ 692756 w 1346602"/>
              <a:gd name="connsiteY24" fmla="*/ 886072 h 1346105"/>
              <a:gd name="connsiteX25" fmla="*/ 675543 w 1346602"/>
              <a:gd name="connsiteY25" fmla="*/ 903184 h 1346105"/>
              <a:gd name="connsiteX26" fmla="*/ 657424 w 1346602"/>
              <a:gd name="connsiteY26" fmla="*/ 886072 h 1346105"/>
              <a:gd name="connsiteX27" fmla="*/ 657424 w 1346602"/>
              <a:gd name="connsiteY27" fmla="*/ 793308 h 1346105"/>
              <a:gd name="connsiteX28" fmla="*/ 650176 w 1346602"/>
              <a:gd name="connsiteY28" fmla="*/ 787004 h 1346105"/>
              <a:gd name="connsiteX29" fmla="*/ 551426 w 1346602"/>
              <a:gd name="connsiteY29" fmla="*/ 679830 h 1346105"/>
              <a:gd name="connsiteX30" fmla="*/ 511564 w 1346602"/>
              <a:gd name="connsiteY30" fmla="*/ 645607 h 1346105"/>
              <a:gd name="connsiteX31" fmla="*/ 840428 w 1346602"/>
              <a:gd name="connsiteY31" fmla="*/ 645607 h 1346105"/>
              <a:gd name="connsiteX32" fmla="*/ 1039739 w 1346602"/>
              <a:gd name="connsiteY32" fmla="*/ 843743 h 1346105"/>
              <a:gd name="connsiteX33" fmla="*/ 1039739 w 1346602"/>
              <a:gd name="connsiteY33" fmla="*/ 1038276 h 1346105"/>
              <a:gd name="connsiteX34" fmla="*/ 955485 w 1346602"/>
              <a:gd name="connsiteY34" fmla="*/ 1122934 h 1346105"/>
              <a:gd name="connsiteX35" fmla="*/ 396507 w 1346602"/>
              <a:gd name="connsiteY35" fmla="*/ 1122934 h 1346105"/>
              <a:gd name="connsiteX36" fmla="*/ 311347 w 1346602"/>
              <a:gd name="connsiteY36" fmla="*/ 1038276 h 1346105"/>
              <a:gd name="connsiteX37" fmla="*/ 311347 w 1346602"/>
              <a:gd name="connsiteY37" fmla="*/ 843743 h 1346105"/>
              <a:gd name="connsiteX38" fmla="*/ 511564 w 1346602"/>
              <a:gd name="connsiteY38" fmla="*/ 645607 h 1346105"/>
              <a:gd name="connsiteX39" fmla="*/ 673553 w 1346602"/>
              <a:gd name="connsiteY39" fmla="*/ 186629 h 1346105"/>
              <a:gd name="connsiteX40" fmla="*/ 493992 w 1346602"/>
              <a:gd name="connsiteY40" fmla="*/ 366190 h 1346105"/>
              <a:gd name="connsiteX41" fmla="*/ 673553 w 1346602"/>
              <a:gd name="connsiteY41" fmla="*/ 545751 h 1346105"/>
              <a:gd name="connsiteX42" fmla="*/ 854017 w 1346602"/>
              <a:gd name="connsiteY42" fmla="*/ 366190 h 1346105"/>
              <a:gd name="connsiteX43" fmla="*/ 673553 w 1346602"/>
              <a:gd name="connsiteY43" fmla="*/ 186629 h 1346105"/>
              <a:gd name="connsiteX44" fmla="*/ 673553 w 1346602"/>
              <a:gd name="connsiteY44" fmla="*/ 151439 h 1346105"/>
              <a:gd name="connsiteX45" fmla="*/ 888305 w 1346602"/>
              <a:gd name="connsiteY45" fmla="*/ 366190 h 1346105"/>
              <a:gd name="connsiteX46" fmla="*/ 673553 w 1346602"/>
              <a:gd name="connsiteY46" fmla="*/ 580942 h 1346105"/>
              <a:gd name="connsiteX47" fmla="*/ 458802 w 1346602"/>
              <a:gd name="connsiteY47" fmla="*/ 366190 h 1346105"/>
              <a:gd name="connsiteX48" fmla="*/ 673553 w 1346602"/>
              <a:gd name="connsiteY48" fmla="*/ 151439 h 1346105"/>
              <a:gd name="connsiteX49" fmla="*/ 673181 w 1346602"/>
              <a:gd name="connsiteY49" fmla="*/ 0 h 1346105"/>
              <a:gd name="connsiteX50" fmla="*/ 1281520 w 1346602"/>
              <a:gd name="connsiteY50" fmla="*/ 383956 h 1346105"/>
              <a:gd name="connsiteX51" fmla="*/ 1310445 w 1346602"/>
              <a:gd name="connsiteY51" fmla="*/ 371308 h 1346105"/>
              <a:gd name="connsiteX52" fmla="*/ 1330332 w 1346602"/>
              <a:gd name="connsiteY52" fmla="*/ 385763 h 1346105"/>
              <a:gd name="connsiteX53" fmla="*/ 1319485 w 1346602"/>
              <a:gd name="connsiteY53" fmla="*/ 480623 h 1346105"/>
              <a:gd name="connsiteX54" fmla="*/ 1296887 w 1346602"/>
              <a:gd name="connsiteY54" fmla="*/ 490560 h 1346105"/>
              <a:gd name="connsiteX55" fmla="*/ 1219149 w 1346602"/>
              <a:gd name="connsiteY55" fmla="*/ 433644 h 1346105"/>
              <a:gd name="connsiteX56" fmla="*/ 1222765 w 1346602"/>
              <a:gd name="connsiteY56" fmla="*/ 410155 h 1346105"/>
              <a:gd name="connsiteX57" fmla="*/ 1249883 w 1346602"/>
              <a:gd name="connsiteY57" fmla="*/ 397507 h 1346105"/>
              <a:gd name="connsiteX58" fmla="*/ 673181 w 1346602"/>
              <a:gd name="connsiteY58" fmla="*/ 34330 h 1346105"/>
              <a:gd name="connsiteX59" fmla="*/ 213085 w 1346602"/>
              <a:gd name="connsiteY59" fmla="*/ 230374 h 1346105"/>
              <a:gd name="connsiteX60" fmla="*/ 35916 w 1346602"/>
              <a:gd name="connsiteY60" fmla="*/ 698348 h 1346105"/>
              <a:gd name="connsiteX61" fmla="*/ 648775 w 1346602"/>
              <a:gd name="connsiteY61" fmla="*/ 1309968 h 1346105"/>
              <a:gd name="connsiteX62" fmla="*/ 1116102 w 1346602"/>
              <a:gd name="connsiteY62" fmla="*/ 1132896 h 1346105"/>
              <a:gd name="connsiteX63" fmla="*/ 1311349 w 1346602"/>
              <a:gd name="connsiteY63" fmla="*/ 673052 h 1346105"/>
              <a:gd name="connsiteX64" fmla="*/ 1329428 w 1346602"/>
              <a:gd name="connsiteY64" fmla="*/ 654984 h 1346105"/>
              <a:gd name="connsiteX65" fmla="*/ 1346602 w 1346602"/>
              <a:gd name="connsiteY65" fmla="*/ 673052 h 1346105"/>
              <a:gd name="connsiteX66" fmla="*/ 1140508 w 1346602"/>
              <a:gd name="connsiteY66" fmla="*/ 1157289 h 1346105"/>
              <a:gd name="connsiteX67" fmla="*/ 674084 w 1346602"/>
              <a:gd name="connsiteY67" fmla="*/ 1346105 h 1346105"/>
              <a:gd name="connsiteX68" fmla="*/ 646967 w 1346602"/>
              <a:gd name="connsiteY68" fmla="*/ 1345201 h 1346105"/>
              <a:gd name="connsiteX69" fmla="*/ 663 w 1346602"/>
              <a:gd name="connsiteY69" fmla="*/ 698348 h 1346105"/>
              <a:gd name="connsiteX70" fmla="*/ 187775 w 1346602"/>
              <a:gd name="connsiteY70" fmla="*/ 205981 h 1346105"/>
              <a:gd name="connsiteX71" fmla="*/ 673181 w 1346602"/>
              <a:gd name="connsiteY71" fmla="*/ 0 h 134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46602" h="1346105">
                <a:moveTo>
                  <a:pt x="729342" y="852839"/>
                </a:moveTo>
                <a:cubicBezTo>
                  <a:pt x="737540" y="852839"/>
                  <a:pt x="744827" y="860126"/>
                  <a:pt x="744827" y="868325"/>
                </a:cubicBezTo>
                <a:cubicBezTo>
                  <a:pt x="744827" y="876523"/>
                  <a:pt x="737540" y="883810"/>
                  <a:pt x="729342" y="883810"/>
                </a:cubicBezTo>
                <a:cubicBezTo>
                  <a:pt x="720233" y="883810"/>
                  <a:pt x="713856" y="876523"/>
                  <a:pt x="713856" y="868325"/>
                </a:cubicBezTo>
                <a:cubicBezTo>
                  <a:pt x="713856" y="860126"/>
                  <a:pt x="720233" y="852839"/>
                  <a:pt x="729342" y="852839"/>
                </a:cubicBezTo>
                <a:close/>
                <a:moveTo>
                  <a:pt x="729342" y="797046"/>
                </a:moveTo>
                <a:cubicBezTo>
                  <a:pt x="737540" y="797046"/>
                  <a:pt x="744827" y="804333"/>
                  <a:pt x="744827" y="812532"/>
                </a:cubicBezTo>
                <a:cubicBezTo>
                  <a:pt x="744827" y="820730"/>
                  <a:pt x="737540" y="828017"/>
                  <a:pt x="729342" y="828017"/>
                </a:cubicBezTo>
                <a:cubicBezTo>
                  <a:pt x="720233" y="828017"/>
                  <a:pt x="713856" y="820730"/>
                  <a:pt x="713856" y="812532"/>
                </a:cubicBezTo>
                <a:cubicBezTo>
                  <a:pt x="713856" y="804333"/>
                  <a:pt x="720233" y="797046"/>
                  <a:pt x="729342" y="797046"/>
                </a:cubicBezTo>
                <a:close/>
                <a:moveTo>
                  <a:pt x="599442" y="679830"/>
                </a:moveTo>
                <a:lnTo>
                  <a:pt x="676449" y="763588"/>
                </a:lnTo>
                <a:lnTo>
                  <a:pt x="751644" y="679830"/>
                </a:lnTo>
                <a:close/>
                <a:moveTo>
                  <a:pt x="511564" y="679830"/>
                </a:moveTo>
                <a:cubicBezTo>
                  <a:pt x="420062" y="679830"/>
                  <a:pt x="346679" y="753681"/>
                  <a:pt x="346679" y="843743"/>
                </a:cubicBezTo>
                <a:lnTo>
                  <a:pt x="346679" y="1038276"/>
                </a:lnTo>
                <a:cubicBezTo>
                  <a:pt x="346679" y="1066195"/>
                  <a:pt x="369328" y="1087810"/>
                  <a:pt x="396507" y="1087810"/>
                </a:cubicBezTo>
                <a:lnTo>
                  <a:pt x="955485" y="1087810"/>
                </a:lnTo>
                <a:cubicBezTo>
                  <a:pt x="982664" y="1087810"/>
                  <a:pt x="1004407" y="1066195"/>
                  <a:pt x="1004407" y="1038276"/>
                </a:cubicBezTo>
                <a:lnTo>
                  <a:pt x="1004407" y="843743"/>
                </a:lnTo>
                <a:cubicBezTo>
                  <a:pt x="1004407" y="753681"/>
                  <a:pt x="930118" y="679830"/>
                  <a:pt x="840428" y="679830"/>
                </a:cubicBezTo>
                <a:lnTo>
                  <a:pt x="798754" y="679830"/>
                </a:lnTo>
                <a:lnTo>
                  <a:pt x="701816" y="787004"/>
                </a:lnTo>
                <a:cubicBezTo>
                  <a:pt x="699098" y="790606"/>
                  <a:pt x="696380" y="791507"/>
                  <a:pt x="692756" y="793308"/>
                </a:cubicBezTo>
                <a:lnTo>
                  <a:pt x="692756" y="886072"/>
                </a:lnTo>
                <a:cubicBezTo>
                  <a:pt x="692756" y="895078"/>
                  <a:pt x="685508" y="903184"/>
                  <a:pt x="675543" y="903184"/>
                </a:cubicBezTo>
                <a:cubicBezTo>
                  <a:pt x="665577" y="903184"/>
                  <a:pt x="657424" y="895078"/>
                  <a:pt x="657424" y="886072"/>
                </a:cubicBezTo>
                <a:lnTo>
                  <a:pt x="657424" y="793308"/>
                </a:lnTo>
                <a:cubicBezTo>
                  <a:pt x="654706" y="791507"/>
                  <a:pt x="652894" y="790606"/>
                  <a:pt x="650176" y="787004"/>
                </a:cubicBezTo>
                <a:lnTo>
                  <a:pt x="551426" y="679830"/>
                </a:lnTo>
                <a:close/>
                <a:moveTo>
                  <a:pt x="511564" y="645607"/>
                </a:moveTo>
                <a:lnTo>
                  <a:pt x="840428" y="645607"/>
                </a:lnTo>
                <a:cubicBezTo>
                  <a:pt x="950049" y="645607"/>
                  <a:pt x="1039739" y="733868"/>
                  <a:pt x="1039739" y="843743"/>
                </a:cubicBezTo>
                <a:lnTo>
                  <a:pt x="1039739" y="1038276"/>
                </a:lnTo>
                <a:cubicBezTo>
                  <a:pt x="1039739" y="1085108"/>
                  <a:pt x="1001689" y="1122934"/>
                  <a:pt x="955485" y="1122934"/>
                </a:cubicBezTo>
                <a:lnTo>
                  <a:pt x="396507" y="1122934"/>
                </a:lnTo>
                <a:cubicBezTo>
                  <a:pt x="349397" y="1122934"/>
                  <a:pt x="311347" y="1085108"/>
                  <a:pt x="311347" y="1038276"/>
                </a:cubicBezTo>
                <a:lnTo>
                  <a:pt x="311347" y="843743"/>
                </a:lnTo>
                <a:cubicBezTo>
                  <a:pt x="311347" y="733868"/>
                  <a:pt x="401037" y="645607"/>
                  <a:pt x="511564" y="645607"/>
                </a:cubicBezTo>
                <a:close/>
                <a:moveTo>
                  <a:pt x="673553" y="186629"/>
                </a:moveTo>
                <a:cubicBezTo>
                  <a:pt x="574298" y="186629"/>
                  <a:pt x="493992" y="266936"/>
                  <a:pt x="493992" y="366190"/>
                </a:cubicBezTo>
                <a:cubicBezTo>
                  <a:pt x="493992" y="465445"/>
                  <a:pt x="574298" y="545751"/>
                  <a:pt x="673553" y="545751"/>
                </a:cubicBezTo>
                <a:cubicBezTo>
                  <a:pt x="772808" y="545751"/>
                  <a:pt x="854017" y="465445"/>
                  <a:pt x="854017" y="366190"/>
                </a:cubicBezTo>
                <a:cubicBezTo>
                  <a:pt x="854017" y="266936"/>
                  <a:pt x="772808" y="186629"/>
                  <a:pt x="673553" y="186629"/>
                </a:cubicBezTo>
                <a:close/>
                <a:moveTo>
                  <a:pt x="673553" y="151439"/>
                </a:moveTo>
                <a:cubicBezTo>
                  <a:pt x="791757" y="151439"/>
                  <a:pt x="888305" y="247987"/>
                  <a:pt x="888305" y="366190"/>
                </a:cubicBezTo>
                <a:cubicBezTo>
                  <a:pt x="888305" y="485296"/>
                  <a:pt x="791757" y="580942"/>
                  <a:pt x="673553" y="580942"/>
                </a:cubicBezTo>
                <a:cubicBezTo>
                  <a:pt x="555350" y="580942"/>
                  <a:pt x="458802" y="485296"/>
                  <a:pt x="458802" y="366190"/>
                </a:cubicBezTo>
                <a:cubicBezTo>
                  <a:pt x="458802" y="247987"/>
                  <a:pt x="555350" y="151439"/>
                  <a:pt x="673553" y="151439"/>
                </a:cubicBezTo>
                <a:close/>
                <a:moveTo>
                  <a:pt x="673181" y="0"/>
                </a:moveTo>
                <a:cubicBezTo>
                  <a:pt x="933510" y="0"/>
                  <a:pt x="1170338" y="149969"/>
                  <a:pt x="1281520" y="383956"/>
                </a:cubicBezTo>
                <a:lnTo>
                  <a:pt x="1310445" y="371308"/>
                </a:lnTo>
                <a:cubicBezTo>
                  <a:pt x="1320389" y="366791"/>
                  <a:pt x="1330332" y="374922"/>
                  <a:pt x="1330332" y="385763"/>
                </a:cubicBezTo>
                <a:lnTo>
                  <a:pt x="1319485" y="480623"/>
                </a:lnTo>
                <a:cubicBezTo>
                  <a:pt x="1317677" y="491464"/>
                  <a:pt x="1305926" y="496884"/>
                  <a:pt x="1296887" y="490560"/>
                </a:cubicBezTo>
                <a:lnTo>
                  <a:pt x="1219149" y="433644"/>
                </a:lnTo>
                <a:cubicBezTo>
                  <a:pt x="1211014" y="427320"/>
                  <a:pt x="1212822" y="413769"/>
                  <a:pt x="1222765" y="410155"/>
                </a:cubicBezTo>
                <a:lnTo>
                  <a:pt x="1249883" y="397507"/>
                </a:lnTo>
                <a:cubicBezTo>
                  <a:pt x="1144124" y="176168"/>
                  <a:pt x="919951" y="34330"/>
                  <a:pt x="673181" y="34330"/>
                </a:cubicBezTo>
                <a:cubicBezTo>
                  <a:pt x="497820" y="34330"/>
                  <a:pt x="335114" y="103894"/>
                  <a:pt x="213085" y="230374"/>
                </a:cubicBezTo>
                <a:cubicBezTo>
                  <a:pt x="91959" y="355950"/>
                  <a:pt x="28685" y="522180"/>
                  <a:pt x="35916" y="698348"/>
                </a:cubicBezTo>
                <a:cubicBezTo>
                  <a:pt x="47667" y="1029002"/>
                  <a:pt x="317036" y="1298223"/>
                  <a:pt x="648775" y="1309968"/>
                </a:cubicBezTo>
                <a:cubicBezTo>
                  <a:pt x="824136" y="1317195"/>
                  <a:pt x="990457" y="1253955"/>
                  <a:pt x="1116102" y="1132896"/>
                </a:cubicBezTo>
                <a:cubicBezTo>
                  <a:pt x="1241747" y="1010934"/>
                  <a:pt x="1311349" y="848317"/>
                  <a:pt x="1311349" y="673052"/>
                </a:cubicBezTo>
                <a:cubicBezTo>
                  <a:pt x="1311349" y="663115"/>
                  <a:pt x="1320389" y="654984"/>
                  <a:pt x="1329428" y="654984"/>
                </a:cubicBezTo>
                <a:cubicBezTo>
                  <a:pt x="1339371" y="654984"/>
                  <a:pt x="1346602" y="663115"/>
                  <a:pt x="1346602" y="673052"/>
                </a:cubicBezTo>
                <a:cubicBezTo>
                  <a:pt x="1346602" y="857351"/>
                  <a:pt x="1273385" y="1029906"/>
                  <a:pt x="1140508" y="1157289"/>
                </a:cubicBezTo>
                <a:cubicBezTo>
                  <a:pt x="1013959" y="1279251"/>
                  <a:pt x="849446" y="1346105"/>
                  <a:pt x="674084" y="1346105"/>
                </a:cubicBezTo>
                <a:cubicBezTo>
                  <a:pt x="665045" y="1346105"/>
                  <a:pt x="655102" y="1346105"/>
                  <a:pt x="646967" y="1345201"/>
                </a:cubicBezTo>
                <a:cubicBezTo>
                  <a:pt x="298053" y="1332553"/>
                  <a:pt x="13318" y="1047974"/>
                  <a:pt x="663" y="698348"/>
                </a:cubicBezTo>
                <a:cubicBezTo>
                  <a:pt x="-7472" y="514049"/>
                  <a:pt x="59418" y="338785"/>
                  <a:pt x="187775" y="205981"/>
                </a:cubicBezTo>
                <a:cubicBezTo>
                  <a:pt x="315228" y="72274"/>
                  <a:pt x="488781" y="0"/>
                  <a:pt x="673181" y="0"/>
                </a:cubicBezTo>
                <a:close/>
              </a:path>
            </a:pathLst>
          </a:custGeom>
          <a:solidFill>
            <a:schemeClr val="bg1"/>
          </a:solidFill>
          <a:ln>
            <a:noFill/>
          </a:ln>
          <a:effectLst/>
        </p:spPr>
        <p:txBody>
          <a:bodyPr wrap="square" anchor="ctr">
            <a:noAutofit/>
          </a:bodyPr>
          <a:lstStyle/>
          <a:p>
            <a:endParaRPr lang="en-US" dirty="0">
              <a:latin typeface="Poppins" panose="00000500000000000000" pitchFamily="2" charset="0"/>
            </a:endParaRPr>
          </a:p>
        </p:txBody>
      </p:sp>
      <p:sp>
        <p:nvSpPr>
          <p:cNvPr id="32" name="Freeform: Shape 31">
            <a:extLst>
              <a:ext uri="{FF2B5EF4-FFF2-40B4-BE49-F238E27FC236}">
                <a16:creationId xmlns:a16="http://schemas.microsoft.com/office/drawing/2014/main" id="{A1FC0C25-9FF6-746C-4C10-90CE93FFECCC}"/>
              </a:ext>
            </a:extLst>
          </p:cNvPr>
          <p:cNvSpPr>
            <a:spLocks noChangeArrowheads="1"/>
          </p:cNvSpPr>
          <p:nvPr/>
        </p:nvSpPr>
        <p:spPr bwMode="auto">
          <a:xfrm>
            <a:off x="16435326" y="5761701"/>
            <a:ext cx="987842" cy="1346103"/>
          </a:xfrm>
          <a:custGeom>
            <a:avLst/>
            <a:gdLst>
              <a:gd name="connsiteX0" fmla="*/ 675447 w 987842"/>
              <a:gd name="connsiteY0" fmla="*/ 579957 h 1346103"/>
              <a:gd name="connsiteX1" fmla="*/ 682662 w 987842"/>
              <a:gd name="connsiteY1" fmla="*/ 617043 h 1346103"/>
              <a:gd name="connsiteX2" fmla="*/ 682662 w 987842"/>
              <a:gd name="connsiteY2" fmla="*/ 645988 h 1346103"/>
              <a:gd name="connsiteX3" fmla="*/ 682662 w 987842"/>
              <a:gd name="connsiteY3" fmla="*/ 716542 h 1346103"/>
              <a:gd name="connsiteX4" fmla="*/ 682662 w 987842"/>
              <a:gd name="connsiteY4" fmla="*/ 905591 h 1346103"/>
              <a:gd name="connsiteX5" fmla="*/ 675447 w 987842"/>
              <a:gd name="connsiteY5" fmla="*/ 935441 h 1346103"/>
              <a:gd name="connsiteX6" fmla="*/ 675447 w 987842"/>
              <a:gd name="connsiteY6" fmla="*/ 1193235 h 1346103"/>
              <a:gd name="connsiteX7" fmla="*/ 701601 w 987842"/>
              <a:gd name="connsiteY7" fmla="*/ 1209517 h 1346103"/>
              <a:gd name="connsiteX8" fmla="*/ 727754 w 987842"/>
              <a:gd name="connsiteY8" fmla="*/ 1193235 h 1346103"/>
              <a:gd name="connsiteX9" fmla="*/ 727754 w 987842"/>
              <a:gd name="connsiteY9" fmla="*/ 909210 h 1346103"/>
              <a:gd name="connsiteX10" fmla="*/ 745790 w 987842"/>
              <a:gd name="connsiteY10" fmla="*/ 892023 h 1346103"/>
              <a:gd name="connsiteX11" fmla="*/ 762925 w 987842"/>
              <a:gd name="connsiteY11" fmla="*/ 909210 h 1346103"/>
              <a:gd name="connsiteX12" fmla="*/ 762925 w 987842"/>
              <a:gd name="connsiteY12" fmla="*/ 1193235 h 1346103"/>
              <a:gd name="connsiteX13" fmla="*/ 789980 w 987842"/>
              <a:gd name="connsiteY13" fmla="*/ 1209517 h 1346103"/>
              <a:gd name="connsiteX14" fmla="*/ 815231 w 987842"/>
              <a:gd name="connsiteY14" fmla="*/ 1193235 h 1346103"/>
              <a:gd name="connsiteX15" fmla="*/ 816133 w 987842"/>
              <a:gd name="connsiteY15" fmla="*/ 844987 h 1346103"/>
              <a:gd name="connsiteX16" fmla="*/ 816133 w 987842"/>
              <a:gd name="connsiteY16" fmla="*/ 642370 h 1346103"/>
              <a:gd name="connsiteX17" fmla="*/ 833268 w 987842"/>
              <a:gd name="connsiteY17" fmla="*/ 625184 h 1346103"/>
              <a:gd name="connsiteX18" fmla="*/ 851304 w 987842"/>
              <a:gd name="connsiteY18" fmla="*/ 642370 h 1346103"/>
              <a:gd name="connsiteX19" fmla="*/ 851304 w 987842"/>
              <a:gd name="connsiteY19" fmla="*/ 871219 h 1346103"/>
              <a:gd name="connsiteX20" fmla="*/ 862126 w 987842"/>
              <a:gd name="connsiteY20" fmla="*/ 887501 h 1346103"/>
              <a:gd name="connsiteX21" fmla="*/ 873850 w 987842"/>
              <a:gd name="connsiteY21" fmla="*/ 871219 h 1346103"/>
              <a:gd name="connsiteX22" fmla="*/ 873850 w 987842"/>
              <a:gd name="connsiteY22" fmla="*/ 712020 h 1346103"/>
              <a:gd name="connsiteX23" fmla="*/ 873850 w 987842"/>
              <a:gd name="connsiteY23" fmla="*/ 652320 h 1346103"/>
              <a:gd name="connsiteX24" fmla="*/ 873850 w 987842"/>
              <a:gd name="connsiteY24" fmla="*/ 627897 h 1346103"/>
              <a:gd name="connsiteX25" fmla="*/ 820642 w 987842"/>
              <a:gd name="connsiteY25" fmla="*/ 580861 h 1346103"/>
              <a:gd name="connsiteX26" fmla="*/ 308403 w 987842"/>
              <a:gd name="connsiteY26" fmla="*/ 579957 h 1346103"/>
              <a:gd name="connsiteX27" fmla="*/ 163208 w 987842"/>
              <a:gd name="connsiteY27" fmla="*/ 580861 h 1346103"/>
              <a:gd name="connsiteX28" fmla="*/ 109098 w 987842"/>
              <a:gd name="connsiteY28" fmla="*/ 627897 h 1346103"/>
              <a:gd name="connsiteX29" fmla="*/ 109098 w 987842"/>
              <a:gd name="connsiteY29" fmla="*/ 652320 h 1346103"/>
              <a:gd name="connsiteX30" fmla="*/ 109098 w 987842"/>
              <a:gd name="connsiteY30" fmla="*/ 712020 h 1346103"/>
              <a:gd name="connsiteX31" fmla="*/ 109098 w 987842"/>
              <a:gd name="connsiteY31" fmla="*/ 871219 h 1346103"/>
              <a:gd name="connsiteX32" fmla="*/ 120822 w 987842"/>
              <a:gd name="connsiteY32" fmla="*/ 887501 h 1346103"/>
              <a:gd name="connsiteX33" fmla="*/ 132546 w 987842"/>
              <a:gd name="connsiteY33" fmla="*/ 871219 h 1346103"/>
              <a:gd name="connsiteX34" fmla="*/ 132546 w 987842"/>
              <a:gd name="connsiteY34" fmla="*/ 642370 h 1346103"/>
              <a:gd name="connsiteX35" fmla="*/ 149681 w 987842"/>
              <a:gd name="connsiteY35" fmla="*/ 625184 h 1346103"/>
              <a:gd name="connsiteX36" fmla="*/ 167717 w 987842"/>
              <a:gd name="connsiteY36" fmla="*/ 642370 h 1346103"/>
              <a:gd name="connsiteX37" fmla="*/ 167717 w 987842"/>
              <a:gd name="connsiteY37" fmla="*/ 844987 h 1346103"/>
              <a:gd name="connsiteX38" fmla="*/ 167717 w 987842"/>
              <a:gd name="connsiteY38" fmla="*/ 1193235 h 1346103"/>
              <a:gd name="connsiteX39" fmla="*/ 193870 w 987842"/>
              <a:gd name="connsiteY39" fmla="*/ 1209517 h 1346103"/>
              <a:gd name="connsiteX40" fmla="*/ 220023 w 987842"/>
              <a:gd name="connsiteY40" fmla="*/ 1193235 h 1346103"/>
              <a:gd name="connsiteX41" fmla="*/ 220023 w 987842"/>
              <a:gd name="connsiteY41" fmla="*/ 909210 h 1346103"/>
              <a:gd name="connsiteX42" fmla="*/ 237158 w 987842"/>
              <a:gd name="connsiteY42" fmla="*/ 892023 h 1346103"/>
              <a:gd name="connsiteX43" fmla="*/ 255195 w 987842"/>
              <a:gd name="connsiteY43" fmla="*/ 909210 h 1346103"/>
              <a:gd name="connsiteX44" fmla="*/ 255195 w 987842"/>
              <a:gd name="connsiteY44" fmla="*/ 1193235 h 1346103"/>
              <a:gd name="connsiteX45" fmla="*/ 281348 w 987842"/>
              <a:gd name="connsiteY45" fmla="*/ 1209517 h 1346103"/>
              <a:gd name="connsiteX46" fmla="*/ 307501 w 987842"/>
              <a:gd name="connsiteY46" fmla="*/ 1193235 h 1346103"/>
              <a:gd name="connsiteX47" fmla="*/ 307501 w 987842"/>
              <a:gd name="connsiteY47" fmla="*/ 935441 h 1346103"/>
              <a:gd name="connsiteX48" fmla="*/ 299384 w 987842"/>
              <a:gd name="connsiteY48" fmla="*/ 905591 h 1346103"/>
              <a:gd name="connsiteX49" fmla="*/ 299384 w 987842"/>
              <a:gd name="connsiteY49" fmla="*/ 716542 h 1346103"/>
              <a:gd name="connsiteX50" fmla="*/ 299384 w 987842"/>
              <a:gd name="connsiteY50" fmla="*/ 645988 h 1346103"/>
              <a:gd name="connsiteX51" fmla="*/ 299384 w 987842"/>
              <a:gd name="connsiteY51" fmla="*/ 617043 h 1346103"/>
              <a:gd name="connsiteX52" fmla="*/ 308403 w 987842"/>
              <a:gd name="connsiteY52" fmla="*/ 579957 h 1346103"/>
              <a:gd name="connsiteX53" fmla="*/ 402193 w 987842"/>
              <a:gd name="connsiteY53" fmla="*/ 556439 h 1346103"/>
              <a:gd name="connsiteX54" fmla="*/ 335458 w 987842"/>
              <a:gd name="connsiteY54" fmla="*/ 617043 h 1346103"/>
              <a:gd name="connsiteX55" fmla="*/ 335458 w 987842"/>
              <a:gd name="connsiteY55" fmla="*/ 645988 h 1346103"/>
              <a:gd name="connsiteX56" fmla="*/ 335458 w 987842"/>
              <a:gd name="connsiteY56" fmla="*/ 716542 h 1346103"/>
              <a:gd name="connsiteX57" fmla="*/ 335458 w 987842"/>
              <a:gd name="connsiteY57" fmla="*/ 905591 h 1346103"/>
              <a:gd name="connsiteX58" fmla="*/ 351691 w 987842"/>
              <a:gd name="connsiteY58" fmla="*/ 928205 h 1346103"/>
              <a:gd name="connsiteX59" fmla="*/ 369727 w 987842"/>
              <a:gd name="connsiteY59" fmla="*/ 905591 h 1346103"/>
              <a:gd name="connsiteX60" fmla="*/ 369727 w 987842"/>
              <a:gd name="connsiteY60" fmla="*/ 874837 h 1346103"/>
              <a:gd name="connsiteX61" fmla="*/ 369727 w 987842"/>
              <a:gd name="connsiteY61" fmla="*/ 634229 h 1346103"/>
              <a:gd name="connsiteX62" fmla="*/ 386862 w 987842"/>
              <a:gd name="connsiteY62" fmla="*/ 617043 h 1346103"/>
              <a:gd name="connsiteX63" fmla="*/ 404899 w 987842"/>
              <a:gd name="connsiteY63" fmla="*/ 634229 h 1346103"/>
              <a:gd name="connsiteX64" fmla="*/ 404899 w 987842"/>
              <a:gd name="connsiteY64" fmla="*/ 874837 h 1346103"/>
              <a:gd name="connsiteX65" fmla="*/ 404899 w 987842"/>
              <a:gd name="connsiteY65" fmla="*/ 905591 h 1346103"/>
              <a:gd name="connsiteX66" fmla="*/ 404899 w 987842"/>
              <a:gd name="connsiteY66" fmla="*/ 1257638 h 1346103"/>
              <a:gd name="connsiteX67" fmla="*/ 404899 w 987842"/>
              <a:gd name="connsiteY67" fmla="*/ 1289117 h 1346103"/>
              <a:gd name="connsiteX68" fmla="*/ 440070 w 987842"/>
              <a:gd name="connsiteY68" fmla="*/ 1311730 h 1346103"/>
              <a:gd name="connsiteX69" fmla="*/ 473438 w 987842"/>
              <a:gd name="connsiteY69" fmla="*/ 1289117 h 1346103"/>
              <a:gd name="connsiteX70" fmla="*/ 473438 w 987842"/>
              <a:gd name="connsiteY70" fmla="*/ 1284333 h 1346103"/>
              <a:gd name="connsiteX71" fmla="*/ 473438 w 987842"/>
              <a:gd name="connsiteY71" fmla="*/ 951723 h 1346103"/>
              <a:gd name="connsiteX72" fmla="*/ 491474 w 987842"/>
              <a:gd name="connsiteY72" fmla="*/ 933632 h 1346103"/>
              <a:gd name="connsiteX73" fmla="*/ 508609 w 987842"/>
              <a:gd name="connsiteY73" fmla="*/ 951723 h 1346103"/>
              <a:gd name="connsiteX74" fmla="*/ 508609 w 987842"/>
              <a:gd name="connsiteY74" fmla="*/ 1289117 h 1346103"/>
              <a:gd name="connsiteX75" fmla="*/ 516997 w 987842"/>
              <a:gd name="connsiteY75" fmla="*/ 1301299 h 1346103"/>
              <a:gd name="connsiteX76" fmla="*/ 519431 w 987842"/>
              <a:gd name="connsiteY76" fmla="*/ 1304833 h 1346103"/>
              <a:gd name="connsiteX77" fmla="*/ 543780 w 987842"/>
              <a:gd name="connsiteY77" fmla="*/ 1311730 h 1346103"/>
              <a:gd name="connsiteX78" fmla="*/ 578050 w 987842"/>
              <a:gd name="connsiteY78" fmla="*/ 1289117 h 1346103"/>
              <a:gd name="connsiteX79" fmla="*/ 578050 w 987842"/>
              <a:gd name="connsiteY79" fmla="*/ 874837 h 1346103"/>
              <a:gd name="connsiteX80" fmla="*/ 578050 w 987842"/>
              <a:gd name="connsiteY80" fmla="*/ 634229 h 1346103"/>
              <a:gd name="connsiteX81" fmla="*/ 596086 w 987842"/>
              <a:gd name="connsiteY81" fmla="*/ 617043 h 1346103"/>
              <a:gd name="connsiteX82" fmla="*/ 614123 w 987842"/>
              <a:gd name="connsiteY82" fmla="*/ 634229 h 1346103"/>
              <a:gd name="connsiteX83" fmla="*/ 614123 w 987842"/>
              <a:gd name="connsiteY83" fmla="*/ 905591 h 1346103"/>
              <a:gd name="connsiteX84" fmla="*/ 630356 w 987842"/>
              <a:gd name="connsiteY84" fmla="*/ 928205 h 1346103"/>
              <a:gd name="connsiteX85" fmla="*/ 642982 w 987842"/>
              <a:gd name="connsiteY85" fmla="*/ 920969 h 1346103"/>
              <a:gd name="connsiteX86" fmla="*/ 648393 w 987842"/>
              <a:gd name="connsiteY86" fmla="*/ 905591 h 1346103"/>
              <a:gd name="connsiteX87" fmla="*/ 648393 w 987842"/>
              <a:gd name="connsiteY87" fmla="*/ 716542 h 1346103"/>
              <a:gd name="connsiteX88" fmla="*/ 648393 w 987842"/>
              <a:gd name="connsiteY88" fmla="*/ 645988 h 1346103"/>
              <a:gd name="connsiteX89" fmla="*/ 648393 w 987842"/>
              <a:gd name="connsiteY89" fmla="*/ 617043 h 1346103"/>
              <a:gd name="connsiteX90" fmla="*/ 579853 w 987842"/>
              <a:gd name="connsiteY90" fmla="*/ 556439 h 1346103"/>
              <a:gd name="connsiteX91" fmla="*/ 402193 w 987842"/>
              <a:gd name="connsiteY91" fmla="*/ 522066 h 1346103"/>
              <a:gd name="connsiteX92" fmla="*/ 579853 w 987842"/>
              <a:gd name="connsiteY92" fmla="*/ 522066 h 1346103"/>
              <a:gd name="connsiteX93" fmla="*/ 651098 w 987842"/>
              <a:gd name="connsiteY93" fmla="*/ 547393 h 1346103"/>
              <a:gd name="connsiteX94" fmla="*/ 670938 w 987842"/>
              <a:gd name="connsiteY94" fmla="*/ 545584 h 1346103"/>
              <a:gd name="connsiteX95" fmla="*/ 820642 w 987842"/>
              <a:gd name="connsiteY95" fmla="*/ 545584 h 1346103"/>
              <a:gd name="connsiteX96" fmla="*/ 909923 w 987842"/>
              <a:gd name="connsiteY96" fmla="*/ 627897 h 1346103"/>
              <a:gd name="connsiteX97" fmla="*/ 909923 w 987842"/>
              <a:gd name="connsiteY97" fmla="*/ 652320 h 1346103"/>
              <a:gd name="connsiteX98" fmla="*/ 909923 w 987842"/>
              <a:gd name="connsiteY98" fmla="*/ 712020 h 1346103"/>
              <a:gd name="connsiteX99" fmla="*/ 909923 w 987842"/>
              <a:gd name="connsiteY99" fmla="*/ 871219 h 1346103"/>
              <a:gd name="connsiteX100" fmla="*/ 865733 w 987842"/>
              <a:gd name="connsiteY100" fmla="*/ 922778 h 1346103"/>
              <a:gd name="connsiteX101" fmla="*/ 862126 w 987842"/>
              <a:gd name="connsiteY101" fmla="*/ 922778 h 1346103"/>
              <a:gd name="connsiteX102" fmla="*/ 858519 w 987842"/>
              <a:gd name="connsiteY102" fmla="*/ 922778 h 1346103"/>
              <a:gd name="connsiteX103" fmla="*/ 851304 w 987842"/>
              <a:gd name="connsiteY103" fmla="*/ 920969 h 1346103"/>
              <a:gd name="connsiteX104" fmla="*/ 851304 w 987842"/>
              <a:gd name="connsiteY104" fmla="*/ 1193235 h 1346103"/>
              <a:gd name="connsiteX105" fmla="*/ 789980 w 987842"/>
              <a:gd name="connsiteY105" fmla="*/ 1244794 h 1346103"/>
              <a:gd name="connsiteX106" fmla="*/ 745790 w 987842"/>
              <a:gd name="connsiteY106" fmla="*/ 1229417 h 1346103"/>
              <a:gd name="connsiteX107" fmla="*/ 701601 w 987842"/>
              <a:gd name="connsiteY107" fmla="*/ 1244794 h 1346103"/>
              <a:gd name="connsiteX108" fmla="*/ 640276 w 987842"/>
              <a:gd name="connsiteY108" fmla="*/ 1193235 h 1346103"/>
              <a:gd name="connsiteX109" fmla="*/ 640276 w 987842"/>
              <a:gd name="connsiteY109" fmla="*/ 962577 h 1346103"/>
              <a:gd name="connsiteX110" fmla="*/ 633963 w 987842"/>
              <a:gd name="connsiteY110" fmla="*/ 964387 h 1346103"/>
              <a:gd name="connsiteX111" fmla="*/ 630356 w 987842"/>
              <a:gd name="connsiteY111" fmla="*/ 964387 h 1346103"/>
              <a:gd name="connsiteX112" fmla="*/ 626749 w 987842"/>
              <a:gd name="connsiteY112" fmla="*/ 964387 h 1346103"/>
              <a:gd name="connsiteX113" fmla="*/ 614123 w 987842"/>
              <a:gd name="connsiteY113" fmla="*/ 959864 h 1346103"/>
              <a:gd name="connsiteX114" fmla="*/ 614123 w 987842"/>
              <a:gd name="connsiteY114" fmla="*/ 1289117 h 1346103"/>
              <a:gd name="connsiteX115" fmla="*/ 543780 w 987842"/>
              <a:gd name="connsiteY115" fmla="*/ 1346103 h 1346103"/>
              <a:gd name="connsiteX116" fmla="*/ 491474 w 987842"/>
              <a:gd name="connsiteY116" fmla="*/ 1327107 h 1346103"/>
              <a:gd name="connsiteX117" fmla="*/ 440070 w 987842"/>
              <a:gd name="connsiteY117" fmla="*/ 1346103 h 1346103"/>
              <a:gd name="connsiteX118" fmla="*/ 369727 w 987842"/>
              <a:gd name="connsiteY118" fmla="*/ 1289117 h 1346103"/>
              <a:gd name="connsiteX119" fmla="*/ 369727 w 987842"/>
              <a:gd name="connsiteY119" fmla="*/ 1243939 h 1346103"/>
              <a:gd name="connsiteX120" fmla="*/ 369727 w 987842"/>
              <a:gd name="connsiteY120" fmla="*/ 959864 h 1346103"/>
              <a:gd name="connsiteX121" fmla="*/ 351691 w 987842"/>
              <a:gd name="connsiteY121" fmla="*/ 964387 h 1346103"/>
              <a:gd name="connsiteX122" fmla="*/ 343574 w 987842"/>
              <a:gd name="connsiteY122" fmla="*/ 962577 h 1346103"/>
              <a:gd name="connsiteX123" fmla="*/ 343574 w 987842"/>
              <a:gd name="connsiteY123" fmla="*/ 1193235 h 1346103"/>
              <a:gd name="connsiteX124" fmla="*/ 338544 w 987842"/>
              <a:gd name="connsiteY124" fmla="*/ 1213121 h 1346103"/>
              <a:gd name="connsiteX125" fmla="*/ 326864 w 987842"/>
              <a:gd name="connsiteY125" fmla="*/ 1227245 h 1346103"/>
              <a:gd name="connsiteX126" fmla="*/ 324974 w 987842"/>
              <a:gd name="connsiteY126" fmla="*/ 1229530 h 1346103"/>
              <a:gd name="connsiteX127" fmla="*/ 281348 w 987842"/>
              <a:gd name="connsiteY127" fmla="*/ 1244794 h 1346103"/>
              <a:gd name="connsiteX128" fmla="*/ 237158 w 987842"/>
              <a:gd name="connsiteY128" fmla="*/ 1229417 h 1346103"/>
              <a:gd name="connsiteX129" fmla="*/ 193870 w 987842"/>
              <a:gd name="connsiteY129" fmla="*/ 1244794 h 1346103"/>
              <a:gd name="connsiteX130" fmla="*/ 132546 w 987842"/>
              <a:gd name="connsiteY130" fmla="*/ 1193235 h 1346103"/>
              <a:gd name="connsiteX131" fmla="*/ 132546 w 987842"/>
              <a:gd name="connsiteY131" fmla="*/ 920969 h 1346103"/>
              <a:gd name="connsiteX132" fmla="*/ 124429 w 987842"/>
              <a:gd name="connsiteY132" fmla="*/ 922778 h 1346103"/>
              <a:gd name="connsiteX133" fmla="*/ 120822 w 987842"/>
              <a:gd name="connsiteY133" fmla="*/ 922778 h 1346103"/>
              <a:gd name="connsiteX134" fmla="*/ 116313 w 987842"/>
              <a:gd name="connsiteY134" fmla="*/ 922778 h 1346103"/>
              <a:gd name="connsiteX135" fmla="*/ 73927 w 987842"/>
              <a:gd name="connsiteY135" fmla="*/ 871219 h 1346103"/>
              <a:gd name="connsiteX136" fmla="*/ 73927 w 987842"/>
              <a:gd name="connsiteY136" fmla="*/ 712020 h 1346103"/>
              <a:gd name="connsiteX137" fmla="*/ 73927 w 987842"/>
              <a:gd name="connsiteY137" fmla="*/ 652320 h 1346103"/>
              <a:gd name="connsiteX138" fmla="*/ 73927 w 987842"/>
              <a:gd name="connsiteY138" fmla="*/ 627897 h 1346103"/>
              <a:gd name="connsiteX139" fmla="*/ 163208 w 987842"/>
              <a:gd name="connsiteY139" fmla="*/ 545584 h 1346103"/>
              <a:gd name="connsiteX140" fmla="*/ 312912 w 987842"/>
              <a:gd name="connsiteY140" fmla="*/ 545584 h 1346103"/>
              <a:gd name="connsiteX141" fmla="*/ 332752 w 987842"/>
              <a:gd name="connsiteY141" fmla="*/ 547393 h 1346103"/>
              <a:gd name="connsiteX142" fmla="*/ 402193 w 987842"/>
              <a:gd name="connsiteY142" fmla="*/ 522066 h 1346103"/>
              <a:gd name="connsiteX143" fmla="*/ 743447 w 987842"/>
              <a:gd name="connsiteY143" fmla="*/ 362855 h 1346103"/>
              <a:gd name="connsiteX144" fmla="*/ 679140 w 987842"/>
              <a:gd name="connsiteY144" fmla="*/ 426871 h 1346103"/>
              <a:gd name="connsiteX145" fmla="*/ 743447 w 987842"/>
              <a:gd name="connsiteY145" fmla="*/ 489985 h 1346103"/>
              <a:gd name="connsiteX146" fmla="*/ 806848 w 987842"/>
              <a:gd name="connsiteY146" fmla="*/ 426871 h 1346103"/>
              <a:gd name="connsiteX147" fmla="*/ 743447 w 987842"/>
              <a:gd name="connsiteY147" fmla="*/ 362855 h 1346103"/>
              <a:gd name="connsiteX148" fmla="*/ 243939 w 987842"/>
              <a:gd name="connsiteY148" fmla="*/ 362855 h 1346103"/>
              <a:gd name="connsiteX149" fmla="*/ 180825 w 987842"/>
              <a:gd name="connsiteY149" fmla="*/ 426871 h 1346103"/>
              <a:gd name="connsiteX150" fmla="*/ 243939 w 987842"/>
              <a:gd name="connsiteY150" fmla="*/ 489985 h 1346103"/>
              <a:gd name="connsiteX151" fmla="*/ 308857 w 987842"/>
              <a:gd name="connsiteY151" fmla="*/ 426871 h 1346103"/>
              <a:gd name="connsiteX152" fmla="*/ 243939 w 987842"/>
              <a:gd name="connsiteY152" fmla="*/ 362855 h 1346103"/>
              <a:gd name="connsiteX153" fmla="*/ 743447 w 987842"/>
              <a:gd name="connsiteY153" fmla="*/ 326789 h 1346103"/>
              <a:gd name="connsiteX154" fmla="*/ 842171 w 987842"/>
              <a:gd name="connsiteY154" fmla="*/ 426871 h 1346103"/>
              <a:gd name="connsiteX155" fmla="*/ 743447 w 987842"/>
              <a:gd name="connsiteY155" fmla="*/ 525149 h 1346103"/>
              <a:gd name="connsiteX156" fmla="*/ 643816 w 987842"/>
              <a:gd name="connsiteY156" fmla="*/ 426871 h 1346103"/>
              <a:gd name="connsiteX157" fmla="*/ 743447 w 987842"/>
              <a:gd name="connsiteY157" fmla="*/ 326789 h 1346103"/>
              <a:gd name="connsiteX158" fmla="*/ 243939 w 987842"/>
              <a:gd name="connsiteY158" fmla="*/ 326789 h 1346103"/>
              <a:gd name="connsiteX159" fmla="*/ 344020 w 987842"/>
              <a:gd name="connsiteY159" fmla="*/ 426871 h 1346103"/>
              <a:gd name="connsiteX160" fmla="*/ 243939 w 987842"/>
              <a:gd name="connsiteY160" fmla="*/ 525149 h 1346103"/>
              <a:gd name="connsiteX161" fmla="*/ 145661 w 987842"/>
              <a:gd name="connsiteY161" fmla="*/ 426871 h 1346103"/>
              <a:gd name="connsiteX162" fmla="*/ 243939 w 987842"/>
              <a:gd name="connsiteY162" fmla="*/ 326789 h 1346103"/>
              <a:gd name="connsiteX163" fmla="*/ 488393 w 987842"/>
              <a:gd name="connsiteY163" fmla="*/ 293622 h 1346103"/>
              <a:gd name="connsiteX164" fmla="*/ 408311 w 987842"/>
              <a:gd name="connsiteY164" fmla="*/ 374613 h 1346103"/>
              <a:gd name="connsiteX165" fmla="*/ 488393 w 987842"/>
              <a:gd name="connsiteY165" fmla="*/ 453784 h 1346103"/>
              <a:gd name="connsiteX166" fmla="*/ 568474 w 987842"/>
              <a:gd name="connsiteY166" fmla="*/ 374613 h 1346103"/>
              <a:gd name="connsiteX167" fmla="*/ 488393 w 987842"/>
              <a:gd name="connsiteY167" fmla="*/ 293622 h 1346103"/>
              <a:gd name="connsiteX168" fmla="*/ 488393 w 987842"/>
              <a:gd name="connsiteY168" fmla="*/ 259041 h 1346103"/>
              <a:gd name="connsiteX169" fmla="*/ 603054 w 987842"/>
              <a:gd name="connsiteY169" fmla="*/ 374613 h 1346103"/>
              <a:gd name="connsiteX170" fmla="*/ 488393 w 987842"/>
              <a:gd name="connsiteY170" fmla="*/ 489274 h 1346103"/>
              <a:gd name="connsiteX171" fmla="*/ 372821 w 987842"/>
              <a:gd name="connsiteY171" fmla="*/ 374613 h 1346103"/>
              <a:gd name="connsiteX172" fmla="*/ 488393 w 987842"/>
              <a:gd name="connsiteY172" fmla="*/ 259041 h 1346103"/>
              <a:gd name="connsiteX173" fmla="*/ 931401 w 987842"/>
              <a:gd name="connsiteY173" fmla="*/ 191291 h 1346103"/>
              <a:gd name="connsiteX174" fmla="*/ 932297 w 987842"/>
              <a:gd name="connsiteY174" fmla="*/ 191291 h 1346103"/>
              <a:gd name="connsiteX175" fmla="*/ 938568 w 987842"/>
              <a:gd name="connsiteY175" fmla="*/ 192192 h 1346103"/>
              <a:gd name="connsiteX176" fmla="*/ 938568 w 987842"/>
              <a:gd name="connsiteY176" fmla="*/ 193092 h 1346103"/>
              <a:gd name="connsiteX177" fmla="*/ 943944 w 987842"/>
              <a:gd name="connsiteY177" fmla="*/ 195794 h 1346103"/>
              <a:gd name="connsiteX178" fmla="*/ 944840 w 987842"/>
              <a:gd name="connsiteY178" fmla="*/ 196694 h 1346103"/>
              <a:gd name="connsiteX179" fmla="*/ 982467 w 987842"/>
              <a:gd name="connsiteY179" fmla="*/ 234516 h 1346103"/>
              <a:gd name="connsiteX180" fmla="*/ 982467 w 987842"/>
              <a:gd name="connsiteY180" fmla="*/ 258830 h 1346103"/>
              <a:gd name="connsiteX181" fmla="*/ 970820 w 987842"/>
              <a:gd name="connsiteY181" fmla="*/ 264233 h 1346103"/>
              <a:gd name="connsiteX182" fmla="*/ 957382 w 987842"/>
              <a:gd name="connsiteY182" fmla="*/ 258830 h 1346103"/>
              <a:gd name="connsiteX183" fmla="*/ 950215 w 987842"/>
              <a:gd name="connsiteY183" fmla="*/ 250725 h 1346103"/>
              <a:gd name="connsiteX184" fmla="*/ 950215 w 987842"/>
              <a:gd name="connsiteY184" fmla="*/ 360588 h 1346103"/>
              <a:gd name="connsiteX185" fmla="*/ 932297 w 987842"/>
              <a:gd name="connsiteY185" fmla="*/ 377698 h 1346103"/>
              <a:gd name="connsiteX186" fmla="*/ 915275 w 987842"/>
              <a:gd name="connsiteY186" fmla="*/ 360588 h 1346103"/>
              <a:gd name="connsiteX187" fmla="*/ 915275 w 987842"/>
              <a:gd name="connsiteY187" fmla="*/ 250725 h 1346103"/>
              <a:gd name="connsiteX188" fmla="*/ 907212 w 987842"/>
              <a:gd name="connsiteY188" fmla="*/ 258830 h 1346103"/>
              <a:gd name="connsiteX189" fmla="*/ 882127 w 987842"/>
              <a:gd name="connsiteY189" fmla="*/ 258830 h 1346103"/>
              <a:gd name="connsiteX190" fmla="*/ 882127 w 987842"/>
              <a:gd name="connsiteY190" fmla="*/ 234516 h 1346103"/>
              <a:gd name="connsiteX191" fmla="*/ 919755 w 987842"/>
              <a:gd name="connsiteY191" fmla="*/ 196694 h 1346103"/>
              <a:gd name="connsiteX192" fmla="*/ 925130 w 987842"/>
              <a:gd name="connsiteY192" fmla="*/ 193092 h 1346103"/>
              <a:gd name="connsiteX193" fmla="*/ 926922 w 987842"/>
              <a:gd name="connsiteY193" fmla="*/ 192192 h 1346103"/>
              <a:gd name="connsiteX194" fmla="*/ 931401 w 987842"/>
              <a:gd name="connsiteY194" fmla="*/ 191291 h 1346103"/>
              <a:gd name="connsiteX195" fmla="*/ 54650 w 987842"/>
              <a:gd name="connsiteY195" fmla="*/ 191291 h 1346103"/>
              <a:gd name="connsiteX196" fmla="*/ 56442 w 987842"/>
              <a:gd name="connsiteY196" fmla="*/ 191291 h 1346103"/>
              <a:gd name="connsiteX197" fmla="*/ 61817 w 987842"/>
              <a:gd name="connsiteY197" fmla="*/ 192192 h 1346103"/>
              <a:gd name="connsiteX198" fmla="*/ 62713 w 987842"/>
              <a:gd name="connsiteY198" fmla="*/ 193092 h 1346103"/>
              <a:gd name="connsiteX199" fmla="*/ 67193 w 987842"/>
              <a:gd name="connsiteY199" fmla="*/ 195794 h 1346103"/>
              <a:gd name="connsiteX200" fmla="*/ 68089 w 987842"/>
              <a:gd name="connsiteY200" fmla="*/ 196694 h 1346103"/>
              <a:gd name="connsiteX201" fmla="*/ 105716 w 987842"/>
              <a:gd name="connsiteY201" fmla="*/ 234516 h 1346103"/>
              <a:gd name="connsiteX202" fmla="*/ 105716 w 987842"/>
              <a:gd name="connsiteY202" fmla="*/ 258830 h 1346103"/>
              <a:gd name="connsiteX203" fmla="*/ 94069 w 987842"/>
              <a:gd name="connsiteY203" fmla="*/ 264233 h 1346103"/>
              <a:gd name="connsiteX204" fmla="*/ 80631 w 987842"/>
              <a:gd name="connsiteY204" fmla="*/ 258830 h 1346103"/>
              <a:gd name="connsiteX205" fmla="*/ 72568 w 987842"/>
              <a:gd name="connsiteY205" fmla="*/ 250725 h 1346103"/>
              <a:gd name="connsiteX206" fmla="*/ 72568 w 987842"/>
              <a:gd name="connsiteY206" fmla="*/ 360588 h 1346103"/>
              <a:gd name="connsiteX207" fmla="*/ 55546 w 987842"/>
              <a:gd name="connsiteY207" fmla="*/ 377698 h 1346103"/>
              <a:gd name="connsiteX208" fmla="*/ 38524 w 987842"/>
              <a:gd name="connsiteY208" fmla="*/ 360588 h 1346103"/>
              <a:gd name="connsiteX209" fmla="*/ 38524 w 987842"/>
              <a:gd name="connsiteY209" fmla="*/ 250725 h 1346103"/>
              <a:gd name="connsiteX210" fmla="*/ 30461 w 987842"/>
              <a:gd name="connsiteY210" fmla="*/ 258830 h 1346103"/>
              <a:gd name="connsiteX211" fmla="*/ 5376 w 987842"/>
              <a:gd name="connsiteY211" fmla="*/ 258830 h 1346103"/>
              <a:gd name="connsiteX212" fmla="*/ 5376 w 987842"/>
              <a:gd name="connsiteY212" fmla="*/ 234516 h 1346103"/>
              <a:gd name="connsiteX213" fmla="*/ 43004 w 987842"/>
              <a:gd name="connsiteY213" fmla="*/ 196694 h 1346103"/>
              <a:gd name="connsiteX214" fmla="*/ 48379 w 987842"/>
              <a:gd name="connsiteY214" fmla="*/ 193092 h 1346103"/>
              <a:gd name="connsiteX215" fmla="*/ 50171 w 987842"/>
              <a:gd name="connsiteY215" fmla="*/ 192192 h 1346103"/>
              <a:gd name="connsiteX216" fmla="*/ 54650 w 987842"/>
              <a:gd name="connsiteY216" fmla="*/ 191291 h 1346103"/>
              <a:gd name="connsiteX217" fmla="*/ 779500 w 987842"/>
              <a:gd name="connsiteY217" fmla="*/ 75720 h 1346103"/>
              <a:gd name="connsiteX218" fmla="*/ 781306 w 987842"/>
              <a:gd name="connsiteY218" fmla="*/ 75720 h 1346103"/>
              <a:gd name="connsiteX219" fmla="*/ 787626 w 987842"/>
              <a:gd name="connsiteY219" fmla="*/ 76620 h 1346103"/>
              <a:gd name="connsiteX220" fmla="*/ 792141 w 987842"/>
              <a:gd name="connsiteY220" fmla="*/ 80222 h 1346103"/>
              <a:gd name="connsiteX221" fmla="*/ 793946 w 987842"/>
              <a:gd name="connsiteY221" fmla="*/ 80222 h 1346103"/>
              <a:gd name="connsiteX222" fmla="*/ 830965 w 987842"/>
              <a:gd name="connsiteY222" fmla="*/ 118043 h 1346103"/>
              <a:gd name="connsiteX223" fmla="*/ 830965 w 987842"/>
              <a:gd name="connsiteY223" fmla="*/ 143258 h 1346103"/>
              <a:gd name="connsiteX224" fmla="*/ 819227 w 987842"/>
              <a:gd name="connsiteY224" fmla="*/ 148661 h 1346103"/>
              <a:gd name="connsiteX225" fmla="*/ 806587 w 987842"/>
              <a:gd name="connsiteY225" fmla="*/ 143258 h 1346103"/>
              <a:gd name="connsiteX226" fmla="*/ 798461 w 987842"/>
              <a:gd name="connsiteY226" fmla="*/ 134253 h 1346103"/>
              <a:gd name="connsiteX227" fmla="*/ 798461 w 987842"/>
              <a:gd name="connsiteY227" fmla="*/ 245015 h 1346103"/>
              <a:gd name="connsiteX228" fmla="*/ 780403 w 987842"/>
              <a:gd name="connsiteY228" fmla="*/ 262125 h 1346103"/>
              <a:gd name="connsiteX229" fmla="*/ 763248 w 987842"/>
              <a:gd name="connsiteY229" fmla="*/ 245015 h 1346103"/>
              <a:gd name="connsiteX230" fmla="*/ 763248 w 987842"/>
              <a:gd name="connsiteY230" fmla="*/ 134253 h 1346103"/>
              <a:gd name="connsiteX231" fmla="*/ 755122 w 987842"/>
              <a:gd name="connsiteY231" fmla="*/ 143258 h 1346103"/>
              <a:gd name="connsiteX232" fmla="*/ 729841 w 987842"/>
              <a:gd name="connsiteY232" fmla="*/ 143258 h 1346103"/>
              <a:gd name="connsiteX233" fmla="*/ 729841 w 987842"/>
              <a:gd name="connsiteY233" fmla="*/ 118043 h 1346103"/>
              <a:gd name="connsiteX234" fmla="*/ 768666 w 987842"/>
              <a:gd name="connsiteY234" fmla="*/ 80222 h 1346103"/>
              <a:gd name="connsiteX235" fmla="*/ 773180 w 987842"/>
              <a:gd name="connsiteY235" fmla="*/ 76620 h 1346103"/>
              <a:gd name="connsiteX236" fmla="*/ 774986 w 987842"/>
              <a:gd name="connsiteY236" fmla="*/ 76620 h 1346103"/>
              <a:gd name="connsiteX237" fmla="*/ 779500 w 987842"/>
              <a:gd name="connsiteY237" fmla="*/ 75720 h 1346103"/>
              <a:gd name="connsiteX238" fmla="*/ 205627 w 987842"/>
              <a:gd name="connsiteY238" fmla="*/ 75720 h 1346103"/>
              <a:gd name="connsiteX239" fmla="*/ 208336 w 987842"/>
              <a:gd name="connsiteY239" fmla="*/ 75720 h 1346103"/>
              <a:gd name="connsiteX240" fmla="*/ 213753 w 987842"/>
              <a:gd name="connsiteY240" fmla="*/ 76620 h 1346103"/>
              <a:gd name="connsiteX241" fmla="*/ 219171 w 987842"/>
              <a:gd name="connsiteY241" fmla="*/ 80222 h 1346103"/>
              <a:gd name="connsiteX242" fmla="*/ 257995 w 987842"/>
              <a:gd name="connsiteY242" fmla="*/ 118043 h 1346103"/>
              <a:gd name="connsiteX243" fmla="*/ 257995 w 987842"/>
              <a:gd name="connsiteY243" fmla="*/ 143258 h 1346103"/>
              <a:gd name="connsiteX244" fmla="*/ 245354 w 987842"/>
              <a:gd name="connsiteY244" fmla="*/ 148661 h 1346103"/>
              <a:gd name="connsiteX245" fmla="*/ 232714 w 987842"/>
              <a:gd name="connsiteY245" fmla="*/ 143258 h 1346103"/>
              <a:gd name="connsiteX246" fmla="*/ 224588 w 987842"/>
              <a:gd name="connsiteY246" fmla="*/ 134253 h 1346103"/>
              <a:gd name="connsiteX247" fmla="*/ 224588 w 987842"/>
              <a:gd name="connsiteY247" fmla="*/ 245015 h 1346103"/>
              <a:gd name="connsiteX248" fmla="*/ 207433 w 987842"/>
              <a:gd name="connsiteY248" fmla="*/ 262125 h 1346103"/>
              <a:gd name="connsiteX249" fmla="*/ 189375 w 987842"/>
              <a:gd name="connsiteY249" fmla="*/ 245015 h 1346103"/>
              <a:gd name="connsiteX250" fmla="*/ 189375 w 987842"/>
              <a:gd name="connsiteY250" fmla="*/ 134253 h 1346103"/>
              <a:gd name="connsiteX251" fmla="*/ 181249 w 987842"/>
              <a:gd name="connsiteY251" fmla="*/ 143258 h 1346103"/>
              <a:gd name="connsiteX252" fmla="*/ 156871 w 987842"/>
              <a:gd name="connsiteY252" fmla="*/ 143258 h 1346103"/>
              <a:gd name="connsiteX253" fmla="*/ 156871 w 987842"/>
              <a:gd name="connsiteY253" fmla="*/ 118043 h 1346103"/>
              <a:gd name="connsiteX254" fmla="*/ 194793 w 987842"/>
              <a:gd name="connsiteY254" fmla="*/ 80222 h 1346103"/>
              <a:gd name="connsiteX255" fmla="*/ 199307 w 987842"/>
              <a:gd name="connsiteY255" fmla="*/ 76620 h 1346103"/>
              <a:gd name="connsiteX256" fmla="*/ 202016 w 987842"/>
              <a:gd name="connsiteY256" fmla="*/ 76620 h 1346103"/>
              <a:gd name="connsiteX257" fmla="*/ 205627 w 987842"/>
              <a:gd name="connsiteY257" fmla="*/ 75720 h 1346103"/>
              <a:gd name="connsiteX258" fmla="*/ 488049 w 987842"/>
              <a:gd name="connsiteY258" fmla="*/ 39852 h 1346103"/>
              <a:gd name="connsiteX259" fmla="*/ 492563 w 987842"/>
              <a:gd name="connsiteY259" fmla="*/ 39852 h 1346103"/>
              <a:gd name="connsiteX260" fmla="*/ 494369 w 987842"/>
              <a:gd name="connsiteY260" fmla="*/ 39852 h 1346103"/>
              <a:gd name="connsiteX261" fmla="*/ 499786 w 987842"/>
              <a:gd name="connsiteY261" fmla="*/ 39852 h 1346103"/>
              <a:gd name="connsiteX262" fmla="*/ 500689 w 987842"/>
              <a:gd name="connsiteY262" fmla="*/ 39852 h 1346103"/>
              <a:gd name="connsiteX263" fmla="*/ 506107 w 987842"/>
              <a:gd name="connsiteY263" fmla="*/ 43454 h 1346103"/>
              <a:gd name="connsiteX264" fmla="*/ 544931 w 987842"/>
              <a:gd name="connsiteY264" fmla="*/ 82176 h 1346103"/>
              <a:gd name="connsiteX265" fmla="*/ 544931 w 987842"/>
              <a:gd name="connsiteY265" fmla="*/ 106490 h 1346103"/>
              <a:gd name="connsiteX266" fmla="*/ 531388 w 987842"/>
              <a:gd name="connsiteY266" fmla="*/ 111893 h 1346103"/>
              <a:gd name="connsiteX267" fmla="*/ 519650 w 987842"/>
              <a:gd name="connsiteY267" fmla="*/ 106490 h 1346103"/>
              <a:gd name="connsiteX268" fmla="*/ 510621 w 987842"/>
              <a:gd name="connsiteY268" fmla="*/ 98385 h 1346103"/>
              <a:gd name="connsiteX269" fmla="*/ 510621 w 987842"/>
              <a:gd name="connsiteY269" fmla="*/ 208248 h 1346103"/>
              <a:gd name="connsiteX270" fmla="*/ 493466 w 987842"/>
              <a:gd name="connsiteY270" fmla="*/ 226259 h 1346103"/>
              <a:gd name="connsiteX271" fmla="*/ 475408 w 987842"/>
              <a:gd name="connsiteY271" fmla="*/ 208248 h 1346103"/>
              <a:gd name="connsiteX272" fmla="*/ 475408 w 987842"/>
              <a:gd name="connsiteY272" fmla="*/ 98385 h 1346103"/>
              <a:gd name="connsiteX273" fmla="*/ 467282 w 987842"/>
              <a:gd name="connsiteY273" fmla="*/ 106490 h 1346103"/>
              <a:gd name="connsiteX274" fmla="*/ 442904 w 987842"/>
              <a:gd name="connsiteY274" fmla="*/ 106490 h 1346103"/>
              <a:gd name="connsiteX275" fmla="*/ 442904 w 987842"/>
              <a:gd name="connsiteY275" fmla="*/ 82176 h 1346103"/>
              <a:gd name="connsiteX276" fmla="*/ 480826 w 987842"/>
              <a:gd name="connsiteY276" fmla="*/ 43454 h 1346103"/>
              <a:gd name="connsiteX277" fmla="*/ 486243 w 987842"/>
              <a:gd name="connsiteY277" fmla="*/ 40752 h 1346103"/>
              <a:gd name="connsiteX278" fmla="*/ 488049 w 987842"/>
              <a:gd name="connsiteY278" fmla="*/ 39852 h 1346103"/>
              <a:gd name="connsiteX279" fmla="*/ 624077 w 987842"/>
              <a:gd name="connsiteY279" fmla="*/ 0 h 1346103"/>
              <a:gd name="connsiteX280" fmla="*/ 626785 w 987842"/>
              <a:gd name="connsiteY280" fmla="*/ 0 h 1346103"/>
              <a:gd name="connsiteX281" fmla="*/ 631300 w 987842"/>
              <a:gd name="connsiteY281" fmla="*/ 896 h 1346103"/>
              <a:gd name="connsiteX282" fmla="*/ 632203 w 987842"/>
              <a:gd name="connsiteY282" fmla="*/ 896 h 1346103"/>
              <a:gd name="connsiteX283" fmla="*/ 637620 w 987842"/>
              <a:gd name="connsiteY283" fmla="*/ 4481 h 1346103"/>
              <a:gd name="connsiteX284" fmla="*/ 675543 w 987842"/>
              <a:gd name="connsiteY284" fmla="*/ 42121 h 1346103"/>
              <a:gd name="connsiteX285" fmla="*/ 675543 w 987842"/>
              <a:gd name="connsiteY285" fmla="*/ 67215 h 1346103"/>
              <a:gd name="connsiteX286" fmla="*/ 663805 w 987842"/>
              <a:gd name="connsiteY286" fmla="*/ 72592 h 1346103"/>
              <a:gd name="connsiteX287" fmla="*/ 651164 w 987842"/>
              <a:gd name="connsiteY287" fmla="*/ 67215 h 1346103"/>
              <a:gd name="connsiteX288" fmla="*/ 643038 w 987842"/>
              <a:gd name="connsiteY288" fmla="*/ 59149 h 1346103"/>
              <a:gd name="connsiteX289" fmla="*/ 643038 w 987842"/>
              <a:gd name="connsiteY289" fmla="*/ 168486 h 1346103"/>
              <a:gd name="connsiteX290" fmla="*/ 625883 w 987842"/>
              <a:gd name="connsiteY290" fmla="*/ 186411 h 1346103"/>
              <a:gd name="connsiteX291" fmla="*/ 607824 w 987842"/>
              <a:gd name="connsiteY291" fmla="*/ 168486 h 1346103"/>
              <a:gd name="connsiteX292" fmla="*/ 607824 w 987842"/>
              <a:gd name="connsiteY292" fmla="*/ 59149 h 1346103"/>
              <a:gd name="connsiteX293" fmla="*/ 599698 w 987842"/>
              <a:gd name="connsiteY293" fmla="*/ 67215 h 1346103"/>
              <a:gd name="connsiteX294" fmla="*/ 575319 w 987842"/>
              <a:gd name="connsiteY294" fmla="*/ 67215 h 1346103"/>
              <a:gd name="connsiteX295" fmla="*/ 575319 w 987842"/>
              <a:gd name="connsiteY295" fmla="*/ 42121 h 1346103"/>
              <a:gd name="connsiteX296" fmla="*/ 613242 w 987842"/>
              <a:gd name="connsiteY296" fmla="*/ 4481 h 1346103"/>
              <a:gd name="connsiteX297" fmla="*/ 617756 w 987842"/>
              <a:gd name="connsiteY297" fmla="*/ 1792 h 1346103"/>
              <a:gd name="connsiteX298" fmla="*/ 620465 w 987842"/>
              <a:gd name="connsiteY298" fmla="*/ 896 h 1346103"/>
              <a:gd name="connsiteX299" fmla="*/ 624077 w 987842"/>
              <a:gd name="connsiteY299" fmla="*/ 0 h 1346103"/>
              <a:gd name="connsiteX300" fmla="*/ 357528 w 987842"/>
              <a:gd name="connsiteY300" fmla="*/ 0 h 1346103"/>
              <a:gd name="connsiteX301" fmla="*/ 358424 w 987842"/>
              <a:gd name="connsiteY301" fmla="*/ 0 h 1346103"/>
              <a:gd name="connsiteX302" fmla="*/ 364695 w 987842"/>
              <a:gd name="connsiteY302" fmla="*/ 896 h 1346103"/>
              <a:gd name="connsiteX303" fmla="*/ 370071 w 987842"/>
              <a:gd name="connsiteY303" fmla="*/ 4481 h 1346103"/>
              <a:gd name="connsiteX304" fmla="*/ 370967 w 987842"/>
              <a:gd name="connsiteY304" fmla="*/ 4481 h 1346103"/>
              <a:gd name="connsiteX305" fmla="*/ 408594 w 987842"/>
              <a:gd name="connsiteY305" fmla="*/ 42121 h 1346103"/>
              <a:gd name="connsiteX306" fmla="*/ 408594 w 987842"/>
              <a:gd name="connsiteY306" fmla="*/ 67215 h 1346103"/>
              <a:gd name="connsiteX307" fmla="*/ 396947 w 987842"/>
              <a:gd name="connsiteY307" fmla="*/ 72592 h 1346103"/>
              <a:gd name="connsiteX308" fmla="*/ 383509 w 987842"/>
              <a:gd name="connsiteY308" fmla="*/ 67215 h 1346103"/>
              <a:gd name="connsiteX309" fmla="*/ 376342 w 987842"/>
              <a:gd name="connsiteY309" fmla="*/ 59149 h 1346103"/>
              <a:gd name="connsiteX310" fmla="*/ 376342 w 987842"/>
              <a:gd name="connsiteY310" fmla="*/ 168486 h 1346103"/>
              <a:gd name="connsiteX311" fmla="*/ 358424 w 987842"/>
              <a:gd name="connsiteY311" fmla="*/ 186411 h 1346103"/>
              <a:gd name="connsiteX312" fmla="*/ 340506 w 987842"/>
              <a:gd name="connsiteY312" fmla="*/ 168486 h 1346103"/>
              <a:gd name="connsiteX313" fmla="*/ 340506 w 987842"/>
              <a:gd name="connsiteY313" fmla="*/ 59149 h 1346103"/>
              <a:gd name="connsiteX314" fmla="*/ 333339 w 987842"/>
              <a:gd name="connsiteY314" fmla="*/ 67215 h 1346103"/>
              <a:gd name="connsiteX315" fmla="*/ 308254 w 987842"/>
              <a:gd name="connsiteY315" fmla="*/ 67215 h 1346103"/>
              <a:gd name="connsiteX316" fmla="*/ 308254 w 987842"/>
              <a:gd name="connsiteY316" fmla="*/ 42121 h 1346103"/>
              <a:gd name="connsiteX317" fmla="*/ 345882 w 987842"/>
              <a:gd name="connsiteY317" fmla="*/ 4481 h 1346103"/>
              <a:gd name="connsiteX318" fmla="*/ 351257 w 987842"/>
              <a:gd name="connsiteY318" fmla="*/ 1792 h 1346103"/>
              <a:gd name="connsiteX319" fmla="*/ 353049 w 987842"/>
              <a:gd name="connsiteY319" fmla="*/ 896 h 1346103"/>
              <a:gd name="connsiteX320" fmla="*/ 357528 w 987842"/>
              <a:gd name="connsiteY320" fmla="*/ 0 h 134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Lst>
            <a:rect l="l" t="t" r="r" b="b"/>
            <a:pathLst>
              <a:path w="987842" h="1346103">
                <a:moveTo>
                  <a:pt x="675447" y="579957"/>
                </a:moveTo>
                <a:cubicBezTo>
                  <a:pt x="679957" y="591716"/>
                  <a:pt x="682662" y="604379"/>
                  <a:pt x="682662" y="617043"/>
                </a:cubicBezTo>
                <a:lnTo>
                  <a:pt x="682662" y="645988"/>
                </a:lnTo>
                <a:lnTo>
                  <a:pt x="682662" y="716542"/>
                </a:lnTo>
                <a:lnTo>
                  <a:pt x="682662" y="905591"/>
                </a:lnTo>
                <a:cubicBezTo>
                  <a:pt x="682662" y="917350"/>
                  <a:pt x="679957" y="927300"/>
                  <a:pt x="675447" y="935441"/>
                </a:cubicBezTo>
                <a:lnTo>
                  <a:pt x="675447" y="1193235"/>
                </a:lnTo>
                <a:cubicBezTo>
                  <a:pt x="675447" y="1201376"/>
                  <a:pt x="687171" y="1209517"/>
                  <a:pt x="701601" y="1209517"/>
                </a:cubicBezTo>
                <a:cubicBezTo>
                  <a:pt x="716030" y="1209517"/>
                  <a:pt x="727754" y="1201376"/>
                  <a:pt x="727754" y="1193235"/>
                </a:cubicBezTo>
                <a:lnTo>
                  <a:pt x="727754" y="909210"/>
                </a:lnTo>
                <a:cubicBezTo>
                  <a:pt x="727754" y="900164"/>
                  <a:pt x="734968" y="892023"/>
                  <a:pt x="745790" y="892023"/>
                </a:cubicBezTo>
                <a:cubicBezTo>
                  <a:pt x="754808" y="892023"/>
                  <a:pt x="762925" y="900164"/>
                  <a:pt x="762925" y="909210"/>
                </a:cubicBezTo>
                <a:lnTo>
                  <a:pt x="762925" y="1193235"/>
                </a:lnTo>
                <a:cubicBezTo>
                  <a:pt x="762925" y="1201376"/>
                  <a:pt x="773747" y="1209517"/>
                  <a:pt x="789980" y="1209517"/>
                </a:cubicBezTo>
                <a:cubicBezTo>
                  <a:pt x="804409" y="1209517"/>
                  <a:pt x="815231" y="1201376"/>
                  <a:pt x="815231" y="1193235"/>
                </a:cubicBezTo>
                <a:lnTo>
                  <a:pt x="816133" y="844987"/>
                </a:lnTo>
                <a:lnTo>
                  <a:pt x="816133" y="642370"/>
                </a:lnTo>
                <a:cubicBezTo>
                  <a:pt x="816133" y="633325"/>
                  <a:pt x="823347" y="625184"/>
                  <a:pt x="833268" y="625184"/>
                </a:cubicBezTo>
                <a:cubicBezTo>
                  <a:pt x="842286" y="625184"/>
                  <a:pt x="851304" y="633325"/>
                  <a:pt x="851304" y="642370"/>
                </a:cubicBezTo>
                <a:lnTo>
                  <a:pt x="851304" y="871219"/>
                </a:lnTo>
                <a:cubicBezTo>
                  <a:pt x="851304" y="880264"/>
                  <a:pt x="856715" y="887501"/>
                  <a:pt x="862126" y="887501"/>
                </a:cubicBezTo>
                <a:cubicBezTo>
                  <a:pt x="868439" y="887501"/>
                  <a:pt x="873850" y="880264"/>
                  <a:pt x="873850" y="871219"/>
                </a:cubicBezTo>
                <a:lnTo>
                  <a:pt x="873850" y="712020"/>
                </a:lnTo>
                <a:lnTo>
                  <a:pt x="873850" y="652320"/>
                </a:lnTo>
                <a:lnTo>
                  <a:pt x="873850" y="627897"/>
                </a:lnTo>
                <a:cubicBezTo>
                  <a:pt x="873850" y="602570"/>
                  <a:pt x="850402" y="580861"/>
                  <a:pt x="820642" y="580861"/>
                </a:cubicBezTo>
                <a:close/>
                <a:moveTo>
                  <a:pt x="308403" y="579957"/>
                </a:moveTo>
                <a:lnTo>
                  <a:pt x="163208" y="580861"/>
                </a:lnTo>
                <a:cubicBezTo>
                  <a:pt x="133448" y="580861"/>
                  <a:pt x="109098" y="602570"/>
                  <a:pt x="109098" y="627897"/>
                </a:cubicBezTo>
                <a:lnTo>
                  <a:pt x="109098" y="652320"/>
                </a:lnTo>
                <a:lnTo>
                  <a:pt x="109098" y="712020"/>
                </a:lnTo>
                <a:lnTo>
                  <a:pt x="109098" y="871219"/>
                </a:lnTo>
                <a:cubicBezTo>
                  <a:pt x="109098" y="880264"/>
                  <a:pt x="114509" y="887501"/>
                  <a:pt x="120822" y="887501"/>
                </a:cubicBezTo>
                <a:cubicBezTo>
                  <a:pt x="127135" y="887501"/>
                  <a:pt x="132546" y="880264"/>
                  <a:pt x="132546" y="871219"/>
                </a:cubicBezTo>
                <a:lnTo>
                  <a:pt x="132546" y="642370"/>
                </a:lnTo>
                <a:cubicBezTo>
                  <a:pt x="132546" y="633325"/>
                  <a:pt x="140662" y="625184"/>
                  <a:pt x="149681" y="625184"/>
                </a:cubicBezTo>
                <a:cubicBezTo>
                  <a:pt x="159601" y="625184"/>
                  <a:pt x="167717" y="633325"/>
                  <a:pt x="167717" y="642370"/>
                </a:cubicBezTo>
                <a:lnTo>
                  <a:pt x="167717" y="844987"/>
                </a:lnTo>
                <a:lnTo>
                  <a:pt x="167717" y="1193235"/>
                </a:lnTo>
                <a:cubicBezTo>
                  <a:pt x="167717" y="1201376"/>
                  <a:pt x="179441" y="1209517"/>
                  <a:pt x="193870" y="1209517"/>
                </a:cubicBezTo>
                <a:cubicBezTo>
                  <a:pt x="208300" y="1209517"/>
                  <a:pt x="220023" y="1201376"/>
                  <a:pt x="220023" y="1193235"/>
                </a:cubicBezTo>
                <a:lnTo>
                  <a:pt x="220023" y="909210"/>
                </a:lnTo>
                <a:cubicBezTo>
                  <a:pt x="220023" y="900164"/>
                  <a:pt x="227238" y="892023"/>
                  <a:pt x="237158" y="892023"/>
                </a:cubicBezTo>
                <a:cubicBezTo>
                  <a:pt x="247078" y="892023"/>
                  <a:pt x="255195" y="900164"/>
                  <a:pt x="255195" y="909210"/>
                </a:cubicBezTo>
                <a:lnTo>
                  <a:pt x="255195" y="1193235"/>
                </a:lnTo>
                <a:cubicBezTo>
                  <a:pt x="255195" y="1201376"/>
                  <a:pt x="266017" y="1209517"/>
                  <a:pt x="281348" y="1209517"/>
                </a:cubicBezTo>
                <a:cubicBezTo>
                  <a:pt x="296679" y="1209517"/>
                  <a:pt x="307501" y="1201376"/>
                  <a:pt x="307501" y="1193235"/>
                </a:cubicBezTo>
                <a:lnTo>
                  <a:pt x="307501" y="935441"/>
                </a:lnTo>
                <a:cubicBezTo>
                  <a:pt x="302992" y="927300"/>
                  <a:pt x="299384" y="917350"/>
                  <a:pt x="299384" y="905591"/>
                </a:cubicBezTo>
                <a:lnTo>
                  <a:pt x="299384" y="716542"/>
                </a:lnTo>
                <a:lnTo>
                  <a:pt x="299384" y="645988"/>
                </a:lnTo>
                <a:lnTo>
                  <a:pt x="299384" y="617043"/>
                </a:lnTo>
                <a:cubicBezTo>
                  <a:pt x="299384" y="604379"/>
                  <a:pt x="302992" y="591716"/>
                  <a:pt x="308403" y="579957"/>
                </a:cubicBezTo>
                <a:close/>
                <a:moveTo>
                  <a:pt x="402193" y="556439"/>
                </a:moveTo>
                <a:cubicBezTo>
                  <a:pt x="365218" y="556439"/>
                  <a:pt x="335458" y="583575"/>
                  <a:pt x="335458" y="617043"/>
                </a:cubicBezTo>
                <a:lnTo>
                  <a:pt x="335458" y="645988"/>
                </a:lnTo>
                <a:lnTo>
                  <a:pt x="335458" y="716542"/>
                </a:lnTo>
                <a:lnTo>
                  <a:pt x="335458" y="905591"/>
                </a:lnTo>
                <a:cubicBezTo>
                  <a:pt x="335458" y="918255"/>
                  <a:pt x="343574" y="928205"/>
                  <a:pt x="351691" y="928205"/>
                </a:cubicBezTo>
                <a:cubicBezTo>
                  <a:pt x="362513" y="928205"/>
                  <a:pt x="369727" y="918255"/>
                  <a:pt x="369727" y="905591"/>
                </a:cubicBezTo>
                <a:lnTo>
                  <a:pt x="369727" y="874837"/>
                </a:lnTo>
                <a:lnTo>
                  <a:pt x="369727" y="634229"/>
                </a:lnTo>
                <a:cubicBezTo>
                  <a:pt x="369727" y="624279"/>
                  <a:pt x="376942" y="617043"/>
                  <a:pt x="386862" y="617043"/>
                </a:cubicBezTo>
                <a:cubicBezTo>
                  <a:pt x="396782" y="617043"/>
                  <a:pt x="404899" y="624279"/>
                  <a:pt x="404899" y="634229"/>
                </a:cubicBezTo>
                <a:lnTo>
                  <a:pt x="404899" y="874837"/>
                </a:lnTo>
                <a:lnTo>
                  <a:pt x="404899" y="905591"/>
                </a:lnTo>
                <a:lnTo>
                  <a:pt x="404899" y="1257638"/>
                </a:lnTo>
                <a:lnTo>
                  <a:pt x="404899" y="1289117"/>
                </a:lnTo>
                <a:cubicBezTo>
                  <a:pt x="404899" y="1300876"/>
                  <a:pt x="421131" y="1311730"/>
                  <a:pt x="440070" y="1311730"/>
                </a:cubicBezTo>
                <a:cubicBezTo>
                  <a:pt x="458106" y="1311730"/>
                  <a:pt x="473438" y="1300876"/>
                  <a:pt x="473438" y="1289117"/>
                </a:cubicBezTo>
                <a:lnTo>
                  <a:pt x="473438" y="1284333"/>
                </a:lnTo>
                <a:lnTo>
                  <a:pt x="473438" y="951723"/>
                </a:lnTo>
                <a:cubicBezTo>
                  <a:pt x="473438" y="942678"/>
                  <a:pt x="481554" y="933632"/>
                  <a:pt x="491474" y="933632"/>
                </a:cubicBezTo>
                <a:cubicBezTo>
                  <a:pt x="501394" y="933632"/>
                  <a:pt x="508609" y="942678"/>
                  <a:pt x="508609" y="951723"/>
                </a:cubicBezTo>
                <a:lnTo>
                  <a:pt x="508609" y="1289117"/>
                </a:lnTo>
                <a:lnTo>
                  <a:pt x="516997" y="1301299"/>
                </a:lnTo>
                <a:lnTo>
                  <a:pt x="519431" y="1304833"/>
                </a:lnTo>
                <a:cubicBezTo>
                  <a:pt x="525969" y="1309017"/>
                  <a:pt x="534762" y="1311730"/>
                  <a:pt x="543780" y="1311730"/>
                </a:cubicBezTo>
                <a:cubicBezTo>
                  <a:pt x="561817" y="1311730"/>
                  <a:pt x="578050" y="1300876"/>
                  <a:pt x="578050" y="1289117"/>
                </a:cubicBezTo>
                <a:lnTo>
                  <a:pt x="578050" y="874837"/>
                </a:lnTo>
                <a:lnTo>
                  <a:pt x="578050" y="634229"/>
                </a:lnTo>
                <a:cubicBezTo>
                  <a:pt x="578050" y="624279"/>
                  <a:pt x="586166" y="617043"/>
                  <a:pt x="596086" y="617043"/>
                </a:cubicBezTo>
                <a:cubicBezTo>
                  <a:pt x="605105" y="617043"/>
                  <a:pt x="614123" y="624279"/>
                  <a:pt x="614123" y="634229"/>
                </a:cubicBezTo>
                <a:lnTo>
                  <a:pt x="614123" y="905591"/>
                </a:lnTo>
                <a:cubicBezTo>
                  <a:pt x="614123" y="918255"/>
                  <a:pt x="621338" y="928205"/>
                  <a:pt x="630356" y="928205"/>
                </a:cubicBezTo>
                <a:cubicBezTo>
                  <a:pt x="635767" y="928205"/>
                  <a:pt x="639374" y="925491"/>
                  <a:pt x="642982" y="920969"/>
                </a:cubicBezTo>
                <a:cubicBezTo>
                  <a:pt x="646589" y="917350"/>
                  <a:pt x="648393" y="911923"/>
                  <a:pt x="648393" y="905591"/>
                </a:cubicBezTo>
                <a:lnTo>
                  <a:pt x="648393" y="716542"/>
                </a:lnTo>
                <a:lnTo>
                  <a:pt x="648393" y="645988"/>
                </a:lnTo>
                <a:lnTo>
                  <a:pt x="648393" y="617043"/>
                </a:lnTo>
                <a:cubicBezTo>
                  <a:pt x="648393" y="583575"/>
                  <a:pt x="617730" y="556439"/>
                  <a:pt x="579853" y="556439"/>
                </a:cubicBezTo>
                <a:close/>
                <a:moveTo>
                  <a:pt x="402193" y="522066"/>
                </a:moveTo>
                <a:lnTo>
                  <a:pt x="579853" y="522066"/>
                </a:lnTo>
                <a:cubicBezTo>
                  <a:pt x="607810" y="522066"/>
                  <a:pt x="633061" y="531112"/>
                  <a:pt x="651098" y="547393"/>
                </a:cubicBezTo>
                <a:cubicBezTo>
                  <a:pt x="657411" y="546489"/>
                  <a:pt x="663724" y="545584"/>
                  <a:pt x="670938" y="545584"/>
                </a:cubicBezTo>
                <a:lnTo>
                  <a:pt x="820642" y="545584"/>
                </a:lnTo>
                <a:cubicBezTo>
                  <a:pt x="869341" y="545584"/>
                  <a:pt x="909923" y="582670"/>
                  <a:pt x="909923" y="627897"/>
                </a:cubicBezTo>
                <a:lnTo>
                  <a:pt x="909923" y="652320"/>
                </a:lnTo>
                <a:lnTo>
                  <a:pt x="909923" y="712020"/>
                </a:lnTo>
                <a:lnTo>
                  <a:pt x="909923" y="871219"/>
                </a:lnTo>
                <a:cubicBezTo>
                  <a:pt x="909923" y="898355"/>
                  <a:pt x="890083" y="920064"/>
                  <a:pt x="865733" y="922778"/>
                </a:cubicBezTo>
                <a:cubicBezTo>
                  <a:pt x="864832" y="922778"/>
                  <a:pt x="863930" y="922778"/>
                  <a:pt x="862126" y="922778"/>
                </a:cubicBezTo>
                <a:cubicBezTo>
                  <a:pt x="860323" y="922778"/>
                  <a:pt x="860323" y="922778"/>
                  <a:pt x="858519" y="922778"/>
                </a:cubicBezTo>
                <a:cubicBezTo>
                  <a:pt x="856715" y="921873"/>
                  <a:pt x="853108" y="921873"/>
                  <a:pt x="851304" y="920969"/>
                </a:cubicBezTo>
                <a:lnTo>
                  <a:pt x="851304" y="1193235"/>
                </a:lnTo>
                <a:cubicBezTo>
                  <a:pt x="851304" y="1221276"/>
                  <a:pt x="823347" y="1244794"/>
                  <a:pt x="789980" y="1244794"/>
                </a:cubicBezTo>
                <a:cubicBezTo>
                  <a:pt x="771943" y="1244794"/>
                  <a:pt x="756612" y="1238462"/>
                  <a:pt x="745790" y="1229417"/>
                </a:cubicBezTo>
                <a:cubicBezTo>
                  <a:pt x="734968" y="1238462"/>
                  <a:pt x="718735" y="1244794"/>
                  <a:pt x="701601" y="1244794"/>
                </a:cubicBezTo>
                <a:cubicBezTo>
                  <a:pt x="668233" y="1244794"/>
                  <a:pt x="640276" y="1221276"/>
                  <a:pt x="640276" y="1193235"/>
                </a:cubicBezTo>
                <a:lnTo>
                  <a:pt x="640276" y="962577"/>
                </a:lnTo>
                <a:cubicBezTo>
                  <a:pt x="637571" y="962577"/>
                  <a:pt x="636669" y="962577"/>
                  <a:pt x="633963" y="964387"/>
                </a:cubicBezTo>
                <a:cubicBezTo>
                  <a:pt x="633963" y="964387"/>
                  <a:pt x="632160" y="964387"/>
                  <a:pt x="630356" y="964387"/>
                </a:cubicBezTo>
                <a:cubicBezTo>
                  <a:pt x="629454" y="964387"/>
                  <a:pt x="628552" y="964387"/>
                  <a:pt x="626749" y="964387"/>
                </a:cubicBezTo>
                <a:cubicBezTo>
                  <a:pt x="622239" y="962577"/>
                  <a:pt x="617730" y="962577"/>
                  <a:pt x="614123" y="959864"/>
                </a:cubicBezTo>
                <a:lnTo>
                  <a:pt x="614123" y="1289117"/>
                </a:lnTo>
                <a:cubicBezTo>
                  <a:pt x="614123" y="1320776"/>
                  <a:pt x="581657" y="1346103"/>
                  <a:pt x="543780" y="1346103"/>
                </a:cubicBezTo>
                <a:cubicBezTo>
                  <a:pt x="523038" y="1346103"/>
                  <a:pt x="504100" y="1338866"/>
                  <a:pt x="491474" y="1327107"/>
                </a:cubicBezTo>
                <a:cubicBezTo>
                  <a:pt x="478849" y="1338866"/>
                  <a:pt x="459910" y="1346103"/>
                  <a:pt x="440070" y="1346103"/>
                </a:cubicBezTo>
                <a:cubicBezTo>
                  <a:pt x="401291" y="1346103"/>
                  <a:pt x="369727" y="1320776"/>
                  <a:pt x="369727" y="1289117"/>
                </a:cubicBezTo>
                <a:lnTo>
                  <a:pt x="369727" y="1243939"/>
                </a:lnTo>
                <a:lnTo>
                  <a:pt x="369727" y="959864"/>
                </a:lnTo>
                <a:cubicBezTo>
                  <a:pt x="364316" y="962577"/>
                  <a:pt x="358003" y="964387"/>
                  <a:pt x="351691" y="964387"/>
                </a:cubicBezTo>
                <a:cubicBezTo>
                  <a:pt x="348985" y="964387"/>
                  <a:pt x="346280" y="962577"/>
                  <a:pt x="343574" y="962577"/>
                </a:cubicBezTo>
                <a:lnTo>
                  <a:pt x="343574" y="1193235"/>
                </a:lnTo>
                <a:cubicBezTo>
                  <a:pt x="343574" y="1200246"/>
                  <a:pt x="341770" y="1206973"/>
                  <a:pt x="338544" y="1213121"/>
                </a:cubicBezTo>
                <a:lnTo>
                  <a:pt x="326864" y="1227245"/>
                </a:lnTo>
                <a:lnTo>
                  <a:pt x="324974" y="1229530"/>
                </a:lnTo>
                <a:cubicBezTo>
                  <a:pt x="313589" y="1238915"/>
                  <a:pt x="298032" y="1244794"/>
                  <a:pt x="281348" y="1244794"/>
                </a:cubicBezTo>
                <a:cubicBezTo>
                  <a:pt x="264213" y="1244794"/>
                  <a:pt x="248882" y="1238462"/>
                  <a:pt x="237158" y="1229417"/>
                </a:cubicBezTo>
                <a:cubicBezTo>
                  <a:pt x="226336" y="1238462"/>
                  <a:pt x="211005" y="1244794"/>
                  <a:pt x="193870" y="1244794"/>
                </a:cubicBezTo>
                <a:cubicBezTo>
                  <a:pt x="159601" y="1244794"/>
                  <a:pt x="132546" y="1221276"/>
                  <a:pt x="132546" y="1193235"/>
                </a:cubicBezTo>
                <a:lnTo>
                  <a:pt x="132546" y="920969"/>
                </a:lnTo>
                <a:cubicBezTo>
                  <a:pt x="129840" y="921873"/>
                  <a:pt x="127135" y="921873"/>
                  <a:pt x="124429" y="922778"/>
                </a:cubicBezTo>
                <a:cubicBezTo>
                  <a:pt x="123528" y="922778"/>
                  <a:pt x="121724" y="922778"/>
                  <a:pt x="120822" y="922778"/>
                </a:cubicBezTo>
                <a:cubicBezTo>
                  <a:pt x="119920" y="922778"/>
                  <a:pt x="118117" y="922778"/>
                  <a:pt x="116313" y="922778"/>
                </a:cubicBezTo>
                <a:cubicBezTo>
                  <a:pt x="92865" y="920064"/>
                  <a:pt x="73927" y="898355"/>
                  <a:pt x="73927" y="871219"/>
                </a:cubicBezTo>
                <a:lnTo>
                  <a:pt x="73927" y="712020"/>
                </a:lnTo>
                <a:lnTo>
                  <a:pt x="73927" y="652320"/>
                </a:lnTo>
                <a:lnTo>
                  <a:pt x="73927" y="627897"/>
                </a:lnTo>
                <a:cubicBezTo>
                  <a:pt x="73927" y="582670"/>
                  <a:pt x="113608" y="545584"/>
                  <a:pt x="163208" y="545584"/>
                </a:cubicBezTo>
                <a:lnTo>
                  <a:pt x="312912" y="545584"/>
                </a:lnTo>
                <a:cubicBezTo>
                  <a:pt x="318323" y="545584"/>
                  <a:pt x="325537" y="546489"/>
                  <a:pt x="332752" y="547393"/>
                </a:cubicBezTo>
                <a:cubicBezTo>
                  <a:pt x="350789" y="531112"/>
                  <a:pt x="375138" y="522066"/>
                  <a:pt x="402193" y="522066"/>
                </a:cubicBezTo>
                <a:close/>
                <a:moveTo>
                  <a:pt x="743447" y="362855"/>
                </a:moveTo>
                <a:cubicBezTo>
                  <a:pt x="708123" y="362855"/>
                  <a:pt x="679140" y="390805"/>
                  <a:pt x="679140" y="426871"/>
                </a:cubicBezTo>
                <a:cubicBezTo>
                  <a:pt x="679140" y="461133"/>
                  <a:pt x="708123" y="489985"/>
                  <a:pt x="743447" y="489985"/>
                </a:cubicBezTo>
                <a:cubicBezTo>
                  <a:pt x="777864" y="489985"/>
                  <a:pt x="806848" y="461133"/>
                  <a:pt x="806848" y="426871"/>
                </a:cubicBezTo>
                <a:cubicBezTo>
                  <a:pt x="806848" y="390805"/>
                  <a:pt x="777864" y="362855"/>
                  <a:pt x="743447" y="362855"/>
                </a:cubicBezTo>
                <a:close/>
                <a:moveTo>
                  <a:pt x="243939" y="362855"/>
                </a:moveTo>
                <a:cubicBezTo>
                  <a:pt x="208775" y="362855"/>
                  <a:pt x="180825" y="390805"/>
                  <a:pt x="180825" y="426871"/>
                </a:cubicBezTo>
                <a:cubicBezTo>
                  <a:pt x="180825" y="461133"/>
                  <a:pt x="208775" y="489985"/>
                  <a:pt x="243939" y="489985"/>
                </a:cubicBezTo>
                <a:cubicBezTo>
                  <a:pt x="280004" y="489985"/>
                  <a:pt x="308857" y="461133"/>
                  <a:pt x="308857" y="426871"/>
                </a:cubicBezTo>
                <a:cubicBezTo>
                  <a:pt x="308857" y="390805"/>
                  <a:pt x="280004" y="362855"/>
                  <a:pt x="243939" y="362855"/>
                </a:cubicBezTo>
                <a:close/>
                <a:moveTo>
                  <a:pt x="743447" y="326789"/>
                </a:moveTo>
                <a:cubicBezTo>
                  <a:pt x="797790" y="326789"/>
                  <a:pt x="842171" y="371871"/>
                  <a:pt x="842171" y="426871"/>
                </a:cubicBezTo>
                <a:cubicBezTo>
                  <a:pt x="842171" y="480067"/>
                  <a:pt x="797790" y="525149"/>
                  <a:pt x="743447" y="525149"/>
                </a:cubicBezTo>
                <a:cubicBezTo>
                  <a:pt x="688197" y="525149"/>
                  <a:pt x="643816" y="480067"/>
                  <a:pt x="643816" y="426871"/>
                </a:cubicBezTo>
                <a:cubicBezTo>
                  <a:pt x="643816" y="371871"/>
                  <a:pt x="688197" y="326789"/>
                  <a:pt x="743447" y="326789"/>
                </a:cubicBezTo>
                <a:close/>
                <a:moveTo>
                  <a:pt x="243939" y="326789"/>
                </a:moveTo>
                <a:cubicBezTo>
                  <a:pt x="298939" y="326789"/>
                  <a:pt x="344020" y="371871"/>
                  <a:pt x="344020" y="426871"/>
                </a:cubicBezTo>
                <a:cubicBezTo>
                  <a:pt x="344020" y="480067"/>
                  <a:pt x="298939" y="525149"/>
                  <a:pt x="243939" y="525149"/>
                </a:cubicBezTo>
                <a:cubicBezTo>
                  <a:pt x="189841" y="525149"/>
                  <a:pt x="145661" y="480067"/>
                  <a:pt x="145661" y="426871"/>
                </a:cubicBezTo>
                <a:cubicBezTo>
                  <a:pt x="145661" y="371871"/>
                  <a:pt x="189841" y="326789"/>
                  <a:pt x="243939" y="326789"/>
                </a:cubicBezTo>
                <a:close/>
                <a:moveTo>
                  <a:pt x="488393" y="293622"/>
                </a:moveTo>
                <a:cubicBezTo>
                  <a:pt x="443802" y="293622"/>
                  <a:pt x="408311" y="330022"/>
                  <a:pt x="408311" y="374613"/>
                </a:cubicBezTo>
                <a:cubicBezTo>
                  <a:pt x="408311" y="418293"/>
                  <a:pt x="443802" y="453784"/>
                  <a:pt x="488393" y="453784"/>
                </a:cubicBezTo>
                <a:cubicBezTo>
                  <a:pt x="532073" y="453784"/>
                  <a:pt x="568474" y="418293"/>
                  <a:pt x="568474" y="374613"/>
                </a:cubicBezTo>
                <a:cubicBezTo>
                  <a:pt x="568474" y="330022"/>
                  <a:pt x="532073" y="293622"/>
                  <a:pt x="488393" y="293622"/>
                </a:cubicBezTo>
                <a:close/>
                <a:moveTo>
                  <a:pt x="488393" y="259041"/>
                </a:moveTo>
                <a:cubicBezTo>
                  <a:pt x="552093" y="259041"/>
                  <a:pt x="603054" y="310912"/>
                  <a:pt x="603054" y="374613"/>
                </a:cubicBezTo>
                <a:cubicBezTo>
                  <a:pt x="603054" y="438314"/>
                  <a:pt x="552093" y="489274"/>
                  <a:pt x="488393" y="489274"/>
                </a:cubicBezTo>
                <a:cubicBezTo>
                  <a:pt x="424692" y="489274"/>
                  <a:pt x="372821" y="438314"/>
                  <a:pt x="372821" y="374613"/>
                </a:cubicBezTo>
                <a:cubicBezTo>
                  <a:pt x="372821" y="310912"/>
                  <a:pt x="424692" y="259041"/>
                  <a:pt x="488393" y="259041"/>
                </a:cubicBezTo>
                <a:close/>
                <a:moveTo>
                  <a:pt x="931401" y="191291"/>
                </a:moveTo>
                <a:cubicBezTo>
                  <a:pt x="932297" y="191291"/>
                  <a:pt x="932297" y="191291"/>
                  <a:pt x="932297" y="191291"/>
                </a:cubicBezTo>
                <a:cubicBezTo>
                  <a:pt x="934985" y="191291"/>
                  <a:pt x="936777" y="191291"/>
                  <a:pt x="938568" y="192192"/>
                </a:cubicBezTo>
                <a:cubicBezTo>
                  <a:pt x="938568" y="192192"/>
                  <a:pt x="938568" y="192192"/>
                  <a:pt x="938568" y="193092"/>
                </a:cubicBezTo>
                <a:cubicBezTo>
                  <a:pt x="941256" y="193092"/>
                  <a:pt x="942152" y="193993"/>
                  <a:pt x="943944" y="195794"/>
                </a:cubicBezTo>
                <a:cubicBezTo>
                  <a:pt x="943944" y="195794"/>
                  <a:pt x="944840" y="195794"/>
                  <a:pt x="944840" y="196694"/>
                </a:cubicBezTo>
                <a:lnTo>
                  <a:pt x="982467" y="234516"/>
                </a:lnTo>
                <a:cubicBezTo>
                  <a:pt x="989634" y="241720"/>
                  <a:pt x="989634" y="251626"/>
                  <a:pt x="982467" y="258830"/>
                </a:cubicBezTo>
                <a:cubicBezTo>
                  <a:pt x="978883" y="262432"/>
                  <a:pt x="975300" y="264233"/>
                  <a:pt x="970820" y="264233"/>
                </a:cubicBezTo>
                <a:cubicBezTo>
                  <a:pt x="965445" y="264233"/>
                  <a:pt x="960966" y="262432"/>
                  <a:pt x="957382" y="258830"/>
                </a:cubicBezTo>
                <a:lnTo>
                  <a:pt x="950215" y="250725"/>
                </a:lnTo>
                <a:lnTo>
                  <a:pt x="950215" y="360588"/>
                </a:lnTo>
                <a:cubicBezTo>
                  <a:pt x="950215" y="370494"/>
                  <a:pt x="941256" y="377698"/>
                  <a:pt x="932297" y="377698"/>
                </a:cubicBezTo>
                <a:cubicBezTo>
                  <a:pt x="922442" y="377698"/>
                  <a:pt x="915275" y="370494"/>
                  <a:pt x="915275" y="360588"/>
                </a:cubicBezTo>
                <a:lnTo>
                  <a:pt x="915275" y="250725"/>
                </a:lnTo>
                <a:lnTo>
                  <a:pt x="907212" y="258830"/>
                </a:lnTo>
                <a:cubicBezTo>
                  <a:pt x="900045" y="265133"/>
                  <a:pt x="888398" y="265133"/>
                  <a:pt x="882127" y="258830"/>
                </a:cubicBezTo>
                <a:cubicBezTo>
                  <a:pt x="874960" y="251626"/>
                  <a:pt x="874960" y="241720"/>
                  <a:pt x="882127" y="234516"/>
                </a:cubicBezTo>
                <a:lnTo>
                  <a:pt x="919755" y="196694"/>
                </a:lnTo>
                <a:cubicBezTo>
                  <a:pt x="921546" y="194893"/>
                  <a:pt x="923338" y="193092"/>
                  <a:pt x="925130" y="193092"/>
                </a:cubicBezTo>
                <a:cubicBezTo>
                  <a:pt x="926026" y="193092"/>
                  <a:pt x="926922" y="192192"/>
                  <a:pt x="926922" y="192192"/>
                </a:cubicBezTo>
                <a:cubicBezTo>
                  <a:pt x="927818" y="192192"/>
                  <a:pt x="929609" y="191291"/>
                  <a:pt x="931401" y="191291"/>
                </a:cubicBezTo>
                <a:close/>
                <a:moveTo>
                  <a:pt x="54650" y="191291"/>
                </a:moveTo>
                <a:cubicBezTo>
                  <a:pt x="55546" y="191291"/>
                  <a:pt x="55546" y="191291"/>
                  <a:pt x="56442" y="191291"/>
                </a:cubicBezTo>
                <a:cubicBezTo>
                  <a:pt x="58234" y="191291"/>
                  <a:pt x="60026" y="191291"/>
                  <a:pt x="61817" y="192192"/>
                </a:cubicBezTo>
                <a:cubicBezTo>
                  <a:pt x="61817" y="192192"/>
                  <a:pt x="61817" y="192192"/>
                  <a:pt x="62713" y="193092"/>
                </a:cubicBezTo>
                <a:cubicBezTo>
                  <a:pt x="63609" y="193092"/>
                  <a:pt x="65401" y="193993"/>
                  <a:pt x="67193" y="195794"/>
                </a:cubicBezTo>
                <a:cubicBezTo>
                  <a:pt x="68089" y="195794"/>
                  <a:pt x="68089" y="195794"/>
                  <a:pt x="68089" y="196694"/>
                </a:cubicBezTo>
                <a:lnTo>
                  <a:pt x="105716" y="234516"/>
                </a:lnTo>
                <a:cubicBezTo>
                  <a:pt x="112883" y="241720"/>
                  <a:pt x="112883" y="251626"/>
                  <a:pt x="105716" y="258830"/>
                </a:cubicBezTo>
                <a:cubicBezTo>
                  <a:pt x="102132" y="262432"/>
                  <a:pt x="97653" y="264233"/>
                  <a:pt x="94069" y="264233"/>
                </a:cubicBezTo>
                <a:cubicBezTo>
                  <a:pt x="88694" y="264233"/>
                  <a:pt x="84215" y="262432"/>
                  <a:pt x="80631" y="258830"/>
                </a:cubicBezTo>
                <a:lnTo>
                  <a:pt x="72568" y="250725"/>
                </a:lnTo>
                <a:lnTo>
                  <a:pt x="72568" y="360588"/>
                </a:lnTo>
                <a:cubicBezTo>
                  <a:pt x="72568" y="370494"/>
                  <a:pt x="65401" y="377698"/>
                  <a:pt x="55546" y="377698"/>
                </a:cubicBezTo>
                <a:cubicBezTo>
                  <a:pt x="45691" y="377698"/>
                  <a:pt x="38524" y="370494"/>
                  <a:pt x="38524" y="360588"/>
                </a:cubicBezTo>
                <a:lnTo>
                  <a:pt x="38524" y="250725"/>
                </a:lnTo>
                <a:lnTo>
                  <a:pt x="30461" y="258830"/>
                </a:lnTo>
                <a:cubicBezTo>
                  <a:pt x="23294" y="265133"/>
                  <a:pt x="11647" y="265133"/>
                  <a:pt x="5376" y="258830"/>
                </a:cubicBezTo>
                <a:cubicBezTo>
                  <a:pt x="-1791" y="251626"/>
                  <a:pt x="-1791" y="241720"/>
                  <a:pt x="5376" y="234516"/>
                </a:cubicBezTo>
                <a:lnTo>
                  <a:pt x="43004" y="196694"/>
                </a:lnTo>
                <a:cubicBezTo>
                  <a:pt x="44795" y="194893"/>
                  <a:pt x="46587" y="193092"/>
                  <a:pt x="48379" y="193092"/>
                </a:cubicBezTo>
                <a:cubicBezTo>
                  <a:pt x="49275" y="193092"/>
                  <a:pt x="50171" y="192192"/>
                  <a:pt x="50171" y="192192"/>
                </a:cubicBezTo>
                <a:cubicBezTo>
                  <a:pt x="51067" y="192192"/>
                  <a:pt x="52858" y="191291"/>
                  <a:pt x="54650" y="191291"/>
                </a:cubicBezTo>
                <a:close/>
                <a:moveTo>
                  <a:pt x="779500" y="75720"/>
                </a:moveTo>
                <a:cubicBezTo>
                  <a:pt x="780403" y="75720"/>
                  <a:pt x="781306" y="75720"/>
                  <a:pt x="781306" y="75720"/>
                </a:cubicBezTo>
                <a:cubicBezTo>
                  <a:pt x="783112" y="75720"/>
                  <a:pt x="784918" y="75720"/>
                  <a:pt x="787626" y="76620"/>
                </a:cubicBezTo>
                <a:cubicBezTo>
                  <a:pt x="789432" y="77521"/>
                  <a:pt x="791238" y="78421"/>
                  <a:pt x="792141" y="80222"/>
                </a:cubicBezTo>
                <a:lnTo>
                  <a:pt x="793946" y="80222"/>
                </a:lnTo>
                <a:lnTo>
                  <a:pt x="830965" y="118043"/>
                </a:lnTo>
                <a:cubicBezTo>
                  <a:pt x="838188" y="124347"/>
                  <a:pt x="838188" y="136054"/>
                  <a:pt x="830965" y="143258"/>
                </a:cubicBezTo>
                <a:cubicBezTo>
                  <a:pt x="827353" y="146860"/>
                  <a:pt x="822839" y="148661"/>
                  <a:pt x="819227" y="148661"/>
                </a:cubicBezTo>
                <a:cubicBezTo>
                  <a:pt x="814713" y="148661"/>
                  <a:pt x="810199" y="146860"/>
                  <a:pt x="806587" y="143258"/>
                </a:cubicBezTo>
                <a:lnTo>
                  <a:pt x="798461" y="134253"/>
                </a:lnTo>
                <a:lnTo>
                  <a:pt x="798461" y="245015"/>
                </a:lnTo>
                <a:cubicBezTo>
                  <a:pt x="798461" y="254020"/>
                  <a:pt x="790335" y="262125"/>
                  <a:pt x="780403" y="262125"/>
                </a:cubicBezTo>
                <a:cubicBezTo>
                  <a:pt x="771374" y="262125"/>
                  <a:pt x="763248" y="254020"/>
                  <a:pt x="763248" y="245015"/>
                </a:cubicBezTo>
                <a:lnTo>
                  <a:pt x="763248" y="134253"/>
                </a:lnTo>
                <a:lnTo>
                  <a:pt x="755122" y="143258"/>
                </a:lnTo>
                <a:cubicBezTo>
                  <a:pt x="748802" y="149561"/>
                  <a:pt x="737064" y="149561"/>
                  <a:pt x="729841" y="143258"/>
                </a:cubicBezTo>
                <a:cubicBezTo>
                  <a:pt x="723521" y="136054"/>
                  <a:pt x="723521" y="124347"/>
                  <a:pt x="729841" y="118043"/>
                </a:cubicBezTo>
                <a:lnTo>
                  <a:pt x="768666" y="80222"/>
                </a:lnTo>
                <a:cubicBezTo>
                  <a:pt x="769568" y="78421"/>
                  <a:pt x="772277" y="77521"/>
                  <a:pt x="773180" y="76620"/>
                </a:cubicBezTo>
                <a:cubicBezTo>
                  <a:pt x="774083" y="76620"/>
                  <a:pt x="774986" y="76620"/>
                  <a:pt x="774986" y="76620"/>
                </a:cubicBezTo>
                <a:cubicBezTo>
                  <a:pt x="776792" y="75720"/>
                  <a:pt x="777694" y="75720"/>
                  <a:pt x="779500" y="75720"/>
                </a:cubicBezTo>
                <a:close/>
                <a:moveTo>
                  <a:pt x="205627" y="75720"/>
                </a:moveTo>
                <a:cubicBezTo>
                  <a:pt x="206530" y="75720"/>
                  <a:pt x="207433" y="75720"/>
                  <a:pt x="208336" y="75720"/>
                </a:cubicBezTo>
                <a:cubicBezTo>
                  <a:pt x="209239" y="75720"/>
                  <a:pt x="211947" y="75720"/>
                  <a:pt x="213753" y="76620"/>
                </a:cubicBezTo>
                <a:cubicBezTo>
                  <a:pt x="215559" y="77521"/>
                  <a:pt x="218268" y="78421"/>
                  <a:pt x="219171" y="80222"/>
                </a:cubicBezTo>
                <a:lnTo>
                  <a:pt x="257995" y="118043"/>
                </a:lnTo>
                <a:cubicBezTo>
                  <a:pt x="264315" y="124347"/>
                  <a:pt x="264315" y="136054"/>
                  <a:pt x="257995" y="143258"/>
                </a:cubicBezTo>
                <a:cubicBezTo>
                  <a:pt x="254383" y="146860"/>
                  <a:pt x="249869" y="148661"/>
                  <a:pt x="245354" y="148661"/>
                </a:cubicBezTo>
                <a:cubicBezTo>
                  <a:pt x="240840" y="148661"/>
                  <a:pt x="236325" y="146860"/>
                  <a:pt x="232714" y="143258"/>
                </a:cubicBezTo>
                <a:lnTo>
                  <a:pt x="224588" y="134253"/>
                </a:lnTo>
                <a:lnTo>
                  <a:pt x="224588" y="245015"/>
                </a:lnTo>
                <a:cubicBezTo>
                  <a:pt x="224588" y="254020"/>
                  <a:pt x="217365" y="262125"/>
                  <a:pt x="207433" y="262125"/>
                </a:cubicBezTo>
                <a:cubicBezTo>
                  <a:pt x="197501" y="262125"/>
                  <a:pt x="189375" y="254020"/>
                  <a:pt x="189375" y="245015"/>
                </a:cubicBezTo>
                <a:lnTo>
                  <a:pt x="189375" y="134253"/>
                </a:lnTo>
                <a:lnTo>
                  <a:pt x="181249" y="143258"/>
                </a:lnTo>
                <a:cubicBezTo>
                  <a:pt x="174929" y="149561"/>
                  <a:pt x="164094" y="149561"/>
                  <a:pt x="156871" y="143258"/>
                </a:cubicBezTo>
                <a:cubicBezTo>
                  <a:pt x="149648" y="136054"/>
                  <a:pt x="149648" y="124347"/>
                  <a:pt x="156871" y="118043"/>
                </a:cubicBezTo>
                <a:lnTo>
                  <a:pt x="194793" y="80222"/>
                </a:lnTo>
                <a:cubicBezTo>
                  <a:pt x="196598" y="78421"/>
                  <a:pt x="198404" y="77521"/>
                  <a:pt x="199307" y="76620"/>
                </a:cubicBezTo>
                <a:cubicBezTo>
                  <a:pt x="200210" y="76620"/>
                  <a:pt x="201113" y="76620"/>
                  <a:pt x="202016" y="76620"/>
                </a:cubicBezTo>
                <a:cubicBezTo>
                  <a:pt x="203821" y="75720"/>
                  <a:pt x="204724" y="75720"/>
                  <a:pt x="205627" y="75720"/>
                </a:cubicBezTo>
                <a:close/>
                <a:moveTo>
                  <a:pt x="488049" y="39852"/>
                </a:moveTo>
                <a:cubicBezTo>
                  <a:pt x="489855" y="39852"/>
                  <a:pt x="490757" y="39852"/>
                  <a:pt x="492563" y="39852"/>
                </a:cubicBezTo>
                <a:cubicBezTo>
                  <a:pt x="493466" y="39852"/>
                  <a:pt x="493466" y="39852"/>
                  <a:pt x="494369" y="39852"/>
                </a:cubicBezTo>
                <a:cubicBezTo>
                  <a:pt x="496175" y="39852"/>
                  <a:pt x="497981" y="39852"/>
                  <a:pt x="499786" y="39852"/>
                </a:cubicBezTo>
                <a:cubicBezTo>
                  <a:pt x="500689" y="39852"/>
                  <a:pt x="500689" y="39852"/>
                  <a:pt x="500689" y="39852"/>
                </a:cubicBezTo>
                <a:cubicBezTo>
                  <a:pt x="502495" y="40752"/>
                  <a:pt x="504301" y="42553"/>
                  <a:pt x="506107" y="43454"/>
                </a:cubicBezTo>
                <a:lnTo>
                  <a:pt x="544931" y="82176"/>
                </a:lnTo>
                <a:cubicBezTo>
                  <a:pt x="551251" y="88480"/>
                  <a:pt x="551251" y="100186"/>
                  <a:pt x="544931" y="106490"/>
                </a:cubicBezTo>
                <a:cubicBezTo>
                  <a:pt x="540416" y="110992"/>
                  <a:pt x="535902" y="111893"/>
                  <a:pt x="531388" y="111893"/>
                </a:cubicBezTo>
                <a:cubicBezTo>
                  <a:pt x="526873" y="111893"/>
                  <a:pt x="522359" y="110992"/>
                  <a:pt x="519650" y="106490"/>
                </a:cubicBezTo>
                <a:lnTo>
                  <a:pt x="510621" y="98385"/>
                </a:lnTo>
                <a:lnTo>
                  <a:pt x="510621" y="208248"/>
                </a:lnTo>
                <a:cubicBezTo>
                  <a:pt x="510621" y="218154"/>
                  <a:pt x="503398" y="226259"/>
                  <a:pt x="493466" y="226259"/>
                </a:cubicBezTo>
                <a:cubicBezTo>
                  <a:pt x="483534" y="226259"/>
                  <a:pt x="475408" y="218154"/>
                  <a:pt x="475408" y="208248"/>
                </a:cubicBezTo>
                <a:lnTo>
                  <a:pt x="475408" y="98385"/>
                </a:lnTo>
                <a:lnTo>
                  <a:pt x="467282" y="106490"/>
                </a:lnTo>
                <a:cubicBezTo>
                  <a:pt x="460962" y="113694"/>
                  <a:pt x="450127" y="113694"/>
                  <a:pt x="442904" y="106490"/>
                </a:cubicBezTo>
                <a:cubicBezTo>
                  <a:pt x="436584" y="100186"/>
                  <a:pt x="436584" y="88480"/>
                  <a:pt x="442904" y="82176"/>
                </a:cubicBezTo>
                <a:lnTo>
                  <a:pt x="480826" y="43454"/>
                </a:lnTo>
                <a:cubicBezTo>
                  <a:pt x="482631" y="42553"/>
                  <a:pt x="484437" y="41653"/>
                  <a:pt x="486243" y="40752"/>
                </a:cubicBezTo>
                <a:cubicBezTo>
                  <a:pt x="486243" y="39852"/>
                  <a:pt x="487146" y="39852"/>
                  <a:pt x="488049" y="39852"/>
                </a:cubicBezTo>
                <a:close/>
                <a:moveTo>
                  <a:pt x="624077" y="0"/>
                </a:moveTo>
                <a:cubicBezTo>
                  <a:pt x="624980" y="0"/>
                  <a:pt x="625883" y="0"/>
                  <a:pt x="626785" y="0"/>
                </a:cubicBezTo>
                <a:cubicBezTo>
                  <a:pt x="627688" y="0"/>
                  <a:pt x="630397" y="0"/>
                  <a:pt x="631300" y="896"/>
                </a:cubicBezTo>
                <a:cubicBezTo>
                  <a:pt x="631300" y="896"/>
                  <a:pt x="631300" y="896"/>
                  <a:pt x="632203" y="896"/>
                </a:cubicBezTo>
                <a:cubicBezTo>
                  <a:pt x="634009" y="1792"/>
                  <a:pt x="636717" y="2688"/>
                  <a:pt x="637620" y="4481"/>
                </a:cubicBezTo>
                <a:lnTo>
                  <a:pt x="675543" y="42121"/>
                </a:lnTo>
                <a:cubicBezTo>
                  <a:pt x="682766" y="49291"/>
                  <a:pt x="682766" y="60942"/>
                  <a:pt x="675543" y="67215"/>
                </a:cubicBezTo>
                <a:cubicBezTo>
                  <a:pt x="672834" y="71696"/>
                  <a:pt x="668319" y="72592"/>
                  <a:pt x="663805" y="72592"/>
                </a:cubicBezTo>
                <a:cubicBezTo>
                  <a:pt x="659290" y="72592"/>
                  <a:pt x="654776" y="71696"/>
                  <a:pt x="651164" y="67215"/>
                </a:cubicBezTo>
                <a:lnTo>
                  <a:pt x="643038" y="59149"/>
                </a:lnTo>
                <a:lnTo>
                  <a:pt x="643038" y="168486"/>
                </a:lnTo>
                <a:cubicBezTo>
                  <a:pt x="643038" y="178345"/>
                  <a:pt x="635815" y="186411"/>
                  <a:pt x="625883" y="186411"/>
                </a:cubicBezTo>
                <a:cubicBezTo>
                  <a:pt x="615950" y="186411"/>
                  <a:pt x="607824" y="178345"/>
                  <a:pt x="607824" y="168486"/>
                </a:cubicBezTo>
                <a:lnTo>
                  <a:pt x="607824" y="59149"/>
                </a:lnTo>
                <a:lnTo>
                  <a:pt x="599698" y="67215"/>
                </a:lnTo>
                <a:cubicBezTo>
                  <a:pt x="592475" y="74385"/>
                  <a:pt x="582543" y="74385"/>
                  <a:pt x="575319" y="67215"/>
                </a:cubicBezTo>
                <a:cubicBezTo>
                  <a:pt x="568096" y="60942"/>
                  <a:pt x="568096" y="49291"/>
                  <a:pt x="575319" y="42121"/>
                </a:cubicBezTo>
                <a:lnTo>
                  <a:pt x="613242" y="4481"/>
                </a:lnTo>
                <a:cubicBezTo>
                  <a:pt x="615048" y="2688"/>
                  <a:pt x="616853" y="2688"/>
                  <a:pt x="617756" y="1792"/>
                </a:cubicBezTo>
                <a:cubicBezTo>
                  <a:pt x="618659" y="896"/>
                  <a:pt x="619562" y="896"/>
                  <a:pt x="620465" y="896"/>
                </a:cubicBezTo>
                <a:cubicBezTo>
                  <a:pt x="621368" y="0"/>
                  <a:pt x="623174" y="0"/>
                  <a:pt x="624077" y="0"/>
                </a:cubicBezTo>
                <a:close/>
                <a:moveTo>
                  <a:pt x="357528" y="0"/>
                </a:moveTo>
                <a:cubicBezTo>
                  <a:pt x="358424" y="0"/>
                  <a:pt x="358424" y="0"/>
                  <a:pt x="358424" y="0"/>
                </a:cubicBezTo>
                <a:cubicBezTo>
                  <a:pt x="361112" y="0"/>
                  <a:pt x="362904" y="0"/>
                  <a:pt x="364695" y="896"/>
                </a:cubicBezTo>
                <a:cubicBezTo>
                  <a:pt x="367383" y="1792"/>
                  <a:pt x="369175" y="2688"/>
                  <a:pt x="370071" y="4481"/>
                </a:cubicBezTo>
                <a:lnTo>
                  <a:pt x="370967" y="4481"/>
                </a:lnTo>
                <a:lnTo>
                  <a:pt x="408594" y="42121"/>
                </a:lnTo>
                <a:cubicBezTo>
                  <a:pt x="415761" y="49291"/>
                  <a:pt x="415761" y="60942"/>
                  <a:pt x="408594" y="67215"/>
                </a:cubicBezTo>
                <a:cubicBezTo>
                  <a:pt x="405010" y="71696"/>
                  <a:pt x="400531" y="72592"/>
                  <a:pt x="396947" y="72592"/>
                </a:cubicBezTo>
                <a:cubicBezTo>
                  <a:pt x="391572" y="72592"/>
                  <a:pt x="387988" y="71696"/>
                  <a:pt x="383509" y="67215"/>
                </a:cubicBezTo>
                <a:lnTo>
                  <a:pt x="376342" y="59149"/>
                </a:lnTo>
                <a:lnTo>
                  <a:pt x="376342" y="168486"/>
                </a:lnTo>
                <a:cubicBezTo>
                  <a:pt x="376342" y="178345"/>
                  <a:pt x="368279" y="186411"/>
                  <a:pt x="358424" y="186411"/>
                </a:cubicBezTo>
                <a:cubicBezTo>
                  <a:pt x="349465" y="186411"/>
                  <a:pt x="340506" y="178345"/>
                  <a:pt x="340506" y="168486"/>
                </a:cubicBezTo>
                <a:lnTo>
                  <a:pt x="340506" y="59149"/>
                </a:lnTo>
                <a:lnTo>
                  <a:pt x="333339" y="67215"/>
                </a:lnTo>
                <a:cubicBezTo>
                  <a:pt x="326172" y="74385"/>
                  <a:pt x="315421" y="74385"/>
                  <a:pt x="308254" y="67215"/>
                </a:cubicBezTo>
                <a:cubicBezTo>
                  <a:pt x="301087" y="60942"/>
                  <a:pt x="301087" y="49291"/>
                  <a:pt x="308254" y="42121"/>
                </a:cubicBezTo>
                <a:lnTo>
                  <a:pt x="345882" y="4481"/>
                </a:lnTo>
                <a:cubicBezTo>
                  <a:pt x="347673" y="2688"/>
                  <a:pt x="349465" y="2688"/>
                  <a:pt x="351257" y="1792"/>
                </a:cubicBezTo>
                <a:cubicBezTo>
                  <a:pt x="352153" y="896"/>
                  <a:pt x="353049" y="896"/>
                  <a:pt x="353049" y="896"/>
                </a:cubicBezTo>
                <a:cubicBezTo>
                  <a:pt x="354840" y="0"/>
                  <a:pt x="355736" y="0"/>
                  <a:pt x="357528" y="0"/>
                </a:cubicBezTo>
                <a:close/>
              </a:path>
            </a:pathLst>
          </a:custGeom>
          <a:solidFill>
            <a:schemeClr val="bg1"/>
          </a:solidFill>
          <a:ln>
            <a:noFill/>
          </a:ln>
          <a:effectLst/>
        </p:spPr>
        <p:txBody>
          <a:bodyPr wrap="square" anchor="ctr">
            <a:noAutofit/>
          </a:bodyPr>
          <a:lstStyle/>
          <a:p>
            <a:endParaRPr lang="en-US" dirty="0">
              <a:latin typeface="Poppins" panose="00000500000000000000" pitchFamily="2" charset="0"/>
            </a:endParaRPr>
          </a:p>
        </p:txBody>
      </p:sp>
      <p:sp>
        <p:nvSpPr>
          <p:cNvPr id="34" name="Freeform 107">
            <a:extLst>
              <a:ext uri="{FF2B5EF4-FFF2-40B4-BE49-F238E27FC236}">
                <a16:creationId xmlns:a16="http://schemas.microsoft.com/office/drawing/2014/main" id="{69139D38-E60E-98F0-C3B2-86455603E663}"/>
              </a:ext>
            </a:extLst>
          </p:cNvPr>
          <p:cNvSpPr>
            <a:spLocks noChangeArrowheads="1"/>
          </p:cNvSpPr>
          <p:nvPr/>
        </p:nvSpPr>
        <p:spPr bwMode="auto">
          <a:xfrm>
            <a:off x="21259211" y="6038223"/>
            <a:ext cx="1354978" cy="793059"/>
          </a:xfrm>
          <a:custGeom>
            <a:avLst/>
            <a:gdLst>
              <a:gd name="T0" fmla="*/ 261959 w 1500"/>
              <a:gd name="T1" fmla="*/ 149321 h 878"/>
              <a:gd name="T2" fmla="*/ 537951 w 1500"/>
              <a:gd name="T3" fmla="*/ 127732 h 878"/>
              <a:gd name="T4" fmla="*/ 418126 w 1500"/>
              <a:gd name="T5" fmla="*/ 44616 h 878"/>
              <a:gd name="T6" fmla="*/ 261959 w 1500"/>
              <a:gd name="T7" fmla="*/ 0 h 878"/>
              <a:gd name="T8" fmla="*/ 121264 w 1500"/>
              <a:gd name="T9" fmla="*/ 78078 h 878"/>
              <a:gd name="T10" fmla="*/ 92477 w 1500"/>
              <a:gd name="T11" fmla="*/ 84555 h 878"/>
              <a:gd name="T12" fmla="*/ 29506 w 1500"/>
              <a:gd name="T13" fmla="*/ 272735 h 878"/>
              <a:gd name="T14" fmla="*/ 43540 w 1500"/>
              <a:gd name="T15" fmla="*/ 308356 h 878"/>
              <a:gd name="T16" fmla="*/ 15473 w 1500"/>
              <a:gd name="T17" fmla="*/ 170549 h 878"/>
              <a:gd name="T18" fmla="*/ 149691 w 1500"/>
              <a:gd name="T19" fmla="*/ 116938 h 878"/>
              <a:gd name="T20" fmla="*/ 180277 w 1500"/>
              <a:gd name="T21" fmla="*/ 199334 h 878"/>
              <a:gd name="T22" fmla="*/ 181356 w 1500"/>
              <a:gd name="T23" fmla="*/ 207250 h 878"/>
              <a:gd name="T24" fmla="*/ 172000 w 1500"/>
              <a:gd name="T25" fmla="*/ 207969 h 878"/>
              <a:gd name="T26" fmla="*/ 164084 w 1500"/>
              <a:gd name="T27" fmla="*/ 221642 h 878"/>
              <a:gd name="T28" fmla="*/ 124862 w 1500"/>
              <a:gd name="T29" fmla="*/ 258702 h 878"/>
              <a:gd name="T30" fmla="*/ 88879 w 1500"/>
              <a:gd name="T31" fmla="*/ 252226 h 878"/>
              <a:gd name="T32" fmla="*/ 124862 w 1500"/>
              <a:gd name="T33" fmla="*/ 272735 h 878"/>
              <a:gd name="T34" fmla="*/ 125582 w 1500"/>
              <a:gd name="T35" fmla="*/ 309795 h 878"/>
              <a:gd name="T36" fmla="*/ 133858 w 1500"/>
              <a:gd name="T37" fmla="*/ 315552 h 878"/>
              <a:gd name="T38" fmla="*/ 138896 w 1500"/>
              <a:gd name="T39" fmla="*/ 272735 h 878"/>
              <a:gd name="T40" fmla="*/ 182795 w 1500"/>
              <a:gd name="T41" fmla="*/ 221282 h 878"/>
              <a:gd name="T42" fmla="*/ 196829 w 1500"/>
              <a:gd name="T43" fmla="*/ 208689 h 878"/>
              <a:gd name="T44" fmla="*/ 178477 w 1500"/>
              <a:gd name="T45" fmla="*/ 169110 h 878"/>
              <a:gd name="T46" fmla="*/ 135297 w 1500"/>
              <a:gd name="T47" fmla="*/ 90672 h 878"/>
              <a:gd name="T48" fmla="*/ 225975 w 1500"/>
              <a:gd name="T49" fmla="*/ 127012 h 878"/>
              <a:gd name="T50" fmla="*/ 299381 w 1500"/>
              <a:gd name="T51" fmla="*/ 169110 h 878"/>
              <a:gd name="T52" fmla="*/ 196469 w 1500"/>
              <a:gd name="T53" fmla="*/ 224880 h 878"/>
              <a:gd name="T54" fmla="*/ 202946 w 1500"/>
              <a:gd name="T55" fmla="*/ 234955 h 878"/>
              <a:gd name="T56" fmla="*/ 313415 w 1500"/>
              <a:gd name="T57" fmla="*/ 169110 h 878"/>
              <a:gd name="T58" fmla="*/ 336444 w 1500"/>
              <a:gd name="T59" fmla="*/ 192857 h 878"/>
              <a:gd name="T60" fmla="*/ 328168 w 1500"/>
              <a:gd name="T61" fmla="*/ 153278 h 878"/>
              <a:gd name="T62" fmla="*/ 313415 w 1500"/>
              <a:gd name="T63" fmla="*/ 78078 h 878"/>
              <a:gd name="T64" fmla="*/ 261959 w 1500"/>
              <a:gd name="T65" fmla="*/ 14033 h 878"/>
              <a:gd name="T66" fmla="*/ 404093 w 1500"/>
              <a:gd name="T67" fmla="*/ 48934 h 878"/>
              <a:gd name="T68" fmla="*/ 360553 w 1500"/>
              <a:gd name="T69" fmla="*/ 127012 h 878"/>
              <a:gd name="T70" fmla="*/ 350118 w 1500"/>
              <a:gd name="T71" fmla="*/ 146802 h 878"/>
              <a:gd name="T72" fmla="*/ 356595 w 1500"/>
              <a:gd name="T73" fmla="*/ 179545 h 878"/>
              <a:gd name="T74" fmla="*/ 400135 w 1500"/>
              <a:gd name="T75" fmla="*/ 230637 h 878"/>
              <a:gd name="T76" fmla="*/ 399775 w 1500"/>
              <a:gd name="T77" fmla="*/ 265179 h 878"/>
              <a:gd name="T78" fmla="*/ 413449 w 1500"/>
              <a:gd name="T79" fmla="*/ 267698 h 878"/>
              <a:gd name="T80" fmla="*/ 414528 w 1500"/>
              <a:gd name="T81" fmla="*/ 230637 h 878"/>
              <a:gd name="T82" fmla="*/ 450511 w 1500"/>
              <a:gd name="T83" fmla="*/ 209768 h 878"/>
              <a:gd name="T84" fmla="*/ 380704 w 1500"/>
              <a:gd name="T85" fmla="*/ 216605 h 878"/>
              <a:gd name="T86" fmla="*/ 374946 w 1500"/>
              <a:gd name="T87" fmla="*/ 179904 h 878"/>
              <a:gd name="T88" fmla="*/ 367750 w 1500"/>
              <a:gd name="T89" fmla="*/ 165512 h 878"/>
              <a:gd name="T90" fmla="*/ 358034 w 1500"/>
              <a:gd name="T91" fmla="*/ 165512 h 878"/>
              <a:gd name="T92" fmla="*/ 359114 w 1500"/>
              <a:gd name="T93" fmla="*/ 157596 h 878"/>
              <a:gd name="T94" fmla="*/ 374587 w 1500"/>
              <a:gd name="T95" fmla="*/ 113340 h 878"/>
              <a:gd name="T96" fmla="*/ 446193 w 1500"/>
              <a:gd name="T97" fmla="*/ 56490 h 878"/>
              <a:gd name="T98" fmla="*/ 495850 w 1500"/>
              <a:gd name="T99" fmla="*/ 230278 h 878"/>
              <a:gd name="T100" fmla="*/ 509884 w 1500"/>
              <a:gd name="T101" fmla="*/ 266618 h 878"/>
              <a:gd name="T102" fmla="*/ 537951 w 1500"/>
              <a:gd name="T103" fmla="*/ 127732 h 8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00" h="878">
                <a:moveTo>
                  <a:pt x="771" y="155"/>
                </a:moveTo>
                <a:lnTo>
                  <a:pt x="771" y="155"/>
                </a:lnTo>
                <a:cubicBezTo>
                  <a:pt x="804" y="155"/>
                  <a:pt x="832" y="183"/>
                  <a:pt x="832" y="217"/>
                </a:cubicBezTo>
                <a:lnTo>
                  <a:pt x="832" y="415"/>
                </a:lnTo>
                <a:lnTo>
                  <a:pt x="728" y="415"/>
                </a:lnTo>
                <a:cubicBezTo>
                  <a:pt x="694" y="415"/>
                  <a:pt x="667" y="387"/>
                  <a:pt x="667" y="353"/>
                </a:cubicBezTo>
                <a:lnTo>
                  <a:pt x="667" y="155"/>
                </a:lnTo>
                <a:lnTo>
                  <a:pt x="771" y="155"/>
                </a:lnTo>
                <a:close/>
                <a:moveTo>
                  <a:pt x="1495" y="355"/>
                </a:moveTo>
                <a:lnTo>
                  <a:pt x="1495" y="355"/>
                </a:lnTo>
                <a:cubicBezTo>
                  <a:pt x="1486" y="234"/>
                  <a:pt x="1371" y="126"/>
                  <a:pt x="1241" y="118"/>
                </a:cubicBezTo>
                <a:lnTo>
                  <a:pt x="1211" y="119"/>
                </a:lnTo>
                <a:cubicBezTo>
                  <a:pt x="1194" y="119"/>
                  <a:pt x="1178" y="120"/>
                  <a:pt x="1162" y="124"/>
                </a:cubicBezTo>
                <a:lnTo>
                  <a:pt x="1162" y="100"/>
                </a:lnTo>
                <a:cubicBezTo>
                  <a:pt x="1162" y="45"/>
                  <a:pt x="1117" y="0"/>
                  <a:pt x="1062" y="0"/>
                </a:cubicBezTo>
                <a:lnTo>
                  <a:pt x="728" y="0"/>
                </a:lnTo>
                <a:cubicBezTo>
                  <a:pt x="673" y="0"/>
                  <a:pt x="628" y="45"/>
                  <a:pt x="628" y="100"/>
                </a:cubicBezTo>
                <a:lnTo>
                  <a:pt x="628" y="116"/>
                </a:lnTo>
                <a:lnTo>
                  <a:pt x="437" y="116"/>
                </a:lnTo>
                <a:cubicBezTo>
                  <a:pt x="382" y="116"/>
                  <a:pt x="337" y="162"/>
                  <a:pt x="337" y="217"/>
                </a:cubicBezTo>
                <a:lnTo>
                  <a:pt x="337" y="240"/>
                </a:lnTo>
                <a:cubicBezTo>
                  <a:pt x="321" y="237"/>
                  <a:pt x="305" y="235"/>
                  <a:pt x="288" y="235"/>
                </a:cubicBezTo>
                <a:lnTo>
                  <a:pt x="257" y="235"/>
                </a:lnTo>
                <a:cubicBezTo>
                  <a:pt x="128" y="243"/>
                  <a:pt x="12" y="351"/>
                  <a:pt x="4" y="471"/>
                </a:cubicBezTo>
                <a:cubicBezTo>
                  <a:pt x="0" y="523"/>
                  <a:pt x="13" y="575"/>
                  <a:pt x="41" y="619"/>
                </a:cubicBezTo>
                <a:cubicBezTo>
                  <a:pt x="68" y="661"/>
                  <a:pt x="82" y="708"/>
                  <a:pt x="82" y="758"/>
                </a:cubicBezTo>
                <a:lnTo>
                  <a:pt x="82" y="857"/>
                </a:lnTo>
                <a:cubicBezTo>
                  <a:pt x="82" y="868"/>
                  <a:pt x="90" y="877"/>
                  <a:pt x="102" y="877"/>
                </a:cubicBezTo>
                <a:cubicBezTo>
                  <a:pt x="112" y="877"/>
                  <a:pt x="121" y="868"/>
                  <a:pt x="121" y="857"/>
                </a:cubicBezTo>
                <a:lnTo>
                  <a:pt x="121" y="758"/>
                </a:lnTo>
                <a:cubicBezTo>
                  <a:pt x="121" y="701"/>
                  <a:pt x="105" y="646"/>
                  <a:pt x="75" y="598"/>
                </a:cubicBezTo>
                <a:cubicBezTo>
                  <a:pt x="51" y="561"/>
                  <a:pt x="39" y="518"/>
                  <a:pt x="43" y="474"/>
                </a:cubicBezTo>
                <a:cubicBezTo>
                  <a:pt x="49" y="373"/>
                  <a:pt x="150" y="280"/>
                  <a:pt x="257" y="274"/>
                </a:cubicBezTo>
                <a:lnTo>
                  <a:pt x="288" y="274"/>
                </a:lnTo>
                <a:cubicBezTo>
                  <a:pt x="338" y="274"/>
                  <a:pt x="384" y="292"/>
                  <a:pt x="416" y="325"/>
                </a:cubicBezTo>
                <a:cubicBezTo>
                  <a:pt x="444" y="353"/>
                  <a:pt x="458" y="390"/>
                  <a:pt x="458" y="432"/>
                </a:cubicBezTo>
                <a:lnTo>
                  <a:pt x="457" y="470"/>
                </a:lnTo>
                <a:cubicBezTo>
                  <a:pt x="456" y="504"/>
                  <a:pt x="473" y="536"/>
                  <a:pt x="501" y="554"/>
                </a:cubicBezTo>
                <a:lnTo>
                  <a:pt x="504" y="557"/>
                </a:lnTo>
                <a:cubicBezTo>
                  <a:pt x="509" y="560"/>
                  <a:pt x="511" y="566"/>
                  <a:pt x="510" y="570"/>
                </a:cubicBezTo>
                <a:cubicBezTo>
                  <a:pt x="509" y="571"/>
                  <a:pt x="508" y="575"/>
                  <a:pt x="504" y="576"/>
                </a:cubicBezTo>
                <a:lnTo>
                  <a:pt x="479" y="578"/>
                </a:lnTo>
                <a:cubicBezTo>
                  <a:pt x="479" y="578"/>
                  <a:pt x="479" y="576"/>
                  <a:pt x="478" y="576"/>
                </a:cubicBezTo>
                <a:lnTo>
                  <a:pt x="478" y="578"/>
                </a:lnTo>
                <a:lnTo>
                  <a:pt x="456" y="578"/>
                </a:lnTo>
                <a:cubicBezTo>
                  <a:pt x="445" y="578"/>
                  <a:pt x="437" y="586"/>
                  <a:pt x="437" y="597"/>
                </a:cubicBezTo>
                <a:cubicBezTo>
                  <a:pt x="437" y="608"/>
                  <a:pt x="446" y="616"/>
                  <a:pt x="456" y="616"/>
                </a:cubicBezTo>
                <a:lnTo>
                  <a:pt x="459" y="616"/>
                </a:lnTo>
                <a:lnTo>
                  <a:pt x="459" y="701"/>
                </a:lnTo>
                <a:cubicBezTo>
                  <a:pt x="459" y="711"/>
                  <a:pt x="450" y="719"/>
                  <a:pt x="441" y="719"/>
                </a:cubicBezTo>
                <a:lnTo>
                  <a:pt x="347" y="719"/>
                </a:lnTo>
                <a:cubicBezTo>
                  <a:pt x="327" y="719"/>
                  <a:pt x="308" y="714"/>
                  <a:pt x="291" y="704"/>
                </a:cubicBezTo>
                <a:lnTo>
                  <a:pt x="274" y="693"/>
                </a:lnTo>
                <a:cubicBezTo>
                  <a:pt x="264" y="688"/>
                  <a:pt x="253" y="691"/>
                  <a:pt x="247" y="701"/>
                </a:cubicBezTo>
                <a:cubicBezTo>
                  <a:pt x="241" y="710"/>
                  <a:pt x="245" y="721"/>
                  <a:pt x="254" y="726"/>
                </a:cubicBezTo>
                <a:lnTo>
                  <a:pt x="272" y="738"/>
                </a:lnTo>
                <a:cubicBezTo>
                  <a:pt x="294" y="751"/>
                  <a:pt x="321" y="758"/>
                  <a:pt x="347" y="758"/>
                </a:cubicBezTo>
                <a:lnTo>
                  <a:pt x="344" y="772"/>
                </a:lnTo>
                <a:cubicBezTo>
                  <a:pt x="341" y="795"/>
                  <a:pt x="341" y="818"/>
                  <a:pt x="346" y="840"/>
                </a:cubicBezTo>
                <a:lnTo>
                  <a:pt x="349" y="861"/>
                </a:lnTo>
                <a:cubicBezTo>
                  <a:pt x="351" y="871"/>
                  <a:pt x="359" y="877"/>
                  <a:pt x="369" y="877"/>
                </a:cubicBezTo>
                <a:cubicBezTo>
                  <a:pt x="370" y="877"/>
                  <a:pt x="371" y="877"/>
                  <a:pt x="372" y="877"/>
                </a:cubicBezTo>
                <a:cubicBezTo>
                  <a:pt x="383" y="874"/>
                  <a:pt x="390" y="864"/>
                  <a:pt x="387" y="854"/>
                </a:cubicBezTo>
                <a:lnTo>
                  <a:pt x="384" y="834"/>
                </a:lnTo>
                <a:cubicBezTo>
                  <a:pt x="380" y="815"/>
                  <a:pt x="380" y="797"/>
                  <a:pt x="383" y="779"/>
                </a:cubicBezTo>
                <a:lnTo>
                  <a:pt x="386" y="758"/>
                </a:lnTo>
                <a:lnTo>
                  <a:pt x="441" y="758"/>
                </a:lnTo>
                <a:cubicBezTo>
                  <a:pt x="472" y="758"/>
                  <a:pt x="498" y="732"/>
                  <a:pt x="498" y="701"/>
                </a:cubicBezTo>
                <a:lnTo>
                  <a:pt x="498" y="616"/>
                </a:lnTo>
                <a:lnTo>
                  <a:pt x="508" y="615"/>
                </a:lnTo>
                <a:cubicBezTo>
                  <a:pt x="510" y="615"/>
                  <a:pt x="512" y="615"/>
                  <a:pt x="514" y="615"/>
                </a:cubicBezTo>
                <a:cubicBezTo>
                  <a:pt x="531" y="609"/>
                  <a:pt x="542" y="597"/>
                  <a:pt x="547" y="580"/>
                </a:cubicBezTo>
                <a:cubicBezTo>
                  <a:pt x="553" y="560"/>
                  <a:pt x="545" y="537"/>
                  <a:pt x="526" y="524"/>
                </a:cubicBezTo>
                <a:lnTo>
                  <a:pt x="523" y="523"/>
                </a:lnTo>
                <a:cubicBezTo>
                  <a:pt x="505" y="511"/>
                  <a:pt x="496" y="492"/>
                  <a:pt x="496" y="471"/>
                </a:cubicBezTo>
                <a:lnTo>
                  <a:pt x="496" y="470"/>
                </a:lnTo>
                <a:lnTo>
                  <a:pt x="497" y="432"/>
                </a:lnTo>
                <a:cubicBezTo>
                  <a:pt x="497" y="380"/>
                  <a:pt x="479" y="333"/>
                  <a:pt x="443" y="297"/>
                </a:cubicBezTo>
                <a:cubicBezTo>
                  <a:pt x="424" y="277"/>
                  <a:pt x="401" y="263"/>
                  <a:pt x="376" y="252"/>
                </a:cubicBezTo>
                <a:lnTo>
                  <a:pt x="376" y="217"/>
                </a:lnTo>
                <a:cubicBezTo>
                  <a:pt x="376" y="183"/>
                  <a:pt x="403" y="155"/>
                  <a:pt x="437" y="155"/>
                </a:cubicBezTo>
                <a:lnTo>
                  <a:pt x="628" y="155"/>
                </a:lnTo>
                <a:lnTo>
                  <a:pt x="628" y="353"/>
                </a:lnTo>
                <a:cubicBezTo>
                  <a:pt x="628" y="409"/>
                  <a:pt x="673" y="453"/>
                  <a:pt x="728" y="453"/>
                </a:cubicBezTo>
                <a:lnTo>
                  <a:pt x="832" y="453"/>
                </a:lnTo>
                <a:lnTo>
                  <a:pt x="832" y="470"/>
                </a:lnTo>
                <a:cubicBezTo>
                  <a:pt x="832" y="504"/>
                  <a:pt x="804" y="531"/>
                  <a:pt x="771" y="531"/>
                </a:cubicBezTo>
                <a:lnTo>
                  <a:pt x="604" y="531"/>
                </a:lnTo>
                <a:cubicBezTo>
                  <a:pt x="596" y="531"/>
                  <a:pt x="589" y="535"/>
                  <a:pt x="586" y="542"/>
                </a:cubicBezTo>
                <a:lnTo>
                  <a:pt x="546" y="625"/>
                </a:lnTo>
                <a:cubicBezTo>
                  <a:pt x="542" y="634"/>
                  <a:pt x="546" y="646"/>
                  <a:pt x="555" y="652"/>
                </a:cubicBezTo>
                <a:cubicBezTo>
                  <a:pt x="558" y="652"/>
                  <a:pt x="561" y="653"/>
                  <a:pt x="564" y="653"/>
                </a:cubicBezTo>
                <a:cubicBezTo>
                  <a:pt x="571" y="653"/>
                  <a:pt x="578" y="649"/>
                  <a:pt x="581" y="642"/>
                </a:cubicBezTo>
                <a:lnTo>
                  <a:pt x="616" y="570"/>
                </a:lnTo>
                <a:lnTo>
                  <a:pt x="771" y="570"/>
                </a:lnTo>
                <a:cubicBezTo>
                  <a:pt x="826" y="570"/>
                  <a:pt x="871" y="525"/>
                  <a:pt x="871" y="470"/>
                </a:cubicBezTo>
                <a:lnTo>
                  <a:pt x="871" y="453"/>
                </a:lnTo>
                <a:lnTo>
                  <a:pt x="883" y="453"/>
                </a:lnTo>
                <a:lnTo>
                  <a:pt x="918" y="525"/>
                </a:lnTo>
                <a:cubicBezTo>
                  <a:pt x="921" y="533"/>
                  <a:pt x="928" y="536"/>
                  <a:pt x="935" y="536"/>
                </a:cubicBezTo>
                <a:cubicBezTo>
                  <a:pt x="937" y="536"/>
                  <a:pt x="941" y="536"/>
                  <a:pt x="943" y="535"/>
                </a:cubicBezTo>
                <a:cubicBezTo>
                  <a:pt x="954" y="530"/>
                  <a:pt x="957" y="518"/>
                  <a:pt x="953" y="508"/>
                </a:cubicBezTo>
                <a:lnTo>
                  <a:pt x="912" y="426"/>
                </a:lnTo>
                <a:cubicBezTo>
                  <a:pt x="910" y="419"/>
                  <a:pt x="902" y="415"/>
                  <a:pt x="896" y="415"/>
                </a:cubicBezTo>
                <a:lnTo>
                  <a:pt x="871" y="415"/>
                </a:lnTo>
                <a:lnTo>
                  <a:pt x="871" y="217"/>
                </a:lnTo>
                <a:cubicBezTo>
                  <a:pt x="871" y="162"/>
                  <a:pt x="826" y="116"/>
                  <a:pt x="771" y="116"/>
                </a:cubicBezTo>
                <a:lnTo>
                  <a:pt x="667" y="116"/>
                </a:lnTo>
                <a:lnTo>
                  <a:pt x="667" y="100"/>
                </a:lnTo>
                <a:cubicBezTo>
                  <a:pt x="667" y="67"/>
                  <a:pt x="694" y="39"/>
                  <a:pt x="728" y="39"/>
                </a:cubicBezTo>
                <a:lnTo>
                  <a:pt x="1062" y="39"/>
                </a:lnTo>
                <a:cubicBezTo>
                  <a:pt x="1095" y="39"/>
                  <a:pt x="1123" y="67"/>
                  <a:pt x="1123" y="100"/>
                </a:cubicBezTo>
                <a:lnTo>
                  <a:pt x="1123" y="136"/>
                </a:lnTo>
                <a:cubicBezTo>
                  <a:pt x="1098" y="146"/>
                  <a:pt x="1074" y="161"/>
                  <a:pt x="1056" y="181"/>
                </a:cubicBezTo>
                <a:cubicBezTo>
                  <a:pt x="1020" y="217"/>
                  <a:pt x="1002" y="263"/>
                  <a:pt x="1002" y="315"/>
                </a:cubicBezTo>
                <a:lnTo>
                  <a:pt x="1002" y="353"/>
                </a:lnTo>
                <a:cubicBezTo>
                  <a:pt x="1002" y="353"/>
                  <a:pt x="1002" y="354"/>
                  <a:pt x="1002" y="355"/>
                </a:cubicBezTo>
                <a:cubicBezTo>
                  <a:pt x="1003" y="375"/>
                  <a:pt x="993" y="394"/>
                  <a:pt x="977" y="406"/>
                </a:cubicBezTo>
                <a:lnTo>
                  <a:pt x="973" y="408"/>
                </a:lnTo>
                <a:cubicBezTo>
                  <a:pt x="954" y="421"/>
                  <a:pt x="945" y="443"/>
                  <a:pt x="951" y="464"/>
                </a:cubicBezTo>
                <a:cubicBezTo>
                  <a:pt x="956" y="480"/>
                  <a:pt x="969" y="493"/>
                  <a:pt x="985" y="498"/>
                </a:cubicBezTo>
                <a:cubicBezTo>
                  <a:pt x="986" y="499"/>
                  <a:pt x="989" y="499"/>
                  <a:pt x="991" y="499"/>
                </a:cubicBezTo>
                <a:lnTo>
                  <a:pt x="1001" y="499"/>
                </a:lnTo>
                <a:lnTo>
                  <a:pt x="1001" y="583"/>
                </a:lnTo>
                <a:cubicBezTo>
                  <a:pt x="1001" y="615"/>
                  <a:pt x="1027" y="641"/>
                  <a:pt x="1058" y="641"/>
                </a:cubicBezTo>
                <a:lnTo>
                  <a:pt x="1112" y="641"/>
                </a:lnTo>
                <a:lnTo>
                  <a:pt x="1116" y="662"/>
                </a:lnTo>
                <a:cubicBezTo>
                  <a:pt x="1119" y="680"/>
                  <a:pt x="1119" y="699"/>
                  <a:pt x="1116" y="717"/>
                </a:cubicBezTo>
                <a:lnTo>
                  <a:pt x="1111" y="737"/>
                </a:lnTo>
                <a:cubicBezTo>
                  <a:pt x="1110" y="748"/>
                  <a:pt x="1116" y="758"/>
                  <a:pt x="1127" y="760"/>
                </a:cubicBezTo>
                <a:cubicBezTo>
                  <a:pt x="1128" y="760"/>
                  <a:pt x="1129" y="760"/>
                  <a:pt x="1131" y="760"/>
                </a:cubicBezTo>
                <a:cubicBezTo>
                  <a:pt x="1140" y="760"/>
                  <a:pt x="1147" y="754"/>
                  <a:pt x="1149" y="744"/>
                </a:cubicBezTo>
                <a:lnTo>
                  <a:pt x="1153" y="724"/>
                </a:lnTo>
                <a:cubicBezTo>
                  <a:pt x="1158" y="701"/>
                  <a:pt x="1158" y="679"/>
                  <a:pt x="1154" y="656"/>
                </a:cubicBezTo>
                <a:lnTo>
                  <a:pt x="1152" y="641"/>
                </a:lnTo>
                <a:cubicBezTo>
                  <a:pt x="1179" y="641"/>
                  <a:pt x="1204" y="634"/>
                  <a:pt x="1227" y="620"/>
                </a:cubicBezTo>
                <a:lnTo>
                  <a:pt x="1245" y="610"/>
                </a:lnTo>
                <a:cubicBezTo>
                  <a:pt x="1254" y="604"/>
                  <a:pt x="1257" y="593"/>
                  <a:pt x="1252" y="583"/>
                </a:cubicBezTo>
                <a:cubicBezTo>
                  <a:pt x="1246" y="574"/>
                  <a:pt x="1234" y="571"/>
                  <a:pt x="1225" y="576"/>
                </a:cubicBezTo>
                <a:lnTo>
                  <a:pt x="1207" y="588"/>
                </a:lnTo>
                <a:cubicBezTo>
                  <a:pt x="1190" y="597"/>
                  <a:pt x="1171" y="602"/>
                  <a:pt x="1152" y="602"/>
                </a:cubicBezTo>
                <a:lnTo>
                  <a:pt x="1058" y="602"/>
                </a:lnTo>
                <a:cubicBezTo>
                  <a:pt x="1048" y="602"/>
                  <a:pt x="1040" y="594"/>
                  <a:pt x="1040" y="583"/>
                </a:cubicBezTo>
                <a:lnTo>
                  <a:pt x="1040" y="499"/>
                </a:lnTo>
                <a:lnTo>
                  <a:pt x="1042" y="500"/>
                </a:lnTo>
                <a:cubicBezTo>
                  <a:pt x="1054" y="500"/>
                  <a:pt x="1062" y="491"/>
                  <a:pt x="1062" y="480"/>
                </a:cubicBezTo>
                <a:cubicBezTo>
                  <a:pt x="1062" y="470"/>
                  <a:pt x="1053" y="460"/>
                  <a:pt x="1042" y="460"/>
                </a:cubicBezTo>
                <a:lnTo>
                  <a:pt x="1022" y="460"/>
                </a:lnTo>
                <a:cubicBezTo>
                  <a:pt x="1021" y="460"/>
                  <a:pt x="1021" y="460"/>
                  <a:pt x="1020" y="460"/>
                </a:cubicBezTo>
                <a:lnTo>
                  <a:pt x="995" y="460"/>
                </a:lnTo>
                <a:cubicBezTo>
                  <a:pt x="991" y="458"/>
                  <a:pt x="989" y="455"/>
                  <a:pt x="989" y="453"/>
                </a:cubicBezTo>
                <a:cubicBezTo>
                  <a:pt x="987" y="449"/>
                  <a:pt x="990" y="443"/>
                  <a:pt x="994" y="440"/>
                </a:cubicBezTo>
                <a:lnTo>
                  <a:pt x="998" y="438"/>
                </a:lnTo>
                <a:cubicBezTo>
                  <a:pt x="1026" y="419"/>
                  <a:pt x="1042" y="388"/>
                  <a:pt x="1041" y="354"/>
                </a:cubicBezTo>
                <a:lnTo>
                  <a:pt x="1041" y="353"/>
                </a:lnTo>
                <a:lnTo>
                  <a:pt x="1041" y="315"/>
                </a:lnTo>
                <a:cubicBezTo>
                  <a:pt x="1041" y="273"/>
                  <a:pt x="1056" y="236"/>
                  <a:pt x="1084" y="207"/>
                </a:cubicBezTo>
                <a:cubicBezTo>
                  <a:pt x="1115" y="175"/>
                  <a:pt x="1160" y="157"/>
                  <a:pt x="1211" y="157"/>
                </a:cubicBezTo>
                <a:lnTo>
                  <a:pt x="1240" y="157"/>
                </a:lnTo>
                <a:cubicBezTo>
                  <a:pt x="1348" y="163"/>
                  <a:pt x="1449" y="257"/>
                  <a:pt x="1456" y="357"/>
                </a:cubicBezTo>
                <a:cubicBezTo>
                  <a:pt x="1460" y="401"/>
                  <a:pt x="1448" y="444"/>
                  <a:pt x="1424" y="482"/>
                </a:cubicBezTo>
                <a:cubicBezTo>
                  <a:pt x="1393" y="529"/>
                  <a:pt x="1378" y="584"/>
                  <a:pt x="1378" y="640"/>
                </a:cubicBezTo>
                <a:lnTo>
                  <a:pt x="1378" y="741"/>
                </a:lnTo>
                <a:cubicBezTo>
                  <a:pt x="1378" y="751"/>
                  <a:pt x="1387" y="760"/>
                  <a:pt x="1397" y="760"/>
                </a:cubicBezTo>
                <a:cubicBezTo>
                  <a:pt x="1408" y="760"/>
                  <a:pt x="1417" y="751"/>
                  <a:pt x="1417" y="741"/>
                </a:cubicBezTo>
                <a:lnTo>
                  <a:pt x="1417" y="640"/>
                </a:lnTo>
                <a:cubicBezTo>
                  <a:pt x="1417" y="592"/>
                  <a:pt x="1431" y="544"/>
                  <a:pt x="1457" y="503"/>
                </a:cubicBezTo>
                <a:cubicBezTo>
                  <a:pt x="1485" y="458"/>
                  <a:pt x="1499" y="407"/>
                  <a:pt x="1495" y="355"/>
                </a:cubicBezTo>
                <a:close/>
              </a:path>
            </a:pathLst>
          </a:custGeom>
          <a:solidFill>
            <a:schemeClr val="bg1"/>
          </a:solidFill>
          <a:ln>
            <a:noFill/>
          </a:ln>
          <a:effectLst/>
        </p:spPr>
        <p:txBody>
          <a:bodyPr wrap="none" anchor="ctr"/>
          <a:lstStyle/>
          <a:p>
            <a:endParaRPr lang="en-US" dirty="0">
              <a:latin typeface="Poppins" panose="00000500000000000000" pitchFamily="2" charset="0"/>
            </a:endParaRPr>
          </a:p>
        </p:txBody>
      </p:sp>
    </p:spTree>
    <p:extLst>
      <p:ext uri="{BB962C8B-B14F-4D97-AF65-F5344CB8AC3E}">
        <p14:creationId xmlns:p14="http://schemas.microsoft.com/office/powerpoint/2010/main" val="3059003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89">
            <a:extLst>
              <a:ext uri="{FF2B5EF4-FFF2-40B4-BE49-F238E27FC236}">
                <a16:creationId xmlns:a16="http://schemas.microsoft.com/office/drawing/2014/main" id="{609D9A71-C441-4A28-A34D-2800AB86DCD0}"/>
              </a:ext>
            </a:extLst>
          </p:cNvPr>
          <p:cNvSpPr txBox="1"/>
          <p:nvPr/>
        </p:nvSpPr>
        <p:spPr>
          <a:xfrm>
            <a:off x="6171909" y="1261629"/>
            <a:ext cx="6097678" cy="551048"/>
          </a:xfrm>
          <a:prstGeom prst="rect">
            <a:avLst/>
          </a:prstGeom>
          <a:noFill/>
        </p:spPr>
        <p:txBody>
          <a:bodyPr wrap="square" rtlCol="0" anchor="b">
            <a:spAutoFit/>
          </a:bodyPr>
          <a:lstStyle/>
          <a:p>
            <a:pPr>
              <a:lnSpc>
                <a:spcPts val="3500"/>
              </a:lnSpc>
            </a:pPr>
            <a:r>
              <a:rPr lang="es-NI" sz="3400" b="1" spc="-30" dirty="0">
                <a:solidFill>
                  <a:schemeClr val="tx2"/>
                </a:solidFill>
                <a:latin typeface="Poppins" panose="00000500000000000000" pitchFamily="2" charset="0"/>
                <a:cs typeface="Poppins" panose="00000500000000000000" pitchFamily="2" charset="0"/>
              </a:rPr>
              <a:t>TITLE 01</a:t>
            </a:r>
            <a:endParaRPr lang="en-US" sz="3400" b="1" spc="-30" dirty="0">
              <a:solidFill>
                <a:schemeClr val="tx2"/>
              </a:solidFill>
              <a:latin typeface="Poppins" panose="00000500000000000000" pitchFamily="2" charset="0"/>
              <a:cs typeface="Poppins" panose="00000500000000000000" pitchFamily="2" charset="0"/>
            </a:endParaRPr>
          </a:p>
        </p:txBody>
      </p:sp>
      <p:sp>
        <p:nvSpPr>
          <p:cNvPr id="92" name="TextBox 91">
            <a:extLst>
              <a:ext uri="{FF2B5EF4-FFF2-40B4-BE49-F238E27FC236}">
                <a16:creationId xmlns:a16="http://schemas.microsoft.com/office/drawing/2014/main" id="{5871177C-BF48-4ADB-BB82-F9370CF7F9DC}"/>
              </a:ext>
            </a:extLst>
          </p:cNvPr>
          <p:cNvSpPr txBox="1"/>
          <p:nvPr/>
        </p:nvSpPr>
        <p:spPr>
          <a:xfrm>
            <a:off x="6171909" y="1876468"/>
            <a:ext cx="8926324" cy="967573"/>
          </a:xfrm>
          <a:prstGeom prst="rect">
            <a:avLst/>
          </a:prstGeom>
          <a:noFill/>
        </p:spPr>
        <p:txBody>
          <a:bodyPr wrap="square" rtlCol="0">
            <a:spAutoFit/>
          </a:bodyPr>
          <a:lstStyle/>
          <a:p>
            <a:pPr>
              <a:lnSpc>
                <a:spcPts val="3500"/>
              </a:lnSpc>
            </a:pPr>
            <a:r>
              <a:rPr lang="en-US" sz="2500" spc="-70" dirty="0">
                <a:latin typeface="Poppins" panose="00000500000000000000" pitchFamily="2" charset="0"/>
                <a:cs typeface="Poppins" panose="00000500000000000000" pitchFamily="2" charset="0"/>
              </a:rPr>
              <a:t>You can achieve anything you set your mind to—just put in the effort. Now go out there and present like a pro!</a:t>
            </a:r>
          </a:p>
        </p:txBody>
      </p:sp>
      <p:sp>
        <p:nvSpPr>
          <p:cNvPr id="94" name="TextBox 93">
            <a:extLst>
              <a:ext uri="{FF2B5EF4-FFF2-40B4-BE49-F238E27FC236}">
                <a16:creationId xmlns:a16="http://schemas.microsoft.com/office/drawing/2014/main" id="{AC56F8F8-28FB-433B-9E51-CA83C1A1060F}"/>
              </a:ext>
            </a:extLst>
          </p:cNvPr>
          <p:cNvSpPr txBox="1"/>
          <p:nvPr/>
        </p:nvSpPr>
        <p:spPr>
          <a:xfrm>
            <a:off x="6171909" y="3585729"/>
            <a:ext cx="6097678" cy="551048"/>
          </a:xfrm>
          <a:prstGeom prst="rect">
            <a:avLst/>
          </a:prstGeom>
          <a:noFill/>
        </p:spPr>
        <p:txBody>
          <a:bodyPr wrap="square" rtlCol="0" anchor="b">
            <a:spAutoFit/>
          </a:bodyPr>
          <a:lstStyle/>
          <a:p>
            <a:pPr>
              <a:lnSpc>
                <a:spcPts val="3500"/>
              </a:lnSpc>
            </a:pPr>
            <a:r>
              <a:rPr lang="es-NI" sz="3400" b="1" spc="-30" dirty="0">
                <a:solidFill>
                  <a:schemeClr val="tx2"/>
                </a:solidFill>
                <a:latin typeface="Poppins" panose="00000500000000000000" pitchFamily="2" charset="0"/>
                <a:cs typeface="Poppins" panose="00000500000000000000" pitchFamily="2" charset="0"/>
              </a:rPr>
              <a:t>TITLE 02</a:t>
            </a:r>
            <a:endParaRPr lang="en-US" sz="3400" b="1" spc="-30" dirty="0">
              <a:solidFill>
                <a:schemeClr val="tx2"/>
              </a:solidFill>
              <a:latin typeface="Poppins" panose="00000500000000000000" pitchFamily="2" charset="0"/>
              <a:cs typeface="Poppins" panose="00000500000000000000" pitchFamily="2" charset="0"/>
            </a:endParaRPr>
          </a:p>
        </p:txBody>
      </p:sp>
      <p:sp>
        <p:nvSpPr>
          <p:cNvPr id="96" name="TextBox 95">
            <a:extLst>
              <a:ext uri="{FF2B5EF4-FFF2-40B4-BE49-F238E27FC236}">
                <a16:creationId xmlns:a16="http://schemas.microsoft.com/office/drawing/2014/main" id="{94FC9A7B-C357-4ABC-A11C-6AB190FE3FAF}"/>
              </a:ext>
            </a:extLst>
          </p:cNvPr>
          <p:cNvSpPr txBox="1"/>
          <p:nvPr/>
        </p:nvSpPr>
        <p:spPr>
          <a:xfrm>
            <a:off x="6171909" y="4200568"/>
            <a:ext cx="8926324" cy="967573"/>
          </a:xfrm>
          <a:prstGeom prst="rect">
            <a:avLst/>
          </a:prstGeom>
          <a:noFill/>
        </p:spPr>
        <p:txBody>
          <a:bodyPr wrap="square" rtlCol="0">
            <a:spAutoFit/>
          </a:bodyPr>
          <a:lstStyle/>
          <a:p>
            <a:pPr>
              <a:lnSpc>
                <a:spcPts val="3500"/>
              </a:lnSpc>
            </a:pPr>
            <a:r>
              <a:rPr lang="en-US" sz="2500" spc="-70" dirty="0">
                <a:latin typeface="Poppins" panose="00000500000000000000" pitchFamily="2" charset="0"/>
                <a:cs typeface="Poppins" panose="00000500000000000000" pitchFamily="2" charset="0"/>
              </a:rPr>
              <a:t>You can achieve anything you set your mind to—just put in the effort. Now go out there and present like a pro!</a:t>
            </a:r>
          </a:p>
        </p:txBody>
      </p:sp>
      <p:sp>
        <p:nvSpPr>
          <p:cNvPr id="98" name="TextBox 97">
            <a:extLst>
              <a:ext uri="{FF2B5EF4-FFF2-40B4-BE49-F238E27FC236}">
                <a16:creationId xmlns:a16="http://schemas.microsoft.com/office/drawing/2014/main" id="{5B8CCD83-F4F0-4496-829C-63520645FEFA}"/>
              </a:ext>
            </a:extLst>
          </p:cNvPr>
          <p:cNvSpPr txBox="1"/>
          <p:nvPr/>
        </p:nvSpPr>
        <p:spPr>
          <a:xfrm>
            <a:off x="6171909" y="5933276"/>
            <a:ext cx="6097678" cy="551048"/>
          </a:xfrm>
          <a:prstGeom prst="rect">
            <a:avLst/>
          </a:prstGeom>
          <a:noFill/>
        </p:spPr>
        <p:txBody>
          <a:bodyPr wrap="square" rtlCol="0" anchor="b">
            <a:spAutoFit/>
          </a:bodyPr>
          <a:lstStyle/>
          <a:p>
            <a:pPr>
              <a:lnSpc>
                <a:spcPts val="3500"/>
              </a:lnSpc>
            </a:pPr>
            <a:r>
              <a:rPr lang="es-NI" sz="3400" b="1" spc="-30" dirty="0">
                <a:solidFill>
                  <a:schemeClr val="tx2"/>
                </a:solidFill>
                <a:latin typeface="Poppins" panose="00000500000000000000" pitchFamily="2" charset="0"/>
                <a:cs typeface="Poppins" panose="00000500000000000000" pitchFamily="2" charset="0"/>
              </a:rPr>
              <a:t>TITLE 03</a:t>
            </a:r>
            <a:endParaRPr lang="en-US" sz="3400" b="1" spc="-30" dirty="0">
              <a:solidFill>
                <a:schemeClr val="tx2"/>
              </a:solidFill>
              <a:latin typeface="Poppins" panose="00000500000000000000" pitchFamily="2" charset="0"/>
              <a:cs typeface="Poppins" panose="00000500000000000000" pitchFamily="2" charset="0"/>
            </a:endParaRPr>
          </a:p>
        </p:txBody>
      </p:sp>
      <p:sp>
        <p:nvSpPr>
          <p:cNvPr id="100" name="TextBox 99">
            <a:extLst>
              <a:ext uri="{FF2B5EF4-FFF2-40B4-BE49-F238E27FC236}">
                <a16:creationId xmlns:a16="http://schemas.microsoft.com/office/drawing/2014/main" id="{3EA543C1-8516-405B-AA1A-72F2751A1005}"/>
              </a:ext>
            </a:extLst>
          </p:cNvPr>
          <p:cNvSpPr txBox="1"/>
          <p:nvPr/>
        </p:nvSpPr>
        <p:spPr>
          <a:xfrm>
            <a:off x="6171909" y="6548115"/>
            <a:ext cx="8926324" cy="967573"/>
          </a:xfrm>
          <a:prstGeom prst="rect">
            <a:avLst/>
          </a:prstGeom>
          <a:noFill/>
        </p:spPr>
        <p:txBody>
          <a:bodyPr wrap="square" rtlCol="0">
            <a:spAutoFit/>
          </a:bodyPr>
          <a:lstStyle/>
          <a:p>
            <a:pPr>
              <a:lnSpc>
                <a:spcPts val="3500"/>
              </a:lnSpc>
            </a:pPr>
            <a:r>
              <a:rPr lang="en-US" sz="2500" spc="-70" dirty="0">
                <a:latin typeface="Poppins" panose="00000500000000000000" pitchFamily="2" charset="0"/>
                <a:cs typeface="Poppins" panose="00000500000000000000" pitchFamily="2" charset="0"/>
              </a:rPr>
              <a:t>You can achieve anything you set your mind to—just put in the effort. Now go out there and present like a pro!</a:t>
            </a:r>
          </a:p>
        </p:txBody>
      </p:sp>
      <p:sp>
        <p:nvSpPr>
          <p:cNvPr id="102" name="TextBox 101">
            <a:extLst>
              <a:ext uri="{FF2B5EF4-FFF2-40B4-BE49-F238E27FC236}">
                <a16:creationId xmlns:a16="http://schemas.microsoft.com/office/drawing/2014/main" id="{AFF49DF9-EE92-4435-AB53-FF7FBD6D389A}"/>
              </a:ext>
            </a:extLst>
          </p:cNvPr>
          <p:cNvSpPr txBox="1"/>
          <p:nvPr/>
        </p:nvSpPr>
        <p:spPr>
          <a:xfrm>
            <a:off x="6171909" y="10609019"/>
            <a:ext cx="6097678" cy="551048"/>
          </a:xfrm>
          <a:prstGeom prst="rect">
            <a:avLst/>
          </a:prstGeom>
          <a:noFill/>
        </p:spPr>
        <p:txBody>
          <a:bodyPr wrap="square" rtlCol="0" anchor="b">
            <a:spAutoFit/>
          </a:bodyPr>
          <a:lstStyle/>
          <a:p>
            <a:pPr>
              <a:lnSpc>
                <a:spcPts val="3500"/>
              </a:lnSpc>
            </a:pPr>
            <a:r>
              <a:rPr lang="es-NI" sz="3400" b="1" spc="-30" dirty="0">
                <a:solidFill>
                  <a:schemeClr val="tx2"/>
                </a:solidFill>
                <a:latin typeface="Poppins" panose="00000500000000000000" pitchFamily="2" charset="0"/>
                <a:cs typeface="Poppins" panose="00000500000000000000" pitchFamily="2" charset="0"/>
              </a:rPr>
              <a:t>TITLE 05</a:t>
            </a:r>
            <a:endParaRPr lang="en-US" sz="3400" b="1" spc="-30" dirty="0">
              <a:solidFill>
                <a:schemeClr val="tx2"/>
              </a:solidFill>
              <a:latin typeface="Poppins" panose="00000500000000000000" pitchFamily="2" charset="0"/>
              <a:cs typeface="Poppins" panose="00000500000000000000" pitchFamily="2" charset="0"/>
            </a:endParaRPr>
          </a:p>
        </p:txBody>
      </p:sp>
      <p:sp>
        <p:nvSpPr>
          <p:cNvPr id="104" name="TextBox 103">
            <a:extLst>
              <a:ext uri="{FF2B5EF4-FFF2-40B4-BE49-F238E27FC236}">
                <a16:creationId xmlns:a16="http://schemas.microsoft.com/office/drawing/2014/main" id="{39BF2987-645D-4C9F-9227-493FC7BA2C00}"/>
              </a:ext>
            </a:extLst>
          </p:cNvPr>
          <p:cNvSpPr txBox="1"/>
          <p:nvPr/>
        </p:nvSpPr>
        <p:spPr>
          <a:xfrm>
            <a:off x="6171909" y="11223858"/>
            <a:ext cx="8926324" cy="967573"/>
          </a:xfrm>
          <a:prstGeom prst="rect">
            <a:avLst/>
          </a:prstGeom>
          <a:noFill/>
        </p:spPr>
        <p:txBody>
          <a:bodyPr wrap="square" rtlCol="0">
            <a:spAutoFit/>
          </a:bodyPr>
          <a:lstStyle/>
          <a:p>
            <a:pPr>
              <a:lnSpc>
                <a:spcPts val="3500"/>
              </a:lnSpc>
            </a:pPr>
            <a:r>
              <a:rPr lang="en-US" sz="2500" spc="-70" dirty="0">
                <a:latin typeface="Poppins" panose="00000500000000000000" pitchFamily="2" charset="0"/>
                <a:cs typeface="Poppins" panose="00000500000000000000" pitchFamily="2" charset="0"/>
              </a:rPr>
              <a:t>You can achieve anything you set your mind to—just put in the effort. Now go out there and present like a pro!</a:t>
            </a:r>
          </a:p>
        </p:txBody>
      </p:sp>
      <p:sp>
        <p:nvSpPr>
          <p:cNvPr id="106" name="TextBox 105">
            <a:extLst>
              <a:ext uri="{FF2B5EF4-FFF2-40B4-BE49-F238E27FC236}">
                <a16:creationId xmlns:a16="http://schemas.microsoft.com/office/drawing/2014/main" id="{5A4C4AE1-0223-4353-8015-C86EA9BF8229}"/>
              </a:ext>
            </a:extLst>
          </p:cNvPr>
          <p:cNvSpPr txBox="1"/>
          <p:nvPr/>
        </p:nvSpPr>
        <p:spPr>
          <a:xfrm>
            <a:off x="6171909" y="8259717"/>
            <a:ext cx="6097678" cy="551048"/>
          </a:xfrm>
          <a:prstGeom prst="rect">
            <a:avLst/>
          </a:prstGeom>
          <a:noFill/>
        </p:spPr>
        <p:txBody>
          <a:bodyPr wrap="square" rtlCol="0" anchor="b">
            <a:spAutoFit/>
          </a:bodyPr>
          <a:lstStyle/>
          <a:p>
            <a:pPr>
              <a:lnSpc>
                <a:spcPts val="3500"/>
              </a:lnSpc>
            </a:pPr>
            <a:r>
              <a:rPr lang="es-NI" sz="3400" b="1" spc="-30" dirty="0">
                <a:solidFill>
                  <a:schemeClr val="tx2"/>
                </a:solidFill>
                <a:latin typeface="Poppins" panose="00000500000000000000" pitchFamily="2" charset="0"/>
                <a:cs typeface="Poppins" panose="00000500000000000000" pitchFamily="2" charset="0"/>
              </a:rPr>
              <a:t>TITLE 04</a:t>
            </a:r>
            <a:endParaRPr lang="en-US" sz="3400" b="1" spc="-30" dirty="0">
              <a:solidFill>
                <a:schemeClr val="tx2"/>
              </a:solidFill>
              <a:latin typeface="Poppins" panose="00000500000000000000" pitchFamily="2" charset="0"/>
              <a:cs typeface="Poppins" panose="00000500000000000000" pitchFamily="2" charset="0"/>
            </a:endParaRPr>
          </a:p>
        </p:txBody>
      </p:sp>
      <p:sp>
        <p:nvSpPr>
          <p:cNvPr id="108" name="TextBox 107">
            <a:extLst>
              <a:ext uri="{FF2B5EF4-FFF2-40B4-BE49-F238E27FC236}">
                <a16:creationId xmlns:a16="http://schemas.microsoft.com/office/drawing/2014/main" id="{43968D84-FD37-49AA-898E-EFE8FE2BADDC}"/>
              </a:ext>
            </a:extLst>
          </p:cNvPr>
          <p:cNvSpPr txBox="1"/>
          <p:nvPr/>
        </p:nvSpPr>
        <p:spPr>
          <a:xfrm>
            <a:off x="6171909" y="8874556"/>
            <a:ext cx="8926324" cy="967573"/>
          </a:xfrm>
          <a:prstGeom prst="rect">
            <a:avLst/>
          </a:prstGeom>
          <a:noFill/>
        </p:spPr>
        <p:txBody>
          <a:bodyPr wrap="square" rtlCol="0">
            <a:spAutoFit/>
          </a:bodyPr>
          <a:lstStyle/>
          <a:p>
            <a:pPr>
              <a:lnSpc>
                <a:spcPts val="3500"/>
              </a:lnSpc>
            </a:pPr>
            <a:r>
              <a:rPr lang="en-US" sz="2500" spc="-70" dirty="0">
                <a:latin typeface="Poppins" panose="00000500000000000000" pitchFamily="2" charset="0"/>
                <a:cs typeface="Poppins" panose="00000500000000000000" pitchFamily="2" charset="0"/>
              </a:rPr>
              <a:t>You can achieve anything you set your mind to—just put in the effort. Now go out there and present like a pro!</a:t>
            </a:r>
          </a:p>
        </p:txBody>
      </p:sp>
      <p:sp>
        <p:nvSpPr>
          <p:cNvPr id="112" name="TextBox 111">
            <a:extLst>
              <a:ext uri="{FF2B5EF4-FFF2-40B4-BE49-F238E27FC236}">
                <a16:creationId xmlns:a16="http://schemas.microsoft.com/office/drawing/2014/main" id="{0995F0BB-8425-4E5C-9E03-86B800C18338}"/>
              </a:ext>
            </a:extLst>
          </p:cNvPr>
          <p:cNvSpPr txBox="1"/>
          <p:nvPr/>
        </p:nvSpPr>
        <p:spPr>
          <a:xfrm>
            <a:off x="1531483" y="1432494"/>
            <a:ext cx="2039074" cy="1355499"/>
          </a:xfrm>
          <a:prstGeom prst="rect">
            <a:avLst/>
          </a:prstGeom>
          <a:noFill/>
        </p:spPr>
        <p:txBody>
          <a:bodyPr wrap="square" rtlCol="0" anchor="b">
            <a:spAutoFit/>
          </a:bodyPr>
          <a:lstStyle/>
          <a:p>
            <a:pPr algn="ctr">
              <a:lnSpc>
                <a:spcPts val="9400"/>
              </a:lnSpc>
            </a:pPr>
            <a:r>
              <a:rPr lang="en-US" sz="10000" b="1" spc="-330" dirty="0">
                <a:solidFill>
                  <a:schemeClr val="accent1"/>
                </a:solidFill>
                <a:latin typeface="Poppins" panose="00000500000000000000" pitchFamily="2" charset="0"/>
                <a:cs typeface="Poppins" panose="00000500000000000000" pitchFamily="2" charset="0"/>
              </a:rPr>
              <a:t>01</a:t>
            </a:r>
          </a:p>
        </p:txBody>
      </p:sp>
      <p:sp>
        <p:nvSpPr>
          <p:cNvPr id="113" name="TextBox 112">
            <a:extLst>
              <a:ext uri="{FF2B5EF4-FFF2-40B4-BE49-F238E27FC236}">
                <a16:creationId xmlns:a16="http://schemas.microsoft.com/office/drawing/2014/main" id="{4EF8AA7D-0B53-4A4C-BFEC-E2D2BEC110BD}"/>
              </a:ext>
            </a:extLst>
          </p:cNvPr>
          <p:cNvSpPr txBox="1"/>
          <p:nvPr/>
        </p:nvSpPr>
        <p:spPr>
          <a:xfrm>
            <a:off x="1531483" y="3812642"/>
            <a:ext cx="2039074" cy="1355499"/>
          </a:xfrm>
          <a:prstGeom prst="rect">
            <a:avLst/>
          </a:prstGeom>
          <a:noFill/>
        </p:spPr>
        <p:txBody>
          <a:bodyPr wrap="square" rtlCol="0" anchor="b">
            <a:spAutoFit/>
          </a:bodyPr>
          <a:lstStyle/>
          <a:p>
            <a:pPr algn="ctr">
              <a:lnSpc>
                <a:spcPts val="9400"/>
              </a:lnSpc>
            </a:pPr>
            <a:r>
              <a:rPr lang="en-US" sz="10000" b="1" spc="-330" dirty="0">
                <a:solidFill>
                  <a:schemeClr val="accent2"/>
                </a:solidFill>
                <a:latin typeface="Poppins" panose="00000500000000000000" pitchFamily="2" charset="0"/>
                <a:cs typeface="Poppins" panose="00000500000000000000" pitchFamily="2" charset="0"/>
              </a:rPr>
              <a:t>02</a:t>
            </a:r>
          </a:p>
        </p:txBody>
      </p:sp>
      <p:sp>
        <p:nvSpPr>
          <p:cNvPr id="114" name="TextBox 113">
            <a:extLst>
              <a:ext uri="{FF2B5EF4-FFF2-40B4-BE49-F238E27FC236}">
                <a16:creationId xmlns:a16="http://schemas.microsoft.com/office/drawing/2014/main" id="{C1585FE3-3EF8-4AA0-A05D-DAB0822140AB}"/>
              </a:ext>
            </a:extLst>
          </p:cNvPr>
          <p:cNvSpPr txBox="1"/>
          <p:nvPr/>
        </p:nvSpPr>
        <p:spPr>
          <a:xfrm>
            <a:off x="1531483" y="6160189"/>
            <a:ext cx="2039074" cy="1355499"/>
          </a:xfrm>
          <a:prstGeom prst="rect">
            <a:avLst/>
          </a:prstGeom>
          <a:noFill/>
        </p:spPr>
        <p:txBody>
          <a:bodyPr wrap="square" rtlCol="0" anchor="b">
            <a:spAutoFit/>
          </a:bodyPr>
          <a:lstStyle/>
          <a:p>
            <a:pPr algn="ctr">
              <a:lnSpc>
                <a:spcPts val="9400"/>
              </a:lnSpc>
            </a:pPr>
            <a:r>
              <a:rPr lang="en-US" sz="10000" b="1" spc="-330" dirty="0">
                <a:solidFill>
                  <a:schemeClr val="accent3"/>
                </a:solidFill>
                <a:latin typeface="Poppins" panose="00000500000000000000" pitchFamily="2" charset="0"/>
                <a:cs typeface="Poppins" panose="00000500000000000000" pitchFamily="2" charset="0"/>
              </a:rPr>
              <a:t>03</a:t>
            </a:r>
          </a:p>
        </p:txBody>
      </p:sp>
      <p:sp>
        <p:nvSpPr>
          <p:cNvPr id="115" name="TextBox 114">
            <a:extLst>
              <a:ext uri="{FF2B5EF4-FFF2-40B4-BE49-F238E27FC236}">
                <a16:creationId xmlns:a16="http://schemas.microsoft.com/office/drawing/2014/main" id="{0319A600-7572-41B8-9C27-3CACFF94865B}"/>
              </a:ext>
            </a:extLst>
          </p:cNvPr>
          <p:cNvSpPr txBox="1"/>
          <p:nvPr/>
        </p:nvSpPr>
        <p:spPr>
          <a:xfrm>
            <a:off x="1531483" y="8525344"/>
            <a:ext cx="2039074" cy="1355499"/>
          </a:xfrm>
          <a:prstGeom prst="rect">
            <a:avLst/>
          </a:prstGeom>
          <a:noFill/>
        </p:spPr>
        <p:txBody>
          <a:bodyPr wrap="square" rtlCol="0" anchor="b">
            <a:spAutoFit/>
          </a:bodyPr>
          <a:lstStyle/>
          <a:p>
            <a:pPr algn="ctr">
              <a:lnSpc>
                <a:spcPts val="9400"/>
              </a:lnSpc>
            </a:pPr>
            <a:r>
              <a:rPr lang="en-US" sz="10000" b="1" spc="-330" dirty="0">
                <a:solidFill>
                  <a:schemeClr val="accent4"/>
                </a:solidFill>
                <a:latin typeface="Poppins" panose="00000500000000000000" pitchFamily="2" charset="0"/>
                <a:cs typeface="Poppins" panose="00000500000000000000" pitchFamily="2" charset="0"/>
              </a:rPr>
              <a:t>04</a:t>
            </a:r>
          </a:p>
        </p:txBody>
      </p:sp>
      <p:sp>
        <p:nvSpPr>
          <p:cNvPr id="116" name="TextBox 115">
            <a:extLst>
              <a:ext uri="{FF2B5EF4-FFF2-40B4-BE49-F238E27FC236}">
                <a16:creationId xmlns:a16="http://schemas.microsoft.com/office/drawing/2014/main" id="{3B01F087-5552-48D8-947C-9EC02C935D7F}"/>
              </a:ext>
            </a:extLst>
          </p:cNvPr>
          <p:cNvSpPr txBox="1"/>
          <p:nvPr/>
        </p:nvSpPr>
        <p:spPr>
          <a:xfrm>
            <a:off x="1531483" y="10889866"/>
            <a:ext cx="2039074" cy="1355499"/>
          </a:xfrm>
          <a:prstGeom prst="rect">
            <a:avLst/>
          </a:prstGeom>
          <a:noFill/>
        </p:spPr>
        <p:txBody>
          <a:bodyPr wrap="square" rtlCol="0" anchor="b">
            <a:spAutoFit/>
          </a:bodyPr>
          <a:lstStyle/>
          <a:p>
            <a:pPr algn="ctr">
              <a:lnSpc>
                <a:spcPts val="9400"/>
              </a:lnSpc>
            </a:pPr>
            <a:r>
              <a:rPr lang="en-US" sz="10000" b="1" spc="-330" dirty="0">
                <a:solidFill>
                  <a:schemeClr val="accent5"/>
                </a:solidFill>
                <a:latin typeface="Poppins" panose="00000500000000000000" pitchFamily="2" charset="0"/>
                <a:cs typeface="Poppins" panose="00000500000000000000" pitchFamily="2" charset="0"/>
              </a:rPr>
              <a:t>05</a:t>
            </a:r>
          </a:p>
        </p:txBody>
      </p:sp>
      <p:sp>
        <p:nvSpPr>
          <p:cNvPr id="117" name="Arrow: Chevron 116">
            <a:extLst>
              <a:ext uri="{FF2B5EF4-FFF2-40B4-BE49-F238E27FC236}">
                <a16:creationId xmlns:a16="http://schemas.microsoft.com/office/drawing/2014/main" id="{F5A2728B-92CB-469A-96FC-A09F05402A1F}"/>
              </a:ext>
            </a:extLst>
          </p:cNvPr>
          <p:cNvSpPr/>
          <p:nvPr/>
        </p:nvSpPr>
        <p:spPr>
          <a:xfrm flipH="1">
            <a:off x="3833114" y="1085850"/>
            <a:ext cx="1762760" cy="2038350"/>
          </a:xfrm>
          <a:prstGeom prst="chevron">
            <a:avLst>
              <a:gd name="adj" fmla="val 338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Poppins" panose="00000500000000000000" pitchFamily="2" charset="0"/>
            </a:endParaRPr>
          </a:p>
        </p:txBody>
      </p:sp>
      <p:sp>
        <p:nvSpPr>
          <p:cNvPr id="118" name="Arrow: Chevron 117">
            <a:extLst>
              <a:ext uri="{FF2B5EF4-FFF2-40B4-BE49-F238E27FC236}">
                <a16:creationId xmlns:a16="http://schemas.microsoft.com/office/drawing/2014/main" id="{0B46E8B6-AB3E-4E54-B952-3D3CE731EACD}"/>
              </a:ext>
            </a:extLst>
          </p:cNvPr>
          <p:cNvSpPr/>
          <p:nvPr/>
        </p:nvSpPr>
        <p:spPr>
          <a:xfrm flipH="1">
            <a:off x="3833114" y="3420110"/>
            <a:ext cx="1762760" cy="2038350"/>
          </a:xfrm>
          <a:prstGeom prst="chevron">
            <a:avLst>
              <a:gd name="adj" fmla="val 338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Poppins" panose="00000500000000000000" pitchFamily="2" charset="0"/>
            </a:endParaRPr>
          </a:p>
        </p:txBody>
      </p:sp>
      <p:sp>
        <p:nvSpPr>
          <p:cNvPr id="119" name="Arrow: Chevron 118">
            <a:extLst>
              <a:ext uri="{FF2B5EF4-FFF2-40B4-BE49-F238E27FC236}">
                <a16:creationId xmlns:a16="http://schemas.microsoft.com/office/drawing/2014/main" id="{ED4E54BD-E09C-4CBD-BE12-9428D299E9E1}"/>
              </a:ext>
            </a:extLst>
          </p:cNvPr>
          <p:cNvSpPr/>
          <p:nvPr/>
        </p:nvSpPr>
        <p:spPr>
          <a:xfrm flipH="1">
            <a:off x="3833114" y="5758180"/>
            <a:ext cx="1762760" cy="2038350"/>
          </a:xfrm>
          <a:prstGeom prst="chevron">
            <a:avLst>
              <a:gd name="adj" fmla="val 338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Poppins" panose="00000500000000000000" pitchFamily="2" charset="0"/>
            </a:endParaRPr>
          </a:p>
        </p:txBody>
      </p:sp>
      <p:sp>
        <p:nvSpPr>
          <p:cNvPr id="120" name="Arrow: Chevron 119">
            <a:extLst>
              <a:ext uri="{FF2B5EF4-FFF2-40B4-BE49-F238E27FC236}">
                <a16:creationId xmlns:a16="http://schemas.microsoft.com/office/drawing/2014/main" id="{AF86F185-E7A1-4B5C-B094-4F36263131BF}"/>
              </a:ext>
            </a:extLst>
          </p:cNvPr>
          <p:cNvSpPr/>
          <p:nvPr/>
        </p:nvSpPr>
        <p:spPr>
          <a:xfrm flipH="1">
            <a:off x="3833114" y="8096250"/>
            <a:ext cx="1762760" cy="2038350"/>
          </a:xfrm>
          <a:prstGeom prst="chevron">
            <a:avLst>
              <a:gd name="adj" fmla="val 338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Poppins" panose="00000500000000000000" pitchFamily="2" charset="0"/>
            </a:endParaRPr>
          </a:p>
        </p:txBody>
      </p:sp>
      <p:sp>
        <p:nvSpPr>
          <p:cNvPr id="121" name="Arrow: Chevron 120">
            <a:extLst>
              <a:ext uri="{FF2B5EF4-FFF2-40B4-BE49-F238E27FC236}">
                <a16:creationId xmlns:a16="http://schemas.microsoft.com/office/drawing/2014/main" id="{E1E9E58A-E237-4791-95A0-1E65DDED2D5D}"/>
              </a:ext>
            </a:extLst>
          </p:cNvPr>
          <p:cNvSpPr/>
          <p:nvPr/>
        </p:nvSpPr>
        <p:spPr>
          <a:xfrm flipH="1">
            <a:off x="3833114" y="10426700"/>
            <a:ext cx="1762760" cy="2038350"/>
          </a:xfrm>
          <a:prstGeom prst="chevron">
            <a:avLst>
              <a:gd name="adj" fmla="val 338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Poppins" panose="00000500000000000000" pitchFamily="2" charset="0"/>
            </a:endParaRPr>
          </a:p>
        </p:txBody>
      </p:sp>
      <p:sp>
        <p:nvSpPr>
          <p:cNvPr id="2" name="Oval 1">
            <a:extLst>
              <a:ext uri="{FF2B5EF4-FFF2-40B4-BE49-F238E27FC236}">
                <a16:creationId xmlns:a16="http://schemas.microsoft.com/office/drawing/2014/main" id="{C0A37323-5AEA-7A84-3BFD-316E019039A3}"/>
              </a:ext>
            </a:extLst>
          </p:cNvPr>
          <p:cNvSpPr/>
          <p:nvPr/>
        </p:nvSpPr>
        <p:spPr>
          <a:xfrm>
            <a:off x="15222684" y="1433829"/>
            <a:ext cx="1690371" cy="1690371"/>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Graphic 2" descr="Checkmark with solid fill">
            <a:extLst>
              <a:ext uri="{FF2B5EF4-FFF2-40B4-BE49-F238E27FC236}">
                <a16:creationId xmlns:a16="http://schemas.microsoft.com/office/drawing/2014/main" id="{01CBA113-4B69-5D78-07EC-A6F82047B6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355261" y="1521613"/>
            <a:ext cx="1425215" cy="1425215"/>
          </a:xfrm>
          <a:prstGeom prst="rect">
            <a:avLst/>
          </a:prstGeom>
        </p:spPr>
      </p:pic>
      <p:sp>
        <p:nvSpPr>
          <p:cNvPr id="7" name="Oval 6">
            <a:extLst>
              <a:ext uri="{FF2B5EF4-FFF2-40B4-BE49-F238E27FC236}">
                <a16:creationId xmlns:a16="http://schemas.microsoft.com/office/drawing/2014/main" id="{A889F222-4417-6C4C-E695-089E32E35645}"/>
              </a:ext>
            </a:extLst>
          </p:cNvPr>
          <p:cNvSpPr/>
          <p:nvPr/>
        </p:nvSpPr>
        <p:spPr>
          <a:xfrm>
            <a:off x="15222684" y="3852976"/>
            <a:ext cx="1690371" cy="1690371"/>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Graphic 7" descr="Checkmark with solid fill">
            <a:extLst>
              <a:ext uri="{FF2B5EF4-FFF2-40B4-BE49-F238E27FC236}">
                <a16:creationId xmlns:a16="http://schemas.microsoft.com/office/drawing/2014/main" id="{ABEAB421-0D4B-CD8E-A8E5-48FBDF3AA5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355261" y="3940760"/>
            <a:ext cx="1425215" cy="1425215"/>
          </a:xfrm>
          <a:prstGeom prst="rect">
            <a:avLst/>
          </a:prstGeom>
        </p:spPr>
      </p:pic>
      <p:sp>
        <p:nvSpPr>
          <p:cNvPr id="9" name="Oval 8">
            <a:extLst>
              <a:ext uri="{FF2B5EF4-FFF2-40B4-BE49-F238E27FC236}">
                <a16:creationId xmlns:a16="http://schemas.microsoft.com/office/drawing/2014/main" id="{575F3FA0-E4D5-88F9-B441-ACCB73395506}"/>
              </a:ext>
            </a:extLst>
          </p:cNvPr>
          <p:cNvSpPr/>
          <p:nvPr/>
        </p:nvSpPr>
        <p:spPr>
          <a:xfrm>
            <a:off x="15222684" y="6272123"/>
            <a:ext cx="1690371" cy="1690371"/>
          </a:xfrm>
          <a:prstGeom prst="ellipse">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Graphic 9" descr="Checkmark with solid fill">
            <a:extLst>
              <a:ext uri="{FF2B5EF4-FFF2-40B4-BE49-F238E27FC236}">
                <a16:creationId xmlns:a16="http://schemas.microsoft.com/office/drawing/2014/main" id="{5AFEBFC7-EE15-531B-1814-85DA6B4F70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355261" y="6359907"/>
            <a:ext cx="1425215" cy="1425215"/>
          </a:xfrm>
          <a:prstGeom prst="rect">
            <a:avLst/>
          </a:prstGeom>
        </p:spPr>
      </p:pic>
      <p:sp>
        <p:nvSpPr>
          <p:cNvPr id="11" name="Oval 10">
            <a:extLst>
              <a:ext uri="{FF2B5EF4-FFF2-40B4-BE49-F238E27FC236}">
                <a16:creationId xmlns:a16="http://schemas.microsoft.com/office/drawing/2014/main" id="{3646E03E-566E-E850-824A-A821CA20C21B}"/>
              </a:ext>
            </a:extLst>
          </p:cNvPr>
          <p:cNvSpPr/>
          <p:nvPr/>
        </p:nvSpPr>
        <p:spPr>
          <a:xfrm>
            <a:off x="15222684" y="8367844"/>
            <a:ext cx="1690371" cy="1690371"/>
          </a:xfrm>
          <a:prstGeom prst="ellipse">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 name="Graphic 11" descr="Checkmark with solid fill">
            <a:extLst>
              <a:ext uri="{FF2B5EF4-FFF2-40B4-BE49-F238E27FC236}">
                <a16:creationId xmlns:a16="http://schemas.microsoft.com/office/drawing/2014/main" id="{86C5B3C9-F74D-D371-B280-0C9F493F6A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355261" y="8455628"/>
            <a:ext cx="1425215" cy="1425215"/>
          </a:xfrm>
          <a:prstGeom prst="rect">
            <a:avLst/>
          </a:prstGeom>
        </p:spPr>
      </p:pic>
      <p:sp>
        <p:nvSpPr>
          <p:cNvPr id="13" name="Oval 12">
            <a:extLst>
              <a:ext uri="{FF2B5EF4-FFF2-40B4-BE49-F238E27FC236}">
                <a16:creationId xmlns:a16="http://schemas.microsoft.com/office/drawing/2014/main" id="{94D67DD7-23FC-DD13-7375-449E8B413ED1}"/>
              </a:ext>
            </a:extLst>
          </p:cNvPr>
          <p:cNvSpPr/>
          <p:nvPr/>
        </p:nvSpPr>
        <p:spPr>
          <a:xfrm>
            <a:off x="15222684" y="10802082"/>
            <a:ext cx="1690371" cy="1690371"/>
          </a:xfrm>
          <a:prstGeom prst="ellipse">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4" name="Graphic 13" descr="Checkmark with solid fill">
            <a:extLst>
              <a:ext uri="{FF2B5EF4-FFF2-40B4-BE49-F238E27FC236}">
                <a16:creationId xmlns:a16="http://schemas.microsoft.com/office/drawing/2014/main" id="{4FCF7C82-534E-F10C-0E1E-E1F256595F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355261" y="10889866"/>
            <a:ext cx="1425215" cy="1425215"/>
          </a:xfrm>
          <a:prstGeom prst="rect">
            <a:avLst/>
          </a:prstGeom>
        </p:spPr>
      </p:pic>
      <p:pic>
        <p:nvPicPr>
          <p:cNvPr id="16" name="Picture 15" descr="A person holding a computer&#10;&#10;Description automatically generated">
            <a:extLst>
              <a:ext uri="{FF2B5EF4-FFF2-40B4-BE49-F238E27FC236}">
                <a16:creationId xmlns:a16="http://schemas.microsoft.com/office/drawing/2014/main" id="{5F62A058-9413-D840-BCE4-871D586C417F}"/>
              </a:ext>
            </a:extLst>
          </p:cNvPr>
          <p:cNvPicPr>
            <a:picLocks noChangeAspect="1"/>
          </p:cNvPicPr>
          <p:nvPr/>
        </p:nvPicPr>
        <p:blipFill>
          <a:blip r:embed="rId4">
            <a:extLst>
              <a:ext uri="{28A0092B-C50C-407E-A947-70E740481C1C}">
                <a14:useLocalDpi xmlns:a14="http://schemas.microsoft.com/office/drawing/2010/main" val="0"/>
              </a:ext>
            </a:extLst>
          </a:blip>
          <a:srcRect l="52827" r="23520"/>
          <a:stretch/>
        </p:blipFill>
        <p:spPr>
          <a:xfrm flipH="1">
            <a:off x="18564446" y="-1"/>
            <a:ext cx="5751255" cy="13681635"/>
          </a:xfrm>
          <a:prstGeom prst="rect">
            <a:avLst/>
          </a:prstGeom>
        </p:spPr>
      </p:pic>
    </p:spTree>
    <p:extLst>
      <p:ext uri="{BB962C8B-B14F-4D97-AF65-F5344CB8AC3E}">
        <p14:creationId xmlns:p14="http://schemas.microsoft.com/office/powerpoint/2010/main" val="3553100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reeform 64">
            <a:extLst>
              <a:ext uri="{FF2B5EF4-FFF2-40B4-BE49-F238E27FC236}">
                <a16:creationId xmlns:a16="http://schemas.microsoft.com/office/drawing/2014/main" id="{05C196EA-9AE2-4E2A-8F4F-BA3156D2933D}"/>
              </a:ext>
            </a:extLst>
          </p:cNvPr>
          <p:cNvSpPr>
            <a:spLocks noChangeArrowheads="1"/>
          </p:cNvSpPr>
          <p:nvPr/>
        </p:nvSpPr>
        <p:spPr bwMode="auto">
          <a:xfrm>
            <a:off x="13373199" y="3356254"/>
            <a:ext cx="6090685" cy="2754362"/>
          </a:xfrm>
          <a:custGeom>
            <a:avLst/>
            <a:gdLst>
              <a:gd name="T0" fmla="*/ 548122 w 6740"/>
              <a:gd name="T1" fmla="*/ 0 h 3047"/>
              <a:gd name="T2" fmla="*/ 548122 w 6740"/>
              <a:gd name="T3" fmla="*/ 0 h 3047"/>
              <a:gd name="T4" fmla="*/ 0 w 6740"/>
              <a:gd name="T5" fmla="*/ 548662 h 3047"/>
              <a:gd name="T6" fmla="*/ 0 w 6740"/>
              <a:gd name="T7" fmla="*/ 548662 h 3047"/>
              <a:gd name="T8" fmla="*/ 548122 w 6740"/>
              <a:gd name="T9" fmla="*/ 1096603 h 3047"/>
              <a:gd name="T10" fmla="*/ 2425340 w 6740"/>
              <a:gd name="T11" fmla="*/ 1096603 h 3047"/>
              <a:gd name="T12" fmla="*/ 2000663 w 6740"/>
              <a:gd name="T13" fmla="*/ 0 h 3047"/>
              <a:gd name="T14" fmla="*/ 548122 w 6740"/>
              <a:gd name="T15" fmla="*/ 0 h 30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40" h="3047">
                <a:moveTo>
                  <a:pt x="1523" y="0"/>
                </a:moveTo>
                <a:lnTo>
                  <a:pt x="1523" y="0"/>
                </a:lnTo>
                <a:cubicBezTo>
                  <a:pt x="685" y="0"/>
                  <a:pt x="0" y="686"/>
                  <a:pt x="0" y="1524"/>
                </a:cubicBezTo>
                <a:cubicBezTo>
                  <a:pt x="0" y="2360"/>
                  <a:pt x="685" y="3046"/>
                  <a:pt x="1523" y="3046"/>
                </a:cubicBezTo>
                <a:lnTo>
                  <a:pt x="6739" y="3046"/>
                </a:lnTo>
                <a:lnTo>
                  <a:pt x="5559" y="0"/>
                </a:lnTo>
                <a:lnTo>
                  <a:pt x="1523" y="0"/>
                </a:lnTo>
              </a:path>
            </a:pathLst>
          </a:custGeom>
          <a:solidFill>
            <a:schemeClr val="accent4"/>
          </a:solidFill>
          <a:ln>
            <a:noFill/>
          </a:ln>
          <a:effectLst/>
        </p:spPr>
        <p:txBody>
          <a:bodyPr wrap="none" anchor="ctr"/>
          <a:lstStyle/>
          <a:p>
            <a:endParaRPr lang="en-US" dirty="0">
              <a:latin typeface="Poppins" panose="00000500000000000000" pitchFamily="2" charset="0"/>
            </a:endParaRPr>
          </a:p>
        </p:txBody>
      </p:sp>
      <p:sp>
        <p:nvSpPr>
          <p:cNvPr id="95" name="Freeform 65">
            <a:extLst>
              <a:ext uri="{FF2B5EF4-FFF2-40B4-BE49-F238E27FC236}">
                <a16:creationId xmlns:a16="http://schemas.microsoft.com/office/drawing/2014/main" id="{A5696A77-BCAC-45C8-8CE7-E705FD511959}"/>
              </a:ext>
            </a:extLst>
          </p:cNvPr>
          <p:cNvSpPr>
            <a:spLocks noChangeArrowheads="1"/>
          </p:cNvSpPr>
          <p:nvPr/>
        </p:nvSpPr>
        <p:spPr bwMode="auto">
          <a:xfrm>
            <a:off x="2594920" y="3332338"/>
            <a:ext cx="6090685" cy="2754362"/>
          </a:xfrm>
          <a:custGeom>
            <a:avLst/>
            <a:gdLst>
              <a:gd name="T0" fmla="*/ 548122 w 6740"/>
              <a:gd name="T1" fmla="*/ 0 h 3047"/>
              <a:gd name="T2" fmla="*/ 548122 w 6740"/>
              <a:gd name="T3" fmla="*/ 0 h 3047"/>
              <a:gd name="T4" fmla="*/ 0 w 6740"/>
              <a:gd name="T5" fmla="*/ 548662 h 3047"/>
              <a:gd name="T6" fmla="*/ 0 w 6740"/>
              <a:gd name="T7" fmla="*/ 548662 h 3047"/>
              <a:gd name="T8" fmla="*/ 548122 w 6740"/>
              <a:gd name="T9" fmla="*/ 1096603 h 3047"/>
              <a:gd name="T10" fmla="*/ 2425340 w 6740"/>
              <a:gd name="T11" fmla="*/ 1096603 h 3047"/>
              <a:gd name="T12" fmla="*/ 2000663 w 6740"/>
              <a:gd name="T13" fmla="*/ 0 h 3047"/>
              <a:gd name="T14" fmla="*/ 548122 w 6740"/>
              <a:gd name="T15" fmla="*/ 0 h 30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40" h="3047">
                <a:moveTo>
                  <a:pt x="1523" y="0"/>
                </a:moveTo>
                <a:lnTo>
                  <a:pt x="1523" y="0"/>
                </a:lnTo>
                <a:cubicBezTo>
                  <a:pt x="686" y="0"/>
                  <a:pt x="0" y="686"/>
                  <a:pt x="0" y="1524"/>
                </a:cubicBezTo>
                <a:cubicBezTo>
                  <a:pt x="0" y="2361"/>
                  <a:pt x="686" y="3046"/>
                  <a:pt x="1523" y="3046"/>
                </a:cubicBezTo>
                <a:lnTo>
                  <a:pt x="6739" y="3046"/>
                </a:lnTo>
                <a:lnTo>
                  <a:pt x="5559" y="0"/>
                </a:lnTo>
                <a:lnTo>
                  <a:pt x="1523" y="0"/>
                </a:lnTo>
              </a:path>
            </a:pathLst>
          </a:custGeom>
          <a:solidFill>
            <a:schemeClr val="accent1"/>
          </a:solidFill>
          <a:ln>
            <a:noFill/>
          </a:ln>
          <a:effectLst/>
        </p:spPr>
        <p:txBody>
          <a:bodyPr wrap="none" anchor="ctr"/>
          <a:lstStyle/>
          <a:p>
            <a:endParaRPr lang="en-US" dirty="0">
              <a:latin typeface="Poppins" panose="00000500000000000000" pitchFamily="2" charset="0"/>
            </a:endParaRPr>
          </a:p>
        </p:txBody>
      </p:sp>
      <p:sp>
        <p:nvSpPr>
          <p:cNvPr id="97" name="Freeform 66">
            <a:extLst>
              <a:ext uri="{FF2B5EF4-FFF2-40B4-BE49-F238E27FC236}">
                <a16:creationId xmlns:a16="http://schemas.microsoft.com/office/drawing/2014/main" id="{0804E28E-7CF0-4312-A14A-4EA7853C2777}"/>
              </a:ext>
            </a:extLst>
          </p:cNvPr>
          <p:cNvSpPr>
            <a:spLocks noChangeArrowheads="1"/>
          </p:cNvSpPr>
          <p:nvPr/>
        </p:nvSpPr>
        <p:spPr bwMode="auto">
          <a:xfrm>
            <a:off x="7824618" y="3332338"/>
            <a:ext cx="3256602" cy="2754362"/>
          </a:xfrm>
          <a:custGeom>
            <a:avLst/>
            <a:gdLst>
              <a:gd name="T0" fmla="*/ 748234 w 3602"/>
              <a:gd name="T1" fmla="*/ 0 h 3047"/>
              <a:gd name="T2" fmla="*/ 603484 w 3602"/>
              <a:gd name="T3" fmla="*/ 0 h 3047"/>
              <a:gd name="T4" fmla="*/ 144750 w 3602"/>
              <a:gd name="T5" fmla="*/ 0 h 3047"/>
              <a:gd name="T6" fmla="*/ 0 w 3602"/>
              <a:gd name="T7" fmla="*/ 0 h 3047"/>
              <a:gd name="T8" fmla="*/ 424887 w 3602"/>
              <a:gd name="T9" fmla="*/ 1096603 h 3047"/>
              <a:gd name="T10" fmla="*/ 569637 w 3602"/>
              <a:gd name="T11" fmla="*/ 1096603 h 3047"/>
              <a:gd name="T12" fmla="*/ 603484 w 3602"/>
              <a:gd name="T13" fmla="*/ 1096603 h 3047"/>
              <a:gd name="T14" fmla="*/ 748234 w 3602"/>
              <a:gd name="T15" fmla="*/ 1096603 h 3047"/>
              <a:gd name="T16" fmla="*/ 748234 w 3602"/>
              <a:gd name="T17" fmla="*/ 1096603 h 3047"/>
              <a:gd name="T18" fmla="*/ 1296627 w 3602"/>
              <a:gd name="T19" fmla="*/ 548662 h 3047"/>
              <a:gd name="T20" fmla="*/ 1296627 w 3602"/>
              <a:gd name="T21" fmla="*/ 548662 h 3047"/>
              <a:gd name="T22" fmla="*/ 748234 w 3602"/>
              <a:gd name="T23" fmla="*/ 0 h 30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02" h="3047">
                <a:moveTo>
                  <a:pt x="2078" y="0"/>
                </a:moveTo>
                <a:lnTo>
                  <a:pt x="1676" y="0"/>
                </a:lnTo>
                <a:lnTo>
                  <a:pt x="402" y="0"/>
                </a:lnTo>
                <a:lnTo>
                  <a:pt x="0" y="0"/>
                </a:lnTo>
                <a:lnTo>
                  <a:pt x="1180" y="3046"/>
                </a:lnTo>
                <a:lnTo>
                  <a:pt x="1582" y="3046"/>
                </a:lnTo>
                <a:lnTo>
                  <a:pt x="1676" y="3046"/>
                </a:lnTo>
                <a:lnTo>
                  <a:pt x="2078" y="3046"/>
                </a:lnTo>
                <a:cubicBezTo>
                  <a:pt x="2916" y="3046"/>
                  <a:pt x="3601" y="2361"/>
                  <a:pt x="3601" y="1524"/>
                </a:cubicBezTo>
                <a:cubicBezTo>
                  <a:pt x="3601" y="686"/>
                  <a:pt x="2916" y="0"/>
                  <a:pt x="2078" y="0"/>
                </a:cubicBezTo>
              </a:path>
            </a:pathLst>
          </a:custGeom>
          <a:solidFill>
            <a:schemeClr val="accent6">
              <a:lumMod val="50000"/>
            </a:schemeClr>
          </a:solidFill>
          <a:ln>
            <a:noFill/>
          </a:ln>
          <a:effectLst/>
        </p:spPr>
        <p:txBody>
          <a:bodyPr wrap="none" anchor="ctr"/>
          <a:lstStyle/>
          <a:p>
            <a:endParaRPr lang="en-US" dirty="0">
              <a:latin typeface="Poppins" panose="00000500000000000000" pitchFamily="2" charset="0"/>
            </a:endParaRPr>
          </a:p>
        </p:txBody>
      </p:sp>
      <p:sp>
        <p:nvSpPr>
          <p:cNvPr id="99" name="Freeform 67">
            <a:extLst>
              <a:ext uri="{FF2B5EF4-FFF2-40B4-BE49-F238E27FC236}">
                <a16:creationId xmlns:a16="http://schemas.microsoft.com/office/drawing/2014/main" id="{D0B0C789-73CD-4C14-9FBD-4527F27ABBF1}"/>
              </a:ext>
            </a:extLst>
          </p:cNvPr>
          <p:cNvSpPr>
            <a:spLocks noChangeArrowheads="1"/>
          </p:cNvSpPr>
          <p:nvPr/>
        </p:nvSpPr>
        <p:spPr bwMode="auto">
          <a:xfrm>
            <a:off x="18531148" y="3332338"/>
            <a:ext cx="3256602" cy="2754362"/>
          </a:xfrm>
          <a:custGeom>
            <a:avLst/>
            <a:gdLst>
              <a:gd name="T0" fmla="*/ 748026 w 3603"/>
              <a:gd name="T1" fmla="*/ 0 h 3047"/>
              <a:gd name="T2" fmla="*/ 603317 w 3603"/>
              <a:gd name="T3" fmla="*/ 0 h 3047"/>
              <a:gd name="T4" fmla="*/ 145070 w 3603"/>
              <a:gd name="T5" fmla="*/ 0 h 3047"/>
              <a:gd name="T6" fmla="*/ 0 w 3603"/>
              <a:gd name="T7" fmla="*/ 0 h 3047"/>
              <a:gd name="T8" fmla="*/ 425130 w 3603"/>
              <a:gd name="T9" fmla="*/ 1096603 h 3047"/>
              <a:gd name="T10" fmla="*/ 569839 w 3603"/>
              <a:gd name="T11" fmla="*/ 1096603 h 3047"/>
              <a:gd name="T12" fmla="*/ 603317 w 3603"/>
              <a:gd name="T13" fmla="*/ 1096603 h 3047"/>
              <a:gd name="T14" fmla="*/ 748026 w 3603"/>
              <a:gd name="T15" fmla="*/ 1096603 h 3047"/>
              <a:gd name="T16" fmla="*/ 748026 w 3603"/>
              <a:gd name="T17" fmla="*/ 1096603 h 3047"/>
              <a:gd name="T18" fmla="*/ 1296627 w 3603"/>
              <a:gd name="T19" fmla="*/ 548662 h 3047"/>
              <a:gd name="T20" fmla="*/ 1296627 w 3603"/>
              <a:gd name="T21" fmla="*/ 548662 h 3047"/>
              <a:gd name="T22" fmla="*/ 748026 w 3603"/>
              <a:gd name="T23" fmla="*/ 0 h 30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03" h="3047">
                <a:moveTo>
                  <a:pt x="2078" y="0"/>
                </a:moveTo>
                <a:lnTo>
                  <a:pt x="1676" y="0"/>
                </a:lnTo>
                <a:lnTo>
                  <a:pt x="403" y="0"/>
                </a:lnTo>
                <a:lnTo>
                  <a:pt x="0" y="0"/>
                </a:lnTo>
                <a:lnTo>
                  <a:pt x="1181" y="3046"/>
                </a:lnTo>
                <a:lnTo>
                  <a:pt x="1583" y="3046"/>
                </a:lnTo>
                <a:lnTo>
                  <a:pt x="1676" y="3046"/>
                </a:lnTo>
                <a:lnTo>
                  <a:pt x="2078" y="3046"/>
                </a:lnTo>
                <a:cubicBezTo>
                  <a:pt x="2916" y="3046"/>
                  <a:pt x="3602" y="2361"/>
                  <a:pt x="3602" y="1524"/>
                </a:cubicBezTo>
                <a:cubicBezTo>
                  <a:pt x="3602" y="686"/>
                  <a:pt x="2916" y="0"/>
                  <a:pt x="2078" y="0"/>
                </a:cubicBezTo>
              </a:path>
            </a:pathLst>
          </a:custGeom>
          <a:solidFill>
            <a:schemeClr val="accent6">
              <a:lumMod val="50000"/>
            </a:schemeClr>
          </a:solidFill>
          <a:ln>
            <a:noFill/>
          </a:ln>
          <a:effectLst/>
        </p:spPr>
        <p:txBody>
          <a:bodyPr wrap="none" anchor="ctr"/>
          <a:lstStyle/>
          <a:p>
            <a:endParaRPr lang="en-US" dirty="0">
              <a:latin typeface="Poppins" panose="00000500000000000000" pitchFamily="2" charset="0"/>
            </a:endParaRPr>
          </a:p>
        </p:txBody>
      </p:sp>
      <p:sp>
        <p:nvSpPr>
          <p:cNvPr id="101" name="Freeform: Shape 100">
            <a:extLst>
              <a:ext uri="{FF2B5EF4-FFF2-40B4-BE49-F238E27FC236}">
                <a16:creationId xmlns:a16="http://schemas.microsoft.com/office/drawing/2014/main" id="{D5914FB0-FB8A-4FE0-860C-B4DBAE8F0C67}"/>
              </a:ext>
            </a:extLst>
          </p:cNvPr>
          <p:cNvSpPr>
            <a:spLocks noChangeArrowheads="1"/>
          </p:cNvSpPr>
          <p:nvPr/>
        </p:nvSpPr>
        <p:spPr bwMode="auto">
          <a:xfrm>
            <a:off x="9000500" y="4115555"/>
            <a:ext cx="1382258" cy="1184986"/>
          </a:xfrm>
          <a:custGeom>
            <a:avLst/>
            <a:gdLst>
              <a:gd name="connsiteX0" fmla="*/ 1009416 w 1382258"/>
              <a:gd name="connsiteY0" fmla="*/ 874419 h 1184986"/>
              <a:gd name="connsiteX1" fmla="*/ 900182 w 1382258"/>
              <a:gd name="connsiteY1" fmla="*/ 983072 h 1184986"/>
              <a:gd name="connsiteX2" fmla="*/ 900182 w 1382258"/>
              <a:gd name="connsiteY2" fmla="*/ 1119794 h 1184986"/>
              <a:gd name="connsiteX3" fmla="*/ 929973 w 1382258"/>
              <a:gd name="connsiteY3" fmla="*/ 1148768 h 1184986"/>
              <a:gd name="connsiteX4" fmla="*/ 1317259 w 1382258"/>
              <a:gd name="connsiteY4" fmla="*/ 1148768 h 1184986"/>
              <a:gd name="connsiteX5" fmla="*/ 1346148 w 1382258"/>
              <a:gd name="connsiteY5" fmla="*/ 1119794 h 1184986"/>
              <a:gd name="connsiteX6" fmla="*/ 1346148 w 1382258"/>
              <a:gd name="connsiteY6" fmla="*/ 983072 h 1184986"/>
              <a:gd name="connsiteX7" fmla="*/ 1237816 w 1382258"/>
              <a:gd name="connsiteY7" fmla="*/ 874419 h 1184986"/>
              <a:gd name="connsiteX8" fmla="*/ 145092 w 1382258"/>
              <a:gd name="connsiteY8" fmla="*/ 874419 h 1184986"/>
              <a:gd name="connsiteX9" fmla="*/ 36048 w 1382258"/>
              <a:gd name="connsiteY9" fmla="*/ 983072 h 1184986"/>
              <a:gd name="connsiteX10" fmla="*/ 36048 w 1382258"/>
              <a:gd name="connsiteY10" fmla="*/ 1119794 h 1184986"/>
              <a:gd name="connsiteX11" fmla="*/ 64886 w 1382258"/>
              <a:gd name="connsiteY11" fmla="*/ 1148768 h 1184986"/>
              <a:gd name="connsiteX12" fmla="*/ 451499 w 1382258"/>
              <a:gd name="connsiteY12" fmla="*/ 1148768 h 1184986"/>
              <a:gd name="connsiteX13" fmla="*/ 480337 w 1382258"/>
              <a:gd name="connsiteY13" fmla="*/ 1119794 h 1184986"/>
              <a:gd name="connsiteX14" fmla="*/ 480337 w 1382258"/>
              <a:gd name="connsiteY14" fmla="*/ 983072 h 1184986"/>
              <a:gd name="connsiteX15" fmla="*/ 373095 w 1382258"/>
              <a:gd name="connsiteY15" fmla="*/ 874419 h 1184986"/>
              <a:gd name="connsiteX16" fmla="*/ 1009416 w 1382258"/>
              <a:gd name="connsiteY16" fmla="*/ 839106 h 1184986"/>
              <a:gd name="connsiteX17" fmla="*/ 1237816 w 1382258"/>
              <a:gd name="connsiteY17" fmla="*/ 839106 h 1184986"/>
              <a:gd name="connsiteX18" fmla="*/ 1382258 w 1382258"/>
              <a:gd name="connsiteY18" fmla="*/ 983072 h 1184986"/>
              <a:gd name="connsiteX19" fmla="*/ 1382258 w 1382258"/>
              <a:gd name="connsiteY19" fmla="*/ 1119794 h 1184986"/>
              <a:gd name="connsiteX20" fmla="*/ 1317259 w 1382258"/>
              <a:gd name="connsiteY20" fmla="*/ 1184986 h 1184986"/>
              <a:gd name="connsiteX21" fmla="*/ 929973 w 1382258"/>
              <a:gd name="connsiteY21" fmla="*/ 1184986 h 1184986"/>
              <a:gd name="connsiteX22" fmla="*/ 864974 w 1382258"/>
              <a:gd name="connsiteY22" fmla="*/ 1119794 h 1184986"/>
              <a:gd name="connsiteX23" fmla="*/ 864974 w 1382258"/>
              <a:gd name="connsiteY23" fmla="*/ 983072 h 1184986"/>
              <a:gd name="connsiteX24" fmla="*/ 1009416 w 1382258"/>
              <a:gd name="connsiteY24" fmla="*/ 839106 h 1184986"/>
              <a:gd name="connsiteX25" fmla="*/ 145092 w 1382258"/>
              <a:gd name="connsiteY25" fmla="*/ 839106 h 1184986"/>
              <a:gd name="connsiteX26" fmla="*/ 373095 w 1382258"/>
              <a:gd name="connsiteY26" fmla="*/ 839106 h 1184986"/>
              <a:gd name="connsiteX27" fmla="*/ 517286 w 1382258"/>
              <a:gd name="connsiteY27" fmla="*/ 983072 h 1184986"/>
              <a:gd name="connsiteX28" fmla="*/ 517286 w 1382258"/>
              <a:gd name="connsiteY28" fmla="*/ 1119794 h 1184986"/>
              <a:gd name="connsiteX29" fmla="*/ 451499 w 1382258"/>
              <a:gd name="connsiteY29" fmla="*/ 1184986 h 1184986"/>
              <a:gd name="connsiteX30" fmla="*/ 64886 w 1382258"/>
              <a:gd name="connsiteY30" fmla="*/ 1184986 h 1184986"/>
              <a:gd name="connsiteX31" fmla="*/ 0 w 1382258"/>
              <a:gd name="connsiteY31" fmla="*/ 1119794 h 1184986"/>
              <a:gd name="connsiteX32" fmla="*/ 0 w 1382258"/>
              <a:gd name="connsiteY32" fmla="*/ 983072 h 1184986"/>
              <a:gd name="connsiteX33" fmla="*/ 145092 w 1382258"/>
              <a:gd name="connsiteY33" fmla="*/ 839106 h 1184986"/>
              <a:gd name="connsiteX34" fmla="*/ 1124068 w 1382258"/>
              <a:gd name="connsiteY34" fmla="*/ 531451 h 1184986"/>
              <a:gd name="connsiteX35" fmla="*/ 1003861 w 1382258"/>
              <a:gd name="connsiteY35" fmla="*/ 651310 h 1184986"/>
              <a:gd name="connsiteX36" fmla="*/ 1124068 w 1382258"/>
              <a:gd name="connsiteY36" fmla="*/ 770268 h 1184986"/>
              <a:gd name="connsiteX37" fmla="*/ 1243371 w 1382258"/>
              <a:gd name="connsiteY37" fmla="*/ 651310 h 1184986"/>
              <a:gd name="connsiteX38" fmla="*/ 1124068 w 1382258"/>
              <a:gd name="connsiteY38" fmla="*/ 531451 h 1184986"/>
              <a:gd name="connsiteX39" fmla="*/ 258643 w 1382258"/>
              <a:gd name="connsiteY39" fmla="*/ 531451 h 1184986"/>
              <a:gd name="connsiteX40" fmla="*/ 139686 w 1382258"/>
              <a:gd name="connsiteY40" fmla="*/ 651310 h 1184986"/>
              <a:gd name="connsiteX41" fmla="*/ 258643 w 1382258"/>
              <a:gd name="connsiteY41" fmla="*/ 770268 h 1184986"/>
              <a:gd name="connsiteX42" fmla="*/ 377601 w 1382258"/>
              <a:gd name="connsiteY42" fmla="*/ 651310 h 1184986"/>
              <a:gd name="connsiteX43" fmla="*/ 258643 w 1382258"/>
              <a:gd name="connsiteY43" fmla="*/ 531451 h 1184986"/>
              <a:gd name="connsiteX44" fmla="*/ 1124068 w 1382258"/>
              <a:gd name="connsiteY44" fmla="*/ 496305 h 1184986"/>
              <a:gd name="connsiteX45" fmla="*/ 1278620 w 1382258"/>
              <a:gd name="connsiteY45" fmla="*/ 651310 h 1184986"/>
              <a:gd name="connsiteX46" fmla="*/ 1124068 w 1382258"/>
              <a:gd name="connsiteY46" fmla="*/ 806316 h 1184986"/>
              <a:gd name="connsiteX47" fmla="*/ 968612 w 1382258"/>
              <a:gd name="connsiteY47" fmla="*/ 651310 h 1184986"/>
              <a:gd name="connsiteX48" fmla="*/ 1124068 w 1382258"/>
              <a:gd name="connsiteY48" fmla="*/ 496305 h 1184986"/>
              <a:gd name="connsiteX49" fmla="*/ 258643 w 1382258"/>
              <a:gd name="connsiteY49" fmla="*/ 496305 h 1184986"/>
              <a:gd name="connsiteX50" fmla="*/ 413649 w 1382258"/>
              <a:gd name="connsiteY50" fmla="*/ 651310 h 1184986"/>
              <a:gd name="connsiteX51" fmla="*/ 258643 w 1382258"/>
              <a:gd name="connsiteY51" fmla="*/ 806316 h 1184986"/>
              <a:gd name="connsiteX52" fmla="*/ 103638 w 1382258"/>
              <a:gd name="connsiteY52" fmla="*/ 651310 h 1184986"/>
              <a:gd name="connsiteX53" fmla="*/ 258643 w 1382258"/>
              <a:gd name="connsiteY53" fmla="*/ 496305 h 1184986"/>
              <a:gd name="connsiteX54" fmla="*/ 705113 w 1382258"/>
              <a:gd name="connsiteY54" fmla="*/ 156843 h 1184986"/>
              <a:gd name="connsiteX55" fmla="*/ 378265 w 1382258"/>
              <a:gd name="connsiteY55" fmla="*/ 197445 h 1184986"/>
              <a:gd name="connsiteX56" fmla="*/ 332089 w 1382258"/>
              <a:gd name="connsiteY56" fmla="*/ 249775 h 1184986"/>
              <a:gd name="connsiteX57" fmla="*/ 332089 w 1382258"/>
              <a:gd name="connsiteY57" fmla="*/ 360752 h 1184986"/>
              <a:gd name="connsiteX58" fmla="*/ 384602 w 1382258"/>
              <a:gd name="connsiteY58" fmla="*/ 413984 h 1184986"/>
              <a:gd name="connsiteX59" fmla="*/ 394562 w 1382258"/>
              <a:gd name="connsiteY59" fmla="*/ 413984 h 1184986"/>
              <a:gd name="connsiteX60" fmla="*/ 410859 w 1382258"/>
              <a:gd name="connsiteY60" fmla="*/ 423909 h 1184986"/>
              <a:gd name="connsiteX61" fmla="*/ 440737 w 1382258"/>
              <a:gd name="connsiteY61" fmla="*/ 483457 h 1184986"/>
              <a:gd name="connsiteX62" fmla="*/ 505020 w 1382258"/>
              <a:gd name="connsiteY62" fmla="*/ 419398 h 1184986"/>
              <a:gd name="connsiteX63" fmla="*/ 517696 w 1382258"/>
              <a:gd name="connsiteY63" fmla="*/ 413984 h 1184986"/>
              <a:gd name="connsiteX64" fmla="*/ 896152 w 1382258"/>
              <a:gd name="connsiteY64" fmla="*/ 413984 h 1184986"/>
              <a:gd name="connsiteX65" fmla="*/ 949570 w 1382258"/>
              <a:gd name="connsiteY65" fmla="*/ 360752 h 1184986"/>
              <a:gd name="connsiteX66" fmla="*/ 949570 w 1382258"/>
              <a:gd name="connsiteY66" fmla="*/ 359849 h 1184986"/>
              <a:gd name="connsiteX67" fmla="*/ 776639 w 1382258"/>
              <a:gd name="connsiteY67" fmla="*/ 359849 h 1184986"/>
              <a:gd name="connsiteX68" fmla="*/ 705113 w 1382258"/>
              <a:gd name="connsiteY68" fmla="*/ 268722 h 1184986"/>
              <a:gd name="connsiteX69" fmla="*/ 776639 w 1382258"/>
              <a:gd name="connsiteY69" fmla="*/ 35040 h 1184986"/>
              <a:gd name="connsiteX70" fmla="*/ 759437 w 1382258"/>
              <a:gd name="connsiteY70" fmla="*/ 42258 h 1184986"/>
              <a:gd name="connsiteX71" fmla="*/ 740424 w 1382258"/>
              <a:gd name="connsiteY71" fmla="*/ 90077 h 1184986"/>
              <a:gd name="connsiteX72" fmla="*/ 740424 w 1382258"/>
              <a:gd name="connsiteY72" fmla="*/ 268722 h 1184986"/>
              <a:gd name="connsiteX73" fmla="*/ 776639 w 1382258"/>
              <a:gd name="connsiteY73" fmla="*/ 323759 h 1184986"/>
              <a:gd name="connsiteX74" fmla="*/ 1062745 w 1382258"/>
              <a:gd name="connsiteY74" fmla="*/ 323759 h 1184986"/>
              <a:gd name="connsiteX75" fmla="*/ 1077231 w 1382258"/>
              <a:gd name="connsiteY75" fmla="*/ 331880 h 1184986"/>
              <a:gd name="connsiteX76" fmla="*/ 1118880 w 1382258"/>
              <a:gd name="connsiteY76" fmla="*/ 387819 h 1184986"/>
              <a:gd name="connsiteX77" fmla="*/ 1137893 w 1382258"/>
              <a:gd name="connsiteY77" fmla="*/ 335489 h 1184986"/>
              <a:gd name="connsiteX78" fmla="*/ 1156001 w 1382258"/>
              <a:gd name="connsiteY78" fmla="*/ 323759 h 1184986"/>
              <a:gd name="connsiteX79" fmla="*/ 1163244 w 1382258"/>
              <a:gd name="connsiteY79" fmla="*/ 323759 h 1184986"/>
              <a:gd name="connsiteX80" fmla="*/ 1199460 w 1382258"/>
              <a:gd name="connsiteY80" fmla="*/ 268722 h 1184986"/>
              <a:gd name="connsiteX81" fmla="*/ 1199460 w 1382258"/>
              <a:gd name="connsiteY81" fmla="*/ 155941 h 1184986"/>
              <a:gd name="connsiteX82" fmla="*/ 1166866 w 1382258"/>
              <a:gd name="connsiteY82" fmla="*/ 100904 h 1184986"/>
              <a:gd name="connsiteX83" fmla="*/ 780261 w 1382258"/>
              <a:gd name="connsiteY83" fmla="*/ 35942 h 1184986"/>
              <a:gd name="connsiteX84" fmla="*/ 776639 w 1382258"/>
              <a:gd name="connsiteY84" fmla="*/ 35040 h 1184986"/>
              <a:gd name="connsiteX85" fmla="*/ 785693 w 1382258"/>
              <a:gd name="connsiteY85" fmla="*/ 755 h 1184986"/>
              <a:gd name="connsiteX86" fmla="*/ 1173204 w 1382258"/>
              <a:gd name="connsiteY86" fmla="*/ 65716 h 1184986"/>
              <a:gd name="connsiteX87" fmla="*/ 1234771 w 1382258"/>
              <a:gd name="connsiteY87" fmla="*/ 155941 h 1184986"/>
              <a:gd name="connsiteX88" fmla="*/ 1234771 w 1382258"/>
              <a:gd name="connsiteY88" fmla="*/ 268722 h 1184986"/>
              <a:gd name="connsiteX89" fmla="*/ 1167771 w 1382258"/>
              <a:gd name="connsiteY89" fmla="*/ 359849 h 1184986"/>
              <a:gd name="connsiteX90" fmla="*/ 1141515 w 1382258"/>
              <a:gd name="connsiteY90" fmla="*/ 432029 h 1184986"/>
              <a:gd name="connsiteX91" fmla="*/ 1127028 w 1382258"/>
              <a:gd name="connsiteY91" fmla="*/ 442856 h 1184986"/>
              <a:gd name="connsiteX92" fmla="*/ 1124312 w 1382258"/>
              <a:gd name="connsiteY92" fmla="*/ 442856 h 1184986"/>
              <a:gd name="connsiteX93" fmla="*/ 1109826 w 1382258"/>
              <a:gd name="connsiteY93" fmla="*/ 436540 h 1184986"/>
              <a:gd name="connsiteX94" fmla="*/ 1053691 w 1382258"/>
              <a:gd name="connsiteY94" fmla="*/ 359849 h 1184986"/>
              <a:gd name="connsiteX95" fmla="*/ 985786 w 1382258"/>
              <a:gd name="connsiteY95" fmla="*/ 359849 h 1184986"/>
              <a:gd name="connsiteX96" fmla="*/ 985786 w 1382258"/>
              <a:gd name="connsiteY96" fmla="*/ 360752 h 1184986"/>
              <a:gd name="connsiteX97" fmla="*/ 896152 w 1382258"/>
              <a:gd name="connsiteY97" fmla="*/ 450074 h 1184986"/>
              <a:gd name="connsiteX98" fmla="*/ 524939 w 1382258"/>
              <a:gd name="connsiteY98" fmla="*/ 450074 h 1184986"/>
              <a:gd name="connsiteX99" fmla="*/ 448886 w 1382258"/>
              <a:gd name="connsiteY99" fmla="*/ 525863 h 1184986"/>
              <a:gd name="connsiteX100" fmla="*/ 436210 w 1382258"/>
              <a:gd name="connsiteY100" fmla="*/ 531277 h 1184986"/>
              <a:gd name="connsiteX101" fmla="*/ 432588 w 1382258"/>
              <a:gd name="connsiteY101" fmla="*/ 531277 h 1184986"/>
              <a:gd name="connsiteX102" fmla="*/ 419913 w 1382258"/>
              <a:gd name="connsiteY102" fmla="*/ 521352 h 1184986"/>
              <a:gd name="connsiteX103" fmla="*/ 384602 w 1382258"/>
              <a:gd name="connsiteY103" fmla="*/ 450074 h 1184986"/>
              <a:gd name="connsiteX104" fmla="*/ 294968 w 1382258"/>
              <a:gd name="connsiteY104" fmla="*/ 360752 h 1184986"/>
              <a:gd name="connsiteX105" fmla="*/ 294968 w 1382258"/>
              <a:gd name="connsiteY105" fmla="*/ 249775 h 1184986"/>
              <a:gd name="connsiteX106" fmla="*/ 373738 w 1382258"/>
              <a:gd name="connsiteY106" fmla="*/ 162257 h 1184986"/>
              <a:gd name="connsiteX107" fmla="*/ 705113 w 1382258"/>
              <a:gd name="connsiteY107" fmla="*/ 120754 h 1184986"/>
              <a:gd name="connsiteX108" fmla="*/ 705113 w 1382258"/>
              <a:gd name="connsiteY108" fmla="*/ 90077 h 1184986"/>
              <a:gd name="connsiteX109" fmla="*/ 735897 w 1382258"/>
              <a:gd name="connsiteY109" fmla="*/ 15191 h 1184986"/>
              <a:gd name="connsiteX110" fmla="*/ 785693 w 1382258"/>
              <a:gd name="connsiteY110" fmla="*/ 755 h 118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382258" h="1184986">
                <a:moveTo>
                  <a:pt x="1009416" y="874419"/>
                </a:moveTo>
                <a:cubicBezTo>
                  <a:pt x="948931" y="874419"/>
                  <a:pt x="900182" y="923313"/>
                  <a:pt x="900182" y="983072"/>
                </a:cubicBezTo>
                <a:lnTo>
                  <a:pt x="900182" y="1119794"/>
                </a:lnTo>
                <a:cubicBezTo>
                  <a:pt x="900182" y="1135186"/>
                  <a:pt x="913723" y="1148768"/>
                  <a:pt x="929973" y="1148768"/>
                </a:cubicBezTo>
                <a:lnTo>
                  <a:pt x="1317259" y="1148768"/>
                </a:lnTo>
                <a:cubicBezTo>
                  <a:pt x="1332606" y="1148768"/>
                  <a:pt x="1346148" y="1135186"/>
                  <a:pt x="1346148" y="1119794"/>
                </a:cubicBezTo>
                <a:lnTo>
                  <a:pt x="1346148" y="983072"/>
                </a:lnTo>
                <a:cubicBezTo>
                  <a:pt x="1346148" y="923313"/>
                  <a:pt x="1297398" y="874419"/>
                  <a:pt x="1237816" y="874419"/>
                </a:cubicBezTo>
                <a:close/>
                <a:moveTo>
                  <a:pt x="145092" y="874419"/>
                </a:moveTo>
                <a:cubicBezTo>
                  <a:pt x="84712" y="874419"/>
                  <a:pt x="36048" y="923313"/>
                  <a:pt x="36048" y="983072"/>
                </a:cubicBezTo>
                <a:lnTo>
                  <a:pt x="36048" y="1119794"/>
                </a:lnTo>
                <a:cubicBezTo>
                  <a:pt x="36048" y="1135186"/>
                  <a:pt x="48665" y="1148768"/>
                  <a:pt x="64886" y="1148768"/>
                </a:cubicBezTo>
                <a:lnTo>
                  <a:pt x="451499" y="1148768"/>
                </a:lnTo>
                <a:cubicBezTo>
                  <a:pt x="467720" y="1148768"/>
                  <a:pt x="480337" y="1135186"/>
                  <a:pt x="480337" y="1119794"/>
                </a:cubicBezTo>
                <a:lnTo>
                  <a:pt x="480337" y="983072"/>
                </a:lnTo>
                <a:cubicBezTo>
                  <a:pt x="480337" y="923313"/>
                  <a:pt x="431672" y="874419"/>
                  <a:pt x="373095" y="874419"/>
                </a:cubicBezTo>
                <a:close/>
                <a:moveTo>
                  <a:pt x="1009416" y="839106"/>
                </a:moveTo>
                <a:lnTo>
                  <a:pt x="1237816" y="839106"/>
                </a:lnTo>
                <a:cubicBezTo>
                  <a:pt x="1317259" y="839106"/>
                  <a:pt x="1382258" y="903393"/>
                  <a:pt x="1382258" y="983072"/>
                </a:cubicBezTo>
                <a:lnTo>
                  <a:pt x="1382258" y="1119794"/>
                </a:lnTo>
                <a:cubicBezTo>
                  <a:pt x="1382258" y="1155106"/>
                  <a:pt x="1352467" y="1184986"/>
                  <a:pt x="1317259" y="1184986"/>
                </a:cubicBezTo>
                <a:lnTo>
                  <a:pt x="929973" y="1184986"/>
                </a:lnTo>
                <a:cubicBezTo>
                  <a:pt x="893862" y="1184986"/>
                  <a:pt x="864974" y="1155106"/>
                  <a:pt x="864974" y="1119794"/>
                </a:cubicBezTo>
                <a:lnTo>
                  <a:pt x="864974" y="983072"/>
                </a:lnTo>
                <a:cubicBezTo>
                  <a:pt x="864974" y="903393"/>
                  <a:pt x="929973" y="839106"/>
                  <a:pt x="1009416" y="839106"/>
                </a:cubicBezTo>
                <a:close/>
                <a:moveTo>
                  <a:pt x="145092" y="839106"/>
                </a:moveTo>
                <a:lnTo>
                  <a:pt x="373095" y="839106"/>
                </a:lnTo>
                <a:cubicBezTo>
                  <a:pt x="451499" y="839106"/>
                  <a:pt x="517286" y="903393"/>
                  <a:pt x="517286" y="983072"/>
                </a:cubicBezTo>
                <a:lnTo>
                  <a:pt x="517286" y="1119794"/>
                </a:lnTo>
                <a:cubicBezTo>
                  <a:pt x="517286" y="1155106"/>
                  <a:pt x="487546" y="1184986"/>
                  <a:pt x="451499" y="1184986"/>
                </a:cubicBezTo>
                <a:lnTo>
                  <a:pt x="64886" y="1184986"/>
                </a:lnTo>
                <a:cubicBezTo>
                  <a:pt x="28838" y="1184986"/>
                  <a:pt x="0" y="1155106"/>
                  <a:pt x="0" y="1119794"/>
                </a:cubicBezTo>
                <a:lnTo>
                  <a:pt x="0" y="983072"/>
                </a:lnTo>
                <a:cubicBezTo>
                  <a:pt x="0" y="903393"/>
                  <a:pt x="64886" y="839106"/>
                  <a:pt x="145092" y="839106"/>
                </a:cubicBezTo>
                <a:close/>
                <a:moveTo>
                  <a:pt x="1124068" y="531451"/>
                </a:moveTo>
                <a:cubicBezTo>
                  <a:pt x="1057186" y="531451"/>
                  <a:pt x="1003861" y="585523"/>
                  <a:pt x="1003861" y="651310"/>
                </a:cubicBezTo>
                <a:cubicBezTo>
                  <a:pt x="1003861" y="717097"/>
                  <a:pt x="1057186" y="770268"/>
                  <a:pt x="1124068" y="770268"/>
                </a:cubicBezTo>
                <a:cubicBezTo>
                  <a:pt x="1190046" y="770268"/>
                  <a:pt x="1243371" y="717097"/>
                  <a:pt x="1243371" y="651310"/>
                </a:cubicBezTo>
                <a:cubicBezTo>
                  <a:pt x="1243371" y="585523"/>
                  <a:pt x="1190046" y="531451"/>
                  <a:pt x="1124068" y="531451"/>
                </a:cubicBezTo>
                <a:close/>
                <a:moveTo>
                  <a:pt x="258643" y="531451"/>
                </a:moveTo>
                <a:cubicBezTo>
                  <a:pt x="192856" y="531451"/>
                  <a:pt x="139686" y="585523"/>
                  <a:pt x="139686" y="651310"/>
                </a:cubicBezTo>
                <a:cubicBezTo>
                  <a:pt x="139686" y="717097"/>
                  <a:pt x="192856" y="770268"/>
                  <a:pt x="258643" y="770268"/>
                </a:cubicBezTo>
                <a:cubicBezTo>
                  <a:pt x="323529" y="770268"/>
                  <a:pt x="377601" y="717097"/>
                  <a:pt x="377601" y="651310"/>
                </a:cubicBezTo>
                <a:cubicBezTo>
                  <a:pt x="377601" y="585523"/>
                  <a:pt x="323529" y="531451"/>
                  <a:pt x="258643" y="531451"/>
                </a:cubicBezTo>
                <a:close/>
                <a:moveTo>
                  <a:pt x="1124068" y="496305"/>
                </a:moveTo>
                <a:cubicBezTo>
                  <a:pt x="1209930" y="496305"/>
                  <a:pt x="1278620" y="565697"/>
                  <a:pt x="1278620" y="651310"/>
                </a:cubicBezTo>
                <a:cubicBezTo>
                  <a:pt x="1278620" y="736924"/>
                  <a:pt x="1209930" y="806316"/>
                  <a:pt x="1124068" y="806316"/>
                </a:cubicBezTo>
                <a:cubicBezTo>
                  <a:pt x="1037302" y="806316"/>
                  <a:pt x="968612" y="736924"/>
                  <a:pt x="968612" y="651310"/>
                </a:cubicBezTo>
                <a:cubicBezTo>
                  <a:pt x="968612" y="565697"/>
                  <a:pt x="1037302" y="496305"/>
                  <a:pt x="1124068" y="496305"/>
                </a:cubicBezTo>
                <a:close/>
                <a:moveTo>
                  <a:pt x="258643" y="496305"/>
                </a:moveTo>
                <a:cubicBezTo>
                  <a:pt x="343356" y="496305"/>
                  <a:pt x="413649" y="565697"/>
                  <a:pt x="413649" y="651310"/>
                </a:cubicBezTo>
                <a:cubicBezTo>
                  <a:pt x="413649" y="736924"/>
                  <a:pt x="343356" y="806316"/>
                  <a:pt x="258643" y="806316"/>
                </a:cubicBezTo>
                <a:cubicBezTo>
                  <a:pt x="173030" y="806316"/>
                  <a:pt x="103638" y="736924"/>
                  <a:pt x="103638" y="651310"/>
                </a:cubicBezTo>
                <a:cubicBezTo>
                  <a:pt x="103638" y="565697"/>
                  <a:pt x="173030" y="496305"/>
                  <a:pt x="258643" y="496305"/>
                </a:cubicBezTo>
                <a:close/>
                <a:moveTo>
                  <a:pt x="705113" y="156843"/>
                </a:moveTo>
                <a:lnTo>
                  <a:pt x="378265" y="197445"/>
                </a:lnTo>
                <a:cubicBezTo>
                  <a:pt x="351103" y="201054"/>
                  <a:pt x="332089" y="223610"/>
                  <a:pt x="332089" y="249775"/>
                </a:cubicBezTo>
                <a:lnTo>
                  <a:pt x="332089" y="360752"/>
                </a:lnTo>
                <a:cubicBezTo>
                  <a:pt x="332089" y="389624"/>
                  <a:pt x="354724" y="413984"/>
                  <a:pt x="384602" y="413984"/>
                </a:cubicBezTo>
                <a:lnTo>
                  <a:pt x="394562" y="413984"/>
                </a:lnTo>
                <a:cubicBezTo>
                  <a:pt x="401805" y="413984"/>
                  <a:pt x="408143" y="418495"/>
                  <a:pt x="410859" y="423909"/>
                </a:cubicBezTo>
                <a:lnTo>
                  <a:pt x="440737" y="483457"/>
                </a:lnTo>
                <a:lnTo>
                  <a:pt x="505020" y="419398"/>
                </a:lnTo>
                <a:cubicBezTo>
                  <a:pt x="508642" y="415789"/>
                  <a:pt x="513169" y="413984"/>
                  <a:pt x="517696" y="413984"/>
                </a:cubicBezTo>
                <a:lnTo>
                  <a:pt x="896152" y="413984"/>
                </a:lnTo>
                <a:cubicBezTo>
                  <a:pt x="926030" y="413984"/>
                  <a:pt x="949570" y="389624"/>
                  <a:pt x="949570" y="360752"/>
                </a:cubicBezTo>
                <a:lnTo>
                  <a:pt x="949570" y="359849"/>
                </a:lnTo>
                <a:lnTo>
                  <a:pt x="776639" y="359849"/>
                </a:lnTo>
                <a:cubicBezTo>
                  <a:pt x="736802" y="359849"/>
                  <a:pt x="705113" y="319248"/>
                  <a:pt x="705113" y="268722"/>
                </a:cubicBezTo>
                <a:close/>
                <a:moveTo>
                  <a:pt x="776639" y="35040"/>
                </a:moveTo>
                <a:cubicBezTo>
                  <a:pt x="770302" y="35040"/>
                  <a:pt x="764869" y="37747"/>
                  <a:pt x="759437" y="42258"/>
                </a:cubicBezTo>
                <a:cubicBezTo>
                  <a:pt x="747667" y="52183"/>
                  <a:pt x="740424" y="70228"/>
                  <a:pt x="740424" y="90077"/>
                </a:cubicBezTo>
                <a:lnTo>
                  <a:pt x="740424" y="268722"/>
                </a:lnTo>
                <a:cubicBezTo>
                  <a:pt x="740424" y="298496"/>
                  <a:pt x="756721" y="323759"/>
                  <a:pt x="776639" y="323759"/>
                </a:cubicBezTo>
                <a:lnTo>
                  <a:pt x="1062745" y="323759"/>
                </a:lnTo>
                <a:cubicBezTo>
                  <a:pt x="1069083" y="323759"/>
                  <a:pt x="1073610" y="326466"/>
                  <a:pt x="1077231" y="331880"/>
                </a:cubicBezTo>
                <a:lnTo>
                  <a:pt x="1118880" y="387819"/>
                </a:lnTo>
                <a:lnTo>
                  <a:pt x="1137893" y="335489"/>
                </a:lnTo>
                <a:cubicBezTo>
                  <a:pt x="1141515" y="329173"/>
                  <a:pt x="1148758" y="323759"/>
                  <a:pt x="1156001" y="323759"/>
                </a:cubicBezTo>
                <a:lnTo>
                  <a:pt x="1163244" y="323759"/>
                </a:lnTo>
                <a:cubicBezTo>
                  <a:pt x="1183163" y="323759"/>
                  <a:pt x="1199460" y="298496"/>
                  <a:pt x="1199460" y="268722"/>
                </a:cubicBezTo>
                <a:lnTo>
                  <a:pt x="1199460" y="155941"/>
                </a:lnTo>
                <a:cubicBezTo>
                  <a:pt x="1199460" y="128874"/>
                  <a:pt x="1185879" y="103611"/>
                  <a:pt x="1166866" y="100904"/>
                </a:cubicBezTo>
                <a:lnTo>
                  <a:pt x="780261" y="35942"/>
                </a:lnTo>
                <a:cubicBezTo>
                  <a:pt x="778450" y="35040"/>
                  <a:pt x="777545" y="35040"/>
                  <a:pt x="776639" y="35040"/>
                </a:cubicBezTo>
                <a:close/>
                <a:moveTo>
                  <a:pt x="785693" y="755"/>
                </a:moveTo>
                <a:lnTo>
                  <a:pt x="1173204" y="65716"/>
                </a:lnTo>
                <a:cubicBezTo>
                  <a:pt x="1209419" y="72032"/>
                  <a:pt x="1234771" y="109927"/>
                  <a:pt x="1234771" y="155941"/>
                </a:cubicBezTo>
                <a:lnTo>
                  <a:pt x="1234771" y="268722"/>
                </a:lnTo>
                <a:cubicBezTo>
                  <a:pt x="1234771" y="317444"/>
                  <a:pt x="1204893" y="356240"/>
                  <a:pt x="1167771" y="359849"/>
                </a:cubicBezTo>
                <a:lnTo>
                  <a:pt x="1141515" y="432029"/>
                </a:lnTo>
                <a:cubicBezTo>
                  <a:pt x="1138798" y="437443"/>
                  <a:pt x="1133366" y="442856"/>
                  <a:pt x="1127028" y="442856"/>
                </a:cubicBezTo>
                <a:cubicBezTo>
                  <a:pt x="1126123" y="442856"/>
                  <a:pt x="1125217" y="442856"/>
                  <a:pt x="1124312" y="442856"/>
                </a:cubicBezTo>
                <a:cubicBezTo>
                  <a:pt x="1118880" y="442856"/>
                  <a:pt x="1113447" y="441052"/>
                  <a:pt x="1109826" y="436540"/>
                </a:cubicBezTo>
                <a:lnTo>
                  <a:pt x="1053691" y="359849"/>
                </a:lnTo>
                <a:lnTo>
                  <a:pt x="985786" y="359849"/>
                </a:lnTo>
                <a:lnTo>
                  <a:pt x="985786" y="360752"/>
                </a:lnTo>
                <a:cubicBezTo>
                  <a:pt x="985786" y="409473"/>
                  <a:pt x="945949" y="450074"/>
                  <a:pt x="896152" y="450074"/>
                </a:cubicBezTo>
                <a:lnTo>
                  <a:pt x="524939" y="450074"/>
                </a:lnTo>
                <a:lnTo>
                  <a:pt x="448886" y="525863"/>
                </a:lnTo>
                <a:cubicBezTo>
                  <a:pt x="445264" y="529472"/>
                  <a:pt x="440737" y="531277"/>
                  <a:pt x="436210" y="531277"/>
                </a:cubicBezTo>
                <a:cubicBezTo>
                  <a:pt x="435305" y="531277"/>
                  <a:pt x="433494" y="531277"/>
                  <a:pt x="432588" y="531277"/>
                </a:cubicBezTo>
                <a:cubicBezTo>
                  <a:pt x="427156" y="530374"/>
                  <a:pt x="422629" y="526765"/>
                  <a:pt x="419913" y="521352"/>
                </a:cubicBezTo>
                <a:lnTo>
                  <a:pt x="384602" y="450074"/>
                </a:lnTo>
                <a:cubicBezTo>
                  <a:pt x="334805" y="450074"/>
                  <a:pt x="294968" y="409473"/>
                  <a:pt x="294968" y="360752"/>
                </a:cubicBezTo>
                <a:lnTo>
                  <a:pt x="294968" y="249775"/>
                </a:lnTo>
                <a:cubicBezTo>
                  <a:pt x="294968" y="204663"/>
                  <a:pt x="328468" y="167670"/>
                  <a:pt x="373738" y="162257"/>
                </a:cubicBezTo>
                <a:lnTo>
                  <a:pt x="705113" y="120754"/>
                </a:lnTo>
                <a:lnTo>
                  <a:pt x="705113" y="90077"/>
                </a:lnTo>
                <a:cubicBezTo>
                  <a:pt x="705113" y="60303"/>
                  <a:pt x="715978" y="31431"/>
                  <a:pt x="735897" y="15191"/>
                </a:cubicBezTo>
                <a:cubicBezTo>
                  <a:pt x="750383" y="2559"/>
                  <a:pt x="769396" y="-1952"/>
                  <a:pt x="785693" y="755"/>
                </a:cubicBezTo>
                <a:close/>
              </a:path>
            </a:pathLst>
          </a:custGeom>
          <a:solidFill>
            <a:schemeClr val="bg1"/>
          </a:solidFill>
          <a:ln>
            <a:noFill/>
          </a:ln>
          <a:effectLst/>
        </p:spPr>
        <p:txBody>
          <a:bodyPr wrap="square" anchor="ctr">
            <a:noAutofit/>
          </a:bodyPr>
          <a:lstStyle/>
          <a:p>
            <a:endParaRPr lang="en-US" dirty="0">
              <a:latin typeface="Poppins" panose="00000500000000000000" pitchFamily="2" charset="0"/>
            </a:endParaRPr>
          </a:p>
        </p:txBody>
      </p:sp>
      <p:sp>
        <p:nvSpPr>
          <p:cNvPr id="103" name="Freeform: Shape 102">
            <a:extLst>
              <a:ext uri="{FF2B5EF4-FFF2-40B4-BE49-F238E27FC236}">
                <a16:creationId xmlns:a16="http://schemas.microsoft.com/office/drawing/2014/main" id="{84DC7535-81A2-4524-B8CC-8A813BBBE160}"/>
              </a:ext>
            </a:extLst>
          </p:cNvPr>
          <p:cNvSpPr>
            <a:spLocks noChangeArrowheads="1"/>
          </p:cNvSpPr>
          <p:nvPr/>
        </p:nvSpPr>
        <p:spPr bwMode="auto">
          <a:xfrm>
            <a:off x="19663187" y="4057799"/>
            <a:ext cx="1378268" cy="1298546"/>
          </a:xfrm>
          <a:custGeom>
            <a:avLst/>
            <a:gdLst>
              <a:gd name="connsiteX0" fmla="*/ 330982 w 1378268"/>
              <a:gd name="connsiteY0" fmla="*/ 776736 h 1298546"/>
              <a:gd name="connsiteX1" fmla="*/ 422070 w 1378268"/>
              <a:gd name="connsiteY1" fmla="*/ 849210 h 1298546"/>
              <a:gd name="connsiteX2" fmla="*/ 513158 w 1378268"/>
              <a:gd name="connsiteY2" fmla="*/ 776736 h 1298546"/>
              <a:gd name="connsiteX3" fmla="*/ 229974 w 1378268"/>
              <a:gd name="connsiteY3" fmla="*/ 776736 h 1298546"/>
              <a:gd name="connsiteX4" fmla="*/ 36074 w 1378268"/>
              <a:gd name="connsiteY4" fmla="*/ 972415 h 1298546"/>
              <a:gd name="connsiteX5" fmla="*/ 36074 w 1378268"/>
              <a:gd name="connsiteY5" fmla="*/ 1201613 h 1298546"/>
              <a:gd name="connsiteX6" fmla="*/ 96498 w 1378268"/>
              <a:gd name="connsiteY6" fmla="*/ 1262309 h 1298546"/>
              <a:gd name="connsiteX7" fmla="*/ 747642 w 1378268"/>
              <a:gd name="connsiteY7" fmla="*/ 1262309 h 1298546"/>
              <a:gd name="connsiteX8" fmla="*/ 808066 w 1378268"/>
              <a:gd name="connsiteY8" fmla="*/ 1201613 h 1298546"/>
              <a:gd name="connsiteX9" fmla="*/ 808066 w 1378268"/>
              <a:gd name="connsiteY9" fmla="*/ 972415 h 1298546"/>
              <a:gd name="connsiteX10" fmla="*/ 613264 w 1378268"/>
              <a:gd name="connsiteY10" fmla="*/ 776736 h 1298546"/>
              <a:gd name="connsiteX11" fmla="*/ 569974 w 1378268"/>
              <a:gd name="connsiteY11" fmla="*/ 776736 h 1298546"/>
              <a:gd name="connsiteX12" fmla="*/ 440106 w 1378268"/>
              <a:gd name="connsiteY12" fmla="*/ 881823 h 1298546"/>
              <a:gd name="connsiteX13" fmla="*/ 440106 w 1378268"/>
              <a:gd name="connsiteY13" fmla="*/ 1035829 h 1298546"/>
              <a:gd name="connsiteX14" fmla="*/ 422070 w 1378268"/>
              <a:gd name="connsiteY14" fmla="*/ 1053948 h 1298546"/>
              <a:gd name="connsiteX15" fmla="*/ 404032 w 1378268"/>
              <a:gd name="connsiteY15" fmla="*/ 1035829 h 1298546"/>
              <a:gd name="connsiteX16" fmla="*/ 404032 w 1378268"/>
              <a:gd name="connsiteY16" fmla="*/ 881823 h 1298546"/>
              <a:gd name="connsiteX17" fmla="*/ 273262 w 1378268"/>
              <a:gd name="connsiteY17" fmla="*/ 776736 h 1298546"/>
              <a:gd name="connsiteX18" fmla="*/ 229974 w 1378268"/>
              <a:gd name="connsiteY18" fmla="*/ 741405 h 1298546"/>
              <a:gd name="connsiteX19" fmla="*/ 613264 w 1378268"/>
              <a:gd name="connsiteY19" fmla="*/ 741405 h 1298546"/>
              <a:gd name="connsiteX20" fmla="*/ 844140 w 1378268"/>
              <a:gd name="connsiteY20" fmla="*/ 972415 h 1298546"/>
              <a:gd name="connsiteX21" fmla="*/ 844140 w 1378268"/>
              <a:gd name="connsiteY21" fmla="*/ 1201613 h 1298546"/>
              <a:gd name="connsiteX22" fmla="*/ 747642 w 1378268"/>
              <a:gd name="connsiteY22" fmla="*/ 1298546 h 1298546"/>
              <a:gd name="connsiteX23" fmla="*/ 96498 w 1378268"/>
              <a:gd name="connsiteY23" fmla="*/ 1298546 h 1298546"/>
              <a:gd name="connsiteX24" fmla="*/ 0 w 1378268"/>
              <a:gd name="connsiteY24" fmla="*/ 1201613 h 1298546"/>
              <a:gd name="connsiteX25" fmla="*/ 0 w 1378268"/>
              <a:gd name="connsiteY25" fmla="*/ 972415 h 1298546"/>
              <a:gd name="connsiteX26" fmla="*/ 229974 w 1378268"/>
              <a:gd name="connsiteY26" fmla="*/ 741405 h 1298546"/>
              <a:gd name="connsiteX27" fmla="*/ 510380 w 1378268"/>
              <a:gd name="connsiteY27" fmla="*/ 318503 h 1298546"/>
              <a:gd name="connsiteX28" fmla="*/ 491416 w 1378268"/>
              <a:gd name="connsiteY28" fmla="*/ 325736 h 1298546"/>
              <a:gd name="connsiteX29" fmla="*/ 257526 w 1378268"/>
              <a:gd name="connsiteY29" fmla="*/ 439663 h 1298546"/>
              <a:gd name="connsiteX30" fmla="*/ 242174 w 1378268"/>
              <a:gd name="connsiteY30" fmla="*/ 458651 h 1298546"/>
              <a:gd name="connsiteX31" fmla="*/ 241272 w 1378268"/>
              <a:gd name="connsiteY31" fmla="*/ 466789 h 1298546"/>
              <a:gd name="connsiteX32" fmla="*/ 300872 w 1378268"/>
              <a:gd name="connsiteY32" fmla="*/ 600608 h 1298546"/>
              <a:gd name="connsiteX33" fmla="*/ 440846 w 1378268"/>
              <a:gd name="connsiteY33" fmla="*/ 644009 h 1298546"/>
              <a:gd name="connsiteX34" fmla="*/ 597976 w 1378268"/>
              <a:gd name="connsiteY34" fmla="*/ 487585 h 1298546"/>
              <a:gd name="connsiteX35" fmla="*/ 529344 w 1378268"/>
              <a:gd name="connsiteY35" fmla="*/ 324832 h 1298546"/>
              <a:gd name="connsiteX36" fmla="*/ 510380 w 1378268"/>
              <a:gd name="connsiteY36" fmla="*/ 318503 h 1298546"/>
              <a:gd name="connsiteX37" fmla="*/ 420074 w 1378268"/>
              <a:gd name="connsiteY37" fmla="*/ 154845 h 1298546"/>
              <a:gd name="connsiteX38" fmla="*/ 143742 w 1378268"/>
              <a:gd name="connsiteY38" fmla="*/ 391742 h 1298546"/>
              <a:gd name="connsiteX39" fmla="*/ 143742 w 1378268"/>
              <a:gd name="connsiteY39" fmla="*/ 511094 h 1298546"/>
              <a:gd name="connsiteX40" fmla="*/ 184380 w 1378268"/>
              <a:gd name="connsiteY40" fmla="*/ 608746 h 1298546"/>
              <a:gd name="connsiteX41" fmla="*/ 282812 w 1378268"/>
              <a:gd name="connsiteY41" fmla="*/ 648530 h 1298546"/>
              <a:gd name="connsiteX42" fmla="*/ 304486 w 1378268"/>
              <a:gd name="connsiteY42" fmla="*/ 648530 h 1298546"/>
              <a:gd name="connsiteX43" fmla="*/ 276490 w 1378268"/>
              <a:gd name="connsiteY43" fmla="*/ 626829 h 1298546"/>
              <a:gd name="connsiteX44" fmla="*/ 205150 w 1378268"/>
              <a:gd name="connsiteY44" fmla="*/ 466789 h 1298546"/>
              <a:gd name="connsiteX45" fmla="*/ 205150 w 1378268"/>
              <a:gd name="connsiteY45" fmla="*/ 456843 h 1298546"/>
              <a:gd name="connsiteX46" fmla="*/ 251206 w 1378268"/>
              <a:gd name="connsiteY46" fmla="*/ 403496 h 1298546"/>
              <a:gd name="connsiteX47" fmla="*/ 467936 w 1378268"/>
              <a:gd name="connsiteY47" fmla="*/ 298611 h 1298546"/>
              <a:gd name="connsiteX48" fmla="*/ 551920 w 1378268"/>
              <a:gd name="connsiteY48" fmla="*/ 296802 h 1298546"/>
              <a:gd name="connsiteX49" fmla="*/ 634096 w 1378268"/>
              <a:gd name="connsiteY49" fmla="*/ 491202 h 1298546"/>
              <a:gd name="connsiteX50" fmla="*/ 537470 w 1378268"/>
              <a:gd name="connsiteY50" fmla="*/ 645817 h 1298546"/>
              <a:gd name="connsiteX51" fmla="*/ 560048 w 1378268"/>
              <a:gd name="connsiteY51" fmla="*/ 645817 h 1298546"/>
              <a:gd name="connsiteX52" fmla="*/ 696408 w 1378268"/>
              <a:gd name="connsiteY52" fmla="*/ 508381 h 1298546"/>
              <a:gd name="connsiteX53" fmla="*/ 696408 w 1378268"/>
              <a:gd name="connsiteY53" fmla="*/ 391742 h 1298546"/>
              <a:gd name="connsiteX54" fmla="*/ 420074 w 1378268"/>
              <a:gd name="connsiteY54" fmla="*/ 154845 h 1298546"/>
              <a:gd name="connsiteX55" fmla="*/ 420074 w 1378268"/>
              <a:gd name="connsiteY55" fmla="*/ 119582 h 1298546"/>
              <a:gd name="connsiteX56" fmla="*/ 732528 w 1378268"/>
              <a:gd name="connsiteY56" fmla="*/ 391742 h 1298546"/>
              <a:gd name="connsiteX57" fmla="*/ 732528 w 1378268"/>
              <a:gd name="connsiteY57" fmla="*/ 508381 h 1298546"/>
              <a:gd name="connsiteX58" fmla="*/ 560950 w 1378268"/>
              <a:gd name="connsiteY58" fmla="*/ 681984 h 1298546"/>
              <a:gd name="connsiteX59" fmla="*/ 282812 w 1378268"/>
              <a:gd name="connsiteY59" fmla="*/ 683793 h 1298546"/>
              <a:gd name="connsiteX60" fmla="*/ 281908 w 1378268"/>
              <a:gd name="connsiteY60" fmla="*/ 684697 h 1298546"/>
              <a:gd name="connsiteX61" fmla="*/ 159094 w 1378268"/>
              <a:gd name="connsiteY61" fmla="*/ 634063 h 1298546"/>
              <a:gd name="connsiteX62" fmla="*/ 107620 w 1378268"/>
              <a:gd name="connsiteY62" fmla="*/ 511094 h 1298546"/>
              <a:gd name="connsiteX63" fmla="*/ 107620 w 1378268"/>
              <a:gd name="connsiteY63" fmla="*/ 391742 h 1298546"/>
              <a:gd name="connsiteX64" fmla="*/ 420074 w 1378268"/>
              <a:gd name="connsiteY64" fmla="*/ 119582 h 1298546"/>
              <a:gd name="connsiteX65" fmla="*/ 901764 w 1378268"/>
              <a:gd name="connsiteY65" fmla="*/ 36043 h 1298546"/>
              <a:gd name="connsiteX66" fmla="*/ 848416 w 1378268"/>
              <a:gd name="connsiteY66" fmla="*/ 89205 h 1298546"/>
              <a:gd name="connsiteX67" fmla="*/ 848416 w 1378268"/>
              <a:gd name="connsiteY67" fmla="*/ 271220 h 1298546"/>
              <a:gd name="connsiteX68" fmla="*/ 901764 w 1378268"/>
              <a:gd name="connsiteY68" fmla="*/ 324382 h 1298546"/>
              <a:gd name="connsiteX69" fmla="*/ 952398 w 1378268"/>
              <a:gd name="connsiteY69" fmla="*/ 324382 h 1298546"/>
              <a:gd name="connsiteX70" fmla="*/ 971386 w 1378268"/>
              <a:gd name="connsiteY70" fmla="*/ 343305 h 1298546"/>
              <a:gd name="connsiteX71" fmla="*/ 971386 w 1378268"/>
              <a:gd name="connsiteY71" fmla="*/ 420796 h 1298546"/>
              <a:gd name="connsiteX72" fmla="*/ 1050954 w 1378268"/>
              <a:gd name="connsiteY72" fmla="*/ 341502 h 1298546"/>
              <a:gd name="connsiteX73" fmla="*/ 1091642 w 1378268"/>
              <a:gd name="connsiteY73" fmla="*/ 324382 h 1298546"/>
              <a:gd name="connsiteX74" fmla="*/ 1288754 w 1378268"/>
              <a:gd name="connsiteY74" fmla="*/ 324382 h 1298546"/>
              <a:gd name="connsiteX75" fmla="*/ 1342100 w 1378268"/>
              <a:gd name="connsiteY75" fmla="*/ 271220 h 1298546"/>
              <a:gd name="connsiteX76" fmla="*/ 1342100 w 1378268"/>
              <a:gd name="connsiteY76" fmla="*/ 89205 h 1298546"/>
              <a:gd name="connsiteX77" fmla="*/ 1288754 w 1378268"/>
              <a:gd name="connsiteY77" fmla="*/ 36043 h 1298546"/>
              <a:gd name="connsiteX78" fmla="*/ 901764 w 1378268"/>
              <a:gd name="connsiteY78" fmla="*/ 0 h 1298546"/>
              <a:gd name="connsiteX79" fmla="*/ 1288754 w 1378268"/>
              <a:gd name="connsiteY79" fmla="*/ 0 h 1298546"/>
              <a:gd name="connsiteX80" fmla="*/ 1378268 w 1378268"/>
              <a:gd name="connsiteY80" fmla="*/ 89205 h 1298546"/>
              <a:gd name="connsiteX81" fmla="*/ 1378268 w 1378268"/>
              <a:gd name="connsiteY81" fmla="*/ 271220 h 1298546"/>
              <a:gd name="connsiteX82" fmla="*/ 1288754 w 1378268"/>
              <a:gd name="connsiteY82" fmla="*/ 360425 h 1298546"/>
              <a:gd name="connsiteX83" fmla="*/ 1091642 w 1378268"/>
              <a:gd name="connsiteY83" fmla="*/ 360425 h 1298546"/>
              <a:gd name="connsiteX84" fmla="*/ 1076270 w 1378268"/>
              <a:gd name="connsiteY84" fmla="*/ 367633 h 1298546"/>
              <a:gd name="connsiteX85" fmla="*/ 980426 w 1378268"/>
              <a:gd name="connsiteY85" fmla="*/ 462245 h 1298546"/>
              <a:gd name="connsiteX86" fmla="*/ 961440 w 1378268"/>
              <a:gd name="connsiteY86" fmla="*/ 469453 h 1298546"/>
              <a:gd name="connsiteX87" fmla="*/ 951494 w 1378268"/>
              <a:gd name="connsiteY87" fmla="*/ 468552 h 1298546"/>
              <a:gd name="connsiteX88" fmla="*/ 935218 w 1378268"/>
              <a:gd name="connsiteY88" fmla="*/ 443322 h 1298546"/>
              <a:gd name="connsiteX89" fmla="*/ 935218 w 1378268"/>
              <a:gd name="connsiteY89" fmla="*/ 360425 h 1298546"/>
              <a:gd name="connsiteX90" fmla="*/ 901764 w 1378268"/>
              <a:gd name="connsiteY90" fmla="*/ 360425 h 1298546"/>
              <a:gd name="connsiteX91" fmla="*/ 813152 w 1378268"/>
              <a:gd name="connsiteY91" fmla="*/ 271220 h 1298546"/>
              <a:gd name="connsiteX92" fmla="*/ 813152 w 1378268"/>
              <a:gd name="connsiteY92" fmla="*/ 89205 h 1298546"/>
              <a:gd name="connsiteX93" fmla="*/ 901764 w 1378268"/>
              <a:gd name="connsiteY93" fmla="*/ 0 h 129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378268" h="1298546">
                <a:moveTo>
                  <a:pt x="330982" y="776736"/>
                </a:moveTo>
                <a:lnTo>
                  <a:pt x="422070" y="849210"/>
                </a:lnTo>
                <a:lnTo>
                  <a:pt x="513158" y="776736"/>
                </a:lnTo>
                <a:close/>
                <a:moveTo>
                  <a:pt x="229974" y="776736"/>
                </a:moveTo>
                <a:cubicBezTo>
                  <a:pt x="123554" y="776736"/>
                  <a:pt x="36074" y="864610"/>
                  <a:pt x="36074" y="972415"/>
                </a:cubicBezTo>
                <a:lnTo>
                  <a:pt x="36074" y="1201613"/>
                </a:lnTo>
                <a:cubicBezTo>
                  <a:pt x="36074" y="1235132"/>
                  <a:pt x="63130" y="1262309"/>
                  <a:pt x="96498" y="1262309"/>
                </a:cubicBezTo>
                <a:lnTo>
                  <a:pt x="747642" y="1262309"/>
                </a:lnTo>
                <a:cubicBezTo>
                  <a:pt x="781010" y="1262309"/>
                  <a:pt x="808066" y="1235132"/>
                  <a:pt x="808066" y="1201613"/>
                </a:cubicBezTo>
                <a:lnTo>
                  <a:pt x="808066" y="972415"/>
                </a:lnTo>
                <a:cubicBezTo>
                  <a:pt x="808066" y="864610"/>
                  <a:pt x="720586" y="776736"/>
                  <a:pt x="613264" y="776736"/>
                </a:cubicBezTo>
                <a:lnTo>
                  <a:pt x="569974" y="776736"/>
                </a:lnTo>
                <a:lnTo>
                  <a:pt x="440106" y="881823"/>
                </a:lnTo>
                <a:lnTo>
                  <a:pt x="440106" y="1035829"/>
                </a:lnTo>
                <a:cubicBezTo>
                  <a:pt x="440106" y="1045795"/>
                  <a:pt x="431990" y="1053948"/>
                  <a:pt x="422070" y="1053948"/>
                </a:cubicBezTo>
                <a:cubicBezTo>
                  <a:pt x="412150" y="1053948"/>
                  <a:pt x="404032" y="1045795"/>
                  <a:pt x="404032" y="1035829"/>
                </a:cubicBezTo>
                <a:lnTo>
                  <a:pt x="404032" y="881823"/>
                </a:lnTo>
                <a:lnTo>
                  <a:pt x="273262" y="776736"/>
                </a:lnTo>
                <a:close/>
                <a:moveTo>
                  <a:pt x="229974" y="741405"/>
                </a:moveTo>
                <a:lnTo>
                  <a:pt x="613264" y="741405"/>
                </a:lnTo>
                <a:cubicBezTo>
                  <a:pt x="740426" y="741405"/>
                  <a:pt x="844140" y="844680"/>
                  <a:pt x="844140" y="972415"/>
                </a:cubicBezTo>
                <a:lnTo>
                  <a:pt x="844140" y="1201613"/>
                </a:lnTo>
                <a:cubicBezTo>
                  <a:pt x="844140" y="1255062"/>
                  <a:pt x="800850" y="1298546"/>
                  <a:pt x="747642" y="1298546"/>
                </a:cubicBezTo>
                <a:lnTo>
                  <a:pt x="96498" y="1298546"/>
                </a:lnTo>
                <a:cubicBezTo>
                  <a:pt x="43288" y="1298546"/>
                  <a:pt x="0" y="1255062"/>
                  <a:pt x="0" y="1201613"/>
                </a:cubicBezTo>
                <a:lnTo>
                  <a:pt x="0" y="972415"/>
                </a:lnTo>
                <a:cubicBezTo>
                  <a:pt x="0" y="844680"/>
                  <a:pt x="103712" y="741405"/>
                  <a:pt x="229974" y="741405"/>
                </a:cubicBezTo>
                <a:close/>
                <a:moveTo>
                  <a:pt x="510380" y="318503"/>
                </a:moveTo>
                <a:cubicBezTo>
                  <a:pt x="504058" y="318503"/>
                  <a:pt x="496834" y="321215"/>
                  <a:pt x="491416" y="325736"/>
                </a:cubicBezTo>
                <a:cubicBezTo>
                  <a:pt x="424590" y="382700"/>
                  <a:pt x="343316" y="422484"/>
                  <a:pt x="257526" y="439663"/>
                </a:cubicBezTo>
                <a:cubicBezTo>
                  <a:pt x="248496" y="440567"/>
                  <a:pt x="242174" y="449609"/>
                  <a:pt x="242174" y="458651"/>
                </a:cubicBezTo>
                <a:cubicBezTo>
                  <a:pt x="241272" y="461364"/>
                  <a:pt x="241272" y="464076"/>
                  <a:pt x="241272" y="466789"/>
                </a:cubicBezTo>
                <a:cubicBezTo>
                  <a:pt x="241272" y="518327"/>
                  <a:pt x="262944" y="566249"/>
                  <a:pt x="300872" y="600608"/>
                </a:cubicBezTo>
                <a:cubicBezTo>
                  <a:pt x="338800" y="634967"/>
                  <a:pt x="388468" y="650338"/>
                  <a:pt x="440846" y="644009"/>
                </a:cubicBezTo>
                <a:cubicBezTo>
                  <a:pt x="523022" y="635871"/>
                  <a:pt x="588944" y="568962"/>
                  <a:pt x="597976" y="487585"/>
                </a:cubicBezTo>
                <a:cubicBezTo>
                  <a:pt x="605200" y="424292"/>
                  <a:pt x="579012" y="362808"/>
                  <a:pt x="529344" y="324832"/>
                </a:cubicBezTo>
                <a:cubicBezTo>
                  <a:pt x="523926" y="320311"/>
                  <a:pt x="517604" y="318503"/>
                  <a:pt x="510380" y="318503"/>
                </a:cubicBezTo>
                <a:close/>
                <a:moveTo>
                  <a:pt x="420074" y="154845"/>
                </a:moveTo>
                <a:cubicBezTo>
                  <a:pt x="267460" y="154845"/>
                  <a:pt x="143742" y="261539"/>
                  <a:pt x="143742" y="391742"/>
                </a:cubicBezTo>
                <a:lnTo>
                  <a:pt x="143742" y="511094"/>
                </a:lnTo>
                <a:cubicBezTo>
                  <a:pt x="143742" y="547261"/>
                  <a:pt x="158192" y="582524"/>
                  <a:pt x="184380" y="608746"/>
                </a:cubicBezTo>
                <a:cubicBezTo>
                  <a:pt x="210568" y="634967"/>
                  <a:pt x="245788" y="648530"/>
                  <a:pt x="282812" y="648530"/>
                </a:cubicBezTo>
                <a:lnTo>
                  <a:pt x="304486" y="648530"/>
                </a:lnTo>
                <a:cubicBezTo>
                  <a:pt x="295454" y="642200"/>
                  <a:pt x="285522" y="635871"/>
                  <a:pt x="276490" y="626829"/>
                </a:cubicBezTo>
                <a:cubicBezTo>
                  <a:pt x="231338" y="586141"/>
                  <a:pt x="205150" y="527369"/>
                  <a:pt x="205150" y="466789"/>
                </a:cubicBezTo>
                <a:cubicBezTo>
                  <a:pt x="205150" y="464076"/>
                  <a:pt x="205150" y="460459"/>
                  <a:pt x="205150" y="456843"/>
                </a:cubicBezTo>
                <a:cubicBezTo>
                  <a:pt x="206956" y="430621"/>
                  <a:pt x="225016" y="408921"/>
                  <a:pt x="251206" y="403496"/>
                </a:cubicBezTo>
                <a:cubicBezTo>
                  <a:pt x="330674" y="388125"/>
                  <a:pt x="406530" y="351957"/>
                  <a:pt x="467936" y="298611"/>
                </a:cubicBezTo>
                <a:cubicBezTo>
                  <a:pt x="491416" y="277814"/>
                  <a:pt x="526634" y="276910"/>
                  <a:pt x="551920" y="296802"/>
                </a:cubicBezTo>
                <a:cubicBezTo>
                  <a:pt x="610618" y="342916"/>
                  <a:pt x="641322" y="416154"/>
                  <a:pt x="634096" y="491202"/>
                </a:cubicBezTo>
                <a:cubicBezTo>
                  <a:pt x="625970" y="555399"/>
                  <a:pt x="589848" y="611458"/>
                  <a:pt x="537470" y="645817"/>
                </a:cubicBezTo>
                <a:lnTo>
                  <a:pt x="560048" y="645817"/>
                </a:lnTo>
                <a:cubicBezTo>
                  <a:pt x="635000" y="644913"/>
                  <a:pt x="696408" y="583428"/>
                  <a:pt x="696408" y="508381"/>
                </a:cubicBezTo>
                <a:lnTo>
                  <a:pt x="696408" y="391742"/>
                </a:lnTo>
                <a:cubicBezTo>
                  <a:pt x="696408" y="261539"/>
                  <a:pt x="571786" y="154845"/>
                  <a:pt x="420074" y="154845"/>
                </a:cubicBezTo>
                <a:close/>
                <a:moveTo>
                  <a:pt x="420074" y="119582"/>
                </a:moveTo>
                <a:cubicBezTo>
                  <a:pt x="591654" y="119582"/>
                  <a:pt x="732528" y="241647"/>
                  <a:pt x="732528" y="391742"/>
                </a:cubicBezTo>
                <a:lnTo>
                  <a:pt x="732528" y="508381"/>
                </a:lnTo>
                <a:cubicBezTo>
                  <a:pt x="732528" y="603321"/>
                  <a:pt x="654868" y="681080"/>
                  <a:pt x="560950" y="681984"/>
                </a:cubicBezTo>
                <a:lnTo>
                  <a:pt x="282812" y="683793"/>
                </a:lnTo>
                <a:cubicBezTo>
                  <a:pt x="281908" y="683793"/>
                  <a:pt x="281908" y="684697"/>
                  <a:pt x="281908" y="684697"/>
                </a:cubicBezTo>
                <a:cubicBezTo>
                  <a:pt x="234950" y="684697"/>
                  <a:pt x="192508" y="666613"/>
                  <a:pt x="159094" y="634063"/>
                </a:cubicBezTo>
                <a:cubicBezTo>
                  <a:pt x="125682" y="600608"/>
                  <a:pt x="107620" y="558111"/>
                  <a:pt x="107620" y="511094"/>
                </a:cubicBezTo>
                <a:lnTo>
                  <a:pt x="107620" y="391742"/>
                </a:lnTo>
                <a:cubicBezTo>
                  <a:pt x="107620" y="241647"/>
                  <a:pt x="247594" y="119582"/>
                  <a:pt x="420074" y="119582"/>
                </a:cubicBezTo>
                <a:close/>
                <a:moveTo>
                  <a:pt x="901764" y="36043"/>
                </a:moveTo>
                <a:cubicBezTo>
                  <a:pt x="872830" y="36043"/>
                  <a:pt x="848416" y="59470"/>
                  <a:pt x="848416" y="89205"/>
                </a:cubicBezTo>
                <a:lnTo>
                  <a:pt x="848416" y="271220"/>
                </a:lnTo>
                <a:cubicBezTo>
                  <a:pt x="848416" y="300955"/>
                  <a:pt x="872830" y="324382"/>
                  <a:pt x="901764" y="324382"/>
                </a:cubicBezTo>
                <a:lnTo>
                  <a:pt x="952398" y="324382"/>
                </a:lnTo>
                <a:cubicBezTo>
                  <a:pt x="963248" y="324382"/>
                  <a:pt x="971386" y="332492"/>
                  <a:pt x="971386" y="343305"/>
                </a:cubicBezTo>
                <a:lnTo>
                  <a:pt x="971386" y="420796"/>
                </a:lnTo>
                <a:lnTo>
                  <a:pt x="1050954" y="341502"/>
                </a:lnTo>
                <a:cubicBezTo>
                  <a:pt x="1061804" y="330690"/>
                  <a:pt x="1076270" y="324382"/>
                  <a:pt x="1091642" y="324382"/>
                </a:cubicBezTo>
                <a:lnTo>
                  <a:pt x="1288754" y="324382"/>
                </a:lnTo>
                <a:cubicBezTo>
                  <a:pt x="1317688" y="324382"/>
                  <a:pt x="1342100" y="300955"/>
                  <a:pt x="1342100" y="271220"/>
                </a:cubicBezTo>
                <a:lnTo>
                  <a:pt x="1342100" y="89205"/>
                </a:lnTo>
                <a:cubicBezTo>
                  <a:pt x="1342100" y="59470"/>
                  <a:pt x="1317688" y="36043"/>
                  <a:pt x="1288754" y="36043"/>
                </a:cubicBezTo>
                <a:close/>
                <a:moveTo>
                  <a:pt x="901764" y="0"/>
                </a:moveTo>
                <a:lnTo>
                  <a:pt x="1288754" y="0"/>
                </a:lnTo>
                <a:cubicBezTo>
                  <a:pt x="1337580" y="0"/>
                  <a:pt x="1378268" y="39647"/>
                  <a:pt x="1378268" y="89205"/>
                </a:cubicBezTo>
                <a:lnTo>
                  <a:pt x="1378268" y="271220"/>
                </a:lnTo>
                <a:cubicBezTo>
                  <a:pt x="1378268" y="320778"/>
                  <a:pt x="1337580" y="360425"/>
                  <a:pt x="1288754" y="360425"/>
                </a:cubicBezTo>
                <a:lnTo>
                  <a:pt x="1091642" y="360425"/>
                </a:lnTo>
                <a:cubicBezTo>
                  <a:pt x="1085312" y="360425"/>
                  <a:pt x="1079888" y="362227"/>
                  <a:pt x="1076270" y="367633"/>
                </a:cubicBezTo>
                <a:lnTo>
                  <a:pt x="980426" y="462245"/>
                </a:lnTo>
                <a:cubicBezTo>
                  <a:pt x="975906" y="467651"/>
                  <a:pt x="968672" y="469453"/>
                  <a:pt x="961440" y="469453"/>
                </a:cubicBezTo>
                <a:cubicBezTo>
                  <a:pt x="957822" y="469453"/>
                  <a:pt x="955110" y="469453"/>
                  <a:pt x="951494" y="468552"/>
                </a:cubicBezTo>
                <a:cubicBezTo>
                  <a:pt x="941548" y="464047"/>
                  <a:pt x="935218" y="454135"/>
                  <a:pt x="935218" y="443322"/>
                </a:cubicBezTo>
                <a:lnTo>
                  <a:pt x="935218" y="360425"/>
                </a:lnTo>
                <a:lnTo>
                  <a:pt x="901764" y="360425"/>
                </a:lnTo>
                <a:cubicBezTo>
                  <a:pt x="852938" y="360425"/>
                  <a:pt x="813152" y="320778"/>
                  <a:pt x="813152" y="271220"/>
                </a:cubicBezTo>
                <a:lnTo>
                  <a:pt x="813152" y="89205"/>
                </a:lnTo>
                <a:cubicBezTo>
                  <a:pt x="813152" y="39647"/>
                  <a:pt x="852938" y="0"/>
                  <a:pt x="901764" y="0"/>
                </a:cubicBezTo>
                <a:close/>
              </a:path>
            </a:pathLst>
          </a:custGeom>
          <a:solidFill>
            <a:schemeClr val="bg1"/>
          </a:solidFill>
          <a:ln>
            <a:noFill/>
          </a:ln>
          <a:effectLst/>
        </p:spPr>
        <p:txBody>
          <a:bodyPr wrap="square" anchor="ctr">
            <a:noAutofit/>
          </a:bodyPr>
          <a:lstStyle/>
          <a:p>
            <a:endParaRPr lang="en-US" dirty="0">
              <a:latin typeface="Poppins" panose="00000500000000000000" pitchFamily="2" charset="0"/>
            </a:endParaRPr>
          </a:p>
        </p:txBody>
      </p:sp>
      <p:sp>
        <p:nvSpPr>
          <p:cNvPr id="105" name="Freeform 182">
            <a:extLst>
              <a:ext uri="{FF2B5EF4-FFF2-40B4-BE49-F238E27FC236}">
                <a16:creationId xmlns:a16="http://schemas.microsoft.com/office/drawing/2014/main" id="{A7D66E95-01D5-4633-B7E3-72FFD4B316C8}"/>
              </a:ext>
            </a:extLst>
          </p:cNvPr>
          <p:cNvSpPr>
            <a:spLocks noChangeArrowheads="1"/>
          </p:cNvSpPr>
          <p:nvPr/>
        </p:nvSpPr>
        <p:spPr bwMode="auto">
          <a:xfrm>
            <a:off x="2594920" y="6680620"/>
            <a:ext cx="6090685" cy="2754362"/>
          </a:xfrm>
          <a:custGeom>
            <a:avLst/>
            <a:gdLst>
              <a:gd name="T0" fmla="*/ 548122 w 6740"/>
              <a:gd name="T1" fmla="*/ 0 h 3045"/>
              <a:gd name="T2" fmla="*/ 548122 w 6740"/>
              <a:gd name="T3" fmla="*/ 0 h 3045"/>
              <a:gd name="T4" fmla="*/ 0 w 6740"/>
              <a:gd name="T5" fmla="*/ 547941 h 3045"/>
              <a:gd name="T6" fmla="*/ 0 w 6740"/>
              <a:gd name="T7" fmla="*/ 547941 h 3045"/>
              <a:gd name="T8" fmla="*/ 0 w 6740"/>
              <a:gd name="T9" fmla="*/ 547941 h 3045"/>
              <a:gd name="T10" fmla="*/ 548122 w 6740"/>
              <a:gd name="T11" fmla="*/ 1096603 h 3045"/>
              <a:gd name="T12" fmla="*/ 2425340 w 6740"/>
              <a:gd name="T13" fmla="*/ 1096603 h 3045"/>
              <a:gd name="T14" fmla="*/ 2000663 w 6740"/>
              <a:gd name="T15" fmla="*/ 0 h 3045"/>
              <a:gd name="T16" fmla="*/ 548122 w 6740"/>
              <a:gd name="T17" fmla="*/ 0 h 30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40" h="3045">
                <a:moveTo>
                  <a:pt x="1523" y="0"/>
                </a:moveTo>
                <a:lnTo>
                  <a:pt x="1523" y="0"/>
                </a:lnTo>
                <a:cubicBezTo>
                  <a:pt x="686" y="0"/>
                  <a:pt x="0" y="684"/>
                  <a:pt x="0" y="1521"/>
                </a:cubicBezTo>
                <a:cubicBezTo>
                  <a:pt x="0" y="2359"/>
                  <a:pt x="686" y="3044"/>
                  <a:pt x="1523" y="3044"/>
                </a:cubicBezTo>
                <a:lnTo>
                  <a:pt x="6739" y="3044"/>
                </a:lnTo>
                <a:lnTo>
                  <a:pt x="5559" y="0"/>
                </a:lnTo>
                <a:lnTo>
                  <a:pt x="1523" y="0"/>
                </a:lnTo>
              </a:path>
            </a:pathLst>
          </a:custGeom>
          <a:solidFill>
            <a:schemeClr val="accent2"/>
          </a:solidFill>
          <a:ln>
            <a:noFill/>
          </a:ln>
          <a:effectLst/>
        </p:spPr>
        <p:txBody>
          <a:bodyPr wrap="none" anchor="ctr"/>
          <a:lstStyle/>
          <a:p>
            <a:endParaRPr lang="en-US" dirty="0">
              <a:latin typeface="Poppins" panose="00000500000000000000" pitchFamily="2" charset="0"/>
            </a:endParaRPr>
          </a:p>
        </p:txBody>
      </p:sp>
      <p:sp>
        <p:nvSpPr>
          <p:cNvPr id="107" name="Freeform 183">
            <a:extLst>
              <a:ext uri="{FF2B5EF4-FFF2-40B4-BE49-F238E27FC236}">
                <a16:creationId xmlns:a16="http://schemas.microsoft.com/office/drawing/2014/main" id="{C7B7DA71-C8AE-4708-B46D-8155EF05CF43}"/>
              </a:ext>
            </a:extLst>
          </p:cNvPr>
          <p:cNvSpPr>
            <a:spLocks noChangeArrowheads="1"/>
          </p:cNvSpPr>
          <p:nvPr/>
        </p:nvSpPr>
        <p:spPr bwMode="auto">
          <a:xfrm>
            <a:off x="13317395" y="6680620"/>
            <a:ext cx="6090685" cy="2754362"/>
          </a:xfrm>
          <a:custGeom>
            <a:avLst/>
            <a:gdLst>
              <a:gd name="T0" fmla="*/ 548203 w 6739"/>
              <a:gd name="T1" fmla="*/ 0 h 3045"/>
              <a:gd name="T2" fmla="*/ 548203 w 6739"/>
              <a:gd name="T3" fmla="*/ 0 h 3045"/>
              <a:gd name="T4" fmla="*/ 0 w 6739"/>
              <a:gd name="T5" fmla="*/ 547941 h 3045"/>
              <a:gd name="T6" fmla="*/ 0 w 6739"/>
              <a:gd name="T7" fmla="*/ 547941 h 3045"/>
              <a:gd name="T8" fmla="*/ 0 w 6739"/>
              <a:gd name="T9" fmla="*/ 547941 h 3045"/>
              <a:gd name="T10" fmla="*/ 548203 w 6739"/>
              <a:gd name="T11" fmla="*/ 1096603 h 3045"/>
              <a:gd name="T12" fmla="*/ 2425340 w 6739"/>
              <a:gd name="T13" fmla="*/ 1096603 h 3045"/>
              <a:gd name="T14" fmla="*/ 2000600 w 6739"/>
              <a:gd name="T15" fmla="*/ 0 h 3045"/>
              <a:gd name="T16" fmla="*/ 548203 w 6739"/>
              <a:gd name="T17" fmla="*/ 0 h 30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39" h="3045">
                <a:moveTo>
                  <a:pt x="1523" y="0"/>
                </a:moveTo>
                <a:lnTo>
                  <a:pt x="1523" y="0"/>
                </a:lnTo>
                <a:cubicBezTo>
                  <a:pt x="686" y="0"/>
                  <a:pt x="0" y="684"/>
                  <a:pt x="0" y="1521"/>
                </a:cubicBezTo>
                <a:cubicBezTo>
                  <a:pt x="0" y="2359"/>
                  <a:pt x="686" y="3044"/>
                  <a:pt x="1523" y="3044"/>
                </a:cubicBezTo>
                <a:lnTo>
                  <a:pt x="6738" y="3044"/>
                </a:lnTo>
                <a:lnTo>
                  <a:pt x="5558" y="0"/>
                </a:lnTo>
                <a:lnTo>
                  <a:pt x="1523" y="0"/>
                </a:lnTo>
              </a:path>
            </a:pathLst>
          </a:custGeom>
          <a:solidFill>
            <a:schemeClr val="accent5"/>
          </a:solidFill>
          <a:ln>
            <a:noFill/>
          </a:ln>
          <a:effectLst/>
        </p:spPr>
        <p:txBody>
          <a:bodyPr wrap="none" anchor="ctr"/>
          <a:lstStyle/>
          <a:p>
            <a:endParaRPr lang="en-US" dirty="0">
              <a:latin typeface="Poppins" panose="00000500000000000000" pitchFamily="2" charset="0"/>
            </a:endParaRPr>
          </a:p>
        </p:txBody>
      </p:sp>
      <p:sp>
        <p:nvSpPr>
          <p:cNvPr id="109" name="Freeform 184">
            <a:extLst>
              <a:ext uri="{FF2B5EF4-FFF2-40B4-BE49-F238E27FC236}">
                <a16:creationId xmlns:a16="http://schemas.microsoft.com/office/drawing/2014/main" id="{D3B68DDA-D390-4A47-9980-8718644B9B55}"/>
              </a:ext>
            </a:extLst>
          </p:cNvPr>
          <p:cNvSpPr>
            <a:spLocks noChangeArrowheads="1"/>
          </p:cNvSpPr>
          <p:nvPr/>
        </p:nvSpPr>
        <p:spPr bwMode="auto">
          <a:xfrm>
            <a:off x="7824618" y="6680620"/>
            <a:ext cx="3256602" cy="2754362"/>
          </a:xfrm>
          <a:custGeom>
            <a:avLst/>
            <a:gdLst>
              <a:gd name="T0" fmla="*/ 748234 w 3602"/>
              <a:gd name="T1" fmla="*/ 0 h 3045"/>
              <a:gd name="T2" fmla="*/ 603484 w 3602"/>
              <a:gd name="T3" fmla="*/ 0 h 3045"/>
              <a:gd name="T4" fmla="*/ 144750 w 3602"/>
              <a:gd name="T5" fmla="*/ 0 h 3045"/>
              <a:gd name="T6" fmla="*/ 0 w 3602"/>
              <a:gd name="T7" fmla="*/ 0 h 3045"/>
              <a:gd name="T8" fmla="*/ 424887 w 3602"/>
              <a:gd name="T9" fmla="*/ 1096603 h 3045"/>
              <a:gd name="T10" fmla="*/ 569637 w 3602"/>
              <a:gd name="T11" fmla="*/ 1096603 h 3045"/>
              <a:gd name="T12" fmla="*/ 603484 w 3602"/>
              <a:gd name="T13" fmla="*/ 1096603 h 3045"/>
              <a:gd name="T14" fmla="*/ 748234 w 3602"/>
              <a:gd name="T15" fmla="*/ 1096603 h 3045"/>
              <a:gd name="T16" fmla="*/ 748234 w 3602"/>
              <a:gd name="T17" fmla="*/ 1096603 h 3045"/>
              <a:gd name="T18" fmla="*/ 1296627 w 3602"/>
              <a:gd name="T19" fmla="*/ 547941 h 3045"/>
              <a:gd name="T20" fmla="*/ 1296627 w 3602"/>
              <a:gd name="T21" fmla="*/ 547941 h 3045"/>
              <a:gd name="T22" fmla="*/ 1296627 w 3602"/>
              <a:gd name="T23" fmla="*/ 547941 h 3045"/>
              <a:gd name="T24" fmla="*/ 748234 w 3602"/>
              <a:gd name="T25" fmla="*/ 0 h 30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02" h="3045">
                <a:moveTo>
                  <a:pt x="2078" y="0"/>
                </a:moveTo>
                <a:lnTo>
                  <a:pt x="1676" y="0"/>
                </a:lnTo>
                <a:lnTo>
                  <a:pt x="402" y="0"/>
                </a:lnTo>
                <a:lnTo>
                  <a:pt x="0" y="0"/>
                </a:lnTo>
                <a:lnTo>
                  <a:pt x="1180" y="3044"/>
                </a:lnTo>
                <a:lnTo>
                  <a:pt x="1582" y="3044"/>
                </a:lnTo>
                <a:lnTo>
                  <a:pt x="1676" y="3044"/>
                </a:lnTo>
                <a:lnTo>
                  <a:pt x="2078" y="3044"/>
                </a:lnTo>
                <a:cubicBezTo>
                  <a:pt x="2916" y="3044"/>
                  <a:pt x="3601" y="2359"/>
                  <a:pt x="3601" y="1521"/>
                </a:cubicBezTo>
                <a:cubicBezTo>
                  <a:pt x="3601" y="684"/>
                  <a:pt x="2916" y="0"/>
                  <a:pt x="2078" y="0"/>
                </a:cubicBezTo>
              </a:path>
            </a:pathLst>
          </a:custGeom>
          <a:solidFill>
            <a:schemeClr val="accent6">
              <a:lumMod val="50000"/>
            </a:schemeClr>
          </a:solidFill>
          <a:ln>
            <a:noFill/>
          </a:ln>
          <a:effectLst/>
        </p:spPr>
        <p:txBody>
          <a:bodyPr wrap="none" anchor="ctr"/>
          <a:lstStyle/>
          <a:p>
            <a:endParaRPr lang="en-US" dirty="0">
              <a:latin typeface="Poppins" panose="00000500000000000000" pitchFamily="2" charset="0"/>
            </a:endParaRPr>
          </a:p>
        </p:txBody>
      </p:sp>
      <p:sp>
        <p:nvSpPr>
          <p:cNvPr id="111" name="Freeform 185">
            <a:extLst>
              <a:ext uri="{FF2B5EF4-FFF2-40B4-BE49-F238E27FC236}">
                <a16:creationId xmlns:a16="http://schemas.microsoft.com/office/drawing/2014/main" id="{059FE7FC-0390-44E0-B582-433D174C0D41}"/>
              </a:ext>
            </a:extLst>
          </p:cNvPr>
          <p:cNvSpPr>
            <a:spLocks noChangeArrowheads="1"/>
          </p:cNvSpPr>
          <p:nvPr/>
        </p:nvSpPr>
        <p:spPr bwMode="auto">
          <a:xfrm>
            <a:off x="18531148" y="6680620"/>
            <a:ext cx="3256602" cy="2754362"/>
          </a:xfrm>
          <a:custGeom>
            <a:avLst/>
            <a:gdLst>
              <a:gd name="T0" fmla="*/ 748026 w 3603"/>
              <a:gd name="T1" fmla="*/ 0 h 3045"/>
              <a:gd name="T2" fmla="*/ 603317 w 3603"/>
              <a:gd name="T3" fmla="*/ 0 h 3045"/>
              <a:gd name="T4" fmla="*/ 145070 w 3603"/>
              <a:gd name="T5" fmla="*/ 0 h 3045"/>
              <a:gd name="T6" fmla="*/ 0 w 3603"/>
              <a:gd name="T7" fmla="*/ 0 h 3045"/>
              <a:gd name="T8" fmla="*/ 425130 w 3603"/>
              <a:gd name="T9" fmla="*/ 1096603 h 3045"/>
              <a:gd name="T10" fmla="*/ 569839 w 3603"/>
              <a:gd name="T11" fmla="*/ 1096603 h 3045"/>
              <a:gd name="T12" fmla="*/ 603317 w 3603"/>
              <a:gd name="T13" fmla="*/ 1096603 h 3045"/>
              <a:gd name="T14" fmla="*/ 748026 w 3603"/>
              <a:gd name="T15" fmla="*/ 1096603 h 3045"/>
              <a:gd name="T16" fmla="*/ 748026 w 3603"/>
              <a:gd name="T17" fmla="*/ 1096603 h 3045"/>
              <a:gd name="T18" fmla="*/ 1296627 w 3603"/>
              <a:gd name="T19" fmla="*/ 547941 h 3045"/>
              <a:gd name="T20" fmla="*/ 1296627 w 3603"/>
              <a:gd name="T21" fmla="*/ 547941 h 3045"/>
              <a:gd name="T22" fmla="*/ 1296627 w 3603"/>
              <a:gd name="T23" fmla="*/ 547941 h 3045"/>
              <a:gd name="T24" fmla="*/ 748026 w 3603"/>
              <a:gd name="T25" fmla="*/ 0 h 30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03" h="3045">
                <a:moveTo>
                  <a:pt x="2078" y="0"/>
                </a:moveTo>
                <a:lnTo>
                  <a:pt x="1676" y="0"/>
                </a:lnTo>
                <a:lnTo>
                  <a:pt x="403" y="0"/>
                </a:lnTo>
                <a:lnTo>
                  <a:pt x="0" y="0"/>
                </a:lnTo>
                <a:lnTo>
                  <a:pt x="1181" y="3044"/>
                </a:lnTo>
                <a:lnTo>
                  <a:pt x="1583" y="3044"/>
                </a:lnTo>
                <a:lnTo>
                  <a:pt x="1676" y="3044"/>
                </a:lnTo>
                <a:lnTo>
                  <a:pt x="2078" y="3044"/>
                </a:lnTo>
                <a:cubicBezTo>
                  <a:pt x="2916" y="3044"/>
                  <a:pt x="3602" y="2359"/>
                  <a:pt x="3602" y="1521"/>
                </a:cubicBezTo>
                <a:cubicBezTo>
                  <a:pt x="3602" y="684"/>
                  <a:pt x="2916" y="0"/>
                  <a:pt x="2078" y="0"/>
                </a:cubicBezTo>
              </a:path>
            </a:pathLst>
          </a:custGeom>
          <a:solidFill>
            <a:schemeClr val="accent6">
              <a:lumMod val="50000"/>
            </a:schemeClr>
          </a:solidFill>
          <a:ln>
            <a:noFill/>
          </a:ln>
          <a:effectLst/>
        </p:spPr>
        <p:txBody>
          <a:bodyPr wrap="none" anchor="ctr"/>
          <a:lstStyle/>
          <a:p>
            <a:endParaRPr lang="en-US" dirty="0">
              <a:latin typeface="Poppins" panose="00000500000000000000" pitchFamily="2" charset="0"/>
            </a:endParaRPr>
          </a:p>
        </p:txBody>
      </p:sp>
      <p:sp>
        <p:nvSpPr>
          <p:cNvPr id="113" name="Freeform: Shape 112">
            <a:extLst>
              <a:ext uri="{FF2B5EF4-FFF2-40B4-BE49-F238E27FC236}">
                <a16:creationId xmlns:a16="http://schemas.microsoft.com/office/drawing/2014/main" id="{ACEF52B1-4B23-4A1C-8B86-F5EA02546ED9}"/>
              </a:ext>
            </a:extLst>
          </p:cNvPr>
          <p:cNvSpPr>
            <a:spLocks noChangeArrowheads="1"/>
          </p:cNvSpPr>
          <p:nvPr/>
        </p:nvSpPr>
        <p:spPr bwMode="auto">
          <a:xfrm>
            <a:off x="9003250" y="7362236"/>
            <a:ext cx="1379504" cy="1386246"/>
          </a:xfrm>
          <a:custGeom>
            <a:avLst/>
            <a:gdLst>
              <a:gd name="connsiteX0" fmla="*/ 104760 w 1379504"/>
              <a:gd name="connsiteY0" fmla="*/ 948680 h 1386246"/>
              <a:gd name="connsiteX1" fmla="*/ 105671 w 1379504"/>
              <a:gd name="connsiteY1" fmla="*/ 948680 h 1386246"/>
              <a:gd name="connsiteX2" fmla="*/ 108404 w 1379504"/>
              <a:gd name="connsiteY2" fmla="*/ 948680 h 1386246"/>
              <a:gd name="connsiteX3" fmla="*/ 109315 w 1379504"/>
              <a:gd name="connsiteY3" fmla="*/ 948680 h 1386246"/>
              <a:gd name="connsiteX4" fmla="*/ 113871 w 1379504"/>
              <a:gd name="connsiteY4" fmla="*/ 949581 h 1386246"/>
              <a:gd name="connsiteX5" fmla="*/ 114782 w 1379504"/>
              <a:gd name="connsiteY5" fmla="*/ 949581 h 1386246"/>
              <a:gd name="connsiteX6" fmla="*/ 116604 w 1379504"/>
              <a:gd name="connsiteY6" fmla="*/ 950481 h 1386246"/>
              <a:gd name="connsiteX7" fmla="*/ 206803 w 1379504"/>
              <a:gd name="connsiteY7" fmla="*/ 994598 h 1386246"/>
              <a:gd name="connsiteX8" fmla="*/ 215002 w 1379504"/>
              <a:gd name="connsiteY8" fmla="*/ 1018006 h 1386246"/>
              <a:gd name="connsiteX9" fmla="*/ 198603 w 1379504"/>
              <a:gd name="connsiteY9" fmla="*/ 1027910 h 1386246"/>
              <a:gd name="connsiteX10" fmla="*/ 190403 w 1379504"/>
              <a:gd name="connsiteY10" fmla="*/ 1026110 h 1386246"/>
              <a:gd name="connsiteX11" fmla="*/ 126626 w 1379504"/>
              <a:gd name="connsiteY11" fmla="*/ 994598 h 1386246"/>
              <a:gd name="connsiteX12" fmla="*/ 126626 w 1379504"/>
              <a:gd name="connsiteY12" fmla="*/ 1368239 h 1386246"/>
              <a:gd name="connsiteX13" fmla="*/ 108404 w 1379504"/>
              <a:gd name="connsiteY13" fmla="*/ 1386246 h 1386246"/>
              <a:gd name="connsiteX14" fmla="*/ 90182 w 1379504"/>
              <a:gd name="connsiteY14" fmla="*/ 1368239 h 1386246"/>
              <a:gd name="connsiteX15" fmla="*/ 90182 w 1379504"/>
              <a:gd name="connsiteY15" fmla="*/ 994598 h 1386246"/>
              <a:gd name="connsiteX16" fmla="*/ 26405 w 1379504"/>
              <a:gd name="connsiteY16" fmla="*/ 1026110 h 1386246"/>
              <a:gd name="connsiteX17" fmla="*/ 1805 w 1379504"/>
              <a:gd name="connsiteY17" fmla="*/ 1018006 h 1386246"/>
              <a:gd name="connsiteX18" fmla="*/ 10005 w 1379504"/>
              <a:gd name="connsiteY18" fmla="*/ 994598 h 1386246"/>
              <a:gd name="connsiteX19" fmla="*/ 100204 w 1379504"/>
              <a:gd name="connsiteY19" fmla="*/ 950481 h 1386246"/>
              <a:gd name="connsiteX20" fmla="*/ 101115 w 1379504"/>
              <a:gd name="connsiteY20" fmla="*/ 950481 h 1386246"/>
              <a:gd name="connsiteX21" fmla="*/ 104760 w 1379504"/>
              <a:gd name="connsiteY21" fmla="*/ 948680 h 1386246"/>
              <a:gd name="connsiteX22" fmla="*/ 372528 w 1379504"/>
              <a:gd name="connsiteY22" fmla="*/ 677629 h 1386246"/>
              <a:gd name="connsiteX23" fmla="*/ 374325 w 1379504"/>
              <a:gd name="connsiteY23" fmla="*/ 677629 h 1386246"/>
              <a:gd name="connsiteX24" fmla="*/ 377021 w 1379504"/>
              <a:gd name="connsiteY24" fmla="*/ 677629 h 1386246"/>
              <a:gd name="connsiteX25" fmla="*/ 377919 w 1379504"/>
              <a:gd name="connsiteY25" fmla="*/ 677629 h 1386246"/>
              <a:gd name="connsiteX26" fmla="*/ 381513 w 1379504"/>
              <a:gd name="connsiteY26" fmla="*/ 678531 h 1386246"/>
              <a:gd name="connsiteX27" fmla="*/ 383310 w 1379504"/>
              <a:gd name="connsiteY27" fmla="*/ 678531 h 1386246"/>
              <a:gd name="connsiteX28" fmla="*/ 385107 w 1379504"/>
              <a:gd name="connsiteY28" fmla="*/ 679434 h 1386246"/>
              <a:gd name="connsiteX29" fmla="*/ 474059 w 1379504"/>
              <a:gd name="connsiteY29" fmla="*/ 724569 h 1386246"/>
              <a:gd name="connsiteX30" fmla="*/ 481247 w 1379504"/>
              <a:gd name="connsiteY30" fmla="*/ 748039 h 1386246"/>
              <a:gd name="connsiteX31" fmla="*/ 465972 w 1379504"/>
              <a:gd name="connsiteY31" fmla="*/ 757968 h 1386246"/>
              <a:gd name="connsiteX32" fmla="*/ 457885 w 1379504"/>
              <a:gd name="connsiteY32" fmla="*/ 756163 h 1386246"/>
              <a:gd name="connsiteX33" fmla="*/ 394991 w 1379504"/>
              <a:gd name="connsiteY33" fmla="*/ 724569 h 1386246"/>
              <a:gd name="connsiteX34" fmla="*/ 394991 w 1379504"/>
              <a:gd name="connsiteY34" fmla="*/ 1369092 h 1386246"/>
              <a:gd name="connsiteX35" fmla="*/ 377021 w 1379504"/>
              <a:gd name="connsiteY35" fmla="*/ 1386243 h 1386246"/>
              <a:gd name="connsiteX36" fmla="*/ 359051 w 1379504"/>
              <a:gd name="connsiteY36" fmla="*/ 1369092 h 1386246"/>
              <a:gd name="connsiteX37" fmla="*/ 359051 w 1379504"/>
              <a:gd name="connsiteY37" fmla="*/ 724569 h 1386246"/>
              <a:gd name="connsiteX38" fmla="*/ 296155 w 1379504"/>
              <a:gd name="connsiteY38" fmla="*/ 756163 h 1386246"/>
              <a:gd name="connsiteX39" fmla="*/ 271896 w 1379504"/>
              <a:gd name="connsiteY39" fmla="*/ 748039 h 1386246"/>
              <a:gd name="connsiteX40" fmla="*/ 279983 w 1379504"/>
              <a:gd name="connsiteY40" fmla="*/ 724569 h 1386246"/>
              <a:gd name="connsiteX41" fmla="*/ 368934 w 1379504"/>
              <a:gd name="connsiteY41" fmla="*/ 679434 h 1386246"/>
              <a:gd name="connsiteX42" fmla="*/ 369833 w 1379504"/>
              <a:gd name="connsiteY42" fmla="*/ 679434 h 1386246"/>
              <a:gd name="connsiteX43" fmla="*/ 372528 w 1379504"/>
              <a:gd name="connsiteY43" fmla="*/ 677629 h 1386246"/>
              <a:gd name="connsiteX44" fmla="*/ 641390 w 1379504"/>
              <a:gd name="connsiteY44" fmla="*/ 410562 h 1386246"/>
              <a:gd name="connsiteX45" fmla="*/ 644086 w 1379504"/>
              <a:gd name="connsiteY45" fmla="*/ 410562 h 1386246"/>
              <a:gd name="connsiteX46" fmla="*/ 645882 w 1379504"/>
              <a:gd name="connsiteY46" fmla="*/ 410562 h 1386246"/>
              <a:gd name="connsiteX47" fmla="*/ 649476 w 1379504"/>
              <a:gd name="connsiteY47" fmla="*/ 411465 h 1386246"/>
              <a:gd name="connsiteX48" fmla="*/ 650375 w 1379504"/>
              <a:gd name="connsiteY48" fmla="*/ 411465 h 1386246"/>
              <a:gd name="connsiteX49" fmla="*/ 652172 w 1379504"/>
              <a:gd name="connsiteY49" fmla="*/ 412369 h 1386246"/>
              <a:gd name="connsiteX50" fmla="*/ 741123 w 1379504"/>
              <a:gd name="connsiteY50" fmla="*/ 457539 h 1386246"/>
              <a:gd name="connsiteX51" fmla="*/ 749209 w 1379504"/>
              <a:gd name="connsiteY51" fmla="*/ 481931 h 1386246"/>
              <a:gd name="connsiteX52" fmla="*/ 733036 w 1379504"/>
              <a:gd name="connsiteY52" fmla="*/ 491868 h 1386246"/>
              <a:gd name="connsiteX53" fmla="*/ 724950 w 1379504"/>
              <a:gd name="connsiteY53" fmla="*/ 489158 h 1386246"/>
              <a:gd name="connsiteX54" fmla="*/ 662055 w 1379504"/>
              <a:gd name="connsiteY54" fmla="*/ 458442 h 1386246"/>
              <a:gd name="connsiteX55" fmla="*/ 662055 w 1379504"/>
              <a:gd name="connsiteY55" fmla="*/ 1368174 h 1386246"/>
              <a:gd name="connsiteX56" fmla="*/ 644086 w 1379504"/>
              <a:gd name="connsiteY56" fmla="*/ 1386243 h 1386246"/>
              <a:gd name="connsiteX57" fmla="*/ 627014 w 1379504"/>
              <a:gd name="connsiteY57" fmla="*/ 1368174 h 1386246"/>
              <a:gd name="connsiteX58" fmla="*/ 627014 w 1379504"/>
              <a:gd name="connsiteY58" fmla="*/ 458442 h 1386246"/>
              <a:gd name="connsiteX59" fmla="*/ 563221 w 1379504"/>
              <a:gd name="connsiteY59" fmla="*/ 489158 h 1386246"/>
              <a:gd name="connsiteX60" fmla="*/ 538962 w 1379504"/>
              <a:gd name="connsiteY60" fmla="*/ 481931 h 1386246"/>
              <a:gd name="connsiteX61" fmla="*/ 547048 w 1379504"/>
              <a:gd name="connsiteY61" fmla="*/ 457539 h 1386246"/>
              <a:gd name="connsiteX62" fmla="*/ 635999 w 1379504"/>
              <a:gd name="connsiteY62" fmla="*/ 412369 h 1386246"/>
              <a:gd name="connsiteX63" fmla="*/ 636898 w 1379504"/>
              <a:gd name="connsiteY63" fmla="*/ 412369 h 1386246"/>
              <a:gd name="connsiteX64" fmla="*/ 639593 w 1379504"/>
              <a:gd name="connsiteY64" fmla="*/ 411465 h 1386246"/>
              <a:gd name="connsiteX65" fmla="*/ 641390 w 1379504"/>
              <a:gd name="connsiteY65" fmla="*/ 410562 h 1386246"/>
              <a:gd name="connsiteX66" fmla="*/ 1022038 w 1379504"/>
              <a:gd name="connsiteY66" fmla="*/ 371052 h 1386246"/>
              <a:gd name="connsiteX67" fmla="*/ 930404 w 1379504"/>
              <a:gd name="connsiteY67" fmla="*/ 452557 h 1386246"/>
              <a:gd name="connsiteX68" fmla="*/ 930404 w 1379504"/>
              <a:gd name="connsiteY68" fmla="*/ 490592 h 1386246"/>
              <a:gd name="connsiteX69" fmla="*/ 930404 w 1379504"/>
              <a:gd name="connsiteY69" fmla="*/ 580248 h 1386246"/>
              <a:gd name="connsiteX70" fmla="*/ 930404 w 1379504"/>
              <a:gd name="connsiteY70" fmla="*/ 823856 h 1386246"/>
              <a:gd name="connsiteX71" fmla="*/ 956715 w 1379504"/>
              <a:gd name="connsiteY71" fmla="*/ 857364 h 1386246"/>
              <a:gd name="connsiteX72" fmla="*/ 983933 w 1379504"/>
              <a:gd name="connsiteY72" fmla="*/ 823856 h 1386246"/>
              <a:gd name="connsiteX73" fmla="*/ 983933 w 1379504"/>
              <a:gd name="connsiteY73" fmla="*/ 784010 h 1386246"/>
              <a:gd name="connsiteX74" fmla="*/ 983933 w 1379504"/>
              <a:gd name="connsiteY74" fmla="*/ 475197 h 1386246"/>
              <a:gd name="connsiteX75" fmla="*/ 1002078 w 1379504"/>
              <a:gd name="connsiteY75" fmla="*/ 457085 h 1386246"/>
              <a:gd name="connsiteX76" fmla="*/ 1020224 w 1379504"/>
              <a:gd name="connsiteY76" fmla="*/ 475197 h 1386246"/>
              <a:gd name="connsiteX77" fmla="*/ 1020224 w 1379504"/>
              <a:gd name="connsiteY77" fmla="*/ 784010 h 1386246"/>
              <a:gd name="connsiteX78" fmla="*/ 1020224 w 1379504"/>
              <a:gd name="connsiteY78" fmla="*/ 823856 h 1386246"/>
              <a:gd name="connsiteX79" fmla="*/ 1020224 w 1379504"/>
              <a:gd name="connsiteY79" fmla="*/ 1316508 h 1386246"/>
              <a:gd name="connsiteX80" fmla="*/ 1069217 w 1379504"/>
              <a:gd name="connsiteY80" fmla="*/ 1350015 h 1386246"/>
              <a:gd name="connsiteX81" fmla="*/ 1118209 w 1379504"/>
              <a:gd name="connsiteY81" fmla="*/ 1316508 h 1386246"/>
              <a:gd name="connsiteX82" fmla="*/ 1118209 w 1379504"/>
              <a:gd name="connsiteY82" fmla="*/ 883626 h 1386246"/>
              <a:gd name="connsiteX83" fmla="*/ 1137262 w 1379504"/>
              <a:gd name="connsiteY83" fmla="*/ 865514 h 1386246"/>
              <a:gd name="connsiteX84" fmla="*/ 1155407 w 1379504"/>
              <a:gd name="connsiteY84" fmla="*/ 883626 h 1386246"/>
              <a:gd name="connsiteX85" fmla="*/ 1155407 w 1379504"/>
              <a:gd name="connsiteY85" fmla="*/ 1316508 h 1386246"/>
              <a:gd name="connsiteX86" fmla="*/ 1204400 w 1379504"/>
              <a:gd name="connsiteY86" fmla="*/ 1350015 h 1386246"/>
              <a:gd name="connsiteX87" fmla="*/ 1254300 w 1379504"/>
              <a:gd name="connsiteY87" fmla="*/ 1316508 h 1386246"/>
              <a:gd name="connsiteX88" fmla="*/ 1254300 w 1379504"/>
              <a:gd name="connsiteY88" fmla="*/ 784010 h 1386246"/>
              <a:gd name="connsiteX89" fmla="*/ 1254300 w 1379504"/>
              <a:gd name="connsiteY89" fmla="*/ 475197 h 1386246"/>
              <a:gd name="connsiteX90" fmla="*/ 1271538 w 1379504"/>
              <a:gd name="connsiteY90" fmla="*/ 457085 h 1386246"/>
              <a:gd name="connsiteX91" fmla="*/ 1289684 w 1379504"/>
              <a:gd name="connsiteY91" fmla="*/ 475197 h 1386246"/>
              <a:gd name="connsiteX92" fmla="*/ 1289684 w 1379504"/>
              <a:gd name="connsiteY92" fmla="*/ 823856 h 1386246"/>
              <a:gd name="connsiteX93" fmla="*/ 1315995 w 1379504"/>
              <a:gd name="connsiteY93" fmla="*/ 857364 h 1386246"/>
              <a:gd name="connsiteX94" fmla="*/ 1343213 w 1379504"/>
              <a:gd name="connsiteY94" fmla="*/ 823856 h 1386246"/>
              <a:gd name="connsiteX95" fmla="*/ 1343213 w 1379504"/>
              <a:gd name="connsiteY95" fmla="*/ 580248 h 1386246"/>
              <a:gd name="connsiteX96" fmla="*/ 1343213 w 1379504"/>
              <a:gd name="connsiteY96" fmla="*/ 490592 h 1386246"/>
              <a:gd name="connsiteX97" fmla="*/ 1343213 w 1379504"/>
              <a:gd name="connsiteY97" fmla="*/ 452557 h 1386246"/>
              <a:gd name="connsiteX98" fmla="*/ 1252486 w 1379504"/>
              <a:gd name="connsiteY98" fmla="*/ 371052 h 1386246"/>
              <a:gd name="connsiteX99" fmla="*/ 1022038 w 1379504"/>
              <a:gd name="connsiteY99" fmla="*/ 334828 h 1386246"/>
              <a:gd name="connsiteX100" fmla="*/ 1252486 w 1379504"/>
              <a:gd name="connsiteY100" fmla="*/ 334828 h 1386246"/>
              <a:gd name="connsiteX101" fmla="*/ 1379504 w 1379504"/>
              <a:gd name="connsiteY101" fmla="*/ 452557 h 1386246"/>
              <a:gd name="connsiteX102" fmla="*/ 1379504 w 1379504"/>
              <a:gd name="connsiteY102" fmla="*/ 490592 h 1386246"/>
              <a:gd name="connsiteX103" fmla="*/ 1379504 w 1379504"/>
              <a:gd name="connsiteY103" fmla="*/ 580248 h 1386246"/>
              <a:gd name="connsiteX104" fmla="*/ 1379504 w 1379504"/>
              <a:gd name="connsiteY104" fmla="*/ 823856 h 1386246"/>
              <a:gd name="connsiteX105" fmla="*/ 1315995 w 1379504"/>
              <a:gd name="connsiteY105" fmla="*/ 893588 h 1386246"/>
              <a:gd name="connsiteX106" fmla="*/ 1289684 w 1379504"/>
              <a:gd name="connsiteY106" fmla="*/ 887249 h 1386246"/>
              <a:gd name="connsiteX107" fmla="*/ 1289684 w 1379504"/>
              <a:gd name="connsiteY107" fmla="*/ 1316508 h 1386246"/>
              <a:gd name="connsiteX108" fmla="*/ 1204400 w 1379504"/>
              <a:gd name="connsiteY108" fmla="*/ 1386239 h 1386246"/>
              <a:gd name="connsiteX109" fmla="*/ 1137262 w 1379504"/>
              <a:gd name="connsiteY109" fmla="*/ 1359071 h 1386246"/>
              <a:gd name="connsiteX110" fmla="*/ 1069217 w 1379504"/>
              <a:gd name="connsiteY110" fmla="*/ 1386239 h 1386246"/>
              <a:gd name="connsiteX111" fmla="*/ 983933 w 1379504"/>
              <a:gd name="connsiteY111" fmla="*/ 1316508 h 1386246"/>
              <a:gd name="connsiteX112" fmla="*/ 983933 w 1379504"/>
              <a:gd name="connsiteY112" fmla="*/ 887249 h 1386246"/>
              <a:gd name="connsiteX113" fmla="*/ 956715 w 1379504"/>
              <a:gd name="connsiteY113" fmla="*/ 893588 h 1386246"/>
              <a:gd name="connsiteX114" fmla="*/ 894113 w 1379504"/>
              <a:gd name="connsiteY114" fmla="*/ 823856 h 1386246"/>
              <a:gd name="connsiteX115" fmla="*/ 894113 w 1379504"/>
              <a:gd name="connsiteY115" fmla="*/ 580248 h 1386246"/>
              <a:gd name="connsiteX116" fmla="*/ 894113 w 1379504"/>
              <a:gd name="connsiteY116" fmla="*/ 490592 h 1386246"/>
              <a:gd name="connsiteX117" fmla="*/ 894113 w 1379504"/>
              <a:gd name="connsiteY117" fmla="*/ 452557 h 1386246"/>
              <a:gd name="connsiteX118" fmla="*/ 1022038 w 1379504"/>
              <a:gd name="connsiteY118" fmla="*/ 334828 h 1386246"/>
              <a:gd name="connsiteX119" fmla="*/ 1128381 w 1379504"/>
              <a:gd name="connsiteY119" fmla="*/ 36328 h 1386246"/>
              <a:gd name="connsiteX120" fmla="*/ 1021211 w 1379504"/>
              <a:gd name="connsiteY120" fmla="*/ 143498 h 1386246"/>
              <a:gd name="connsiteX121" fmla="*/ 1128381 w 1379504"/>
              <a:gd name="connsiteY121" fmla="*/ 250667 h 1386246"/>
              <a:gd name="connsiteX122" fmla="*/ 1235550 w 1379504"/>
              <a:gd name="connsiteY122" fmla="*/ 143498 h 1386246"/>
              <a:gd name="connsiteX123" fmla="*/ 1128381 w 1379504"/>
              <a:gd name="connsiteY123" fmla="*/ 36328 h 1386246"/>
              <a:gd name="connsiteX124" fmla="*/ 1128381 w 1379504"/>
              <a:gd name="connsiteY124" fmla="*/ 0 h 1386246"/>
              <a:gd name="connsiteX125" fmla="*/ 1271879 w 1379504"/>
              <a:gd name="connsiteY125" fmla="*/ 143498 h 1386246"/>
              <a:gd name="connsiteX126" fmla="*/ 1128381 w 1379504"/>
              <a:gd name="connsiteY126" fmla="*/ 286088 h 1386246"/>
              <a:gd name="connsiteX127" fmla="*/ 985791 w 1379504"/>
              <a:gd name="connsiteY127" fmla="*/ 143498 h 1386246"/>
              <a:gd name="connsiteX128" fmla="*/ 1128381 w 1379504"/>
              <a:gd name="connsiteY128" fmla="*/ 0 h 138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379504" h="1386246">
                <a:moveTo>
                  <a:pt x="104760" y="948680"/>
                </a:moveTo>
                <a:cubicBezTo>
                  <a:pt x="104760" y="948680"/>
                  <a:pt x="104760" y="948680"/>
                  <a:pt x="105671" y="948680"/>
                </a:cubicBezTo>
                <a:cubicBezTo>
                  <a:pt x="106582" y="948680"/>
                  <a:pt x="107493" y="948680"/>
                  <a:pt x="108404" y="948680"/>
                </a:cubicBezTo>
                <a:cubicBezTo>
                  <a:pt x="108404" y="948680"/>
                  <a:pt x="108404" y="948680"/>
                  <a:pt x="109315" y="948680"/>
                </a:cubicBezTo>
                <a:cubicBezTo>
                  <a:pt x="111137" y="948680"/>
                  <a:pt x="112048" y="948680"/>
                  <a:pt x="113871" y="949581"/>
                </a:cubicBezTo>
                <a:cubicBezTo>
                  <a:pt x="113871" y="949581"/>
                  <a:pt x="113871" y="949581"/>
                  <a:pt x="114782" y="949581"/>
                </a:cubicBezTo>
                <a:cubicBezTo>
                  <a:pt x="114782" y="949581"/>
                  <a:pt x="115693" y="950481"/>
                  <a:pt x="116604" y="950481"/>
                </a:cubicBezTo>
                <a:lnTo>
                  <a:pt x="206803" y="994598"/>
                </a:lnTo>
                <a:cubicBezTo>
                  <a:pt x="215914" y="999099"/>
                  <a:pt x="219558" y="1009903"/>
                  <a:pt x="215002" y="1018006"/>
                </a:cubicBezTo>
                <a:cubicBezTo>
                  <a:pt x="212269" y="1025209"/>
                  <a:pt x="205891" y="1027910"/>
                  <a:pt x="198603" y="1027910"/>
                </a:cubicBezTo>
                <a:cubicBezTo>
                  <a:pt x="195869" y="1027910"/>
                  <a:pt x="193136" y="1027910"/>
                  <a:pt x="190403" y="1026110"/>
                </a:cubicBezTo>
                <a:lnTo>
                  <a:pt x="126626" y="994598"/>
                </a:lnTo>
                <a:lnTo>
                  <a:pt x="126626" y="1368239"/>
                </a:lnTo>
                <a:cubicBezTo>
                  <a:pt x="126626" y="1379043"/>
                  <a:pt x="119337" y="1386246"/>
                  <a:pt x="108404" y="1386246"/>
                </a:cubicBezTo>
                <a:cubicBezTo>
                  <a:pt x="99293" y="1386246"/>
                  <a:pt x="90182" y="1379043"/>
                  <a:pt x="90182" y="1368239"/>
                </a:cubicBezTo>
                <a:lnTo>
                  <a:pt x="90182" y="994598"/>
                </a:lnTo>
                <a:lnTo>
                  <a:pt x="26405" y="1026110"/>
                </a:lnTo>
                <a:cubicBezTo>
                  <a:pt x="17294" y="1031511"/>
                  <a:pt x="7272" y="1027910"/>
                  <a:pt x="1805" y="1018006"/>
                </a:cubicBezTo>
                <a:cubicBezTo>
                  <a:pt x="-2750" y="1009903"/>
                  <a:pt x="1805" y="999099"/>
                  <a:pt x="10005" y="994598"/>
                </a:cubicBezTo>
                <a:lnTo>
                  <a:pt x="100204" y="950481"/>
                </a:lnTo>
                <a:lnTo>
                  <a:pt x="101115" y="950481"/>
                </a:lnTo>
                <a:cubicBezTo>
                  <a:pt x="102026" y="949581"/>
                  <a:pt x="102937" y="949581"/>
                  <a:pt x="104760" y="948680"/>
                </a:cubicBezTo>
                <a:close/>
                <a:moveTo>
                  <a:pt x="372528" y="677629"/>
                </a:moveTo>
                <a:cubicBezTo>
                  <a:pt x="373427" y="677629"/>
                  <a:pt x="373427" y="677629"/>
                  <a:pt x="374325" y="677629"/>
                </a:cubicBezTo>
                <a:cubicBezTo>
                  <a:pt x="375223" y="677629"/>
                  <a:pt x="376122" y="677629"/>
                  <a:pt x="377021" y="677629"/>
                </a:cubicBezTo>
                <a:lnTo>
                  <a:pt x="377919" y="677629"/>
                </a:lnTo>
                <a:cubicBezTo>
                  <a:pt x="379716" y="677629"/>
                  <a:pt x="380615" y="677629"/>
                  <a:pt x="381513" y="678531"/>
                </a:cubicBezTo>
                <a:cubicBezTo>
                  <a:pt x="382411" y="678531"/>
                  <a:pt x="382411" y="678531"/>
                  <a:pt x="383310" y="678531"/>
                </a:cubicBezTo>
                <a:cubicBezTo>
                  <a:pt x="384209" y="678531"/>
                  <a:pt x="385107" y="679434"/>
                  <a:pt x="385107" y="679434"/>
                </a:cubicBezTo>
                <a:lnTo>
                  <a:pt x="474059" y="724569"/>
                </a:lnTo>
                <a:cubicBezTo>
                  <a:pt x="483043" y="729082"/>
                  <a:pt x="486637" y="739915"/>
                  <a:pt x="481247" y="748039"/>
                </a:cubicBezTo>
                <a:cubicBezTo>
                  <a:pt x="478551" y="755260"/>
                  <a:pt x="472261" y="757968"/>
                  <a:pt x="465972" y="757968"/>
                </a:cubicBezTo>
                <a:cubicBezTo>
                  <a:pt x="463277" y="757968"/>
                  <a:pt x="460581" y="757968"/>
                  <a:pt x="457885" y="756163"/>
                </a:cubicBezTo>
                <a:lnTo>
                  <a:pt x="394991" y="724569"/>
                </a:lnTo>
                <a:lnTo>
                  <a:pt x="394991" y="1369092"/>
                </a:lnTo>
                <a:cubicBezTo>
                  <a:pt x="394991" y="1379022"/>
                  <a:pt x="386904" y="1386243"/>
                  <a:pt x="377021" y="1386243"/>
                </a:cubicBezTo>
                <a:cubicBezTo>
                  <a:pt x="367137" y="1386243"/>
                  <a:pt x="359051" y="1379022"/>
                  <a:pt x="359051" y="1369092"/>
                </a:cubicBezTo>
                <a:lnTo>
                  <a:pt x="359051" y="724569"/>
                </a:lnTo>
                <a:lnTo>
                  <a:pt x="296155" y="756163"/>
                </a:lnTo>
                <a:cubicBezTo>
                  <a:pt x="287171" y="760677"/>
                  <a:pt x="276389" y="757066"/>
                  <a:pt x="271896" y="748039"/>
                </a:cubicBezTo>
                <a:cubicBezTo>
                  <a:pt x="268302" y="739915"/>
                  <a:pt x="270997" y="729082"/>
                  <a:pt x="279983" y="724569"/>
                </a:cubicBezTo>
                <a:lnTo>
                  <a:pt x="368934" y="679434"/>
                </a:lnTo>
                <a:cubicBezTo>
                  <a:pt x="369833" y="679434"/>
                  <a:pt x="369833" y="679434"/>
                  <a:pt x="369833" y="679434"/>
                </a:cubicBezTo>
                <a:cubicBezTo>
                  <a:pt x="370731" y="678531"/>
                  <a:pt x="372528" y="678531"/>
                  <a:pt x="372528" y="677629"/>
                </a:cubicBezTo>
                <a:close/>
                <a:moveTo>
                  <a:pt x="641390" y="410562"/>
                </a:moveTo>
                <a:cubicBezTo>
                  <a:pt x="641390" y="410562"/>
                  <a:pt x="643187" y="410562"/>
                  <a:pt x="644086" y="410562"/>
                </a:cubicBezTo>
                <a:cubicBezTo>
                  <a:pt x="644984" y="410562"/>
                  <a:pt x="644984" y="410562"/>
                  <a:pt x="645882" y="410562"/>
                </a:cubicBezTo>
                <a:cubicBezTo>
                  <a:pt x="646781" y="410562"/>
                  <a:pt x="647679" y="410562"/>
                  <a:pt x="649476" y="411465"/>
                </a:cubicBezTo>
                <a:lnTo>
                  <a:pt x="650375" y="411465"/>
                </a:lnTo>
                <a:cubicBezTo>
                  <a:pt x="650375" y="412369"/>
                  <a:pt x="652172" y="412369"/>
                  <a:pt x="652172" y="412369"/>
                </a:cubicBezTo>
                <a:lnTo>
                  <a:pt x="741123" y="457539"/>
                </a:lnTo>
                <a:cubicBezTo>
                  <a:pt x="750108" y="462056"/>
                  <a:pt x="753702" y="472897"/>
                  <a:pt x="749209" y="481931"/>
                </a:cubicBezTo>
                <a:cubicBezTo>
                  <a:pt x="746514" y="488255"/>
                  <a:pt x="739326" y="491868"/>
                  <a:pt x="733036" y="491868"/>
                </a:cubicBezTo>
                <a:cubicBezTo>
                  <a:pt x="730341" y="491868"/>
                  <a:pt x="727645" y="490965"/>
                  <a:pt x="724950" y="489158"/>
                </a:cubicBezTo>
                <a:lnTo>
                  <a:pt x="662055" y="458442"/>
                </a:lnTo>
                <a:lnTo>
                  <a:pt x="662055" y="1368174"/>
                </a:lnTo>
                <a:cubicBezTo>
                  <a:pt x="662055" y="1378112"/>
                  <a:pt x="653969" y="1386243"/>
                  <a:pt x="644086" y="1386243"/>
                </a:cubicBezTo>
                <a:cubicBezTo>
                  <a:pt x="634202" y="1386243"/>
                  <a:pt x="627014" y="1378112"/>
                  <a:pt x="627014" y="1368174"/>
                </a:cubicBezTo>
                <a:lnTo>
                  <a:pt x="627014" y="458442"/>
                </a:lnTo>
                <a:lnTo>
                  <a:pt x="563221" y="489158"/>
                </a:lnTo>
                <a:cubicBezTo>
                  <a:pt x="555135" y="493675"/>
                  <a:pt x="544353" y="490062"/>
                  <a:pt x="538962" y="481931"/>
                </a:cubicBezTo>
                <a:cubicBezTo>
                  <a:pt x="535368" y="472897"/>
                  <a:pt x="538962" y="462056"/>
                  <a:pt x="547048" y="457539"/>
                </a:cubicBezTo>
                <a:lnTo>
                  <a:pt x="635999" y="412369"/>
                </a:lnTo>
                <a:cubicBezTo>
                  <a:pt x="635999" y="412369"/>
                  <a:pt x="635999" y="412369"/>
                  <a:pt x="636898" y="412369"/>
                </a:cubicBezTo>
                <a:cubicBezTo>
                  <a:pt x="637796" y="412369"/>
                  <a:pt x="638695" y="411465"/>
                  <a:pt x="639593" y="411465"/>
                </a:cubicBezTo>
                <a:cubicBezTo>
                  <a:pt x="640492" y="411465"/>
                  <a:pt x="641390" y="410562"/>
                  <a:pt x="641390" y="410562"/>
                </a:cubicBezTo>
                <a:close/>
                <a:moveTo>
                  <a:pt x="1022038" y="371052"/>
                </a:moveTo>
                <a:cubicBezTo>
                  <a:pt x="972138" y="371052"/>
                  <a:pt x="930404" y="408182"/>
                  <a:pt x="930404" y="452557"/>
                </a:cubicBezTo>
                <a:lnTo>
                  <a:pt x="930404" y="490592"/>
                </a:lnTo>
                <a:lnTo>
                  <a:pt x="930404" y="580248"/>
                </a:lnTo>
                <a:lnTo>
                  <a:pt x="930404" y="823856"/>
                </a:lnTo>
                <a:cubicBezTo>
                  <a:pt x="930404" y="842874"/>
                  <a:pt x="942198" y="857364"/>
                  <a:pt x="956715" y="857364"/>
                </a:cubicBezTo>
                <a:cubicBezTo>
                  <a:pt x="972138" y="857364"/>
                  <a:pt x="983933" y="842874"/>
                  <a:pt x="983933" y="823856"/>
                </a:cubicBezTo>
                <a:lnTo>
                  <a:pt x="983933" y="784010"/>
                </a:lnTo>
                <a:lnTo>
                  <a:pt x="983933" y="475197"/>
                </a:lnTo>
                <a:cubicBezTo>
                  <a:pt x="983933" y="465235"/>
                  <a:pt x="992098" y="457085"/>
                  <a:pt x="1002078" y="457085"/>
                </a:cubicBezTo>
                <a:cubicBezTo>
                  <a:pt x="1012058" y="457085"/>
                  <a:pt x="1020224" y="465235"/>
                  <a:pt x="1020224" y="475197"/>
                </a:cubicBezTo>
                <a:lnTo>
                  <a:pt x="1020224" y="784010"/>
                </a:lnTo>
                <a:lnTo>
                  <a:pt x="1020224" y="823856"/>
                </a:lnTo>
                <a:lnTo>
                  <a:pt x="1020224" y="1316508"/>
                </a:lnTo>
                <a:cubicBezTo>
                  <a:pt x="1020224" y="1334620"/>
                  <a:pt x="1042906" y="1350015"/>
                  <a:pt x="1069217" y="1350015"/>
                </a:cubicBezTo>
                <a:cubicBezTo>
                  <a:pt x="1096435" y="1350015"/>
                  <a:pt x="1118209" y="1334620"/>
                  <a:pt x="1118209" y="1316508"/>
                </a:cubicBezTo>
                <a:lnTo>
                  <a:pt x="1118209" y="883626"/>
                </a:lnTo>
                <a:cubicBezTo>
                  <a:pt x="1118209" y="872759"/>
                  <a:pt x="1126375" y="865514"/>
                  <a:pt x="1137262" y="865514"/>
                </a:cubicBezTo>
                <a:cubicBezTo>
                  <a:pt x="1146335" y="865514"/>
                  <a:pt x="1155407" y="872759"/>
                  <a:pt x="1155407" y="883626"/>
                </a:cubicBezTo>
                <a:lnTo>
                  <a:pt x="1155407" y="1316508"/>
                </a:lnTo>
                <a:cubicBezTo>
                  <a:pt x="1155407" y="1334620"/>
                  <a:pt x="1177182" y="1350015"/>
                  <a:pt x="1204400" y="1350015"/>
                </a:cubicBezTo>
                <a:cubicBezTo>
                  <a:pt x="1230711" y="1350015"/>
                  <a:pt x="1254300" y="1334620"/>
                  <a:pt x="1254300" y="1316508"/>
                </a:cubicBezTo>
                <a:lnTo>
                  <a:pt x="1254300" y="784010"/>
                </a:lnTo>
                <a:lnTo>
                  <a:pt x="1254300" y="475197"/>
                </a:lnTo>
                <a:cubicBezTo>
                  <a:pt x="1254300" y="465235"/>
                  <a:pt x="1261558" y="457085"/>
                  <a:pt x="1271538" y="457085"/>
                </a:cubicBezTo>
                <a:cubicBezTo>
                  <a:pt x="1281518" y="457085"/>
                  <a:pt x="1289684" y="465235"/>
                  <a:pt x="1289684" y="475197"/>
                </a:cubicBezTo>
                <a:lnTo>
                  <a:pt x="1289684" y="823856"/>
                </a:lnTo>
                <a:cubicBezTo>
                  <a:pt x="1289684" y="842874"/>
                  <a:pt x="1302386" y="857364"/>
                  <a:pt x="1315995" y="857364"/>
                </a:cubicBezTo>
                <a:cubicBezTo>
                  <a:pt x="1330511" y="857364"/>
                  <a:pt x="1343213" y="842874"/>
                  <a:pt x="1343213" y="823856"/>
                </a:cubicBezTo>
                <a:lnTo>
                  <a:pt x="1343213" y="580248"/>
                </a:lnTo>
                <a:lnTo>
                  <a:pt x="1343213" y="490592"/>
                </a:lnTo>
                <a:lnTo>
                  <a:pt x="1343213" y="452557"/>
                </a:lnTo>
                <a:cubicBezTo>
                  <a:pt x="1343213" y="408182"/>
                  <a:pt x="1302386" y="371052"/>
                  <a:pt x="1252486" y="371052"/>
                </a:cubicBezTo>
                <a:close/>
                <a:moveTo>
                  <a:pt x="1022038" y="334828"/>
                </a:moveTo>
                <a:lnTo>
                  <a:pt x="1252486" y="334828"/>
                </a:lnTo>
                <a:cubicBezTo>
                  <a:pt x="1321438" y="334828"/>
                  <a:pt x="1379504" y="388259"/>
                  <a:pt x="1379504" y="452557"/>
                </a:cubicBezTo>
                <a:lnTo>
                  <a:pt x="1379504" y="490592"/>
                </a:lnTo>
                <a:lnTo>
                  <a:pt x="1379504" y="580248"/>
                </a:lnTo>
                <a:lnTo>
                  <a:pt x="1379504" y="823856"/>
                </a:lnTo>
                <a:cubicBezTo>
                  <a:pt x="1379504" y="862797"/>
                  <a:pt x="1350471" y="893588"/>
                  <a:pt x="1315995" y="893588"/>
                </a:cubicBezTo>
                <a:cubicBezTo>
                  <a:pt x="1306922" y="893588"/>
                  <a:pt x="1297849" y="890871"/>
                  <a:pt x="1289684" y="887249"/>
                </a:cubicBezTo>
                <a:lnTo>
                  <a:pt x="1289684" y="1316508"/>
                </a:lnTo>
                <a:cubicBezTo>
                  <a:pt x="1289684" y="1354543"/>
                  <a:pt x="1251578" y="1386239"/>
                  <a:pt x="1204400" y="1386239"/>
                </a:cubicBezTo>
                <a:cubicBezTo>
                  <a:pt x="1176275" y="1386239"/>
                  <a:pt x="1151778" y="1375372"/>
                  <a:pt x="1137262" y="1359071"/>
                </a:cubicBezTo>
                <a:cubicBezTo>
                  <a:pt x="1120931" y="1375372"/>
                  <a:pt x="1097342" y="1386239"/>
                  <a:pt x="1069217" y="1386239"/>
                </a:cubicBezTo>
                <a:cubicBezTo>
                  <a:pt x="1022038" y="1386239"/>
                  <a:pt x="983933" y="1354543"/>
                  <a:pt x="983933" y="1316508"/>
                </a:cubicBezTo>
                <a:lnTo>
                  <a:pt x="983933" y="887249"/>
                </a:lnTo>
                <a:cubicBezTo>
                  <a:pt x="975768" y="890871"/>
                  <a:pt x="966695" y="893588"/>
                  <a:pt x="956715" y="893588"/>
                </a:cubicBezTo>
                <a:cubicBezTo>
                  <a:pt x="922238" y="893588"/>
                  <a:pt x="894113" y="862797"/>
                  <a:pt x="894113" y="823856"/>
                </a:cubicBezTo>
                <a:lnTo>
                  <a:pt x="894113" y="580248"/>
                </a:lnTo>
                <a:lnTo>
                  <a:pt x="894113" y="490592"/>
                </a:lnTo>
                <a:lnTo>
                  <a:pt x="894113" y="452557"/>
                </a:lnTo>
                <a:cubicBezTo>
                  <a:pt x="894113" y="388259"/>
                  <a:pt x="952178" y="334828"/>
                  <a:pt x="1022038" y="334828"/>
                </a:cubicBezTo>
                <a:close/>
                <a:moveTo>
                  <a:pt x="1128381" y="36328"/>
                </a:moveTo>
                <a:cubicBezTo>
                  <a:pt x="1069347" y="36328"/>
                  <a:pt x="1021211" y="84464"/>
                  <a:pt x="1021211" y="143498"/>
                </a:cubicBezTo>
                <a:cubicBezTo>
                  <a:pt x="1021211" y="202532"/>
                  <a:pt x="1069347" y="250667"/>
                  <a:pt x="1128381" y="250667"/>
                </a:cubicBezTo>
                <a:cubicBezTo>
                  <a:pt x="1187415" y="250667"/>
                  <a:pt x="1235550" y="202532"/>
                  <a:pt x="1235550" y="143498"/>
                </a:cubicBezTo>
                <a:cubicBezTo>
                  <a:pt x="1235550" y="84464"/>
                  <a:pt x="1187415" y="36328"/>
                  <a:pt x="1128381" y="36328"/>
                </a:cubicBezTo>
                <a:close/>
                <a:moveTo>
                  <a:pt x="1128381" y="0"/>
                </a:moveTo>
                <a:cubicBezTo>
                  <a:pt x="1207395" y="0"/>
                  <a:pt x="1271879" y="64483"/>
                  <a:pt x="1271879" y="143498"/>
                </a:cubicBezTo>
                <a:cubicBezTo>
                  <a:pt x="1271879" y="222512"/>
                  <a:pt x="1207395" y="286088"/>
                  <a:pt x="1128381" y="286088"/>
                </a:cubicBezTo>
                <a:cubicBezTo>
                  <a:pt x="1049366" y="286088"/>
                  <a:pt x="985791" y="222512"/>
                  <a:pt x="985791" y="143498"/>
                </a:cubicBezTo>
                <a:cubicBezTo>
                  <a:pt x="985791" y="64483"/>
                  <a:pt x="1049366" y="0"/>
                  <a:pt x="1128381" y="0"/>
                </a:cubicBezTo>
                <a:close/>
              </a:path>
            </a:pathLst>
          </a:custGeom>
          <a:solidFill>
            <a:schemeClr val="bg1"/>
          </a:solidFill>
          <a:ln>
            <a:noFill/>
          </a:ln>
          <a:effectLst/>
        </p:spPr>
        <p:txBody>
          <a:bodyPr wrap="square" anchor="ctr">
            <a:noAutofit/>
          </a:bodyPr>
          <a:lstStyle/>
          <a:p>
            <a:endParaRPr lang="en-US" dirty="0">
              <a:latin typeface="Poppins" panose="00000500000000000000" pitchFamily="2" charset="0"/>
            </a:endParaRPr>
          </a:p>
        </p:txBody>
      </p:sp>
      <p:sp>
        <p:nvSpPr>
          <p:cNvPr id="115" name="Freeform: Shape 114">
            <a:extLst>
              <a:ext uri="{FF2B5EF4-FFF2-40B4-BE49-F238E27FC236}">
                <a16:creationId xmlns:a16="http://schemas.microsoft.com/office/drawing/2014/main" id="{A55DEB19-63D2-44A1-9DA8-4534917F58B5}"/>
              </a:ext>
            </a:extLst>
          </p:cNvPr>
          <p:cNvSpPr>
            <a:spLocks noChangeArrowheads="1"/>
          </p:cNvSpPr>
          <p:nvPr/>
        </p:nvSpPr>
        <p:spPr bwMode="auto">
          <a:xfrm>
            <a:off x="19663187" y="7517690"/>
            <a:ext cx="1374282" cy="1071348"/>
          </a:xfrm>
          <a:custGeom>
            <a:avLst/>
            <a:gdLst>
              <a:gd name="connsiteX0" fmla="*/ 498434 w 1374282"/>
              <a:gd name="connsiteY0" fmla="*/ 873085 h 1071348"/>
              <a:gd name="connsiteX1" fmla="*/ 435112 w 1374282"/>
              <a:gd name="connsiteY1" fmla="*/ 936169 h 1071348"/>
              <a:gd name="connsiteX2" fmla="*/ 435112 w 1374282"/>
              <a:gd name="connsiteY2" fmla="*/ 1022683 h 1071348"/>
              <a:gd name="connsiteX3" fmla="*/ 447776 w 1374282"/>
              <a:gd name="connsiteY3" fmla="*/ 1034399 h 1071348"/>
              <a:gd name="connsiteX4" fmla="*/ 696540 w 1374282"/>
              <a:gd name="connsiteY4" fmla="*/ 1034399 h 1071348"/>
              <a:gd name="connsiteX5" fmla="*/ 708300 w 1374282"/>
              <a:gd name="connsiteY5" fmla="*/ 1022683 h 1071348"/>
              <a:gd name="connsiteX6" fmla="*/ 708300 w 1374282"/>
              <a:gd name="connsiteY6" fmla="*/ 936169 h 1071348"/>
              <a:gd name="connsiteX7" fmla="*/ 644978 w 1374282"/>
              <a:gd name="connsiteY7" fmla="*/ 873085 h 1071348"/>
              <a:gd name="connsiteX8" fmla="*/ 287662 w 1374282"/>
              <a:gd name="connsiteY8" fmla="*/ 839741 h 1071348"/>
              <a:gd name="connsiteX9" fmla="*/ 231576 w 1374282"/>
              <a:gd name="connsiteY9" fmla="*/ 893813 h 1071348"/>
              <a:gd name="connsiteX10" fmla="*/ 231576 w 1374282"/>
              <a:gd name="connsiteY10" fmla="*/ 973118 h 1071348"/>
              <a:gd name="connsiteX11" fmla="*/ 240622 w 1374282"/>
              <a:gd name="connsiteY11" fmla="*/ 982130 h 1071348"/>
              <a:gd name="connsiteX12" fmla="*/ 399832 w 1374282"/>
              <a:gd name="connsiteY12" fmla="*/ 982130 h 1071348"/>
              <a:gd name="connsiteX13" fmla="*/ 399832 w 1374282"/>
              <a:gd name="connsiteY13" fmla="*/ 936169 h 1071348"/>
              <a:gd name="connsiteX14" fmla="*/ 451394 w 1374282"/>
              <a:gd name="connsiteY14" fmla="*/ 849654 h 1071348"/>
              <a:gd name="connsiteX15" fmla="*/ 418828 w 1374282"/>
              <a:gd name="connsiteY15" fmla="*/ 839741 h 1071348"/>
              <a:gd name="connsiteX16" fmla="*/ 87746 w 1374282"/>
              <a:gd name="connsiteY16" fmla="*/ 796484 h 1071348"/>
              <a:gd name="connsiteX17" fmla="*/ 36182 w 1374282"/>
              <a:gd name="connsiteY17" fmla="*/ 847852 h 1071348"/>
              <a:gd name="connsiteX18" fmla="*/ 36182 w 1374282"/>
              <a:gd name="connsiteY18" fmla="*/ 922651 h 1071348"/>
              <a:gd name="connsiteX19" fmla="*/ 43420 w 1374282"/>
              <a:gd name="connsiteY19" fmla="*/ 929860 h 1071348"/>
              <a:gd name="connsiteX20" fmla="*/ 196298 w 1374282"/>
              <a:gd name="connsiteY20" fmla="*/ 929860 h 1071348"/>
              <a:gd name="connsiteX21" fmla="*/ 196298 w 1374282"/>
              <a:gd name="connsiteY21" fmla="*/ 893813 h 1071348"/>
              <a:gd name="connsiteX22" fmla="*/ 248764 w 1374282"/>
              <a:gd name="connsiteY22" fmla="*/ 811804 h 1071348"/>
              <a:gd name="connsiteX23" fmla="*/ 212580 w 1374282"/>
              <a:gd name="connsiteY23" fmla="*/ 796484 h 1071348"/>
              <a:gd name="connsiteX24" fmla="*/ 87746 w 1374282"/>
              <a:gd name="connsiteY24" fmla="*/ 761337 h 1071348"/>
              <a:gd name="connsiteX25" fmla="*/ 212580 w 1374282"/>
              <a:gd name="connsiteY25" fmla="*/ 761337 h 1071348"/>
              <a:gd name="connsiteX26" fmla="*/ 287662 w 1374282"/>
              <a:gd name="connsiteY26" fmla="*/ 803693 h 1071348"/>
              <a:gd name="connsiteX27" fmla="*/ 418828 w 1374282"/>
              <a:gd name="connsiteY27" fmla="*/ 803693 h 1071348"/>
              <a:gd name="connsiteX28" fmla="*/ 491196 w 1374282"/>
              <a:gd name="connsiteY28" fmla="*/ 837939 h 1071348"/>
              <a:gd name="connsiteX29" fmla="*/ 498434 w 1374282"/>
              <a:gd name="connsiteY29" fmla="*/ 837038 h 1071348"/>
              <a:gd name="connsiteX30" fmla="*/ 644978 w 1374282"/>
              <a:gd name="connsiteY30" fmla="*/ 837038 h 1071348"/>
              <a:gd name="connsiteX31" fmla="*/ 744484 w 1374282"/>
              <a:gd name="connsiteY31" fmla="*/ 936169 h 1071348"/>
              <a:gd name="connsiteX32" fmla="*/ 744484 w 1374282"/>
              <a:gd name="connsiteY32" fmla="*/ 1022683 h 1071348"/>
              <a:gd name="connsiteX33" fmla="*/ 696540 w 1374282"/>
              <a:gd name="connsiteY33" fmla="*/ 1071348 h 1071348"/>
              <a:gd name="connsiteX34" fmla="*/ 447776 w 1374282"/>
              <a:gd name="connsiteY34" fmla="*/ 1071348 h 1071348"/>
              <a:gd name="connsiteX35" fmla="*/ 399832 w 1374282"/>
              <a:gd name="connsiteY35" fmla="*/ 1022683 h 1071348"/>
              <a:gd name="connsiteX36" fmla="*/ 399832 w 1374282"/>
              <a:gd name="connsiteY36" fmla="*/ 1017276 h 1071348"/>
              <a:gd name="connsiteX37" fmla="*/ 240622 w 1374282"/>
              <a:gd name="connsiteY37" fmla="*/ 1017276 h 1071348"/>
              <a:gd name="connsiteX38" fmla="*/ 196298 w 1374282"/>
              <a:gd name="connsiteY38" fmla="*/ 973118 h 1071348"/>
              <a:gd name="connsiteX39" fmla="*/ 196298 w 1374282"/>
              <a:gd name="connsiteY39" fmla="*/ 965007 h 1071348"/>
              <a:gd name="connsiteX40" fmla="*/ 43420 w 1374282"/>
              <a:gd name="connsiteY40" fmla="*/ 965007 h 1071348"/>
              <a:gd name="connsiteX41" fmla="*/ 0 w 1374282"/>
              <a:gd name="connsiteY41" fmla="*/ 922651 h 1071348"/>
              <a:gd name="connsiteX42" fmla="*/ 0 w 1374282"/>
              <a:gd name="connsiteY42" fmla="*/ 847852 h 1071348"/>
              <a:gd name="connsiteX43" fmla="*/ 87746 w 1374282"/>
              <a:gd name="connsiteY43" fmla="*/ 761337 h 1071348"/>
              <a:gd name="connsiteX44" fmla="*/ 567560 w 1374282"/>
              <a:gd name="connsiteY44" fmla="*/ 641839 h 1071348"/>
              <a:gd name="connsiteX45" fmla="*/ 498338 w 1374282"/>
              <a:gd name="connsiteY45" fmla="*/ 711061 h 1071348"/>
              <a:gd name="connsiteX46" fmla="*/ 567560 w 1374282"/>
              <a:gd name="connsiteY46" fmla="*/ 780283 h 1071348"/>
              <a:gd name="connsiteX47" fmla="*/ 637680 w 1374282"/>
              <a:gd name="connsiteY47" fmla="*/ 711061 h 1071348"/>
              <a:gd name="connsiteX48" fmla="*/ 567560 w 1374282"/>
              <a:gd name="connsiteY48" fmla="*/ 641839 h 1071348"/>
              <a:gd name="connsiteX49" fmla="*/ 352314 w 1374282"/>
              <a:gd name="connsiteY49" fmla="*/ 617967 h 1071348"/>
              <a:gd name="connsiteX50" fmla="*/ 291108 w 1374282"/>
              <a:gd name="connsiteY50" fmla="*/ 679172 h 1071348"/>
              <a:gd name="connsiteX51" fmla="*/ 352314 w 1374282"/>
              <a:gd name="connsiteY51" fmla="*/ 740378 h 1071348"/>
              <a:gd name="connsiteX52" fmla="*/ 414418 w 1374282"/>
              <a:gd name="connsiteY52" fmla="*/ 679172 h 1071348"/>
              <a:gd name="connsiteX53" fmla="*/ 352314 w 1374282"/>
              <a:gd name="connsiteY53" fmla="*/ 617967 h 1071348"/>
              <a:gd name="connsiteX54" fmla="*/ 567560 w 1374282"/>
              <a:gd name="connsiteY54" fmla="*/ 605879 h 1071348"/>
              <a:gd name="connsiteX55" fmla="*/ 672740 w 1374282"/>
              <a:gd name="connsiteY55" fmla="*/ 711061 h 1071348"/>
              <a:gd name="connsiteX56" fmla="*/ 567560 w 1374282"/>
              <a:gd name="connsiteY56" fmla="*/ 816242 h 1071348"/>
              <a:gd name="connsiteX57" fmla="*/ 462380 w 1374282"/>
              <a:gd name="connsiteY57" fmla="*/ 711061 h 1071348"/>
              <a:gd name="connsiteX58" fmla="*/ 567560 w 1374282"/>
              <a:gd name="connsiteY58" fmla="*/ 605879 h 1071348"/>
              <a:gd name="connsiteX59" fmla="*/ 149474 w 1374282"/>
              <a:gd name="connsiteY59" fmla="*/ 587004 h 1071348"/>
              <a:gd name="connsiteX60" fmla="*/ 91830 w 1374282"/>
              <a:gd name="connsiteY60" fmla="*/ 643748 h 1071348"/>
              <a:gd name="connsiteX61" fmla="*/ 149474 w 1374282"/>
              <a:gd name="connsiteY61" fmla="*/ 701393 h 1071348"/>
              <a:gd name="connsiteX62" fmla="*/ 206218 w 1374282"/>
              <a:gd name="connsiteY62" fmla="*/ 643748 h 1071348"/>
              <a:gd name="connsiteX63" fmla="*/ 149474 w 1374282"/>
              <a:gd name="connsiteY63" fmla="*/ 587004 h 1071348"/>
              <a:gd name="connsiteX64" fmla="*/ 352314 w 1374282"/>
              <a:gd name="connsiteY64" fmla="*/ 581963 h 1071348"/>
              <a:gd name="connsiteX65" fmla="*/ 449520 w 1374282"/>
              <a:gd name="connsiteY65" fmla="*/ 679172 h 1071348"/>
              <a:gd name="connsiteX66" fmla="*/ 352314 w 1374282"/>
              <a:gd name="connsiteY66" fmla="*/ 776381 h 1071348"/>
              <a:gd name="connsiteX67" fmla="*/ 255106 w 1374282"/>
              <a:gd name="connsiteY67" fmla="*/ 679172 h 1071348"/>
              <a:gd name="connsiteX68" fmla="*/ 352314 w 1374282"/>
              <a:gd name="connsiteY68" fmla="*/ 581963 h 1071348"/>
              <a:gd name="connsiteX69" fmla="*/ 149474 w 1374282"/>
              <a:gd name="connsiteY69" fmla="*/ 550075 h 1071348"/>
              <a:gd name="connsiteX70" fmla="*/ 242246 w 1374282"/>
              <a:gd name="connsiteY70" fmla="*/ 643748 h 1071348"/>
              <a:gd name="connsiteX71" fmla="*/ 149474 w 1374282"/>
              <a:gd name="connsiteY71" fmla="*/ 736521 h 1071348"/>
              <a:gd name="connsiteX72" fmla="*/ 55804 w 1374282"/>
              <a:gd name="connsiteY72" fmla="*/ 643748 h 1071348"/>
              <a:gd name="connsiteX73" fmla="*/ 149474 w 1374282"/>
              <a:gd name="connsiteY73" fmla="*/ 550075 h 1071348"/>
              <a:gd name="connsiteX74" fmla="*/ 1265132 w 1374282"/>
              <a:gd name="connsiteY74" fmla="*/ 518186 h 1071348"/>
              <a:gd name="connsiteX75" fmla="*/ 1282632 w 1374282"/>
              <a:gd name="connsiteY75" fmla="*/ 536351 h 1071348"/>
              <a:gd name="connsiteX76" fmla="*/ 1282632 w 1374282"/>
              <a:gd name="connsiteY76" fmla="*/ 787018 h 1071348"/>
              <a:gd name="connsiteX77" fmla="*/ 1265132 w 1374282"/>
              <a:gd name="connsiteY77" fmla="*/ 804274 h 1071348"/>
              <a:gd name="connsiteX78" fmla="*/ 1247632 w 1374282"/>
              <a:gd name="connsiteY78" fmla="*/ 787018 h 1071348"/>
              <a:gd name="connsiteX79" fmla="*/ 1247632 w 1374282"/>
              <a:gd name="connsiteY79" fmla="*/ 536351 h 1071348"/>
              <a:gd name="connsiteX80" fmla="*/ 1265132 w 1374282"/>
              <a:gd name="connsiteY80" fmla="*/ 518186 h 1071348"/>
              <a:gd name="connsiteX81" fmla="*/ 1052160 w 1374282"/>
              <a:gd name="connsiteY81" fmla="*/ 406577 h 1071348"/>
              <a:gd name="connsiteX82" fmla="*/ 1086448 w 1374282"/>
              <a:gd name="connsiteY82" fmla="*/ 406577 h 1071348"/>
              <a:gd name="connsiteX83" fmla="*/ 1245254 w 1374282"/>
              <a:gd name="connsiteY83" fmla="*/ 406577 h 1071348"/>
              <a:gd name="connsiteX84" fmla="*/ 1374282 w 1374282"/>
              <a:gd name="connsiteY84" fmla="*/ 514037 h 1071348"/>
              <a:gd name="connsiteX85" fmla="*/ 1374282 w 1374282"/>
              <a:gd name="connsiteY85" fmla="*/ 547448 h 1071348"/>
              <a:gd name="connsiteX86" fmla="*/ 1374282 w 1374282"/>
              <a:gd name="connsiteY86" fmla="*/ 628720 h 1071348"/>
              <a:gd name="connsiteX87" fmla="*/ 1374282 w 1374282"/>
              <a:gd name="connsiteY87" fmla="*/ 783137 h 1071348"/>
              <a:gd name="connsiteX88" fmla="*/ 1355334 w 1374282"/>
              <a:gd name="connsiteY88" fmla="*/ 800294 h 1071348"/>
              <a:gd name="connsiteX89" fmla="*/ 1338190 w 1374282"/>
              <a:gd name="connsiteY89" fmla="*/ 783137 h 1071348"/>
              <a:gd name="connsiteX90" fmla="*/ 1338190 w 1374282"/>
              <a:gd name="connsiteY90" fmla="*/ 628720 h 1071348"/>
              <a:gd name="connsiteX91" fmla="*/ 1338190 w 1374282"/>
              <a:gd name="connsiteY91" fmla="*/ 547448 h 1071348"/>
              <a:gd name="connsiteX92" fmla="*/ 1338190 w 1374282"/>
              <a:gd name="connsiteY92" fmla="*/ 514037 h 1071348"/>
              <a:gd name="connsiteX93" fmla="*/ 1245254 w 1374282"/>
              <a:gd name="connsiteY93" fmla="*/ 442698 h 1071348"/>
              <a:gd name="connsiteX94" fmla="*/ 1086448 w 1374282"/>
              <a:gd name="connsiteY94" fmla="*/ 442698 h 1071348"/>
              <a:gd name="connsiteX95" fmla="*/ 1052160 w 1374282"/>
              <a:gd name="connsiteY95" fmla="*/ 442698 h 1071348"/>
              <a:gd name="connsiteX96" fmla="*/ 976368 w 1374282"/>
              <a:gd name="connsiteY96" fmla="*/ 485140 h 1071348"/>
              <a:gd name="connsiteX97" fmla="*/ 975466 w 1374282"/>
              <a:gd name="connsiteY97" fmla="*/ 486043 h 1071348"/>
              <a:gd name="connsiteX98" fmla="*/ 897868 w 1374282"/>
              <a:gd name="connsiteY98" fmla="*/ 597115 h 1071348"/>
              <a:gd name="connsiteX99" fmla="*/ 882528 w 1374282"/>
              <a:gd name="connsiteY99" fmla="*/ 605242 h 1071348"/>
              <a:gd name="connsiteX100" fmla="*/ 748988 w 1374282"/>
              <a:gd name="connsiteY100" fmla="*/ 605242 h 1071348"/>
              <a:gd name="connsiteX101" fmla="*/ 735452 w 1374282"/>
              <a:gd name="connsiteY101" fmla="*/ 632332 h 1071348"/>
              <a:gd name="connsiteX102" fmla="*/ 748084 w 1374282"/>
              <a:gd name="connsiteY102" fmla="*/ 655811 h 1071348"/>
              <a:gd name="connsiteX103" fmla="*/ 916816 w 1374282"/>
              <a:gd name="connsiteY103" fmla="*/ 655811 h 1071348"/>
              <a:gd name="connsiteX104" fmla="*/ 937568 w 1374282"/>
              <a:gd name="connsiteY104" fmla="*/ 645878 h 1071348"/>
              <a:gd name="connsiteX105" fmla="*/ 994414 w 1374282"/>
              <a:gd name="connsiteY105" fmla="*/ 570927 h 1071348"/>
              <a:gd name="connsiteX106" fmla="*/ 1022384 w 1374282"/>
              <a:gd name="connsiteY106" fmla="*/ 561897 h 1071348"/>
              <a:gd name="connsiteX107" fmla="*/ 1040430 w 1374282"/>
              <a:gd name="connsiteY107" fmla="*/ 586278 h 1071348"/>
              <a:gd name="connsiteX108" fmla="*/ 1040430 w 1374282"/>
              <a:gd name="connsiteY108" fmla="*/ 783137 h 1071348"/>
              <a:gd name="connsiteX109" fmla="*/ 1022384 w 1374282"/>
              <a:gd name="connsiteY109" fmla="*/ 800294 h 1071348"/>
              <a:gd name="connsiteX110" fmla="*/ 1004338 w 1374282"/>
              <a:gd name="connsiteY110" fmla="*/ 783137 h 1071348"/>
              <a:gd name="connsiteX111" fmla="*/ 1004338 w 1374282"/>
              <a:gd name="connsiteY111" fmla="*/ 616981 h 1071348"/>
              <a:gd name="connsiteX112" fmla="*/ 966442 w 1374282"/>
              <a:gd name="connsiteY112" fmla="*/ 667550 h 1071348"/>
              <a:gd name="connsiteX113" fmla="*/ 916816 w 1374282"/>
              <a:gd name="connsiteY113" fmla="*/ 692835 h 1071348"/>
              <a:gd name="connsiteX114" fmla="*/ 743574 w 1374282"/>
              <a:gd name="connsiteY114" fmla="*/ 692835 h 1071348"/>
              <a:gd name="connsiteX115" fmla="*/ 735452 w 1374282"/>
              <a:gd name="connsiteY115" fmla="*/ 690126 h 1071348"/>
              <a:gd name="connsiteX116" fmla="*/ 698458 w 1374282"/>
              <a:gd name="connsiteY116" fmla="*/ 634138 h 1071348"/>
              <a:gd name="connsiteX117" fmla="*/ 730038 w 1374282"/>
              <a:gd name="connsiteY117" fmla="*/ 574539 h 1071348"/>
              <a:gd name="connsiteX118" fmla="*/ 733648 w 1374282"/>
              <a:gd name="connsiteY118" fmla="*/ 571830 h 1071348"/>
              <a:gd name="connsiteX119" fmla="*/ 743574 w 1374282"/>
              <a:gd name="connsiteY119" fmla="*/ 569121 h 1071348"/>
              <a:gd name="connsiteX120" fmla="*/ 873504 w 1374282"/>
              <a:gd name="connsiteY120" fmla="*/ 569121 h 1071348"/>
              <a:gd name="connsiteX121" fmla="*/ 944786 w 1374282"/>
              <a:gd name="connsiteY121" fmla="*/ 466177 h 1071348"/>
              <a:gd name="connsiteX122" fmla="*/ 1052160 w 1374282"/>
              <a:gd name="connsiteY122" fmla="*/ 406577 h 1071348"/>
              <a:gd name="connsiteX123" fmla="*/ 1155496 w 1374282"/>
              <a:gd name="connsiteY123" fmla="*/ 139924 h 1071348"/>
              <a:gd name="connsiteX124" fmla="*/ 1060824 w 1374282"/>
              <a:gd name="connsiteY124" fmla="*/ 234270 h 1071348"/>
              <a:gd name="connsiteX125" fmla="*/ 1155496 w 1374282"/>
              <a:gd name="connsiteY125" fmla="*/ 328615 h 1071348"/>
              <a:gd name="connsiteX126" fmla="*/ 1250168 w 1374282"/>
              <a:gd name="connsiteY126" fmla="*/ 234270 h 1071348"/>
              <a:gd name="connsiteX127" fmla="*/ 1155496 w 1374282"/>
              <a:gd name="connsiteY127" fmla="*/ 139924 h 1071348"/>
              <a:gd name="connsiteX128" fmla="*/ 1155496 w 1374282"/>
              <a:gd name="connsiteY128" fmla="*/ 103637 h 1071348"/>
              <a:gd name="connsiteX129" fmla="*/ 1286580 w 1374282"/>
              <a:gd name="connsiteY129" fmla="*/ 234270 h 1071348"/>
              <a:gd name="connsiteX130" fmla="*/ 1155496 w 1374282"/>
              <a:gd name="connsiteY130" fmla="*/ 365809 h 1071348"/>
              <a:gd name="connsiteX131" fmla="*/ 1024412 w 1374282"/>
              <a:gd name="connsiteY131" fmla="*/ 234270 h 1071348"/>
              <a:gd name="connsiteX132" fmla="*/ 1155496 w 1374282"/>
              <a:gd name="connsiteY132" fmla="*/ 103637 h 1071348"/>
              <a:gd name="connsiteX133" fmla="*/ 394562 w 1374282"/>
              <a:gd name="connsiteY133" fmla="*/ 35092 h 1071348"/>
              <a:gd name="connsiteX134" fmla="*/ 371030 w 1374282"/>
              <a:gd name="connsiteY134" fmla="*/ 59386 h 1071348"/>
              <a:gd name="connsiteX135" fmla="*/ 371030 w 1374282"/>
              <a:gd name="connsiteY135" fmla="*/ 281633 h 1071348"/>
              <a:gd name="connsiteX136" fmla="*/ 394562 w 1374282"/>
              <a:gd name="connsiteY136" fmla="*/ 305028 h 1071348"/>
              <a:gd name="connsiteX137" fmla="*/ 683280 w 1374282"/>
              <a:gd name="connsiteY137" fmla="*/ 305028 h 1071348"/>
              <a:gd name="connsiteX138" fmla="*/ 725820 w 1374282"/>
              <a:gd name="connsiteY138" fmla="*/ 323023 h 1071348"/>
              <a:gd name="connsiteX139" fmla="*/ 760212 w 1374282"/>
              <a:gd name="connsiteY139" fmla="*/ 357215 h 1071348"/>
              <a:gd name="connsiteX140" fmla="*/ 819042 w 1374282"/>
              <a:gd name="connsiteY140" fmla="*/ 305028 h 1071348"/>
              <a:gd name="connsiteX141" fmla="*/ 863390 w 1374282"/>
              <a:gd name="connsiteY141" fmla="*/ 305028 h 1071348"/>
              <a:gd name="connsiteX142" fmla="*/ 879682 w 1374282"/>
              <a:gd name="connsiteY142" fmla="*/ 289731 h 1071348"/>
              <a:gd name="connsiteX143" fmla="*/ 879682 w 1374282"/>
              <a:gd name="connsiteY143" fmla="*/ 59386 h 1071348"/>
              <a:gd name="connsiteX144" fmla="*/ 855244 w 1374282"/>
              <a:gd name="connsiteY144" fmla="*/ 35092 h 1071348"/>
              <a:gd name="connsiteX145" fmla="*/ 394562 w 1374282"/>
              <a:gd name="connsiteY145" fmla="*/ 0 h 1071348"/>
              <a:gd name="connsiteX146" fmla="*/ 855244 w 1374282"/>
              <a:gd name="connsiteY146" fmla="*/ 0 h 1071348"/>
              <a:gd name="connsiteX147" fmla="*/ 915884 w 1374282"/>
              <a:gd name="connsiteY147" fmla="*/ 59386 h 1071348"/>
              <a:gd name="connsiteX148" fmla="*/ 915884 w 1374282"/>
              <a:gd name="connsiteY148" fmla="*/ 289731 h 1071348"/>
              <a:gd name="connsiteX149" fmla="*/ 863390 w 1374282"/>
              <a:gd name="connsiteY149" fmla="*/ 341019 h 1071348"/>
              <a:gd name="connsiteX150" fmla="*/ 819042 w 1374282"/>
              <a:gd name="connsiteY150" fmla="*/ 341019 h 1071348"/>
              <a:gd name="connsiteX151" fmla="*/ 795510 w 1374282"/>
              <a:gd name="connsiteY151" fmla="*/ 364413 h 1071348"/>
              <a:gd name="connsiteX152" fmla="*/ 775598 w 1374282"/>
              <a:gd name="connsiteY152" fmla="*/ 395006 h 1071348"/>
              <a:gd name="connsiteX153" fmla="*/ 762928 w 1374282"/>
              <a:gd name="connsiteY153" fmla="*/ 397705 h 1071348"/>
              <a:gd name="connsiteX154" fmla="*/ 740300 w 1374282"/>
              <a:gd name="connsiteY154" fmla="*/ 387808 h 1071348"/>
              <a:gd name="connsiteX155" fmla="*/ 700478 w 1374282"/>
              <a:gd name="connsiteY155" fmla="*/ 348217 h 1071348"/>
              <a:gd name="connsiteX156" fmla="*/ 683280 w 1374282"/>
              <a:gd name="connsiteY156" fmla="*/ 341019 h 1071348"/>
              <a:gd name="connsiteX157" fmla="*/ 394562 w 1374282"/>
              <a:gd name="connsiteY157" fmla="*/ 341019 h 1071348"/>
              <a:gd name="connsiteX158" fmla="*/ 334828 w 1374282"/>
              <a:gd name="connsiteY158" fmla="*/ 281633 h 1071348"/>
              <a:gd name="connsiteX159" fmla="*/ 334828 w 1374282"/>
              <a:gd name="connsiteY159" fmla="*/ 59386 h 1071348"/>
              <a:gd name="connsiteX160" fmla="*/ 394562 w 1374282"/>
              <a:gd name="connsiteY160" fmla="*/ 0 h 10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374282" h="1071348">
                <a:moveTo>
                  <a:pt x="498434" y="873085"/>
                </a:moveTo>
                <a:cubicBezTo>
                  <a:pt x="463154" y="873085"/>
                  <a:pt x="435112" y="901923"/>
                  <a:pt x="435112" y="936169"/>
                </a:cubicBezTo>
                <a:lnTo>
                  <a:pt x="435112" y="1022683"/>
                </a:lnTo>
                <a:cubicBezTo>
                  <a:pt x="435112" y="1028992"/>
                  <a:pt x="440538" y="1034399"/>
                  <a:pt x="447776" y="1034399"/>
                </a:cubicBezTo>
                <a:lnTo>
                  <a:pt x="696540" y="1034399"/>
                </a:lnTo>
                <a:cubicBezTo>
                  <a:pt x="701968" y="1034399"/>
                  <a:pt x="708300" y="1028992"/>
                  <a:pt x="708300" y="1022683"/>
                </a:cubicBezTo>
                <a:lnTo>
                  <a:pt x="708300" y="936169"/>
                </a:lnTo>
                <a:cubicBezTo>
                  <a:pt x="708300" y="901923"/>
                  <a:pt x="679354" y="873085"/>
                  <a:pt x="644978" y="873085"/>
                </a:cubicBezTo>
                <a:close/>
                <a:moveTo>
                  <a:pt x="287662" y="839741"/>
                </a:moveTo>
                <a:cubicBezTo>
                  <a:pt x="256906" y="839741"/>
                  <a:pt x="231576" y="864073"/>
                  <a:pt x="231576" y="893813"/>
                </a:cubicBezTo>
                <a:lnTo>
                  <a:pt x="231576" y="973118"/>
                </a:lnTo>
                <a:cubicBezTo>
                  <a:pt x="231576" y="977624"/>
                  <a:pt x="235194" y="982130"/>
                  <a:pt x="240622" y="982130"/>
                </a:cubicBezTo>
                <a:lnTo>
                  <a:pt x="399832" y="982130"/>
                </a:lnTo>
                <a:lnTo>
                  <a:pt x="399832" y="936169"/>
                </a:lnTo>
                <a:cubicBezTo>
                  <a:pt x="399832" y="898319"/>
                  <a:pt x="420638" y="865876"/>
                  <a:pt x="451394" y="849654"/>
                </a:cubicBezTo>
                <a:cubicBezTo>
                  <a:pt x="442348" y="843346"/>
                  <a:pt x="430588" y="839741"/>
                  <a:pt x="418828" y="839741"/>
                </a:cubicBezTo>
                <a:close/>
                <a:moveTo>
                  <a:pt x="87746" y="796484"/>
                </a:moveTo>
                <a:cubicBezTo>
                  <a:pt x="59702" y="796484"/>
                  <a:pt x="36182" y="819915"/>
                  <a:pt x="36182" y="847852"/>
                </a:cubicBezTo>
                <a:lnTo>
                  <a:pt x="36182" y="922651"/>
                </a:lnTo>
                <a:cubicBezTo>
                  <a:pt x="36182" y="926256"/>
                  <a:pt x="39802" y="929860"/>
                  <a:pt x="43420" y="929860"/>
                </a:cubicBezTo>
                <a:lnTo>
                  <a:pt x="196298" y="929860"/>
                </a:lnTo>
                <a:lnTo>
                  <a:pt x="196298" y="893813"/>
                </a:lnTo>
                <a:cubicBezTo>
                  <a:pt x="196298" y="857765"/>
                  <a:pt x="217102" y="826223"/>
                  <a:pt x="248764" y="811804"/>
                </a:cubicBezTo>
                <a:cubicBezTo>
                  <a:pt x="239718" y="801891"/>
                  <a:pt x="226148" y="796484"/>
                  <a:pt x="212580" y="796484"/>
                </a:cubicBezTo>
                <a:close/>
                <a:moveTo>
                  <a:pt x="87746" y="761337"/>
                </a:moveTo>
                <a:lnTo>
                  <a:pt x="212580" y="761337"/>
                </a:lnTo>
                <a:cubicBezTo>
                  <a:pt x="244240" y="761337"/>
                  <a:pt x="272284" y="776658"/>
                  <a:pt x="287662" y="803693"/>
                </a:cubicBezTo>
                <a:lnTo>
                  <a:pt x="418828" y="803693"/>
                </a:lnTo>
                <a:cubicBezTo>
                  <a:pt x="447776" y="803693"/>
                  <a:pt x="474010" y="816310"/>
                  <a:pt x="491196" y="837939"/>
                </a:cubicBezTo>
                <a:cubicBezTo>
                  <a:pt x="493910" y="837939"/>
                  <a:pt x="495720" y="837038"/>
                  <a:pt x="498434" y="837038"/>
                </a:cubicBezTo>
                <a:lnTo>
                  <a:pt x="644978" y="837038"/>
                </a:lnTo>
                <a:cubicBezTo>
                  <a:pt x="699254" y="837038"/>
                  <a:pt x="744484" y="882097"/>
                  <a:pt x="744484" y="936169"/>
                </a:cubicBezTo>
                <a:lnTo>
                  <a:pt x="744484" y="1022683"/>
                </a:lnTo>
                <a:cubicBezTo>
                  <a:pt x="744484" y="1048818"/>
                  <a:pt x="721870" y="1071348"/>
                  <a:pt x="696540" y="1071348"/>
                </a:cubicBezTo>
                <a:lnTo>
                  <a:pt x="447776" y="1071348"/>
                </a:lnTo>
                <a:cubicBezTo>
                  <a:pt x="420638" y="1071348"/>
                  <a:pt x="399832" y="1048818"/>
                  <a:pt x="399832" y="1022683"/>
                </a:cubicBezTo>
                <a:lnTo>
                  <a:pt x="399832" y="1017276"/>
                </a:lnTo>
                <a:lnTo>
                  <a:pt x="240622" y="1017276"/>
                </a:lnTo>
                <a:cubicBezTo>
                  <a:pt x="215294" y="1017276"/>
                  <a:pt x="196298" y="997450"/>
                  <a:pt x="196298" y="973118"/>
                </a:cubicBezTo>
                <a:lnTo>
                  <a:pt x="196298" y="965007"/>
                </a:lnTo>
                <a:lnTo>
                  <a:pt x="43420" y="965007"/>
                </a:lnTo>
                <a:cubicBezTo>
                  <a:pt x="19900" y="965007"/>
                  <a:pt x="0" y="946082"/>
                  <a:pt x="0" y="922651"/>
                </a:cubicBezTo>
                <a:lnTo>
                  <a:pt x="0" y="847852"/>
                </a:lnTo>
                <a:cubicBezTo>
                  <a:pt x="0" y="800089"/>
                  <a:pt x="39802" y="761337"/>
                  <a:pt x="87746" y="761337"/>
                </a:cubicBezTo>
                <a:close/>
                <a:moveTo>
                  <a:pt x="567560" y="641839"/>
                </a:moveTo>
                <a:cubicBezTo>
                  <a:pt x="528904" y="641839"/>
                  <a:pt x="498338" y="672404"/>
                  <a:pt x="498338" y="711061"/>
                </a:cubicBezTo>
                <a:cubicBezTo>
                  <a:pt x="498338" y="749717"/>
                  <a:pt x="528904" y="780283"/>
                  <a:pt x="567560" y="780283"/>
                </a:cubicBezTo>
                <a:cubicBezTo>
                  <a:pt x="606216" y="780283"/>
                  <a:pt x="637680" y="749717"/>
                  <a:pt x="637680" y="711061"/>
                </a:cubicBezTo>
                <a:cubicBezTo>
                  <a:pt x="637680" y="672404"/>
                  <a:pt x="606216" y="641839"/>
                  <a:pt x="567560" y="641839"/>
                </a:cubicBezTo>
                <a:close/>
                <a:moveTo>
                  <a:pt x="352314" y="617967"/>
                </a:moveTo>
                <a:cubicBezTo>
                  <a:pt x="319010" y="617967"/>
                  <a:pt x="291108" y="644969"/>
                  <a:pt x="291108" y="679172"/>
                </a:cubicBezTo>
                <a:cubicBezTo>
                  <a:pt x="291108" y="713375"/>
                  <a:pt x="319010" y="740378"/>
                  <a:pt x="352314" y="740378"/>
                </a:cubicBezTo>
                <a:cubicBezTo>
                  <a:pt x="386516" y="740378"/>
                  <a:pt x="414418" y="713375"/>
                  <a:pt x="414418" y="679172"/>
                </a:cubicBezTo>
                <a:cubicBezTo>
                  <a:pt x="414418" y="644969"/>
                  <a:pt x="386516" y="617967"/>
                  <a:pt x="352314" y="617967"/>
                </a:cubicBezTo>
                <a:close/>
                <a:moveTo>
                  <a:pt x="567560" y="605879"/>
                </a:moveTo>
                <a:cubicBezTo>
                  <a:pt x="625994" y="605879"/>
                  <a:pt x="672740" y="652627"/>
                  <a:pt x="672740" y="711061"/>
                </a:cubicBezTo>
                <a:cubicBezTo>
                  <a:pt x="672740" y="769495"/>
                  <a:pt x="625994" y="816242"/>
                  <a:pt x="567560" y="816242"/>
                </a:cubicBezTo>
                <a:cubicBezTo>
                  <a:pt x="509126" y="816242"/>
                  <a:pt x="462380" y="769495"/>
                  <a:pt x="462380" y="711061"/>
                </a:cubicBezTo>
                <a:cubicBezTo>
                  <a:pt x="462380" y="652627"/>
                  <a:pt x="509126" y="605879"/>
                  <a:pt x="567560" y="605879"/>
                </a:cubicBezTo>
                <a:close/>
                <a:moveTo>
                  <a:pt x="149474" y="587004"/>
                </a:moveTo>
                <a:cubicBezTo>
                  <a:pt x="117950" y="587004"/>
                  <a:pt x="91830" y="612224"/>
                  <a:pt x="91830" y="643748"/>
                </a:cubicBezTo>
                <a:cubicBezTo>
                  <a:pt x="91830" y="675273"/>
                  <a:pt x="117950" y="701393"/>
                  <a:pt x="149474" y="701393"/>
                </a:cubicBezTo>
                <a:cubicBezTo>
                  <a:pt x="180998" y="701393"/>
                  <a:pt x="206218" y="675273"/>
                  <a:pt x="206218" y="643748"/>
                </a:cubicBezTo>
                <a:cubicBezTo>
                  <a:pt x="206218" y="612224"/>
                  <a:pt x="180998" y="587004"/>
                  <a:pt x="149474" y="587004"/>
                </a:cubicBezTo>
                <a:close/>
                <a:moveTo>
                  <a:pt x="352314" y="581963"/>
                </a:moveTo>
                <a:cubicBezTo>
                  <a:pt x="406318" y="581963"/>
                  <a:pt x="449520" y="625167"/>
                  <a:pt x="449520" y="679172"/>
                </a:cubicBezTo>
                <a:cubicBezTo>
                  <a:pt x="449520" y="733177"/>
                  <a:pt x="406318" y="776381"/>
                  <a:pt x="352314" y="776381"/>
                </a:cubicBezTo>
                <a:cubicBezTo>
                  <a:pt x="299210" y="776381"/>
                  <a:pt x="255106" y="733177"/>
                  <a:pt x="255106" y="679172"/>
                </a:cubicBezTo>
                <a:cubicBezTo>
                  <a:pt x="255106" y="625167"/>
                  <a:pt x="299210" y="581963"/>
                  <a:pt x="352314" y="581963"/>
                </a:cubicBezTo>
                <a:close/>
                <a:moveTo>
                  <a:pt x="149474" y="550075"/>
                </a:moveTo>
                <a:cubicBezTo>
                  <a:pt x="200814" y="550075"/>
                  <a:pt x="242246" y="592408"/>
                  <a:pt x="242246" y="643748"/>
                </a:cubicBezTo>
                <a:cubicBezTo>
                  <a:pt x="242246" y="695088"/>
                  <a:pt x="200814" y="736521"/>
                  <a:pt x="149474" y="736521"/>
                </a:cubicBezTo>
                <a:cubicBezTo>
                  <a:pt x="98136" y="736521"/>
                  <a:pt x="55804" y="695088"/>
                  <a:pt x="55804" y="643748"/>
                </a:cubicBezTo>
                <a:cubicBezTo>
                  <a:pt x="55804" y="592408"/>
                  <a:pt x="98136" y="550075"/>
                  <a:pt x="149474" y="550075"/>
                </a:cubicBezTo>
                <a:close/>
                <a:moveTo>
                  <a:pt x="1265132" y="518186"/>
                </a:moveTo>
                <a:cubicBezTo>
                  <a:pt x="1274756" y="518186"/>
                  <a:pt x="1282632" y="527268"/>
                  <a:pt x="1282632" y="536351"/>
                </a:cubicBezTo>
                <a:lnTo>
                  <a:pt x="1282632" y="787018"/>
                </a:lnTo>
                <a:cubicBezTo>
                  <a:pt x="1282632" y="797008"/>
                  <a:pt x="1274756" y="804274"/>
                  <a:pt x="1265132" y="804274"/>
                </a:cubicBezTo>
                <a:cubicBezTo>
                  <a:pt x="1255506" y="804274"/>
                  <a:pt x="1247632" y="797008"/>
                  <a:pt x="1247632" y="787018"/>
                </a:cubicBezTo>
                <a:lnTo>
                  <a:pt x="1247632" y="536351"/>
                </a:lnTo>
                <a:cubicBezTo>
                  <a:pt x="1247632" y="527268"/>
                  <a:pt x="1255506" y="518186"/>
                  <a:pt x="1265132" y="518186"/>
                </a:cubicBezTo>
                <a:close/>
                <a:moveTo>
                  <a:pt x="1052160" y="406577"/>
                </a:moveTo>
                <a:cubicBezTo>
                  <a:pt x="1063890" y="406577"/>
                  <a:pt x="1075620" y="406577"/>
                  <a:pt x="1086448" y="406577"/>
                </a:cubicBezTo>
                <a:lnTo>
                  <a:pt x="1245254" y="406577"/>
                </a:lnTo>
                <a:cubicBezTo>
                  <a:pt x="1306610" y="406577"/>
                  <a:pt x="1374282" y="452631"/>
                  <a:pt x="1374282" y="514037"/>
                </a:cubicBezTo>
                <a:lnTo>
                  <a:pt x="1374282" y="547448"/>
                </a:lnTo>
                <a:lnTo>
                  <a:pt x="1374282" y="628720"/>
                </a:lnTo>
                <a:lnTo>
                  <a:pt x="1374282" y="783137"/>
                </a:lnTo>
                <a:cubicBezTo>
                  <a:pt x="1374282" y="793070"/>
                  <a:pt x="1366162" y="800294"/>
                  <a:pt x="1355334" y="800294"/>
                </a:cubicBezTo>
                <a:cubicBezTo>
                  <a:pt x="1346312" y="800294"/>
                  <a:pt x="1338190" y="793070"/>
                  <a:pt x="1338190" y="783137"/>
                </a:cubicBezTo>
                <a:lnTo>
                  <a:pt x="1338190" y="628720"/>
                </a:lnTo>
                <a:lnTo>
                  <a:pt x="1338190" y="547448"/>
                </a:lnTo>
                <a:lnTo>
                  <a:pt x="1338190" y="514037"/>
                </a:lnTo>
                <a:cubicBezTo>
                  <a:pt x="1338190" y="477013"/>
                  <a:pt x="1293978" y="442698"/>
                  <a:pt x="1245254" y="442698"/>
                </a:cubicBezTo>
                <a:lnTo>
                  <a:pt x="1086448" y="442698"/>
                </a:lnTo>
                <a:cubicBezTo>
                  <a:pt x="1074718" y="442698"/>
                  <a:pt x="1063890" y="442698"/>
                  <a:pt x="1052160" y="442698"/>
                </a:cubicBezTo>
                <a:cubicBezTo>
                  <a:pt x="1019678" y="441795"/>
                  <a:pt x="991706" y="458049"/>
                  <a:pt x="976368" y="485140"/>
                </a:cubicBezTo>
                <a:cubicBezTo>
                  <a:pt x="975466" y="485140"/>
                  <a:pt x="975466" y="486043"/>
                  <a:pt x="975466" y="486043"/>
                </a:cubicBezTo>
                <a:lnTo>
                  <a:pt x="897868" y="597115"/>
                </a:lnTo>
                <a:cubicBezTo>
                  <a:pt x="894258" y="602533"/>
                  <a:pt x="888844" y="605242"/>
                  <a:pt x="882528" y="605242"/>
                </a:cubicBezTo>
                <a:lnTo>
                  <a:pt x="748988" y="605242"/>
                </a:lnTo>
                <a:cubicBezTo>
                  <a:pt x="739964" y="610660"/>
                  <a:pt x="734550" y="621496"/>
                  <a:pt x="735452" y="632332"/>
                </a:cubicBezTo>
                <a:cubicBezTo>
                  <a:pt x="735452" y="642266"/>
                  <a:pt x="740866" y="650393"/>
                  <a:pt x="748084" y="655811"/>
                </a:cubicBezTo>
                <a:lnTo>
                  <a:pt x="916816" y="655811"/>
                </a:lnTo>
                <a:cubicBezTo>
                  <a:pt x="924936" y="655811"/>
                  <a:pt x="933056" y="652199"/>
                  <a:pt x="937568" y="645878"/>
                </a:cubicBezTo>
                <a:lnTo>
                  <a:pt x="994414" y="570927"/>
                </a:lnTo>
                <a:cubicBezTo>
                  <a:pt x="1001632" y="561897"/>
                  <a:pt x="1013362" y="558285"/>
                  <a:pt x="1022384" y="561897"/>
                </a:cubicBezTo>
                <a:cubicBezTo>
                  <a:pt x="1033212" y="565509"/>
                  <a:pt x="1040430" y="574539"/>
                  <a:pt x="1040430" y="586278"/>
                </a:cubicBezTo>
                <a:lnTo>
                  <a:pt x="1040430" y="783137"/>
                </a:lnTo>
                <a:cubicBezTo>
                  <a:pt x="1040430" y="793070"/>
                  <a:pt x="1032310" y="800294"/>
                  <a:pt x="1022384" y="800294"/>
                </a:cubicBezTo>
                <a:cubicBezTo>
                  <a:pt x="1013362" y="800294"/>
                  <a:pt x="1004338" y="793070"/>
                  <a:pt x="1004338" y="783137"/>
                </a:cubicBezTo>
                <a:lnTo>
                  <a:pt x="1004338" y="616981"/>
                </a:lnTo>
                <a:lnTo>
                  <a:pt x="966442" y="667550"/>
                </a:lnTo>
                <a:cubicBezTo>
                  <a:pt x="954712" y="683805"/>
                  <a:pt x="935764" y="692835"/>
                  <a:pt x="916816" y="692835"/>
                </a:cubicBezTo>
                <a:lnTo>
                  <a:pt x="743574" y="692835"/>
                </a:lnTo>
                <a:cubicBezTo>
                  <a:pt x="740866" y="692835"/>
                  <a:pt x="738160" y="691932"/>
                  <a:pt x="735452" y="690126"/>
                </a:cubicBezTo>
                <a:cubicBezTo>
                  <a:pt x="713798" y="680192"/>
                  <a:pt x="700262" y="658520"/>
                  <a:pt x="698458" y="634138"/>
                </a:cubicBezTo>
                <a:cubicBezTo>
                  <a:pt x="697556" y="609757"/>
                  <a:pt x="709286" y="588084"/>
                  <a:pt x="730038" y="574539"/>
                </a:cubicBezTo>
                <a:lnTo>
                  <a:pt x="733648" y="571830"/>
                </a:lnTo>
                <a:cubicBezTo>
                  <a:pt x="736354" y="570024"/>
                  <a:pt x="740866" y="569121"/>
                  <a:pt x="743574" y="569121"/>
                </a:cubicBezTo>
                <a:lnTo>
                  <a:pt x="873504" y="569121"/>
                </a:lnTo>
                <a:lnTo>
                  <a:pt x="944786" y="466177"/>
                </a:lnTo>
                <a:cubicBezTo>
                  <a:pt x="967344" y="428250"/>
                  <a:pt x="1007948" y="406577"/>
                  <a:pt x="1052160" y="406577"/>
                </a:cubicBezTo>
                <a:close/>
                <a:moveTo>
                  <a:pt x="1155496" y="139924"/>
                </a:moveTo>
                <a:cubicBezTo>
                  <a:pt x="1103608" y="139924"/>
                  <a:pt x="1060824" y="182561"/>
                  <a:pt x="1060824" y="234270"/>
                </a:cubicBezTo>
                <a:cubicBezTo>
                  <a:pt x="1060824" y="286885"/>
                  <a:pt x="1103608" y="328615"/>
                  <a:pt x="1155496" y="328615"/>
                </a:cubicBezTo>
                <a:cubicBezTo>
                  <a:pt x="1207384" y="328615"/>
                  <a:pt x="1250168" y="286885"/>
                  <a:pt x="1250168" y="234270"/>
                </a:cubicBezTo>
                <a:cubicBezTo>
                  <a:pt x="1250168" y="182561"/>
                  <a:pt x="1207384" y="139924"/>
                  <a:pt x="1155496" y="139924"/>
                </a:cubicBezTo>
                <a:close/>
                <a:moveTo>
                  <a:pt x="1155496" y="103637"/>
                </a:moveTo>
                <a:cubicBezTo>
                  <a:pt x="1227410" y="103637"/>
                  <a:pt x="1286580" y="162603"/>
                  <a:pt x="1286580" y="234270"/>
                </a:cubicBezTo>
                <a:cubicBezTo>
                  <a:pt x="1286580" y="306843"/>
                  <a:pt x="1227410" y="365809"/>
                  <a:pt x="1155496" y="365809"/>
                </a:cubicBezTo>
                <a:cubicBezTo>
                  <a:pt x="1083582" y="365809"/>
                  <a:pt x="1024412" y="306843"/>
                  <a:pt x="1024412" y="234270"/>
                </a:cubicBezTo>
                <a:cubicBezTo>
                  <a:pt x="1024412" y="162603"/>
                  <a:pt x="1083582" y="103637"/>
                  <a:pt x="1155496" y="103637"/>
                </a:cubicBezTo>
                <a:close/>
                <a:moveTo>
                  <a:pt x="394562" y="35092"/>
                </a:moveTo>
                <a:cubicBezTo>
                  <a:pt x="381890" y="35092"/>
                  <a:pt x="371030" y="46789"/>
                  <a:pt x="371030" y="59386"/>
                </a:cubicBezTo>
                <a:lnTo>
                  <a:pt x="371030" y="281633"/>
                </a:lnTo>
                <a:cubicBezTo>
                  <a:pt x="371030" y="295130"/>
                  <a:pt x="381890" y="305028"/>
                  <a:pt x="394562" y="305028"/>
                </a:cubicBezTo>
                <a:lnTo>
                  <a:pt x="683280" y="305028"/>
                </a:lnTo>
                <a:cubicBezTo>
                  <a:pt x="698668" y="305028"/>
                  <a:pt x="714958" y="311326"/>
                  <a:pt x="725820" y="323023"/>
                </a:cubicBezTo>
                <a:lnTo>
                  <a:pt x="760212" y="357215"/>
                </a:lnTo>
                <a:cubicBezTo>
                  <a:pt x="763832" y="328422"/>
                  <a:pt x="789174" y="305028"/>
                  <a:pt x="819042" y="305028"/>
                </a:cubicBezTo>
                <a:lnTo>
                  <a:pt x="863390" y="305028"/>
                </a:lnTo>
                <a:cubicBezTo>
                  <a:pt x="872442" y="305028"/>
                  <a:pt x="879682" y="297829"/>
                  <a:pt x="879682" y="289731"/>
                </a:cubicBezTo>
                <a:lnTo>
                  <a:pt x="879682" y="59386"/>
                </a:lnTo>
                <a:cubicBezTo>
                  <a:pt x="879682" y="46789"/>
                  <a:pt x="868822" y="35092"/>
                  <a:pt x="855244" y="35092"/>
                </a:cubicBezTo>
                <a:close/>
                <a:moveTo>
                  <a:pt x="394562" y="0"/>
                </a:moveTo>
                <a:lnTo>
                  <a:pt x="855244" y="0"/>
                </a:lnTo>
                <a:cubicBezTo>
                  <a:pt x="888732" y="0"/>
                  <a:pt x="915884" y="26094"/>
                  <a:pt x="915884" y="59386"/>
                </a:cubicBezTo>
                <a:lnTo>
                  <a:pt x="915884" y="289731"/>
                </a:lnTo>
                <a:cubicBezTo>
                  <a:pt x="915884" y="317625"/>
                  <a:pt x="892352" y="341019"/>
                  <a:pt x="863390" y="341019"/>
                </a:cubicBezTo>
                <a:lnTo>
                  <a:pt x="819042" y="341019"/>
                </a:lnTo>
                <a:cubicBezTo>
                  <a:pt x="806370" y="341019"/>
                  <a:pt x="795510" y="351816"/>
                  <a:pt x="795510" y="364413"/>
                </a:cubicBezTo>
                <a:cubicBezTo>
                  <a:pt x="795510" y="377910"/>
                  <a:pt x="787364" y="389607"/>
                  <a:pt x="775598" y="395006"/>
                </a:cubicBezTo>
                <a:cubicBezTo>
                  <a:pt x="771978" y="395906"/>
                  <a:pt x="767452" y="397705"/>
                  <a:pt x="762928" y="397705"/>
                </a:cubicBezTo>
                <a:cubicBezTo>
                  <a:pt x="754782" y="397705"/>
                  <a:pt x="746636" y="394106"/>
                  <a:pt x="740300" y="387808"/>
                </a:cubicBezTo>
                <a:lnTo>
                  <a:pt x="700478" y="348217"/>
                </a:lnTo>
                <a:cubicBezTo>
                  <a:pt x="695952" y="342819"/>
                  <a:pt x="689616" y="341019"/>
                  <a:pt x="683280" y="341019"/>
                </a:cubicBezTo>
                <a:lnTo>
                  <a:pt x="394562" y="341019"/>
                </a:lnTo>
                <a:cubicBezTo>
                  <a:pt x="361980" y="341019"/>
                  <a:pt x="334828" y="314925"/>
                  <a:pt x="334828" y="281633"/>
                </a:cubicBezTo>
                <a:lnTo>
                  <a:pt x="334828" y="59386"/>
                </a:lnTo>
                <a:cubicBezTo>
                  <a:pt x="334828" y="26094"/>
                  <a:pt x="361980" y="0"/>
                  <a:pt x="394562" y="0"/>
                </a:cubicBezTo>
                <a:close/>
              </a:path>
            </a:pathLst>
          </a:custGeom>
          <a:solidFill>
            <a:schemeClr val="bg1"/>
          </a:solidFill>
          <a:ln>
            <a:noFill/>
          </a:ln>
          <a:effectLst/>
        </p:spPr>
        <p:txBody>
          <a:bodyPr wrap="square" anchor="ctr">
            <a:noAutofit/>
          </a:bodyPr>
          <a:lstStyle/>
          <a:p>
            <a:endParaRPr lang="en-US" dirty="0">
              <a:latin typeface="Poppins" panose="00000500000000000000" pitchFamily="2" charset="0"/>
            </a:endParaRPr>
          </a:p>
        </p:txBody>
      </p:sp>
      <p:sp>
        <p:nvSpPr>
          <p:cNvPr id="117" name="Freeform 305">
            <a:extLst>
              <a:ext uri="{FF2B5EF4-FFF2-40B4-BE49-F238E27FC236}">
                <a16:creationId xmlns:a16="http://schemas.microsoft.com/office/drawing/2014/main" id="{B7029A15-6AC3-40DC-B8A2-8E304C8FA77F}"/>
              </a:ext>
            </a:extLst>
          </p:cNvPr>
          <p:cNvSpPr>
            <a:spLocks noChangeArrowheads="1"/>
          </p:cNvSpPr>
          <p:nvPr/>
        </p:nvSpPr>
        <p:spPr bwMode="auto">
          <a:xfrm>
            <a:off x="2594920" y="10012958"/>
            <a:ext cx="6090685" cy="2754362"/>
          </a:xfrm>
          <a:custGeom>
            <a:avLst/>
            <a:gdLst>
              <a:gd name="T0" fmla="*/ 548122 w 6740"/>
              <a:gd name="T1" fmla="*/ 0 h 3046"/>
              <a:gd name="T2" fmla="*/ 548122 w 6740"/>
              <a:gd name="T3" fmla="*/ 0 h 3046"/>
              <a:gd name="T4" fmla="*/ 0 w 6740"/>
              <a:gd name="T5" fmla="*/ 548482 h 3046"/>
              <a:gd name="T6" fmla="*/ 0 w 6740"/>
              <a:gd name="T7" fmla="*/ 548482 h 3046"/>
              <a:gd name="T8" fmla="*/ 548122 w 6740"/>
              <a:gd name="T9" fmla="*/ 1096603 h 3046"/>
              <a:gd name="T10" fmla="*/ 2425340 w 6740"/>
              <a:gd name="T11" fmla="*/ 1096603 h 3046"/>
              <a:gd name="T12" fmla="*/ 2000663 w 6740"/>
              <a:gd name="T13" fmla="*/ 0 h 3046"/>
              <a:gd name="T14" fmla="*/ 548122 w 6740"/>
              <a:gd name="T15" fmla="*/ 0 h 30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40" h="3046">
                <a:moveTo>
                  <a:pt x="1523" y="0"/>
                </a:moveTo>
                <a:lnTo>
                  <a:pt x="1523" y="0"/>
                </a:lnTo>
                <a:cubicBezTo>
                  <a:pt x="686" y="0"/>
                  <a:pt x="0" y="685"/>
                  <a:pt x="0" y="1523"/>
                </a:cubicBezTo>
                <a:cubicBezTo>
                  <a:pt x="0" y="2360"/>
                  <a:pt x="686" y="3045"/>
                  <a:pt x="1523" y="3045"/>
                </a:cubicBezTo>
                <a:lnTo>
                  <a:pt x="6739" y="3045"/>
                </a:lnTo>
                <a:lnTo>
                  <a:pt x="5559" y="0"/>
                </a:lnTo>
                <a:lnTo>
                  <a:pt x="1523" y="0"/>
                </a:lnTo>
              </a:path>
            </a:pathLst>
          </a:custGeom>
          <a:solidFill>
            <a:schemeClr val="accent3"/>
          </a:solidFill>
          <a:ln>
            <a:noFill/>
          </a:ln>
          <a:effectLst/>
        </p:spPr>
        <p:txBody>
          <a:bodyPr wrap="none" anchor="ctr"/>
          <a:lstStyle/>
          <a:p>
            <a:endParaRPr lang="en-US" dirty="0">
              <a:latin typeface="Poppins" panose="00000500000000000000" pitchFamily="2" charset="0"/>
            </a:endParaRPr>
          </a:p>
        </p:txBody>
      </p:sp>
      <p:sp>
        <p:nvSpPr>
          <p:cNvPr id="119" name="Freeform 306">
            <a:extLst>
              <a:ext uri="{FF2B5EF4-FFF2-40B4-BE49-F238E27FC236}">
                <a16:creationId xmlns:a16="http://schemas.microsoft.com/office/drawing/2014/main" id="{59E042A3-AD2A-4661-A4A3-D5128E95FB3C}"/>
              </a:ext>
            </a:extLst>
          </p:cNvPr>
          <p:cNvSpPr>
            <a:spLocks noChangeArrowheads="1"/>
          </p:cNvSpPr>
          <p:nvPr/>
        </p:nvSpPr>
        <p:spPr bwMode="auto">
          <a:xfrm>
            <a:off x="7824618" y="10012958"/>
            <a:ext cx="3256602" cy="2754362"/>
          </a:xfrm>
          <a:custGeom>
            <a:avLst/>
            <a:gdLst>
              <a:gd name="T0" fmla="*/ 748234 w 3602"/>
              <a:gd name="T1" fmla="*/ 0 h 3046"/>
              <a:gd name="T2" fmla="*/ 603484 w 3602"/>
              <a:gd name="T3" fmla="*/ 0 h 3046"/>
              <a:gd name="T4" fmla="*/ 144750 w 3602"/>
              <a:gd name="T5" fmla="*/ 0 h 3046"/>
              <a:gd name="T6" fmla="*/ 0 w 3602"/>
              <a:gd name="T7" fmla="*/ 0 h 3046"/>
              <a:gd name="T8" fmla="*/ 424887 w 3602"/>
              <a:gd name="T9" fmla="*/ 1096603 h 3046"/>
              <a:gd name="T10" fmla="*/ 569637 w 3602"/>
              <a:gd name="T11" fmla="*/ 1096603 h 3046"/>
              <a:gd name="T12" fmla="*/ 603484 w 3602"/>
              <a:gd name="T13" fmla="*/ 1096603 h 3046"/>
              <a:gd name="T14" fmla="*/ 748234 w 3602"/>
              <a:gd name="T15" fmla="*/ 1096603 h 3046"/>
              <a:gd name="T16" fmla="*/ 748234 w 3602"/>
              <a:gd name="T17" fmla="*/ 1096603 h 3046"/>
              <a:gd name="T18" fmla="*/ 1296627 w 3602"/>
              <a:gd name="T19" fmla="*/ 548482 h 3046"/>
              <a:gd name="T20" fmla="*/ 1296627 w 3602"/>
              <a:gd name="T21" fmla="*/ 548482 h 3046"/>
              <a:gd name="T22" fmla="*/ 748234 w 3602"/>
              <a:gd name="T23" fmla="*/ 0 h 30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02" h="3046">
                <a:moveTo>
                  <a:pt x="2078" y="0"/>
                </a:moveTo>
                <a:lnTo>
                  <a:pt x="1676" y="0"/>
                </a:lnTo>
                <a:lnTo>
                  <a:pt x="402" y="0"/>
                </a:lnTo>
                <a:lnTo>
                  <a:pt x="0" y="0"/>
                </a:lnTo>
                <a:lnTo>
                  <a:pt x="1180" y="3045"/>
                </a:lnTo>
                <a:lnTo>
                  <a:pt x="1582" y="3045"/>
                </a:lnTo>
                <a:lnTo>
                  <a:pt x="1676" y="3045"/>
                </a:lnTo>
                <a:lnTo>
                  <a:pt x="2078" y="3045"/>
                </a:lnTo>
                <a:cubicBezTo>
                  <a:pt x="2916" y="3045"/>
                  <a:pt x="3601" y="2360"/>
                  <a:pt x="3601" y="1523"/>
                </a:cubicBezTo>
                <a:cubicBezTo>
                  <a:pt x="3601" y="685"/>
                  <a:pt x="2916" y="0"/>
                  <a:pt x="2078" y="0"/>
                </a:cubicBezTo>
              </a:path>
            </a:pathLst>
          </a:custGeom>
          <a:solidFill>
            <a:schemeClr val="accent6">
              <a:lumMod val="50000"/>
            </a:schemeClr>
          </a:solidFill>
          <a:ln>
            <a:noFill/>
          </a:ln>
          <a:effectLst/>
        </p:spPr>
        <p:txBody>
          <a:bodyPr wrap="none" anchor="ctr"/>
          <a:lstStyle/>
          <a:p>
            <a:endParaRPr lang="en-US" dirty="0">
              <a:latin typeface="Poppins" panose="00000500000000000000" pitchFamily="2" charset="0"/>
            </a:endParaRPr>
          </a:p>
        </p:txBody>
      </p:sp>
      <p:sp>
        <p:nvSpPr>
          <p:cNvPr id="121" name="Freeform 307">
            <a:extLst>
              <a:ext uri="{FF2B5EF4-FFF2-40B4-BE49-F238E27FC236}">
                <a16:creationId xmlns:a16="http://schemas.microsoft.com/office/drawing/2014/main" id="{94DA73D4-C82C-4323-B31B-B47305EFB45B}"/>
              </a:ext>
            </a:extLst>
          </p:cNvPr>
          <p:cNvSpPr>
            <a:spLocks noChangeArrowheads="1"/>
          </p:cNvSpPr>
          <p:nvPr/>
        </p:nvSpPr>
        <p:spPr bwMode="auto">
          <a:xfrm>
            <a:off x="13317395" y="10012958"/>
            <a:ext cx="6090685" cy="2754362"/>
          </a:xfrm>
          <a:custGeom>
            <a:avLst/>
            <a:gdLst>
              <a:gd name="T0" fmla="*/ 548203 w 6739"/>
              <a:gd name="T1" fmla="*/ 0 h 3046"/>
              <a:gd name="T2" fmla="*/ 548203 w 6739"/>
              <a:gd name="T3" fmla="*/ 0 h 3046"/>
              <a:gd name="T4" fmla="*/ 0 w 6739"/>
              <a:gd name="T5" fmla="*/ 548482 h 3046"/>
              <a:gd name="T6" fmla="*/ 0 w 6739"/>
              <a:gd name="T7" fmla="*/ 548482 h 3046"/>
              <a:gd name="T8" fmla="*/ 548203 w 6739"/>
              <a:gd name="T9" fmla="*/ 1096603 h 3046"/>
              <a:gd name="T10" fmla="*/ 2425340 w 6739"/>
              <a:gd name="T11" fmla="*/ 1096603 h 3046"/>
              <a:gd name="T12" fmla="*/ 2000600 w 6739"/>
              <a:gd name="T13" fmla="*/ 0 h 3046"/>
              <a:gd name="T14" fmla="*/ 548203 w 6739"/>
              <a:gd name="T15" fmla="*/ 0 h 30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9" h="3046">
                <a:moveTo>
                  <a:pt x="1523" y="0"/>
                </a:moveTo>
                <a:lnTo>
                  <a:pt x="1523" y="0"/>
                </a:lnTo>
                <a:cubicBezTo>
                  <a:pt x="686" y="0"/>
                  <a:pt x="0" y="685"/>
                  <a:pt x="0" y="1523"/>
                </a:cubicBezTo>
                <a:cubicBezTo>
                  <a:pt x="0" y="2360"/>
                  <a:pt x="686" y="3045"/>
                  <a:pt x="1523" y="3045"/>
                </a:cubicBezTo>
                <a:lnTo>
                  <a:pt x="6738" y="3045"/>
                </a:lnTo>
                <a:lnTo>
                  <a:pt x="5558" y="0"/>
                </a:lnTo>
                <a:lnTo>
                  <a:pt x="1523" y="0"/>
                </a:lnTo>
              </a:path>
            </a:pathLst>
          </a:custGeom>
          <a:solidFill>
            <a:schemeClr val="accent6"/>
          </a:solidFill>
          <a:ln>
            <a:noFill/>
          </a:ln>
          <a:effectLst/>
        </p:spPr>
        <p:txBody>
          <a:bodyPr wrap="none" anchor="ctr"/>
          <a:lstStyle/>
          <a:p>
            <a:endParaRPr lang="en-US" dirty="0">
              <a:latin typeface="Poppins" panose="00000500000000000000" pitchFamily="2" charset="0"/>
            </a:endParaRPr>
          </a:p>
        </p:txBody>
      </p:sp>
      <p:sp>
        <p:nvSpPr>
          <p:cNvPr id="123" name="Freeform 308">
            <a:extLst>
              <a:ext uri="{FF2B5EF4-FFF2-40B4-BE49-F238E27FC236}">
                <a16:creationId xmlns:a16="http://schemas.microsoft.com/office/drawing/2014/main" id="{CDF73C32-CDA6-4A55-B3A0-65952A2E4421}"/>
              </a:ext>
            </a:extLst>
          </p:cNvPr>
          <p:cNvSpPr>
            <a:spLocks noChangeArrowheads="1"/>
          </p:cNvSpPr>
          <p:nvPr/>
        </p:nvSpPr>
        <p:spPr bwMode="auto">
          <a:xfrm>
            <a:off x="18531148" y="10012958"/>
            <a:ext cx="3256602" cy="2754362"/>
          </a:xfrm>
          <a:custGeom>
            <a:avLst/>
            <a:gdLst>
              <a:gd name="T0" fmla="*/ 748026 w 3603"/>
              <a:gd name="T1" fmla="*/ 0 h 3046"/>
              <a:gd name="T2" fmla="*/ 603317 w 3603"/>
              <a:gd name="T3" fmla="*/ 0 h 3046"/>
              <a:gd name="T4" fmla="*/ 145070 w 3603"/>
              <a:gd name="T5" fmla="*/ 0 h 3046"/>
              <a:gd name="T6" fmla="*/ 0 w 3603"/>
              <a:gd name="T7" fmla="*/ 0 h 3046"/>
              <a:gd name="T8" fmla="*/ 425130 w 3603"/>
              <a:gd name="T9" fmla="*/ 1096603 h 3046"/>
              <a:gd name="T10" fmla="*/ 569839 w 3603"/>
              <a:gd name="T11" fmla="*/ 1096603 h 3046"/>
              <a:gd name="T12" fmla="*/ 603317 w 3603"/>
              <a:gd name="T13" fmla="*/ 1096603 h 3046"/>
              <a:gd name="T14" fmla="*/ 748026 w 3603"/>
              <a:gd name="T15" fmla="*/ 1096603 h 3046"/>
              <a:gd name="T16" fmla="*/ 748026 w 3603"/>
              <a:gd name="T17" fmla="*/ 1096603 h 3046"/>
              <a:gd name="T18" fmla="*/ 1296627 w 3603"/>
              <a:gd name="T19" fmla="*/ 548482 h 3046"/>
              <a:gd name="T20" fmla="*/ 1296627 w 3603"/>
              <a:gd name="T21" fmla="*/ 548482 h 3046"/>
              <a:gd name="T22" fmla="*/ 748026 w 3603"/>
              <a:gd name="T23" fmla="*/ 0 h 30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03" h="3046">
                <a:moveTo>
                  <a:pt x="2078" y="0"/>
                </a:moveTo>
                <a:lnTo>
                  <a:pt x="1676" y="0"/>
                </a:lnTo>
                <a:lnTo>
                  <a:pt x="403" y="0"/>
                </a:lnTo>
                <a:lnTo>
                  <a:pt x="0" y="0"/>
                </a:lnTo>
                <a:lnTo>
                  <a:pt x="1181" y="3045"/>
                </a:lnTo>
                <a:lnTo>
                  <a:pt x="1583" y="3045"/>
                </a:lnTo>
                <a:lnTo>
                  <a:pt x="1676" y="3045"/>
                </a:lnTo>
                <a:lnTo>
                  <a:pt x="2078" y="3045"/>
                </a:lnTo>
                <a:cubicBezTo>
                  <a:pt x="2916" y="3045"/>
                  <a:pt x="3602" y="2360"/>
                  <a:pt x="3602" y="1523"/>
                </a:cubicBezTo>
                <a:cubicBezTo>
                  <a:pt x="3602" y="685"/>
                  <a:pt x="2916" y="0"/>
                  <a:pt x="2078" y="0"/>
                </a:cubicBezTo>
              </a:path>
            </a:pathLst>
          </a:custGeom>
          <a:solidFill>
            <a:schemeClr val="accent6">
              <a:lumMod val="50000"/>
            </a:schemeClr>
          </a:solidFill>
          <a:ln>
            <a:noFill/>
          </a:ln>
          <a:effectLst/>
        </p:spPr>
        <p:txBody>
          <a:bodyPr wrap="none" anchor="ctr"/>
          <a:lstStyle/>
          <a:p>
            <a:endParaRPr lang="en-US" dirty="0">
              <a:latin typeface="Poppins" panose="00000500000000000000" pitchFamily="2" charset="0"/>
            </a:endParaRPr>
          </a:p>
        </p:txBody>
      </p:sp>
      <p:sp>
        <p:nvSpPr>
          <p:cNvPr id="125" name="Freeform: Shape 124">
            <a:extLst>
              <a:ext uri="{FF2B5EF4-FFF2-40B4-BE49-F238E27FC236}">
                <a16:creationId xmlns:a16="http://schemas.microsoft.com/office/drawing/2014/main" id="{F56B91A5-BEDF-457D-BDE7-D4F7D6956DD2}"/>
              </a:ext>
            </a:extLst>
          </p:cNvPr>
          <p:cNvSpPr>
            <a:spLocks noChangeArrowheads="1"/>
          </p:cNvSpPr>
          <p:nvPr/>
        </p:nvSpPr>
        <p:spPr bwMode="auto">
          <a:xfrm>
            <a:off x="8996515" y="10758351"/>
            <a:ext cx="1390226" cy="1262673"/>
          </a:xfrm>
          <a:custGeom>
            <a:avLst/>
            <a:gdLst>
              <a:gd name="connsiteX0" fmla="*/ 1067333 w 1390226"/>
              <a:gd name="connsiteY0" fmla="*/ 997713 h 1262673"/>
              <a:gd name="connsiteX1" fmla="*/ 975982 w 1390226"/>
              <a:gd name="connsiteY1" fmla="*/ 1088143 h 1262673"/>
              <a:gd name="connsiteX2" fmla="*/ 975982 w 1390226"/>
              <a:gd name="connsiteY2" fmla="*/ 1204798 h 1262673"/>
              <a:gd name="connsiteX3" fmla="*/ 999498 w 1390226"/>
              <a:gd name="connsiteY3" fmla="*/ 1227405 h 1262673"/>
              <a:gd name="connsiteX4" fmla="*/ 1030250 w 1390226"/>
              <a:gd name="connsiteY4" fmla="*/ 1227405 h 1262673"/>
              <a:gd name="connsiteX5" fmla="*/ 1030250 w 1390226"/>
              <a:gd name="connsiteY5" fmla="*/ 1127028 h 1262673"/>
              <a:gd name="connsiteX6" fmla="*/ 1047434 w 1390226"/>
              <a:gd name="connsiteY6" fmla="*/ 1108942 h 1262673"/>
              <a:gd name="connsiteX7" fmla="*/ 1065524 w 1390226"/>
              <a:gd name="connsiteY7" fmla="*/ 1127028 h 1262673"/>
              <a:gd name="connsiteX8" fmla="*/ 1065524 w 1390226"/>
              <a:gd name="connsiteY8" fmla="*/ 1227405 h 1262673"/>
              <a:gd name="connsiteX9" fmla="*/ 1266314 w 1390226"/>
              <a:gd name="connsiteY9" fmla="*/ 1227405 h 1262673"/>
              <a:gd name="connsiteX10" fmla="*/ 1266314 w 1390226"/>
              <a:gd name="connsiteY10" fmla="*/ 1127028 h 1262673"/>
              <a:gd name="connsiteX11" fmla="*/ 1283499 w 1390226"/>
              <a:gd name="connsiteY11" fmla="*/ 1108942 h 1262673"/>
              <a:gd name="connsiteX12" fmla="*/ 1301588 w 1390226"/>
              <a:gd name="connsiteY12" fmla="*/ 1127028 h 1262673"/>
              <a:gd name="connsiteX13" fmla="*/ 1301588 w 1390226"/>
              <a:gd name="connsiteY13" fmla="*/ 1227405 h 1262673"/>
              <a:gd name="connsiteX14" fmla="*/ 1332340 w 1390226"/>
              <a:gd name="connsiteY14" fmla="*/ 1227405 h 1262673"/>
              <a:gd name="connsiteX15" fmla="*/ 1354952 w 1390226"/>
              <a:gd name="connsiteY15" fmla="*/ 1204798 h 1262673"/>
              <a:gd name="connsiteX16" fmla="*/ 1354952 w 1390226"/>
              <a:gd name="connsiteY16" fmla="*/ 1088143 h 1262673"/>
              <a:gd name="connsiteX17" fmla="*/ 1263601 w 1390226"/>
              <a:gd name="connsiteY17" fmla="*/ 997713 h 1262673"/>
              <a:gd name="connsiteX18" fmla="*/ 1067333 w 1390226"/>
              <a:gd name="connsiteY18" fmla="*/ 960637 h 1262673"/>
              <a:gd name="connsiteX19" fmla="*/ 1263601 w 1390226"/>
              <a:gd name="connsiteY19" fmla="*/ 960637 h 1262673"/>
              <a:gd name="connsiteX20" fmla="*/ 1390226 w 1390226"/>
              <a:gd name="connsiteY20" fmla="*/ 1088143 h 1262673"/>
              <a:gd name="connsiteX21" fmla="*/ 1390226 w 1390226"/>
              <a:gd name="connsiteY21" fmla="*/ 1204798 h 1262673"/>
              <a:gd name="connsiteX22" fmla="*/ 1332340 w 1390226"/>
              <a:gd name="connsiteY22" fmla="*/ 1262673 h 1262673"/>
              <a:gd name="connsiteX23" fmla="*/ 999498 w 1390226"/>
              <a:gd name="connsiteY23" fmla="*/ 1262673 h 1262673"/>
              <a:gd name="connsiteX24" fmla="*/ 940708 w 1390226"/>
              <a:gd name="connsiteY24" fmla="*/ 1204798 h 1262673"/>
              <a:gd name="connsiteX25" fmla="*/ 940708 w 1390226"/>
              <a:gd name="connsiteY25" fmla="*/ 1088143 h 1262673"/>
              <a:gd name="connsiteX26" fmla="*/ 1067333 w 1390226"/>
              <a:gd name="connsiteY26" fmla="*/ 960637 h 1262673"/>
              <a:gd name="connsiteX27" fmla="*/ 1166561 w 1390226"/>
              <a:gd name="connsiteY27" fmla="*/ 701570 h 1262673"/>
              <a:gd name="connsiteX28" fmla="*/ 1067506 w 1390226"/>
              <a:gd name="connsiteY28" fmla="*/ 800297 h 1262673"/>
              <a:gd name="connsiteX29" fmla="*/ 1166561 w 1390226"/>
              <a:gd name="connsiteY29" fmla="*/ 900819 h 1262673"/>
              <a:gd name="connsiteX30" fmla="*/ 1267417 w 1390226"/>
              <a:gd name="connsiteY30" fmla="*/ 800297 h 1262673"/>
              <a:gd name="connsiteX31" fmla="*/ 1166561 w 1390226"/>
              <a:gd name="connsiteY31" fmla="*/ 701570 h 1262673"/>
              <a:gd name="connsiteX32" fmla="*/ 126371 w 1390226"/>
              <a:gd name="connsiteY32" fmla="*/ 665860 h 1262673"/>
              <a:gd name="connsiteX33" fmla="*/ 36106 w 1390226"/>
              <a:gd name="connsiteY33" fmla="*/ 756923 h 1262673"/>
              <a:gd name="connsiteX34" fmla="*/ 36106 w 1390226"/>
              <a:gd name="connsiteY34" fmla="*/ 873230 h 1262673"/>
              <a:gd name="connsiteX35" fmla="*/ 57770 w 1390226"/>
              <a:gd name="connsiteY35" fmla="*/ 894869 h 1262673"/>
              <a:gd name="connsiteX36" fmla="*/ 88460 w 1390226"/>
              <a:gd name="connsiteY36" fmla="*/ 894869 h 1262673"/>
              <a:gd name="connsiteX37" fmla="*/ 88460 w 1390226"/>
              <a:gd name="connsiteY37" fmla="*/ 795692 h 1262673"/>
              <a:gd name="connsiteX38" fmla="*/ 106513 w 1390226"/>
              <a:gd name="connsiteY38" fmla="*/ 776758 h 1262673"/>
              <a:gd name="connsiteX39" fmla="*/ 124566 w 1390226"/>
              <a:gd name="connsiteY39" fmla="*/ 795692 h 1262673"/>
              <a:gd name="connsiteX40" fmla="*/ 124566 w 1390226"/>
              <a:gd name="connsiteY40" fmla="*/ 894869 h 1262673"/>
              <a:gd name="connsiteX41" fmla="*/ 324051 w 1390226"/>
              <a:gd name="connsiteY41" fmla="*/ 894869 h 1262673"/>
              <a:gd name="connsiteX42" fmla="*/ 324051 w 1390226"/>
              <a:gd name="connsiteY42" fmla="*/ 795692 h 1262673"/>
              <a:gd name="connsiteX43" fmla="*/ 342104 w 1390226"/>
              <a:gd name="connsiteY43" fmla="*/ 776758 h 1262673"/>
              <a:gd name="connsiteX44" fmla="*/ 360157 w 1390226"/>
              <a:gd name="connsiteY44" fmla="*/ 795692 h 1262673"/>
              <a:gd name="connsiteX45" fmla="*/ 360157 w 1390226"/>
              <a:gd name="connsiteY45" fmla="*/ 894869 h 1262673"/>
              <a:gd name="connsiteX46" fmla="*/ 390847 w 1390226"/>
              <a:gd name="connsiteY46" fmla="*/ 894869 h 1262673"/>
              <a:gd name="connsiteX47" fmla="*/ 412511 w 1390226"/>
              <a:gd name="connsiteY47" fmla="*/ 873230 h 1262673"/>
              <a:gd name="connsiteX48" fmla="*/ 412511 w 1390226"/>
              <a:gd name="connsiteY48" fmla="*/ 756923 h 1262673"/>
              <a:gd name="connsiteX49" fmla="*/ 322246 w 1390226"/>
              <a:gd name="connsiteY49" fmla="*/ 665860 h 1262673"/>
              <a:gd name="connsiteX50" fmla="*/ 1166561 w 1390226"/>
              <a:gd name="connsiteY50" fmla="*/ 665669 h 1262673"/>
              <a:gd name="connsiteX51" fmla="*/ 1302536 w 1390226"/>
              <a:gd name="connsiteY51" fmla="*/ 800297 h 1262673"/>
              <a:gd name="connsiteX52" fmla="*/ 1166561 w 1390226"/>
              <a:gd name="connsiteY52" fmla="*/ 935822 h 1262673"/>
              <a:gd name="connsiteX53" fmla="*/ 1032386 w 1390226"/>
              <a:gd name="connsiteY53" fmla="*/ 800297 h 1262673"/>
              <a:gd name="connsiteX54" fmla="*/ 1166561 w 1390226"/>
              <a:gd name="connsiteY54" fmla="*/ 665669 h 1262673"/>
              <a:gd name="connsiteX55" fmla="*/ 126371 w 1390226"/>
              <a:gd name="connsiteY55" fmla="*/ 629796 h 1262673"/>
              <a:gd name="connsiteX56" fmla="*/ 322246 w 1390226"/>
              <a:gd name="connsiteY56" fmla="*/ 629796 h 1262673"/>
              <a:gd name="connsiteX57" fmla="*/ 449519 w 1390226"/>
              <a:gd name="connsiteY57" fmla="*/ 756923 h 1262673"/>
              <a:gd name="connsiteX58" fmla="*/ 449519 w 1390226"/>
              <a:gd name="connsiteY58" fmla="*/ 873230 h 1262673"/>
              <a:gd name="connsiteX59" fmla="*/ 390847 w 1390226"/>
              <a:gd name="connsiteY59" fmla="*/ 931834 h 1262673"/>
              <a:gd name="connsiteX60" fmla="*/ 57770 w 1390226"/>
              <a:gd name="connsiteY60" fmla="*/ 931834 h 1262673"/>
              <a:gd name="connsiteX61" fmla="*/ 0 w 1390226"/>
              <a:gd name="connsiteY61" fmla="*/ 873230 h 1262673"/>
              <a:gd name="connsiteX62" fmla="*/ 0 w 1390226"/>
              <a:gd name="connsiteY62" fmla="*/ 756923 h 1262673"/>
              <a:gd name="connsiteX63" fmla="*/ 126371 w 1390226"/>
              <a:gd name="connsiteY63" fmla="*/ 629796 h 1262673"/>
              <a:gd name="connsiteX64" fmla="*/ 715660 w 1390226"/>
              <a:gd name="connsiteY64" fmla="*/ 426506 h 1262673"/>
              <a:gd name="connsiteX65" fmla="*/ 864088 w 1390226"/>
              <a:gd name="connsiteY65" fmla="*/ 426506 h 1262673"/>
              <a:gd name="connsiteX66" fmla="*/ 882189 w 1390226"/>
              <a:gd name="connsiteY66" fmla="*/ 443657 h 1262673"/>
              <a:gd name="connsiteX67" fmla="*/ 864088 w 1390226"/>
              <a:gd name="connsiteY67" fmla="*/ 462614 h 1262673"/>
              <a:gd name="connsiteX68" fmla="*/ 733761 w 1390226"/>
              <a:gd name="connsiteY68" fmla="*/ 462614 h 1262673"/>
              <a:gd name="connsiteX69" fmla="*/ 733761 w 1390226"/>
              <a:gd name="connsiteY69" fmla="*/ 780362 h 1262673"/>
              <a:gd name="connsiteX70" fmla="*/ 733761 w 1390226"/>
              <a:gd name="connsiteY70" fmla="*/ 1099013 h 1262673"/>
              <a:gd name="connsiteX71" fmla="*/ 865898 w 1390226"/>
              <a:gd name="connsiteY71" fmla="*/ 1099013 h 1262673"/>
              <a:gd name="connsiteX72" fmla="*/ 883999 w 1390226"/>
              <a:gd name="connsiteY72" fmla="*/ 1117066 h 1262673"/>
              <a:gd name="connsiteX73" fmla="*/ 865898 w 1390226"/>
              <a:gd name="connsiteY73" fmla="*/ 1135120 h 1262673"/>
              <a:gd name="connsiteX74" fmla="*/ 715660 w 1390226"/>
              <a:gd name="connsiteY74" fmla="*/ 1135120 h 1262673"/>
              <a:gd name="connsiteX75" fmla="*/ 698465 w 1390226"/>
              <a:gd name="connsiteY75" fmla="*/ 1117066 h 1262673"/>
              <a:gd name="connsiteX76" fmla="*/ 698465 w 1390226"/>
              <a:gd name="connsiteY76" fmla="*/ 798416 h 1262673"/>
              <a:gd name="connsiteX77" fmla="*/ 528316 w 1390226"/>
              <a:gd name="connsiteY77" fmla="*/ 798416 h 1262673"/>
              <a:gd name="connsiteX78" fmla="*/ 510215 w 1390226"/>
              <a:gd name="connsiteY78" fmla="*/ 780362 h 1262673"/>
              <a:gd name="connsiteX79" fmla="*/ 528316 w 1390226"/>
              <a:gd name="connsiteY79" fmla="*/ 762308 h 1262673"/>
              <a:gd name="connsiteX80" fmla="*/ 698465 w 1390226"/>
              <a:gd name="connsiteY80" fmla="*/ 762308 h 1262673"/>
              <a:gd name="connsiteX81" fmla="*/ 698465 w 1390226"/>
              <a:gd name="connsiteY81" fmla="*/ 443657 h 1262673"/>
              <a:gd name="connsiteX82" fmla="*/ 715660 w 1390226"/>
              <a:gd name="connsiteY82" fmla="*/ 426506 h 1262673"/>
              <a:gd name="connsiteX83" fmla="*/ 223220 w 1390226"/>
              <a:gd name="connsiteY83" fmla="*/ 369831 h 1262673"/>
              <a:gd name="connsiteX84" fmla="*/ 123595 w 1390226"/>
              <a:gd name="connsiteY84" fmla="*/ 469456 h 1262673"/>
              <a:gd name="connsiteX85" fmla="*/ 223220 w 1390226"/>
              <a:gd name="connsiteY85" fmla="*/ 569081 h 1262673"/>
              <a:gd name="connsiteX86" fmla="*/ 321947 w 1390226"/>
              <a:gd name="connsiteY86" fmla="*/ 469456 h 1262673"/>
              <a:gd name="connsiteX87" fmla="*/ 223220 w 1390226"/>
              <a:gd name="connsiteY87" fmla="*/ 369831 h 1262673"/>
              <a:gd name="connsiteX88" fmla="*/ 223220 w 1390226"/>
              <a:gd name="connsiteY88" fmla="*/ 334828 h 1262673"/>
              <a:gd name="connsiteX89" fmla="*/ 357847 w 1390226"/>
              <a:gd name="connsiteY89" fmla="*/ 469456 h 1262673"/>
              <a:gd name="connsiteX90" fmla="*/ 223220 w 1390226"/>
              <a:gd name="connsiteY90" fmla="*/ 604981 h 1262673"/>
              <a:gd name="connsiteX91" fmla="*/ 87694 w 1390226"/>
              <a:gd name="connsiteY91" fmla="*/ 469456 h 1262673"/>
              <a:gd name="connsiteX92" fmla="*/ 223220 w 1390226"/>
              <a:gd name="connsiteY92" fmla="*/ 334828 h 1262673"/>
              <a:gd name="connsiteX93" fmla="*/ 1067333 w 1390226"/>
              <a:gd name="connsiteY93" fmla="*/ 331139 h 1262673"/>
              <a:gd name="connsiteX94" fmla="*/ 975982 w 1390226"/>
              <a:gd name="connsiteY94" fmla="*/ 421569 h 1262673"/>
              <a:gd name="connsiteX95" fmla="*/ 975982 w 1390226"/>
              <a:gd name="connsiteY95" fmla="*/ 538223 h 1262673"/>
              <a:gd name="connsiteX96" fmla="*/ 999498 w 1390226"/>
              <a:gd name="connsiteY96" fmla="*/ 560831 h 1262673"/>
              <a:gd name="connsiteX97" fmla="*/ 1030250 w 1390226"/>
              <a:gd name="connsiteY97" fmla="*/ 560831 h 1262673"/>
              <a:gd name="connsiteX98" fmla="*/ 1030250 w 1390226"/>
              <a:gd name="connsiteY98" fmla="*/ 460454 h 1262673"/>
              <a:gd name="connsiteX99" fmla="*/ 1047434 w 1390226"/>
              <a:gd name="connsiteY99" fmla="*/ 442368 h 1262673"/>
              <a:gd name="connsiteX100" fmla="*/ 1065524 w 1390226"/>
              <a:gd name="connsiteY100" fmla="*/ 460454 h 1262673"/>
              <a:gd name="connsiteX101" fmla="*/ 1065524 w 1390226"/>
              <a:gd name="connsiteY101" fmla="*/ 560831 h 1262673"/>
              <a:gd name="connsiteX102" fmla="*/ 1266314 w 1390226"/>
              <a:gd name="connsiteY102" fmla="*/ 560831 h 1262673"/>
              <a:gd name="connsiteX103" fmla="*/ 1266314 w 1390226"/>
              <a:gd name="connsiteY103" fmla="*/ 460454 h 1262673"/>
              <a:gd name="connsiteX104" fmla="*/ 1283499 w 1390226"/>
              <a:gd name="connsiteY104" fmla="*/ 442368 h 1262673"/>
              <a:gd name="connsiteX105" fmla="*/ 1301588 w 1390226"/>
              <a:gd name="connsiteY105" fmla="*/ 460454 h 1262673"/>
              <a:gd name="connsiteX106" fmla="*/ 1301588 w 1390226"/>
              <a:gd name="connsiteY106" fmla="*/ 560831 h 1262673"/>
              <a:gd name="connsiteX107" fmla="*/ 1332340 w 1390226"/>
              <a:gd name="connsiteY107" fmla="*/ 560831 h 1262673"/>
              <a:gd name="connsiteX108" fmla="*/ 1354952 w 1390226"/>
              <a:gd name="connsiteY108" fmla="*/ 538223 h 1262673"/>
              <a:gd name="connsiteX109" fmla="*/ 1354952 w 1390226"/>
              <a:gd name="connsiteY109" fmla="*/ 421569 h 1262673"/>
              <a:gd name="connsiteX110" fmla="*/ 1263601 w 1390226"/>
              <a:gd name="connsiteY110" fmla="*/ 331139 h 1262673"/>
              <a:gd name="connsiteX111" fmla="*/ 1067333 w 1390226"/>
              <a:gd name="connsiteY111" fmla="*/ 294967 h 1262673"/>
              <a:gd name="connsiteX112" fmla="*/ 1263601 w 1390226"/>
              <a:gd name="connsiteY112" fmla="*/ 294967 h 1262673"/>
              <a:gd name="connsiteX113" fmla="*/ 1390226 w 1390226"/>
              <a:gd name="connsiteY113" fmla="*/ 421569 h 1262673"/>
              <a:gd name="connsiteX114" fmla="*/ 1390226 w 1390226"/>
              <a:gd name="connsiteY114" fmla="*/ 538223 h 1262673"/>
              <a:gd name="connsiteX115" fmla="*/ 1332340 w 1390226"/>
              <a:gd name="connsiteY115" fmla="*/ 597003 h 1262673"/>
              <a:gd name="connsiteX116" fmla="*/ 999498 w 1390226"/>
              <a:gd name="connsiteY116" fmla="*/ 597003 h 1262673"/>
              <a:gd name="connsiteX117" fmla="*/ 940708 w 1390226"/>
              <a:gd name="connsiteY117" fmla="*/ 538223 h 1262673"/>
              <a:gd name="connsiteX118" fmla="*/ 940708 w 1390226"/>
              <a:gd name="connsiteY118" fmla="*/ 421569 h 1262673"/>
              <a:gd name="connsiteX119" fmla="*/ 1067333 w 1390226"/>
              <a:gd name="connsiteY119" fmla="*/ 294967 h 1262673"/>
              <a:gd name="connsiteX120" fmla="*/ 1166561 w 1390226"/>
              <a:gd name="connsiteY120" fmla="*/ 35120 h 1262673"/>
              <a:gd name="connsiteX121" fmla="*/ 1067506 w 1390226"/>
              <a:gd name="connsiteY121" fmla="*/ 134175 h 1262673"/>
              <a:gd name="connsiteX122" fmla="*/ 1166561 w 1390226"/>
              <a:gd name="connsiteY122" fmla="*/ 235031 h 1262673"/>
              <a:gd name="connsiteX123" fmla="*/ 1267417 w 1390226"/>
              <a:gd name="connsiteY123" fmla="*/ 134175 h 1262673"/>
              <a:gd name="connsiteX124" fmla="*/ 1166561 w 1390226"/>
              <a:gd name="connsiteY124" fmla="*/ 35120 h 1262673"/>
              <a:gd name="connsiteX125" fmla="*/ 1166561 w 1390226"/>
              <a:gd name="connsiteY125" fmla="*/ 0 h 1262673"/>
              <a:gd name="connsiteX126" fmla="*/ 1302536 w 1390226"/>
              <a:gd name="connsiteY126" fmla="*/ 134175 h 1262673"/>
              <a:gd name="connsiteX127" fmla="*/ 1166561 w 1390226"/>
              <a:gd name="connsiteY127" fmla="*/ 270151 h 1262673"/>
              <a:gd name="connsiteX128" fmla="*/ 1032386 w 1390226"/>
              <a:gd name="connsiteY128" fmla="*/ 134175 h 1262673"/>
              <a:gd name="connsiteX129" fmla="*/ 1166561 w 1390226"/>
              <a:gd name="connsiteY129" fmla="*/ 0 h 126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390226" h="1262673">
                <a:moveTo>
                  <a:pt x="1067333" y="997713"/>
                </a:moveTo>
                <a:cubicBezTo>
                  <a:pt x="1017587" y="997713"/>
                  <a:pt x="975982" y="1038407"/>
                  <a:pt x="975982" y="1088143"/>
                </a:cubicBezTo>
                <a:lnTo>
                  <a:pt x="975982" y="1204798"/>
                </a:lnTo>
                <a:cubicBezTo>
                  <a:pt x="975982" y="1217458"/>
                  <a:pt x="986836" y="1227405"/>
                  <a:pt x="999498" y="1227405"/>
                </a:cubicBezTo>
                <a:lnTo>
                  <a:pt x="1030250" y="1227405"/>
                </a:lnTo>
                <a:lnTo>
                  <a:pt x="1030250" y="1127028"/>
                </a:lnTo>
                <a:cubicBezTo>
                  <a:pt x="1030250" y="1117081"/>
                  <a:pt x="1037485" y="1108942"/>
                  <a:pt x="1047434" y="1108942"/>
                </a:cubicBezTo>
                <a:cubicBezTo>
                  <a:pt x="1057384" y="1108942"/>
                  <a:pt x="1065524" y="1117081"/>
                  <a:pt x="1065524" y="1127028"/>
                </a:cubicBezTo>
                <a:lnTo>
                  <a:pt x="1065524" y="1227405"/>
                </a:lnTo>
                <a:lnTo>
                  <a:pt x="1266314" y="1227405"/>
                </a:lnTo>
                <a:lnTo>
                  <a:pt x="1266314" y="1127028"/>
                </a:lnTo>
                <a:cubicBezTo>
                  <a:pt x="1266314" y="1117081"/>
                  <a:pt x="1273550" y="1108942"/>
                  <a:pt x="1283499" y="1108942"/>
                </a:cubicBezTo>
                <a:cubicBezTo>
                  <a:pt x="1293448" y="1108942"/>
                  <a:pt x="1301588" y="1117081"/>
                  <a:pt x="1301588" y="1127028"/>
                </a:cubicBezTo>
                <a:lnTo>
                  <a:pt x="1301588" y="1227405"/>
                </a:lnTo>
                <a:lnTo>
                  <a:pt x="1332340" y="1227405"/>
                </a:lnTo>
                <a:cubicBezTo>
                  <a:pt x="1345002" y="1227405"/>
                  <a:pt x="1354952" y="1217458"/>
                  <a:pt x="1354952" y="1204798"/>
                </a:cubicBezTo>
                <a:lnTo>
                  <a:pt x="1354952" y="1088143"/>
                </a:lnTo>
                <a:cubicBezTo>
                  <a:pt x="1354952" y="1038407"/>
                  <a:pt x="1314251" y="997713"/>
                  <a:pt x="1263601" y="997713"/>
                </a:cubicBezTo>
                <a:close/>
                <a:moveTo>
                  <a:pt x="1067333" y="960637"/>
                </a:moveTo>
                <a:lnTo>
                  <a:pt x="1263601" y="960637"/>
                </a:lnTo>
                <a:cubicBezTo>
                  <a:pt x="1334149" y="960637"/>
                  <a:pt x="1390226" y="1018512"/>
                  <a:pt x="1390226" y="1088143"/>
                </a:cubicBezTo>
                <a:lnTo>
                  <a:pt x="1390226" y="1204798"/>
                </a:lnTo>
                <a:cubicBezTo>
                  <a:pt x="1390226" y="1237352"/>
                  <a:pt x="1364901" y="1262673"/>
                  <a:pt x="1332340" y="1262673"/>
                </a:cubicBezTo>
                <a:lnTo>
                  <a:pt x="999498" y="1262673"/>
                </a:lnTo>
                <a:cubicBezTo>
                  <a:pt x="966937" y="1262673"/>
                  <a:pt x="940708" y="1237352"/>
                  <a:pt x="940708" y="1204798"/>
                </a:cubicBezTo>
                <a:lnTo>
                  <a:pt x="940708" y="1088143"/>
                </a:lnTo>
                <a:cubicBezTo>
                  <a:pt x="940708" y="1018512"/>
                  <a:pt x="997689" y="960637"/>
                  <a:pt x="1067333" y="960637"/>
                </a:cubicBezTo>
                <a:close/>
                <a:moveTo>
                  <a:pt x="1166561" y="701570"/>
                </a:moveTo>
                <a:cubicBezTo>
                  <a:pt x="1112531" y="701570"/>
                  <a:pt x="1067506" y="746446"/>
                  <a:pt x="1067506" y="800297"/>
                </a:cubicBezTo>
                <a:cubicBezTo>
                  <a:pt x="1067506" y="855943"/>
                  <a:pt x="1112531" y="900819"/>
                  <a:pt x="1166561" y="900819"/>
                </a:cubicBezTo>
                <a:cubicBezTo>
                  <a:pt x="1222392" y="900819"/>
                  <a:pt x="1267417" y="855943"/>
                  <a:pt x="1267417" y="800297"/>
                </a:cubicBezTo>
                <a:cubicBezTo>
                  <a:pt x="1267417" y="746446"/>
                  <a:pt x="1222392" y="701570"/>
                  <a:pt x="1166561" y="701570"/>
                </a:cubicBezTo>
                <a:close/>
                <a:moveTo>
                  <a:pt x="126371" y="665860"/>
                </a:moveTo>
                <a:cubicBezTo>
                  <a:pt x="75823" y="665860"/>
                  <a:pt x="36106" y="706433"/>
                  <a:pt x="36106" y="756923"/>
                </a:cubicBezTo>
                <a:lnTo>
                  <a:pt x="36106" y="873230"/>
                </a:lnTo>
                <a:cubicBezTo>
                  <a:pt x="36106" y="884951"/>
                  <a:pt x="46035" y="894869"/>
                  <a:pt x="57770" y="894869"/>
                </a:cubicBezTo>
                <a:lnTo>
                  <a:pt x="88460" y="894869"/>
                </a:lnTo>
                <a:lnTo>
                  <a:pt x="88460" y="795692"/>
                </a:lnTo>
                <a:cubicBezTo>
                  <a:pt x="88460" y="785774"/>
                  <a:pt x="95681" y="776758"/>
                  <a:pt x="106513" y="776758"/>
                </a:cubicBezTo>
                <a:cubicBezTo>
                  <a:pt x="116442" y="776758"/>
                  <a:pt x="124566" y="785774"/>
                  <a:pt x="124566" y="795692"/>
                </a:cubicBezTo>
                <a:lnTo>
                  <a:pt x="124566" y="894869"/>
                </a:lnTo>
                <a:lnTo>
                  <a:pt x="324051" y="894869"/>
                </a:lnTo>
                <a:lnTo>
                  <a:pt x="324051" y="795692"/>
                </a:lnTo>
                <a:cubicBezTo>
                  <a:pt x="324051" y="785774"/>
                  <a:pt x="333078" y="776758"/>
                  <a:pt x="342104" y="776758"/>
                </a:cubicBezTo>
                <a:cubicBezTo>
                  <a:pt x="352033" y="776758"/>
                  <a:pt x="360157" y="785774"/>
                  <a:pt x="360157" y="795692"/>
                </a:cubicBezTo>
                <a:lnTo>
                  <a:pt x="360157" y="894869"/>
                </a:lnTo>
                <a:lnTo>
                  <a:pt x="390847" y="894869"/>
                </a:lnTo>
                <a:cubicBezTo>
                  <a:pt x="402582" y="894869"/>
                  <a:pt x="412511" y="884951"/>
                  <a:pt x="412511" y="873230"/>
                </a:cubicBezTo>
                <a:lnTo>
                  <a:pt x="412511" y="756923"/>
                </a:lnTo>
                <a:cubicBezTo>
                  <a:pt x="412511" y="706433"/>
                  <a:pt x="371892" y="665860"/>
                  <a:pt x="322246" y="665860"/>
                </a:cubicBezTo>
                <a:close/>
                <a:moveTo>
                  <a:pt x="1166561" y="665669"/>
                </a:moveTo>
                <a:cubicBezTo>
                  <a:pt x="1242203" y="665669"/>
                  <a:pt x="1302536" y="726700"/>
                  <a:pt x="1302536" y="800297"/>
                </a:cubicBezTo>
                <a:cubicBezTo>
                  <a:pt x="1302536" y="875689"/>
                  <a:pt x="1242203" y="935822"/>
                  <a:pt x="1166561" y="935822"/>
                </a:cubicBezTo>
                <a:cubicBezTo>
                  <a:pt x="1092720" y="935822"/>
                  <a:pt x="1032386" y="875689"/>
                  <a:pt x="1032386" y="800297"/>
                </a:cubicBezTo>
                <a:cubicBezTo>
                  <a:pt x="1032386" y="726700"/>
                  <a:pt x="1092720" y="665669"/>
                  <a:pt x="1166561" y="665669"/>
                </a:cubicBezTo>
                <a:close/>
                <a:moveTo>
                  <a:pt x="126371" y="629796"/>
                </a:moveTo>
                <a:lnTo>
                  <a:pt x="322246" y="629796"/>
                </a:lnTo>
                <a:cubicBezTo>
                  <a:pt x="391750" y="629796"/>
                  <a:pt x="449519" y="686597"/>
                  <a:pt x="449519" y="756923"/>
                </a:cubicBezTo>
                <a:lnTo>
                  <a:pt x="449519" y="873230"/>
                </a:lnTo>
                <a:cubicBezTo>
                  <a:pt x="449519" y="904786"/>
                  <a:pt x="422440" y="931834"/>
                  <a:pt x="390847" y="931834"/>
                </a:cubicBezTo>
                <a:lnTo>
                  <a:pt x="57770" y="931834"/>
                </a:lnTo>
                <a:cubicBezTo>
                  <a:pt x="26177" y="931834"/>
                  <a:pt x="0" y="904786"/>
                  <a:pt x="0" y="873230"/>
                </a:cubicBezTo>
                <a:lnTo>
                  <a:pt x="0" y="756923"/>
                </a:lnTo>
                <a:cubicBezTo>
                  <a:pt x="0" y="686597"/>
                  <a:pt x="55964" y="629796"/>
                  <a:pt x="126371" y="629796"/>
                </a:cubicBezTo>
                <a:close/>
                <a:moveTo>
                  <a:pt x="715660" y="426506"/>
                </a:moveTo>
                <a:lnTo>
                  <a:pt x="864088" y="426506"/>
                </a:lnTo>
                <a:cubicBezTo>
                  <a:pt x="873138" y="426506"/>
                  <a:pt x="882189" y="434630"/>
                  <a:pt x="882189" y="443657"/>
                </a:cubicBezTo>
                <a:cubicBezTo>
                  <a:pt x="882189" y="453587"/>
                  <a:pt x="873138" y="462614"/>
                  <a:pt x="864088" y="462614"/>
                </a:cubicBezTo>
                <a:lnTo>
                  <a:pt x="733761" y="462614"/>
                </a:lnTo>
                <a:lnTo>
                  <a:pt x="733761" y="780362"/>
                </a:lnTo>
                <a:lnTo>
                  <a:pt x="733761" y="1099013"/>
                </a:lnTo>
                <a:lnTo>
                  <a:pt x="865898" y="1099013"/>
                </a:lnTo>
                <a:cubicBezTo>
                  <a:pt x="875854" y="1099013"/>
                  <a:pt x="883999" y="1107137"/>
                  <a:pt x="883999" y="1117066"/>
                </a:cubicBezTo>
                <a:cubicBezTo>
                  <a:pt x="883999" y="1126093"/>
                  <a:pt x="875854" y="1135120"/>
                  <a:pt x="865898" y="1135120"/>
                </a:cubicBezTo>
                <a:lnTo>
                  <a:pt x="715660" y="1135120"/>
                </a:lnTo>
                <a:cubicBezTo>
                  <a:pt x="705705" y="1135120"/>
                  <a:pt x="698465" y="1126093"/>
                  <a:pt x="698465" y="1117066"/>
                </a:cubicBezTo>
                <a:lnTo>
                  <a:pt x="698465" y="798416"/>
                </a:lnTo>
                <a:lnTo>
                  <a:pt x="528316" y="798416"/>
                </a:lnTo>
                <a:cubicBezTo>
                  <a:pt x="519265" y="798416"/>
                  <a:pt x="510215" y="790291"/>
                  <a:pt x="510215" y="780362"/>
                </a:cubicBezTo>
                <a:cubicBezTo>
                  <a:pt x="510215" y="770432"/>
                  <a:pt x="519265" y="762308"/>
                  <a:pt x="528316" y="762308"/>
                </a:cubicBezTo>
                <a:lnTo>
                  <a:pt x="698465" y="762308"/>
                </a:lnTo>
                <a:lnTo>
                  <a:pt x="698465" y="443657"/>
                </a:lnTo>
                <a:cubicBezTo>
                  <a:pt x="698465" y="434630"/>
                  <a:pt x="705705" y="426506"/>
                  <a:pt x="715660" y="426506"/>
                </a:cubicBezTo>
                <a:close/>
                <a:moveTo>
                  <a:pt x="223220" y="369831"/>
                </a:moveTo>
                <a:cubicBezTo>
                  <a:pt x="167573" y="369831"/>
                  <a:pt x="123595" y="414707"/>
                  <a:pt x="123595" y="469456"/>
                </a:cubicBezTo>
                <a:cubicBezTo>
                  <a:pt x="123595" y="524205"/>
                  <a:pt x="167573" y="569081"/>
                  <a:pt x="223220" y="569081"/>
                </a:cubicBezTo>
                <a:cubicBezTo>
                  <a:pt x="277968" y="569081"/>
                  <a:pt x="321947" y="524205"/>
                  <a:pt x="321947" y="469456"/>
                </a:cubicBezTo>
                <a:cubicBezTo>
                  <a:pt x="321947" y="414707"/>
                  <a:pt x="277968" y="369831"/>
                  <a:pt x="223220" y="369831"/>
                </a:cubicBezTo>
                <a:close/>
                <a:moveTo>
                  <a:pt x="223220" y="334828"/>
                </a:moveTo>
                <a:cubicBezTo>
                  <a:pt x="296816" y="334828"/>
                  <a:pt x="357847" y="394962"/>
                  <a:pt x="357847" y="469456"/>
                </a:cubicBezTo>
                <a:cubicBezTo>
                  <a:pt x="357847" y="543950"/>
                  <a:pt x="296816" y="604981"/>
                  <a:pt x="223220" y="604981"/>
                </a:cubicBezTo>
                <a:cubicBezTo>
                  <a:pt x="147828" y="604981"/>
                  <a:pt x="87694" y="543950"/>
                  <a:pt x="87694" y="469456"/>
                </a:cubicBezTo>
                <a:cubicBezTo>
                  <a:pt x="87694" y="394962"/>
                  <a:pt x="147828" y="334828"/>
                  <a:pt x="223220" y="334828"/>
                </a:cubicBezTo>
                <a:close/>
                <a:moveTo>
                  <a:pt x="1067333" y="331139"/>
                </a:moveTo>
                <a:cubicBezTo>
                  <a:pt x="1017587" y="331139"/>
                  <a:pt x="975982" y="371832"/>
                  <a:pt x="975982" y="421569"/>
                </a:cubicBezTo>
                <a:lnTo>
                  <a:pt x="975982" y="538223"/>
                </a:lnTo>
                <a:cubicBezTo>
                  <a:pt x="975982" y="550883"/>
                  <a:pt x="986836" y="560831"/>
                  <a:pt x="999498" y="560831"/>
                </a:cubicBezTo>
                <a:lnTo>
                  <a:pt x="1030250" y="560831"/>
                </a:lnTo>
                <a:lnTo>
                  <a:pt x="1030250" y="460454"/>
                </a:lnTo>
                <a:cubicBezTo>
                  <a:pt x="1030250" y="451411"/>
                  <a:pt x="1037485" y="442368"/>
                  <a:pt x="1047434" y="442368"/>
                </a:cubicBezTo>
                <a:cubicBezTo>
                  <a:pt x="1057384" y="442368"/>
                  <a:pt x="1065524" y="451411"/>
                  <a:pt x="1065524" y="460454"/>
                </a:cubicBezTo>
                <a:lnTo>
                  <a:pt x="1065524" y="560831"/>
                </a:lnTo>
                <a:lnTo>
                  <a:pt x="1266314" y="560831"/>
                </a:lnTo>
                <a:lnTo>
                  <a:pt x="1266314" y="460454"/>
                </a:lnTo>
                <a:cubicBezTo>
                  <a:pt x="1266314" y="451411"/>
                  <a:pt x="1273550" y="442368"/>
                  <a:pt x="1283499" y="442368"/>
                </a:cubicBezTo>
                <a:cubicBezTo>
                  <a:pt x="1293448" y="442368"/>
                  <a:pt x="1301588" y="451411"/>
                  <a:pt x="1301588" y="460454"/>
                </a:cubicBezTo>
                <a:lnTo>
                  <a:pt x="1301588" y="560831"/>
                </a:lnTo>
                <a:lnTo>
                  <a:pt x="1332340" y="560831"/>
                </a:lnTo>
                <a:cubicBezTo>
                  <a:pt x="1345002" y="560831"/>
                  <a:pt x="1354952" y="550883"/>
                  <a:pt x="1354952" y="538223"/>
                </a:cubicBezTo>
                <a:lnTo>
                  <a:pt x="1354952" y="421569"/>
                </a:lnTo>
                <a:cubicBezTo>
                  <a:pt x="1354952" y="371832"/>
                  <a:pt x="1314251" y="331139"/>
                  <a:pt x="1263601" y="331139"/>
                </a:cubicBezTo>
                <a:close/>
                <a:moveTo>
                  <a:pt x="1067333" y="294967"/>
                </a:moveTo>
                <a:lnTo>
                  <a:pt x="1263601" y="294967"/>
                </a:lnTo>
                <a:cubicBezTo>
                  <a:pt x="1334149" y="294967"/>
                  <a:pt x="1390226" y="351938"/>
                  <a:pt x="1390226" y="421569"/>
                </a:cubicBezTo>
                <a:lnTo>
                  <a:pt x="1390226" y="538223"/>
                </a:lnTo>
                <a:cubicBezTo>
                  <a:pt x="1390226" y="570778"/>
                  <a:pt x="1364901" y="597003"/>
                  <a:pt x="1332340" y="597003"/>
                </a:cubicBezTo>
                <a:lnTo>
                  <a:pt x="999498" y="597003"/>
                </a:lnTo>
                <a:cubicBezTo>
                  <a:pt x="966937" y="597003"/>
                  <a:pt x="940708" y="570778"/>
                  <a:pt x="940708" y="538223"/>
                </a:cubicBezTo>
                <a:lnTo>
                  <a:pt x="940708" y="421569"/>
                </a:lnTo>
                <a:cubicBezTo>
                  <a:pt x="940708" y="351938"/>
                  <a:pt x="997689" y="294967"/>
                  <a:pt x="1067333" y="294967"/>
                </a:cubicBezTo>
                <a:close/>
                <a:moveTo>
                  <a:pt x="1166561" y="35120"/>
                </a:moveTo>
                <a:cubicBezTo>
                  <a:pt x="1112531" y="35120"/>
                  <a:pt x="1067506" y="80145"/>
                  <a:pt x="1067506" y="134175"/>
                </a:cubicBezTo>
                <a:cubicBezTo>
                  <a:pt x="1067506" y="190006"/>
                  <a:pt x="1112531" y="235031"/>
                  <a:pt x="1166561" y="235031"/>
                </a:cubicBezTo>
                <a:cubicBezTo>
                  <a:pt x="1222392" y="235031"/>
                  <a:pt x="1267417" y="190006"/>
                  <a:pt x="1267417" y="134175"/>
                </a:cubicBezTo>
                <a:cubicBezTo>
                  <a:pt x="1267417" y="80145"/>
                  <a:pt x="1222392" y="35120"/>
                  <a:pt x="1166561" y="35120"/>
                </a:cubicBezTo>
                <a:close/>
                <a:moveTo>
                  <a:pt x="1166561" y="0"/>
                </a:moveTo>
                <a:cubicBezTo>
                  <a:pt x="1242203" y="0"/>
                  <a:pt x="1302536" y="60334"/>
                  <a:pt x="1302536" y="134175"/>
                </a:cubicBezTo>
                <a:cubicBezTo>
                  <a:pt x="1302536" y="209817"/>
                  <a:pt x="1242203" y="270151"/>
                  <a:pt x="1166561" y="270151"/>
                </a:cubicBezTo>
                <a:cubicBezTo>
                  <a:pt x="1092720" y="270151"/>
                  <a:pt x="1032386" y="209817"/>
                  <a:pt x="1032386" y="134175"/>
                </a:cubicBezTo>
                <a:cubicBezTo>
                  <a:pt x="1032386" y="60334"/>
                  <a:pt x="1092720" y="0"/>
                  <a:pt x="1166561" y="0"/>
                </a:cubicBezTo>
                <a:close/>
              </a:path>
            </a:pathLst>
          </a:custGeom>
          <a:solidFill>
            <a:schemeClr val="bg1"/>
          </a:solidFill>
          <a:ln>
            <a:noFill/>
          </a:ln>
          <a:effectLst/>
        </p:spPr>
        <p:txBody>
          <a:bodyPr wrap="square" anchor="ctr">
            <a:noAutofit/>
          </a:bodyPr>
          <a:lstStyle/>
          <a:p>
            <a:endParaRPr lang="en-US" dirty="0">
              <a:latin typeface="Poppins" panose="00000500000000000000" pitchFamily="2" charset="0"/>
            </a:endParaRPr>
          </a:p>
        </p:txBody>
      </p:sp>
      <p:sp>
        <p:nvSpPr>
          <p:cNvPr id="127" name="Freeform: Shape 126">
            <a:extLst>
              <a:ext uri="{FF2B5EF4-FFF2-40B4-BE49-F238E27FC236}">
                <a16:creationId xmlns:a16="http://schemas.microsoft.com/office/drawing/2014/main" id="{337DD14C-7E41-438E-B1A9-0A0D0FC91B96}"/>
              </a:ext>
            </a:extLst>
          </p:cNvPr>
          <p:cNvSpPr>
            <a:spLocks noChangeArrowheads="1"/>
          </p:cNvSpPr>
          <p:nvPr/>
        </p:nvSpPr>
        <p:spPr bwMode="auto">
          <a:xfrm>
            <a:off x="19663187" y="10834083"/>
            <a:ext cx="1374282" cy="1111204"/>
          </a:xfrm>
          <a:custGeom>
            <a:avLst/>
            <a:gdLst>
              <a:gd name="connsiteX0" fmla="*/ 219322 w 1374282"/>
              <a:gd name="connsiteY0" fmla="*/ 617134 h 1111204"/>
              <a:gd name="connsiteX1" fmla="*/ 36102 w 1374282"/>
              <a:gd name="connsiteY1" fmla="*/ 800827 h 1111204"/>
              <a:gd name="connsiteX2" fmla="*/ 36102 w 1374282"/>
              <a:gd name="connsiteY2" fmla="*/ 1018000 h 1111204"/>
              <a:gd name="connsiteX3" fmla="*/ 92060 w 1374282"/>
              <a:gd name="connsiteY3" fmla="*/ 1075008 h 1111204"/>
              <a:gd name="connsiteX4" fmla="*/ 709414 w 1374282"/>
              <a:gd name="connsiteY4" fmla="*/ 1075008 h 1111204"/>
              <a:gd name="connsiteX5" fmla="*/ 766276 w 1374282"/>
              <a:gd name="connsiteY5" fmla="*/ 1018000 h 1111204"/>
              <a:gd name="connsiteX6" fmla="*/ 766276 w 1374282"/>
              <a:gd name="connsiteY6" fmla="*/ 800827 h 1111204"/>
              <a:gd name="connsiteX7" fmla="*/ 683240 w 1374282"/>
              <a:gd name="connsiteY7" fmla="*/ 646091 h 1111204"/>
              <a:gd name="connsiteX8" fmla="*/ 666092 w 1374282"/>
              <a:gd name="connsiteY8" fmla="*/ 658759 h 1111204"/>
              <a:gd name="connsiteX9" fmla="*/ 589374 w 1374282"/>
              <a:gd name="connsiteY9" fmla="*/ 658759 h 1111204"/>
              <a:gd name="connsiteX10" fmla="*/ 570420 w 1374282"/>
              <a:gd name="connsiteY10" fmla="*/ 640662 h 1111204"/>
              <a:gd name="connsiteX11" fmla="*/ 570420 w 1374282"/>
              <a:gd name="connsiteY11" fmla="*/ 617134 h 1111204"/>
              <a:gd name="connsiteX12" fmla="*/ 606522 w 1374282"/>
              <a:gd name="connsiteY12" fmla="*/ 504023 h 1111204"/>
              <a:gd name="connsiteX13" fmla="*/ 606522 w 1374282"/>
              <a:gd name="connsiteY13" fmla="*/ 623469 h 1111204"/>
              <a:gd name="connsiteX14" fmla="*/ 648040 w 1374282"/>
              <a:gd name="connsiteY14" fmla="*/ 623469 h 1111204"/>
              <a:gd name="connsiteX15" fmla="*/ 648040 w 1374282"/>
              <a:gd name="connsiteY15" fmla="*/ 504023 h 1111204"/>
              <a:gd name="connsiteX16" fmla="*/ 593886 w 1374282"/>
              <a:gd name="connsiteY16" fmla="*/ 338429 h 1111204"/>
              <a:gd name="connsiteX17" fmla="*/ 566810 w 1374282"/>
              <a:gd name="connsiteY17" fmla="*/ 365575 h 1111204"/>
              <a:gd name="connsiteX18" fmla="*/ 566810 w 1374282"/>
              <a:gd name="connsiteY18" fmla="*/ 440681 h 1111204"/>
              <a:gd name="connsiteX19" fmla="*/ 593886 w 1374282"/>
              <a:gd name="connsiteY19" fmla="*/ 467828 h 1111204"/>
              <a:gd name="connsiteX20" fmla="*/ 666092 w 1374282"/>
              <a:gd name="connsiteY20" fmla="*/ 467828 h 1111204"/>
              <a:gd name="connsiteX21" fmla="*/ 694974 w 1374282"/>
              <a:gd name="connsiteY21" fmla="*/ 467828 h 1111204"/>
              <a:gd name="connsiteX22" fmla="*/ 694974 w 1374282"/>
              <a:gd name="connsiteY22" fmla="*/ 338429 h 1111204"/>
              <a:gd name="connsiteX23" fmla="*/ 604716 w 1374282"/>
              <a:gd name="connsiteY23" fmla="*/ 338429 h 1111204"/>
              <a:gd name="connsiteX24" fmla="*/ 603814 w 1374282"/>
              <a:gd name="connsiteY24" fmla="*/ 338429 h 1111204"/>
              <a:gd name="connsiteX25" fmla="*/ 1130112 w 1374282"/>
              <a:gd name="connsiteY25" fmla="*/ 265773 h 1111204"/>
              <a:gd name="connsiteX26" fmla="*/ 1142530 w 1374282"/>
              <a:gd name="connsiteY26" fmla="*/ 269363 h 1111204"/>
              <a:gd name="connsiteX27" fmla="*/ 1198904 w 1374282"/>
              <a:gd name="connsiteY27" fmla="*/ 381567 h 1111204"/>
              <a:gd name="connsiteX28" fmla="*/ 1142530 w 1374282"/>
              <a:gd name="connsiteY28" fmla="*/ 493770 h 1111204"/>
              <a:gd name="connsiteX29" fmla="*/ 1132686 w 1374282"/>
              <a:gd name="connsiteY29" fmla="*/ 497360 h 1111204"/>
              <a:gd name="connsiteX30" fmla="*/ 1118368 w 1374282"/>
              <a:gd name="connsiteY30" fmla="*/ 490179 h 1111204"/>
              <a:gd name="connsiteX31" fmla="*/ 1121948 w 1374282"/>
              <a:gd name="connsiteY31" fmla="*/ 465046 h 1111204"/>
              <a:gd name="connsiteX32" fmla="*/ 1164004 w 1374282"/>
              <a:gd name="connsiteY32" fmla="*/ 381567 h 1111204"/>
              <a:gd name="connsiteX33" fmla="*/ 1121948 w 1374282"/>
              <a:gd name="connsiteY33" fmla="*/ 297190 h 1111204"/>
              <a:gd name="connsiteX34" fmla="*/ 1118368 w 1374282"/>
              <a:gd name="connsiteY34" fmla="*/ 272954 h 1111204"/>
              <a:gd name="connsiteX35" fmla="*/ 1130112 w 1374282"/>
              <a:gd name="connsiteY35" fmla="*/ 265773 h 1111204"/>
              <a:gd name="connsiteX36" fmla="*/ 898050 w 1374282"/>
              <a:gd name="connsiteY36" fmla="*/ 256084 h 1111204"/>
              <a:gd name="connsiteX37" fmla="*/ 813210 w 1374282"/>
              <a:gd name="connsiteY37" fmla="*/ 279611 h 1111204"/>
              <a:gd name="connsiteX38" fmla="*/ 731076 w 1374282"/>
              <a:gd name="connsiteY38" fmla="*/ 330285 h 1111204"/>
              <a:gd name="connsiteX39" fmla="*/ 731076 w 1374282"/>
              <a:gd name="connsiteY39" fmla="*/ 473257 h 1111204"/>
              <a:gd name="connsiteX40" fmla="*/ 825846 w 1374282"/>
              <a:gd name="connsiteY40" fmla="*/ 501309 h 1111204"/>
              <a:gd name="connsiteX41" fmla="*/ 875486 w 1374282"/>
              <a:gd name="connsiteY41" fmla="*/ 509453 h 1111204"/>
              <a:gd name="connsiteX42" fmla="*/ 1015384 w 1374282"/>
              <a:gd name="connsiteY42" fmla="*/ 509453 h 1111204"/>
              <a:gd name="connsiteX43" fmla="*/ 1035240 w 1374282"/>
              <a:gd name="connsiteY43" fmla="*/ 488640 h 1111204"/>
              <a:gd name="connsiteX44" fmla="*/ 1035240 w 1374282"/>
              <a:gd name="connsiteY44" fmla="*/ 275991 h 1111204"/>
              <a:gd name="connsiteX45" fmla="*/ 1015384 w 1374282"/>
              <a:gd name="connsiteY45" fmla="*/ 256084 h 1111204"/>
              <a:gd name="connsiteX46" fmla="*/ 1181162 w 1374282"/>
              <a:gd name="connsiteY46" fmla="*/ 198036 h 1111204"/>
              <a:gd name="connsiteX47" fmla="*/ 1194368 w 1374282"/>
              <a:gd name="connsiteY47" fmla="*/ 201659 h 1111204"/>
              <a:gd name="connsiteX48" fmla="*/ 1286596 w 1374282"/>
              <a:gd name="connsiteY48" fmla="*/ 385561 h 1111204"/>
              <a:gd name="connsiteX49" fmla="*/ 1194368 w 1374282"/>
              <a:gd name="connsiteY49" fmla="*/ 568556 h 1111204"/>
              <a:gd name="connsiteX50" fmla="*/ 1183624 w 1374282"/>
              <a:gd name="connsiteY50" fmla="*/ 573086 h 1111204"/>
              <a:gd name="connsiteX51" fmla="*/ 1169298 w 1374282"/>
              <a:gd name="connsiteY51" fmla="*/ 564933 h 1111204"/>
              <a:gd name="connsiteX52" fmla="*/ 1173774 w 1374282"/>
              <a:gd name="connsiteY52" fmla="*/ 539567 h 1111204"/>
              <a:gd name="connsiteX53" fmla="*/ 1251674 w 1374282"/>
              <a:gd name="connsiteY53" fmla="*/ 385561 h 1111204"/>
              <a:gd name="connsiteX54" fmla="*/ 1173774 w 1374282"/>
              <a:gd name="connsiteY54" fmla="*/ 230649 h 1111204"/>
              <a:gd name="connsiteX55" fmla="*/ 1169298 w 1374282"/>
              <a:gd name="connsiteY55" fmla="*/ 205283 h 1111204"/>
              <a:gd name="connsiteX56" fmla="*/ 1181162 w 1374282"/>
              <a:gd name="connsiteY56" fmla="*/ 198036 h 1111204"/>
              <a:gd name="connsiteX57" fmla="*/ 1229702 w 1374282"/>
              <a:gd name="connsiteY57" fmla="*/ 126272 h 1111204"/>
              <a:gd name="connsiteX58" fmla="*/ 1243360 w 1374282"/>
              <a:gd name="connsiteY58" fmla="*/ 129877 h 1111204"/>
              <a:gd name="connsiteX59" fmla="*/ 1374282 w 1374282"/>
              <a:gd name="connsiteY59" fmla="*/ 384014 h 1111204"/>
              <a:gd name="connsiteX60" fmla="*/ 1243360 w 1374282"/>
              <a:gd name="connsiteY60" fmla="*/ 638151 h 1111204"/>
              <a:gd name="connsiteX61" fmla="*/ 1232524 w 1374282"/>
              <a:gd name="connsiteY61" fmla="*/ 640855 h 1111204"/>
              <a:gd name="connsiteX62" fmla="*/ 1218078 w 1374282"/>
              <a:gd name="connsiteY62" fmla="*/ 633645 h 1111204"/>
              <a:gd name="connsiteX63" fmla="*/ 1221690 w 1374282"/>
              <a:gd name="connsiteY63" fmla="*/ 608412 h 1111204"/>
              <a:gd name="connsiteX64" fmla="*/ 1337262 w 1374282"/>
              <a:gd name="connsiteY64" fmla="*/ 384014 h 1111204"/>
              <a:gd name="connsiteX65" fmla="*/ 1221690 w 1374282"/>
              <a:gd name="connsiteY65" fmla="*/ 158716 h 1111204"/>
              <a:gd name="connsiteX66" fmla="*/ 1218078 w 1374282"/>
              <a:gd name="connsiteY66" fmla="*/ 133482 h 1111204"/>
              <a:gd name="connsiteX67" fmla="*/ 1229702 w 1374282"/>
              <a:gd name="connsiteY67" fmla="*/ 126272 h 1111204"/>
              <a:gd name="connsiteX68" fmla="*/ 400738 w 1374282"/>
              <a:gd name="connsiteY68" fmla="*/ 36196 h 1111204"/>
              <a:gd name="connsiteX69" fmla="*/ 200368 w 1374282"/>
              <a:gd name="connsiteY69" fmla="*/ 237986 h 1111204"/>
              <a:gd name="connsiteX70" fmla="*/ 400738 w 1374282"/>
              <a:gd name="connsiteY70" fmla="*/ 438871 h 1111204"/>
              <a:gd name="connsiteX71" fmla="*/ 530706 w 1374282"/>
              <a:gd name="connsiteY71" fmla="*/ 391817 h 1111204"/>
              <a:gd name="connsiteX72" fmla="*/ 530706 w 1374282"/>
              <a:gd name="connsiteY72" fmla="*/ 365575 h 1111204"/>
              <a:gd name="connsiteX73" fmla="*/ 591178 w 1374282"/>
              <a:gd name="connsiteY73" fmla="*/ 303138 h 1111204"/>
              <a:gd name="connsiteX74" fmla="*/ 602010 w 1374282"/>
              <a:gd name="connsiteY74" fmla="*/ 237986 h 1111204"/>
              <a:gd name="connsiteX75" fmla="*/ 400738 w 1374282"/>
              <a:gd name="connsiteY75" fmla="*/ 36196 h 1111204"/>
              <a:gd name="connsiteX76" fmla="*/ 400738 w 1374282"/>
              <a:gd name="connsiteY76" fmla="*/ 0 h 1111204"/>
              <a:gd name="connsiteX77" fmla="*/ 639014 w 1374282"/>
              <a:gd name="connsiteY77" fmla="*/ 237986 h 1111204"/>
              <a:gd name="connsiteX78" fmla="*/ 629086 w 1374282"/>
              <a:gd name="connsiteY78" fmla="*/ 303138 h 1111204"/>
              <a:gd name="connsiteX79" fmla="*/ 708512 w 1374282"/>
              <a:gd name="connsiteY79" fmla="*/ 303138 h 1111204"/>
              <a:gd name="connsiteX80" fmla="*/ 794256 w 1374282"/>
              <a:gd name="connsiteY80" fmla="*/ 249749 h 1111204"/>
              <a:gd name="connsiteX81" fmla="*/ 898050 w 1374282"/>
              <a:gd name="connsiteY81" fmla="*/ 219888 h 1111204"/>
              <a:gd name="connsiteX82" fmla="*/ 1015384 w 1374282"/>
              <a:gd name="connsiteY82" fmla="*/ 219888 h 1111204"/>
              <a:gd name="connsiteX83" fmla="*/ 1071342 w 1374282"/>
              <a:gd name="connsiteY83" fmla="*/ 275991 h 1111204"/>
              <a:gd name="connsiteX84" fmla="*/ 1071342 w 1374282"/>
              <a:gd name="connsiteY84" fmla="*/ 488640 h 1111204"/>
              <a:gd name="connsiteX85" fmla="*/ 1015384 w 1374282"/>
              <a:gd name="connsiteY85" fmla="*/ 545648 h 1111204"/>
              <a:gd name="connsiteX86" fmla="*/ 875486 w 1374282"/>
              <a:gd name="connsiteY86" fmla="*/ 545648 h 1111204"/>
              <a:gd name="connsiteX87" fmla="*/ 816820 w 1374282"/>
              <a:gd name="connsiteY87" fmla="*/ 535694 h 1111204"/>
              <a:gd name="connsiteX88" fmla="*/ 711220 w 1374282"/>
              <a:gd name="connsiteY88" fmla="*/ 504023 h 1111204"/>
              <a:gd name="connsiteX89" fmla="*/ 684142 w 1374282"/>
              <a:gd name="connsiteY89" fmla="*/ 504023 h 1111204"/>
              <a:gd name="connsiteX90" fmla="*/ 684142 w 1374282"/>
              <a:gd name="connsiteY90" fmla="*/ 605371 h 1111204"/>
              <a:gd name="connsiteX91" fmla="*/ 802378 w 1374282"/>
              <a:gd name="connsiteY91" fmla="*/ 800827 h 1111204"/>
              <a:gd name="connsiteX92" fmla="*/ 802378 w 1374282"/>
              <a:gd name="connsiteY92" fmla="*/ 1018000 h 1111204"/>
              <a:gd name="connsiteX93" fmla="*/ 709414 w 1374282"/>
              <a:gd name="connsiteY93" fmla="*/ 1111204 h 1111204"/>
              <a:gd name="connsiteX94" fmla="*/ 92060 w 1374282"/>
              <a:gd name="connsiteY94" fmla="*/ 1111204 h 1111204"/>
              <a:gd name="connsiteX95" fmla="*/ 0 w 1374282"/>
              <a:gd name="connsiteY95" fmla="*/ 1018000 h 1111204"/>
              <a:gd name="connsiteX96" fmla="*/ 0 w 1374282"/>
              <a:gd name="connsiteY96" fmla="*/ 800827 h 1111204"/>
              <a:gd name="connsiteX97" fmla="*/ 219322 w 1374282"/>
              <a:gd name="connsiteY97" fmla="*/ 580939 h 1111204"/>
              <a:gd name="connsiteX98" fmla="*/ 570420 w 1374282"/>
              <a:gd name="connsiteY98" fmla="*/ 580939 h 1111204"/>
              <a:gd name="connsiteX99" fmla="*/ 570420 w 1374282"/>
              <a:gd name="connsiteY99" fmla="*/ 499499 h 1111204"/>
              <a:gd name="connsiteX100" fmla="*/ 530706 w 1374282"/>
              <a:gd name="connsiteY100" fmla="*/ 440681 h 1111204"/>
              <a:gd name="connsiteX101" fmla="*/ 530706 w 1374282"/>
              <a:gd name="connsiteY101" fmla="*/ 436157 h 1111204"/>
              <a:gd name="connsiteX102" fmla="*/ 400738 w 1374282"/>
              <a:gd name="connsiteY102" fmla="*/ 475067 h 1111204"/>
              <a:gd name="connsiteX103" fmla="*/ 164266 w 1374282"/>
              <a:gd name="connsiteY103" fmla="*/ 237986 h 1111204"/>
              <a:gd name="connsiteX104" fmla="*/ 400738 w 1374282"/>
              <a:gd name="connsiteY104" fmla="*/ 0 h 1111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374282" h="1111204">
                <a:moveTo>
                  <a:pt x="219322" y="617134"/>
                </a:moveTo>
                <a:cubicBezTo>
                  <a:pt x="118234" y="617134"/>
                  <a:pt x="36102" y="699479"/>
                  <a:pt x="36102" y="800827"/>
                </a:cubicBezTo>
                <a:lnTo>
                  <a:pt x="36102" y="1018000"/>
                </a:lnTo>
                <a:cubicBezTo>
                  <a:pt x="36102" y="1049672"/>
                  <a:pt x="61374" y="1075008"/>
                  <a:pt x="92060" y="1075008"/>
                </a:cubicBezTo>
                <a:lnTo>
                  <a:pt x="709414" y="1075008"/>
                </a:lnTo>
                <a:cubicBezTo>
                  <a:pt x="741004" y="1075008"/>
                  <a:pt x="766276" y="1049672"/>
                  <a:pt x="766276" y="1018000"/>
                </a:cubicBezTo>
                <a:lnTo>
                  <a:pt x="766276" y="800827"/>
                </a:lnTo>
                <a:cubicBezTo>
                  <a:pt x="766276" y="738390"/>
                  <a:pt x="733784" y="680477"/>
                  <a:pt x="683240" y="646091"/>
                </a:cubicBezTo>
                <a:cubicBezTo>
                  <a:pt x="680532" y="653330"/>
                  <a:pt x="674214" y="658759"/>
                  <a:pt x="666092" y="658759"/>
                </a:cubicBezTo>
                <a:lnTo>
                  <a:pt x="589374" y="658759"/>
                </a:lnTo>
                <a:cubicBezTo>
                  <a:pt x="578542" y="658759"/>
                  <a:pt x="570420" y="651520"/>
                  <a:pt x="570420" y="640662"/>
                </a:cubicBezTo>
                <a:lnTo>
                  <a:pt x="570420" y="617134"/>
                </a:lnTo>
                <a:close/>
                <a:moveTo>
                  <a:pt x="606522" y="504023"/>
                </a:moveTo>
                <a:lnTo>
                  <a:pt x="606522" y="623469"/>
                </a:lnTo>
                <a:lnTo>
                  <a:pt x="648040" y="623469"/>
                </a:lnTo>
                <a:lnTo>
                  <a:pt x="648040" y="504023"/>
                </a:lnTo>
                <a:close/>
                <a:moveTo>
                  <a:pt x="593886" y="338429"/>
                </a:moveTo>
                <a:cubicBezTo>
                  <a:pt x="578542" y="338429"/>
                  <a:pt x="566810" y="351097"/>
                  <a:pt x="566810" y="365575"/>
                </a:cubicBezTo>
                <a:lnTo>
                  <a:pt x="566810" y="440681"/>
                </a:lnTo>
                <a:cubicBezTo>
                  <a:pt x="566810" y="455159"/>
                  <a:pt x="578542" y="467828"/>
                  <a:pt x="593886" y="467828"/>
                </a:cubicBezTo>
                <a:lnTo>
                  <a:pt x="666092" y="467828"/>
                </a:lnTo>
                <a:lnTo>
                  <a:pt x="694974" y="467828"/>
                </a:lnTo>
                <a:lnTo>
                  <a:pt x="694974" y="338429"/>
                </a:lnTo>
                <a:lnTo>
                  <a:pt x="604716" y="338429"/>
                </a:lnTo>
                <a:cubicBezTo>
                  <a:pt x="603814" y="338429"/>
                  <a:pt x="603814" y="338429"/>
                  <a:pt x="603814" y="338429"/>
                </a:cubicBezTo>
                <a:close/>
                <a:moveTo>
                  <a:pt x="1130112" y="265773"/>
                </a:moveTo>
                <a:cubicBezTo>
                  <a:pt x="1134476" y="265100"/>
                  <a:pt x="1138950" y="266222"/>
                  <a:pt x="1142530" y="269363"/>
                </a:cubicBezTo>
                <a:cubicBezTo>
                  <a:pt x="1178322" y="296292"/>
                  <a:pt x="1198904" y="336685"/>
                  <a:pt x="1198904" y="381567"/>
                </a:cubicBezTo>
                <a:cubicBezTo>
                  <a:pt x="1198904" y="425550"/>
                  <a:pt x="1178322" y="465943"/>
                  <a:pt x="1142530" y="493770"/>
                </a:cubicBezTo>
                <a:cubicBezTo>
                  <a:pt x="1139844" y="495565"/>
                  <a:pt x="1136266" y="497360"/>
                  <a:pt x="1132686" y="497360"/>
                </a:cubicBezTo>
                <a:cubicBezTo>
                  <a:pt x="1127318" y="497360"/>
                  <a:pt x="1121948" y="493770"/>
                  <a:pt x="1118368" y="490179"/>
                </a:cubicBezTo>
                <a:cubicBezTo>
                  <a:pt x="1112104" y="482101"/>
                  <a:pt x="1113894" y="471329"/>
                  <a:pt x="1121948" y="465046"/>
                </a:cubicBezTo>
                <a:cubicBezTo>
                  <a:pt x="1147898" y="445298"/>
                  <a:pt x="1164004" y="413881"/>
                  <a:pt x="1164004" y="381567"/>
                </a:cubicBezTo>
                <a:cubicBezTo>
                  <a:pt x="1164004" y="348354"/>
                  <a:pt x="1147898" y="316938"/>
                  <a:pt x="1121948" y="297190"/>
                </a:cubicBezTo>
                <a:cubicBezTo>
                  <a:pt x="1113894" y="291804"/>
                  <a:pt x="1112104" y="280135"/>
                  <a:pt x="1118368" y="272954"/>
                </a:cubicBezTo>
                <a:cubicBezTo>
                  <a:pt x="1121500" y="268915"/>
                  <a:pt x="1125750" y="266446"/>
                  <a:pt x="1130112" y="265773"/>
                </a:cubicBezTo>
                <a:close/>
                <a:moveTo>
                  <a:pt x="898050" y="256084"/>
                </a:moveTo>
                <a:cubicBezTo>
                  <a:pt x="869168" y="256084"/>
                  <a:pt x="839384" y="264228"/>
                  <a:pt x="813210" y="279611"/>
                </a:cubicBezTo>
                <a:lnTo>
                  <a:pt x="731076" y="330285"/>
                </a:lnTo>
                <a:lnTo>
                  <a:pt x="731076" y="473257"/>
                </a:lnTo>
                <a:lnTo>
                  <a:pt x="825846" y="501309"/>
                </a:lnTo>
                <a:cubicBezTo>
                  <a:pt x="842092" y="506738"/>
                  <a:pt x="858338" y="509453"/>
                  <a:pt x="875486" y="509453"/>
                </a:cubicBezTo>
                <a:lnTo>
                  <a:pt x="1015384" y="509453"/>
                </a:lnTo>
                <a:cubicBezTo>
                  <a:pt x="1026214" y="509453"/>
                  <a:pt x="1035240" y="500404"/>
                  <a:pt x="1035240" y="488640"/>
                </a:cubicBezTo>
                <a:lnTo>
                  <a:pt x="1035240" y="275991"/>
                </a:lnTo>
                <a:cubicBezTo>
                  <a:pt x="1035240" y="264228"/>
                  <a:pt x="1026214" y="256084"/>
                  <a:pt x="1015384" y="256084"/>
                </a:cubicBezTo>
                <a:close/>
                <a:moveTo>
                  <a:pt x="1181162" y="198036"/>
                </a:moveTo>
                <a:cubicBezTo>
                  <a:pt x="1185638" y="197356"/>
                  <a:pt x="1190338" y="198489"/>
                  <a:pt x="1194368" y="201659"/>
                </a:cubicBezTo>
                <a:cubicBezTo>
                  <a:pt x="1252570" y="244238"/>
                  <a:pt x="1286596" y="313087"/>
                  <a:pt x="1286596" y="385561"/>
                </a:cubicBezTo>
                <a:cubicBezTo>
                  <a:pt x="1286596" y="457128"/>
                  <a:pt x="1252570" y="525978"/>
                  <a:pt x="1194368" y="568556"/>
                </a:cubicBezTo>
                <a:cubicBezTo>
                  <a:pt x="1190788" y="571274"/>
                  <a:pt x="1187206" y="573086"/>
                  <a:pt x="1183624" y="573086"/>
                </a:cubicBezTo>
                <a:cubicBezTo>
                  <a:pt x="1178252" y="573086"/>
                  <a:pt x="1172880" y="570368"/>
                  <a:pt x="1169298" y="564933"/>
                </a:cubicBezTo>
                <a:cubicBezTo>
                  <a:pt x="1163924" y="557685"/>
                  <a:pt x="1165716" y="545909"/>
                  <a:pt x="1173774" y="539567"/>
                </a:cubicBezTo>
                <a:cubicBezTo>
                  <a:pt x="1222126" y="504236"/>
                  <a:pt x="1251674" y="445352"/>
                  <a:pt x="1251674" y="385561"/>
                </a:cubicBezTo>
                <a:cubicBezTo>
                  <a:pt x="1251674" y="324864"/>
                  <a:pt x="1222126" y="266886"/>
                  <a:pt x="1173774" y="230649"/>
                </a:cubicBezTo>
                <a:cubicBezTo>
                  <a:pt x="1165716" y="224307"/>
                  <a:pt x="1163924" y="213436"/>
                  <a:pt x="1169298" y="205283"/>
                </a:cubicBezTo>
                <a:cubicBezTo>
                  <a:pt x="1172432" y="201207"/>
                  <a:pt x="1176686" y="198715"/>
                  <a:pt x="1181162" y="198036"/>
                </a:cubicBezTo>
                <a:close/>
                <a:moveTo>
                  <a:pt x="1229702" y="126272"/>
                </a:moveTo>
                <a:cubicBezTo>
                  <a:pt x="1234104" y="125597"/>
                  <a:pt x="1238846" y="126723"/>
                  <a:pt x="1243360" y="129877"/>
                </a:cubicBezTo>
                <a:cubicBezTo>
                  <a:pt x="1324622" y="188455"/>
                  <a:pt x="1374282" y="283080"/>
                  <a:pt x="1374282" y="384014"/>
                </a:cubicBezTo>
                <a:cubicBezTo>
                  <a:pt x="1374282" y="484047"/>
                  <a:pt x="1324622" y="579574"/>
                  <a:pt x="1243360" y="638151"/>
                </a:cubicBezTo>
                <a:cubicBezTo>
                  <a:pt x="1239748" y="639954"/>
                  <a:pt x="1236136" y="640855"/>
                  <a:pt x="1232524" y="640855"/>
                </a:cubicBezTo>
                <a:cubicBezTo>
                  <a:pt x="1227108" y="640855"/>
                  <a:pt x="1221690" y="638151"/>
                  <a:pt x="1218078" y="633645"/>
                </a:cubicBezTo>
                <a:cubicBezTo>
                  <a:pt x="1211758" y="625534"/>
                  <a:pt x="1213564" y="614720"/>
                  <a:pt x="1221690" y="608412"/>
                </a:cubicBezTo>
                <a:cubicBezTo>
                  <a:pt x="1294826" y="556142"/>
                  <a:pt x="1337262" y="473233"/>
                  <a:pt x="1337262" y="384014"/>
                </a:cubicBezTo>
                <a:cubicBezTo>
                  <a:pt x="1337262" y="294796"/>
                  <a:pt x="1294826" y="210985"/>
                  <a:pt x="1221690" y="158716"/>
                </a:cubicBezTo>
                <a:cubicBezTo>
                  <a:pt x="1213564" y="153308"/>
                  <a:pt x="1211758" y="141593"/>
                  <a:pt x="1218078" y="133482"/>
                </a:cubicBezTo>
                <a:cubicBezTo>
                  <a:pt x="1221238" y="129427"/>
                  <a:pt x="1225300" y="126948"/>
                  <a:pt x="1229702" y="126272"/>
                </a:cubicBezTo>
                <a:close/>
                <a:moveTo>
                  <a:pt x="400738" y="36196"/>
                </a:moveTo>
                <a:cubicBezTo>
                  <a:pt x="289722" y="36196"/>
                  <a:pt x="200368" y="126685"/>
                  <a:pt x="200368" y="237986"/>
                </a:cubicBezTo>
                <a:cubicBezTo>
                  <a:pt x="200368" y="349287"/>
                  <a:pt x="289722" y="438871"/>
                  <a:pt x="400738" y="438871"/>
                </a:cubicBezTo>
                <a:cubicBezTo>
                  <a:pt x="448574" y="438871"/>
                  <a:pt x="494604" y="422583"/>
                  <a:pt x="530706" y="391817"/>
                </a:cubicBezTo>
                <a:lnTo>
                  <a:pt x="530706" y="365575"/>
                </a:lnTo>
                <a:cubicBezTo>
                  <a:pt x="530706" y="331190"/>
                  <a:pt x="557784" y="304043"/>
                  <a:pt x="591178" y="303138"/>
                </a:cubicBezTo>
                <a:cubicBezTo>
                  <a:pt x="598398" y="282325"/>
                  <a:pt x="602010" y="259703"/>
                  <a:pt x="602010" y="237986"/>
                </a:cubicBezTo>
                <a:cubicBezTo>
                  <a:pt x="602010" y="126685"/>
                  <a:pt x="511752" y="36196"/>
                  <a:pt x="400738" y="36196"/>
                </a:cubicBezTo>
                <a:close/>
                <a:moveTo>
                  <a:pt x="400738" y="0"/>
                </a:moveTo>
                <a:cubicBezTo>
                  <a:pt x="531610" y="0"/>
                  <a:pt x="639014" y="106777"/>
                  <a:pt x="639014" y="237986"/>
                </a:cubicBezTo>
                <a:cubicBezTo>
                  <a:pt x="639014" y="259703"/>
                  <a:pt x="634502" y="281421"/>
                  <a:pt x="629086" y="303138"/>
                </a:cubicBezTo>
                <a:lnTo>
                  <a:pt x="708512" y="303138"/>
                </a:lnTo>
                <a:lnTo>
                  <a:pt x="794256" y="249749"/>
                </a:lnTo>
                <a:cubicBezTo>
                  <a:pt x="825846" y="230747"/>
                  <a:pt x="861948" y="219888"/>
                  <a:pt x="898050" y="219888"/>
                </a:cubicBezTo>
                <a:lnTo>
                  <a:pt x="1015384" y="219888"/>
                </a:lnTo>
                <a:cubicBezTo>
                  <a:pt x="1046070" y="219888"/>
                  <a:pt x="1071342" y="244320"/>
                  <a:pt x="1071342" y="275991"/>
                </a:cubicBezTo>
                <a:lnTo>
                  <a:pt x="1071342" y="488640"/>
                </a:lnTo>
                <a:cubicBezTo>
                  <a:pt x="1071342" y="520311"/>
                  <a:pt x="1046070" y="545648"/>
                  <a:pt x="1015384" y="545648"/>
                </a:cubicBezTo>
                <a:lnTo>
                  <a:pt x="875486" y="545648"/>
                </a:lnTo>
                <a:cubicBezTo>
                  <a:pt x="854728" y="545648"/>
                  <a:pt x="835774" y="542029"/>
                  <a:pt x="816820" y="535694"/>
                </a:cubicBezTo>
                <a:lnTo>
                  <a:pt x="711220" y="504023"/>
                </a:lnTo>
                <a:lnTo>
                  <a:pt x="684142" y="504023"/>
                </a:lnTo>
                <a:lnTo>
                  <a:pt x="684142" y="605371"/>
                </a:lnTo>
                <a:cubicBezTo>
                  <a:pt x="756348" y="643376"/>
                  <a:pt x="802378" y="718482"/>
                  <a:pt x="802378" y="800827"/>
                </a:cubicBezTo>
                <a:lnTo>
                  <a:pt x="802378" y="1018000"/>
                </a:lnTo>
                <a:cubicBezTo>
                  <a:pt x="802378" y="1069579"/>
                  <a:pt x="760860" y="1111204"/>
                  <a:pt x="709414" y="1111204"/>
                </a:cubicBezTo>
                <a:lnTo>
                  <a:pt x="92060" y="1111204"/>
                </a:lnTo>
                <a:cubicBezTo>
                  <a:pt x="41516" y="1111204"/>
                  <a:pt x="0" y="1069579"/>
                  <a:pt x="0" y="1018000"/>
                </a:cubicBezTo>
                <a:lnTo>
                  <a:pt x="0" y="800827"/>
                </a:lnTo>
                <a:cubicBezTo>
                  <a:pt x="0" y="679572"/>
                  <a:pt x="98378" y="580939"/>
                  <a:pt x="219322" y="580939"/>
                </a:cubicBezTo>
                <a:lnTo>
                  <a:pt x="570420" y="580939"/>
                </a:lnTo>
                <a:lnTo>
                  <a:pt x="570420" y="499499"/>
                </a:lnTo>
                <a:cubicBezTo>
                  <a:pt x="546952" y="490450"/>
                  <a:pt x="530706" y="467828"/>
                  <a:pt x="530706" y="440681"/>
                </a:cubicBezTo>
                <a:lnTo>
                  <a:pt x="530706" y="436157"/>
                </a:lnTo>
                <a:cubicBezTo>
                  <a:pt x="491896" y="461494"/>
                  <a:pt x="447670" y="475067"/>
                  <a:pt x="400738" y="475067"/>
                </a:cubicBezTo>
                <a:cubicBezTo>
                  <a:pt x="269866" y="475067"/>
                  <a:pt x="164266" y="369195"/>
                  <a:pt x="164266" y="237986"/>
                </a:cubicBezTo>
                <a:cubicBezTo>
                  <a:pt x="164266" y="106777"/>
                  <a:pt x="269866" y="0"/>
                  <a:pt x="400738" y="0"/>
                </a:cubicBezTo>
                <a:close/>
              </a:path>
            </a:pathLst>
          </a:custGeom>
          <a:solidFill>
            <a:schemeClr val="bg1"/>
          </a:solidFill>
          <a:ln>
            <a:noFill/>
          </a:ln>
          <a:effectLst/>
        </p:spPr>
        <p:txBody>
          <a:bodyPr wrap="square" anchor="ctr">
            <a:noAutofit/>
          </a:bodyPr>
          <a:lstStyle/>
          <a:p>
            <a:endParaRPr lang="en-US" dirty="0">
              <a:latin typeface="Poppins" panose="00000500000000000000" pitchFamily="2" charset="0"/>
            </a:endParaRPr>
          </a:p>
        </p:txBody>
      </p:sp>
      <p:sp>
        <p:nvSpPr>
          <p:cNvPr id="67" name="TextBox 66">
            <a:extLst>
              <a:ext uri="{FF2B5EF4-FFF2-40B4-BE49-F238E27FC236}">
                <a16:creationId xmlns:a16="http://schemas.microsoft.com/office/drawing/2014/main" id="{BF67A846-B819-4659-BF13-F8A572AB8886}"/>
              </a:ext>
            </a:extLst>
          </p:cNvPr>
          <p:cNvSpPr txBox="1"/>
          <p:nvPr/>
        </p:nvSpPr>
        <p:spPr>
          <a:xfrm>
            <a:off x="3865472" y="3648963"/>
            <a:ext cx="3593238" cy="551048"/>
          </a:xfrm>
          <a:prstGeom prst="rect">
            <a:avLst/>
          </a:prstGeom>
          <a:noFill/>
        </p:spPr>
        <p:txBody>
          <a:bodyPr wrap="square" rtlCol="0" anchor="b">
            <a:spAutoFit/>
          </a:bodyPr>
          <a:lstStyle/>
          <a:p>
            <a:pPr>
              <a:lnSpc>
                <a:spcPts val="3500"/>
              </a:lnSpc>
            </a:pPr>
            <a:r>
              <a:rPr lang="es-NI" sz="3400" b="1" spc="-30" dirty="0">
                <a:solidFill>
                  <a:schemeClr val="bg1"/>
                </a:solidFill>
                <a:latin typeface="Poppins" panose="00000500000000000000" pitchFamily="2" charset="0"/>
                <a:cs typeface="Poppins" panose="00000500000000000000" pitchFamily="2" charset="0"/>
              </a:rPr>
              <a:t>TITLE 01</a:t>
            </a:r>
            <a:endParaRPr lang="en-US" sz="3400" b="1" spc="-30" dirty="0">
              <a:solidFill>
                <a:schemeClr val="bg1"/>
              </a:solidFill>
              <a:latin typeface="Poppins" panose="00000500000000000000" pitchFamily="2" charset="0"/>
              <a:cs typeface="Poppins" panose="00000500000000000000" pitchFamily="2" charset="0"/>
            </a:endParaRPr>
          </a:p>
        </p:txBody>
      </p:sp>
      <p:sp>
        <p:nvSpPr>
          <p:cNvPr id="69" name="TextBox 68">
            <a:extLst>
              <a:ext uri="{FF2B5EF4-FFF2-40B4-BE49-F238E27FC236}">
                <a16:creationId xmlns:a16="http://schemas.microsoft.com/office/drawing/2014/main" id="{C218D626-A372-4EB9-9287-E4BE15A47BF3}"/>
              </a:ext>
            </a:extLst>
          </p:cNvPr>
          <p:cNvSpPr txBox="1"/>
          <p:nvPr/>
        </p:nvSpPr>
        <p:spPr>
          <a:xfrm>
            <a:off x="3865472" y="4263802"/>
            <a:ext cx="4194008" cy="1416413"/>
          </a:xfrm>
          <a:prstGeom prst="rect">
            <a:avLst/>
          </a:prstGeom>
          <a:noFill/>
        </p:spPr>
        <p:txBody>
          <a:bodyPr wrap="square" rtlCol="0">
            <a:spAutoFit/>
          </a:bodyPr>
          <a:lstStyle/>
          <a:p>
            <a:pPr>
              <a:lnSpc>
                <a:spcPts val="3500"/>
              </a:lnSpc>
            </a:pPr>
            <a:r>
              <a:rPr lang="en-US" sz="2500" spc="-70" dirty="0">
                <a:solidFill>
                  <a:schemeClr val="bg1"/>
                </a:solidFill>
                <a:latin typeface="Poppins" panose="00000500000000000000" pitchFamily="2" charset="0"/>
                <a:cs typeface="Poppins" panose="00000500000000000000" pitchFamily="2" charset="0"/>
              </a:rPr>
              <a:t>You can achieve anything you set your mind to—just put in the effort. </a:t>
            </a:r>
          </a:p>
        </p:txBody>
      </p:sp>
      <p:sp>
        <p:nvSpPr>
          <p:cNvPr id="71" name="TextBox 70">
            <a:extLst>
              <a:ext uri="{FF2B5EF4-FFF2-40B4-BE49-F238E27FC236}">
                <a16:creationId xmlns:a16="http://schemas.microsoft.com/office/drawing/2014/main" id="{16676C35-B060-4396-8764-FFB5A0B2DCC7}"/>
              </a:ext>
            </a:extLst>
          </p:cNvPr>
          <p:cNvSpPr txBox="1"/>
          <p:nvPr/>
        </p:nvSpPr>
        <p:spPr>
          <a:xfrm>
            <a:off x="3865472" y="7001794"/>
            <a:ext cx="3593238" cy="551048"/>
          </a:xfrm>
          <a:prstGeom prst="rect">
            <a:avLst/>
          </a:prstGeom>
          <a:noFill/>
        </p:spPr>
        <p:txBody>
          <a:bodyPr wrap="square" rtlCol="0" anchor="b">
            <a:spAutoFit/>
          </a:bodyPr>
          <a:lstStyle/>
          <a:p>
            <a:pPr>
              <a:lnSpc>
                <a:spcPts val="3500"/>
              </a:lnSpc>
            </a:pPr>
            <a:r>
              <a:rPr lang="es-NI" sz="3400" b="1" spc="-30" dirty="0">
                <a:solidFill>
                  <a:schemeClr val="bg1"/>
                </a:solidFill>
                <a:latin typeface="Poppins" panose="00000500000000000000" pitchFamily="2" charset="0"/>
                <a:cs typeface="Poppins" panose="00000500000000000000" pitchFamily="2" charset="0"/>
              </a:rPr>
              <a:t>TITLE 02</a:t>
            </a:r>
            <a:endParaRPr lang="en-US" sz="3400" b="1" spc="-30" dirty="0">
              <a:solidFill>
                <a:schemeClr val="bg1"/>
              </a:solidFill>
              <a:latin typeface="Poppins" panose="00000500000000000000" pitchFamily="2" charset="0"/>
              <a:cs typeface="Poppins" panose="00000500000000000000" pitchFamily="2" charset="0"/>
            </a:endParaRPr>
          </a:p>
        </p:txBody>
      </p:sp>
      <p:sp>
        <p:nvSpPr>
          <p:cNvPr id="73" name="TextBox 72">
            <a:extLst>
              <a:ext uri="{FF2B5EF4-FFF2-40B4-BE49-F238E27FC236}">
                <a16:creationId xmlns:a16="http://schemas.microsoft.com/office/drawing/2014/main" id="{AFA5F53F-C4E8-443F-81A2-0AADB24EEB01}"/>
              </a:ext>
            </a:extLst>
          </p:cNvPr>
          <p:cNvSpPr txBox="1"/>
          <p:nvPr/>
        </p:nvSpPr>
        <p:spPr>
          <a:xfrm>
            <a:off x="3865472" y="7616633"/>
            <a:ext cx="3593238" cy="1865254"/>
          </a:xfrm>
          <a:prstGeom prst="rect">
            <a:avLst/>
          </a:prstGeom>
          <a:noFill/>
        </p:spPr>
        <p:txBody>
          <a:bodyPr wrap="square" rtlCol="0">
            <a:spAutoFit/>
          </a:bodyPr>
          <a:lstStyle/>
          <a:p>
            <a:pPr>
              <a:lnSpc>
                <a:spcPts val="3500"/>
              </a:lnSpc>
            </a:pPr>
            <a:r>
              <a:rPr lang="en-US" sz="2500" spc="-70" dirty="0">
                <a:solidFill>
                  <a:schemeClr val="bg1"/>
                </a:solidFill>
                <a:latin typeface="Poppins" panose="00000500000000000000" pitchFamily="2" charset="0"/>
                <a:cs typeface="Poppins" panose="00000500000000000000" pitchFamily="2" charset="0"/>
              </a:rPr>
              <a:t>You can achieve anything you set your mind to—just put in the effort. </a:t>
            </a:r>
          </a:p>
        </p:txBody>
      </p:sp>
      <p:sp>
        <p:nvSpPr>
          <p:cNvPr id="75" name="TextBox 74">
            <a:extLst>
              <a:ext uri="{FF2B5EF4-FFF2-40B4-BE49-F238E27FC236}">
                <a16:creationId xmlns:a16="http://schemas.microsoft.com/office/drawing/2014/main" id="{32EF9B08-6087-4DB7-B5CA-E33C8FE166E3}"/>
              </a:ext>
            </a:extLst>
          </p:cNvPr>
          <p:cNvSpPr txBox="1"/>
          <p:nvPr/>
        </p:nvSpPr>
        <p:spPr>
          <a:xfrm>
            <a:off x="3865472" y="10310739"/>
            <a:ext cx="3593238" cy="551048"/>
          </a:xfrm>
          <a:prstGeom prst="rect">
            <a:avLst/>
          </a:prstGeom>
          <a:noFill/>
        </p:spPr>
        <p:txBody>
          <a:bodyPr wrap="square" rtlCol="0" anchor="b">
            <a:spAutoFit/>
          </a:bodyPr>
          <a:lstStyle/>
          <a:p>
            <a:pPr>
              <a:lnSpc>
                <a:spcPts val="3500"/>
              </a:lnSpc>
            </a:pPr>
            <a:r>
              <a:rPr lang="es-NI" sz="3400" b="1" spc="-30" dirty="0">
                <a:solidFill>
                  <a:schemeClr val="bg1"/>
                </a:solidFill>
                <a:latin typeface="Poppins" panose="00000500000000000000" pitchFamily="2" charset="0"/>
                <a:cs typeface="Poppins" panose="00000500000000000000" pitchFamily="2" charset="0"/>
              </a:rPr>
              <a:t>TITLE 03</a:t>
            </a:r>
            <a:endParaRPr lang="en-US" sz="3400" b="1" spc="-30" dirty="0">
              <a:solidFill>
                <a:schemeClr val="bg1"/>
              </a:solidFill>
              <a:latin typeface="Poppins" panose="00000500000000000000" pitchFamily="2" charset="0"/>
              <a:cs typeface="Poppins" panose="00000500000000000000" pitchFamily="2" charset="0"/>
            </a:endParaRPr>
          </a:p>
        </p:txBody>
      </p:sp>
      <p:sp>
        <p:nvSpPr>
          <p:cNvPr id="77" name="TextBox 76">
            <a:extLst>
              <a:ext uri="{FF2B5EF4-FFF2-40B4-BE49-F238E27FC236}">
                <a16:creationId xmlns:a16="http://schemas.microsoft.com/office/drawing/2014/main" id="{6B7F0A6B-3F73-4AA1-9A69-38BE65083E28}"/>
              </a:ext>
            </a:extLst>
          </p:cNvPr>
          <p:cNvSpPr txBox="1"/>
          <p:nvPr/>
        </p:nvSpPr>
        <p:spPr>
          <a:xfrm>
            <a:off x="3865472" y="10925578"/>
            <a:ext cx="3593238" cy="1865254"/>
          </a:xfrm>
          <a:prstGeom prst="rect">
            <a:avLst/>
          </a:prstGeom>
          <a:noFill/>
        </p:spPr>
        <p:txBody>
          <a:bodyPr wrap="square" rtlCol="0">
            <a:spAutoFit/>
          </a:bodyPr>
          <a:lstStyle/>
          <a:p>
            <a:pPr>
              <a:lnSpc>
                <a:spcPts val="3500"/>
              </a:lnSpc>
            </a:pPr>
            <a:r>
              <a:rPr lang="en-US" sz="2500" spc="-70" dirty="0">
                <a:solidFill>
                  <a:schemeClr val="bg1"/>
                </a:solidFill>
                <a:latin typeface="Poppins" panose="00000500000000000000" pitchFamily="2" charset="0"/>
                <a:cs typeface="Poppins" panose="00000500000000000000" pitchFamily="2" charset="0"/>
              </a:rPr>
              <a:t>You can achieve anything you set your mind to—just put in the effort. </a:t>
            </a:r>
          </a:p>
        </p:txBody>
      </p:sp>
      <p:sp>
        <p:nvSpPr>
          <p:cNvPr id="79" name="TextBox 78">
            <a:extLst>
              <a:ext uri="{FF2B5EF4-FFF2-40B4-BE49-F238E27FC236}">
                <a16:creationId xmlns:a16="http://schemas.microsoft.com/office/drawing/2014/main" id="{9CE181C9-5C6A-46C0-A238-09E9F5D37193}"/>
              </a:ext>
            </a:extLst>
          </p:cNvPr>
          <p:cNvSpPr txBox="1"/>
          <p:nvPr/>
        </p:nvSpPr>
        <p:spPr>
          <a:xfrm>
            <a:off x="14580462" y="3648963"/>
            <a:ext cx="3593238" cy="551048"/>
          </a:xfrm>
          <a:prstGeom prst="rect">
            <a:avLst/>
          </a:prstGeom>
          <a:noFill/>
        </p:spPr>
        <p:txBody>
          <a:bodyPr wrap="square" rtlCol="0" anchor="b">
            <a:spAutoFit/>
          </a:bodyPr>
          <a:lstStyle/>
          <a:p>
            <a:pPr>
              <a:lnSpc>
                <a:spcPts val="3500"/>
              </a:lnSpc>
            </a:pPr>
            <a:r>
              <a:rPr lang="es-NI" sz="3400" b="1" spc="-30" dirty="0">
                <a:solidFill>
                  <a:schemeClr val="bg1"/>
                </a:solidFill>
                <a:latin typeface="Poppins" panose="00000500000000000000" pitchFamily="2" charset="0"/>
                <a:cs typeface="Poppins" panose="00000500000000000000" pitchFamily="2" charset="0"/>
              </a:rPr>
              <a:t>TITLE 04</a:t>
            </a:r>
            <a:endParaRPr lang="en-US" sz="3400" b="1" spc="-30" dirty="0">
              <a:solidFill>
                <a:schemeClr val="bg1"/>
              </a:solidFill>
              <a:latin typeface="Poppins" panose="00000500000000000000" pitchFamily="2" charset="0"/>
              <a:cs typeface="Poppins" panose="00000500000000000000" pitchFamily="2" charset="0"/>
            </a:endParaRPr>
          </a:p>
        </p:txBody>
      </p:sp>
      <p:sp>
        <p:nvSpPr>
          <p:cNvPr id="81" name="TextBox 80">
            <a:extLst>
              <a:ext uri="{FF2B5EF4-FFF2-40B4-BE49-F238E27FC236}">
                <a16:creationId xmlns:a16="http://schemas.microsoft.com/office/drawing/2014/main" id="{0EE7ACC2-C62F-4AE0-9323-C51E809608F9}"/>
              </a:ext>
            </a:extLst>
          </p:cNvPr>
          <p:cNvSpPr txBox="1"/>
          <p:nvPr/>
        </p:nvSpPr>
        <p:spPr>
          <a:xfrm>
            <a:off x="14580462" y="4263802"/>
            <a:ext cx="3593238" cy="1865254"/>
          </a:xfrm>
          <a:prstGeom prst="rect">
            <a:avLst/>
          </a:prstGeom>
          <a:noFill/>
        </p:spPr>
        <p:txBody>
          <a:bodyPr wrap="square" rtlCol="0">
            <a:spAutoFit/>
          </a:bodyPr>
          <a:lstStyle/>
          <a:p>
            <a:pPr>
              <a:lnSpc>
                <a:spcPts val="3500"/>
              </a:lnSpc>
            </a:pPr>
            <a:r>
              <a:rPr lang="en-US" sz="2500" spc="-70" dirty="0">
                <a:solidFill>
                  <a:schemeClr val="bg1"/>
                </a:solidFill>
                <a:latin typeface="Poppins" panose="00000500000000000000" pitchFamily="2" charset="0"/>
                <a:cs typeface="Poppins" panose="00000500000000000000" pitchFamily="2" charset="0"/>
              </a:rPr>
              <a:t>You can achieve anything you set your mind to—just put in the effort. </a:t>
            </a:r>
          </a:p>
        </p:txBody>
      </p:sp>
      <p:sp>
        <p:nvSpPr>
          <p:cNvPr id="83" name="TextBox 82">
            <a:extLst>
              <a:ext uri="{FF2B5EF4-FFF2-40B4-BE49-F238E27FC236}">
                <a16:creationId xmlns:a16="http://schemas.microsoft.com/office/drawing/2014/main" id="{821C9DF6-4A30-4ABB-A501-26238D3E263B}"/>
              </a:ext>
            </a:extLst>
          </p:cNvPr>
          <p:cNvSpPr txBox="1"/>
          <p:nvPr/>
        </p:nvSpPr>
        <p:spPr>
          <a:xfrm>
            <a:off x="14580462" y="7001794"/>
            <a:ext cx="3593238" cy="551048"/>
          </a:xfrm>
          <a:prstGeom prst="rect">
            <a:avLst/>
          </a:prstGeom>
          <a:noFill/>
        </p:spPr>
        <p:txBody>
          <a:bodyPr wrap="square" rtlCol="0" anchor="b">
            <a:spAutoFit/>
          </a:bodyPr>
          <a:lstStyle/>
          <a:p>
            <a:pPr>
              <a:lnSpc>
                <a:spcPts val="3500"/>
              </a:lnSpc>
            </a:pPr>
            <a:r>
              <a:rPr lang="es-NI" sz="3400" b="1" spc="-30" dirty="0">
                <a:solidFill>
                  <a:schemeClr val="bg1"/>
                </a:solidFill>
                <a:latin typeface="Poppins" panose="00000500000000000000" pitchFamily="2" charset="0"/>
                <a:cs typeface="Poppins" panose="00000500000000000000" pitchFamily="2" charset="0"/>
              </a:rPr>
              <a:t>TITLE 05</a:t>
            </a:r>
            <a:endParaRPr lang="en-US" sz="3400" b="1" spc="-30" dirty="0">
              <a:solidFill>
                <a:schemeClr val="bg1"/>
              </a:solidFill>
              <a:latin typeface="Poppins" panose="00000500000000000000" pitchFamily="2" charset="0"/>
              <a:cs typeface="Poppins" panose="00000500000000000000" pitchFamily="2" charset="0"/>
            </a:endParaRPr>
          </a:p>
        </p:txBody>
      </p:sp>
      <p:sp>
        <p:nvSpPr>
          <p:cNvPr id="85" name="TextBox 84">
            <a:extLst>
              <a:ext uri="{FF2B5EF4-FFF2-40B4-BE49-F238E27FC236}">
                <a16:creationId xmlns:a16="http://schemas.microsoft.com/office/drawing/2014/main" id="{28629E0A-7941-411C-BDB4-2A3C6015EB69}"/>
              </a:ext>
            </a:extLst>
          </p:cNvPr>
          <p:cNvSpPr txBox="1"/>
          <p:nvPr/>
        </p:nvSpPr>
        <p:spPr>
          <a:xfrm>
            <a:off x="14580462" y="7616633"/>
            <a:ext cx="3593238" cy="1865254"/>
          </a:xfrm>
          <a:prstGeom prst="rect">
            <a:avLst/>
          </a:prstGeom>
          <a:noFill/>
        </p:spPr>
        <p:txBody>
          <a:bodyPr wrap="square" rtlCol="0">
            <a:spAutoFit/>
          </a:bodyPr>
          <a:lstStyle/>
          <a:p>
            <a:pPr>
              <a:lnSpc>
                <a:spcPts val="3500"/>
              </a:lnSpc>
            </a:pPr>
            <a:r>
              <a:rPr lang="en-US" sz="2500" spc="-70" dirty="0">
                <a:solidFill>
                  <a:schemeClr val="bg1"/>
                </a:solidFill>
                <a:latin typeface="Poppins" panose="00000500000000000000" pitchFamily="2" charset="0"/>
                <a:cs typeface="Poppins" panose="00000500000000000000" pitchFamily="2" charset="0"/>
              </a:rPr>
              <a:t>You can achieve anything you set your mind to—just put in the effort. </a:t>
            </a:r>
          </a:p>
        </p:txBody>
      </p:sp>
      <p:sp>
        <p:nvSpPr>
          <p:cNvPr id="87" name="TextBox 86">
            <a:extLst>
              <a:ext uri="{FF2B5EF4-FFF2-40B4-BE49-F238E27FC236}">
                <a16:creationId xmlns:a16="http://schemas.microsoft.com/office/drawing/2014/main" id="{C5535185-8869-4C8B-8615-B4416C2D5D73}"/>
              </a:ext>
            </a:extLst>
          </p:cNvPr>
          <p:cNvSpPr txBox="1"/>
          <p:nvPr/>
        </p:nvSpPr>
        <p:spPr>
          <a:xfrm>
            <a:off x="14580462" y="10310739"/>
            <a:ext cx="3593238" cy="551048"/>
          </a:xfrm>
          <a:prstGeom prst="rect">
            <a:avLst/>
          </a:prstGeom>
          <a:noFill/>
        </p:spPr>
        <p:txBody>
          <a:bodyPr wrap="square" rtlCol="0" anchor="b">
            <a:spAutoFit/>
          </a:bodyPr>
          <a:lstStyle/>
          <a:p>
            <a:pPr>
              <a:lnSpc>
                <a:spcPts val="3500"/>
              </a:lnSpc>
            </a:pPr>
            <a:r>
              <a:rPr lang="es-NI" sz="3400" b="1" spc="-30" dirty="0">
                <a:solidFill>
                  <a:schemeClr val="bg1"/>
                </a:solidFill>
                <a:latin typeface="Poppins" panose="00000500000000000000" pitchFamily="2" charset="0"/>
                <a:cs typeface="Poppins" panose="00000500000000000000" pitchFamily="2" charset="0"/>
              </a:rPr>
              <a:t>TITLE 06</a:t>
            </a:r>
            <a:endParaRPr lang="en-US" sz="3400" b="1" spc="-30" dirty="0">
              <a:solidFill>
                <a:schemeClr val="bg1"/>
              </a:solidFill>
              <a:latin typeface="Poppins" panose="00000500000000000000" pitchFamily="2" charset="0"/>
              <a:cs typeface="Poppins" panose="00000500000000000000" pitchFamily="2" charset="0"/>
            </a:endParaRPr>
          </a:p>
        </p:txBody>
      </p:sp>
      <p:sp>
        <p:nvSpPr>
          <p:cNvPr id="89" name="TextBox 88">
            <a:extLst>
              <a:ext uri="{FF2B5EF4-FFF2-40B4-BE49-F238E27FC236}">
                <a16:creationId xmlns:a16="http://schemas.microsoft.com/office/drawing/2014/main" id="{98DD150F-093C-481E-8EF7-D88ED2D670CD}"/>
              </a:ext>
            </a:extLst>
          </p:cNvPr>
          <p:cNvSpPr txBox="1"/>
          <p:nvPr/>
        </p:nvSpPr>
        <p:spPr>
          <a:xfrm>
            <a:off x="14580462" y="10925578"/>
            <a:ext cx="3593238" cy="1865254"/>
          </a:xfrm>
          <a:prstGeom prst="rect">
            <a:avLst/>
          </a:prstGeom>
          <a:noFill/>
        </p:spPr>
        <p:txBody>
          <a:bodyPr wrap="square" rtlCol="0">
            <a:spAutoFit/>
          </a:bodyPr>
          <a:lstStyle/>
          <a:p>
            <a:pPr>
              <a:lnSpc>
                <a:spcPts val="3500"/>
              </a:lnSpc>
            </a:pPr>
            <a:r>
              <a:rPr lang="en-US" sz="2500" spc="-70" dirty="0">
                <a:solidFill>
                  <a:schemeClr val="bg1"/>
                </a:solidFill>
                <a:latin typeface="Poppins" panose="00000500000000000000" pitchFamily="2" charset="0"/>
                <a:cs typeface="Poppins" panose="00000500000000000000" pitchFamily="2" charset="0"/>
              </a:rPr>
              <a:t>You can achieve anything you set your mind to—just put in the effort. </a:t>
            </a:r>
          </a:p>
        </p:txBody>
      </p:sp>
      <p:sp>
        <p:nvSpPr>
          <p:cNvPr id="2" name="Rectangle 1">
            <a:extLst>
              <a:ext uri="{FF2B5EF4-FFF2-40B4-BE49-F238E27FC236}">
                <a16:creationId xmlns:a16="http://schemas.microsoft.com/office/drawing/2014/main" id="{3B5F3338-C8C4-F84D-0BD0-4E5761FA90CA}"/>
              </a:ext>
            </a:extLst>
          </p:cNvPr>
          <p:cNvSpPr/>
          <p:nvPr/>
        </p:nvSpPr>
        <p:spPr>
          <a:xfrm>
            <a:off x="12934005" y="1055469"/>
            <a:ext cx="5025399" cy="837442"/>
          </a:xfrm>
          <a:prstGeom prst="rect">
            <a:avLst/>
          </a:prstGeom>
          <a:solidFill>
            <a:schemeClr val="accent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3" name="TextBox 2">
            <a:extLst>
              <a:ext uri="{FF2B5EF4-FFF2-40B4-BE49-F238E27FC236}">
                <a16:creationId xmlns:a16="http://schemas.microsoft.com/office/drawing/2014/main" id="{BE108856-4C9E-66FF-D86B-AF1137652AB3}"/>
              </a:ext>
            </a:extLst>
          </p:cNvPr>
          <p:cNvSpPr txBox="1"/>
          <p:nvPr/>
        </p:nvSpPr>
        <p:spPr>
          <a:xfrm>
            <a:off x="7108357" y="1028633"/>
            <a:ext cx="10851047" cy="923330"/>
          </a:xfrm>
          <a:prstGeom prst="rect">
            <a:avLst/>
          </a:prstGeom>
          <a:noFill/>
        </p:spPr>
        <p:txBody>
          <a:bodyPr wrap="none" rtlCol="0">
            <a:spAutoFit/>
          </a:bodyPr>
          <a:lstStyle/>
          <a:p>
            <a:r>
              <a:rPr lang="es-CO" sz="5400" b="1" dirty="0">
                <a:solidFill>
                  <a:schemeClr val="accent3"/>
                </a:solidFill>
                <a:latin typeface="Poppins" panose="00000500000000000000" pitchFamily="2" charset="0"/>
                <a:cs typeface="Poppins" panose="00000500000000000000" pitchFamily="2" charset="0"/>
              </a:rPr>
              <a:t>EASY CHECKLIST </a:t>
            </a:r>
            <a:r>
              <a:rPr lang="es-CO" sz="5400" b="1" dirty="0">
                <a:solidFill>
                  <a:schemeClr val="accent1"/>
                </a:solidFill>
                <a:latin typeface="Poppins" panose="00000500000000000000" pitchFamily="2" charset="0"/>
                <a:cs typeface="Poppins" panose="00000500000000000000" pitchFamily="2" charset="0"/>
              </a:rPr>
              <a:t>INFOGRAPHIC</a:t>
            </a:r>
          </a:p>
        </p:txBody>
      </p:sp>
    </p:spTree>
    <p:extLst>
      <p:ext uri="{BB962C8B-B14F-4D97-AF65-F5344CB8AC3E}">
        <p14:creationId xmlns:p14="http://schemas.microsoft.com/office/powerpoint/2010/main" val="288082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2">
            <a:extLst>
              <a:ext uri="{FF2B5EF4-FFF2-40B4-BE49-F238E27FC236}">
                <a16:creationId xmlns:a16="http://schemas.microsoft.com/office/drawing/2014/main" id="{460E1609-B109-E444-9B3A-778D84B7E6BF}"/>
              </a:ext>
            </a:extLst>
          </p:cNvPr>
          <p:cNvSpPr>
            <a:spLocks noChangeArrowheads="1"/>
          </p:cNvSpPr>
          <p:nvPr/>
        </p:nvSpPr>
        <p:spPr bwMode="auto">
          <a:xfrm>
            <a:off x="2573222" y="4324763"/>
            <a:ext cx="3718720" cy="3718795"/>
          </a:xfrm>
          <a:custGeom>
            <a:avLst/>
            <a:gdLst>
              <a:gd name="T0" fmla="*/ 1949313 w 2985"/>
              <a:gd name="T1" fmla="*/ 974330 h 2984"/>
              <a:gd name="T2" fmla="*/ 1949313 w 2985"/>
              <a:gd name="T3" fmla="*/ 974330 h 2984"/>
              <a:gd name="T4" fmla="*/ 975310 w 2985"/>
              <a:gd name="T5" fmla="*/ 1949313 h 2984"/>
              <a:gd name="T6" fmla="*/ 975310 w 2985"/>
              <a:gd name="T7" fmla="*/ 1949313 h 2984"/>
              <a:gd name="T8" fmla="*/ 0 w 2985"/>
              <a:gd name="T9" fmla="*/ 974330 h 2984"/>
              <a:gd name="T10" fmla="*/ 0 w 2985"/>
              <a:gd name="T11" fmla="*/ 974330 h 2984"/>
              <a:gd name="T12" fmla="*/ 975310 w 2985"/>
              <a:gd name="T13" fmla="*/ 0 h 2984"/>
              <a:gd name="T14" fmla="*/ 975310 w 2985"/>
              <a:gd name="T15" fmla="*/ 0 h 2984"/>
              <a:gd name="T16" fmla="*/ 1949313 w 2985"/>
              <a:gd name="T17" fmla="*/ 974330 h 29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85" h="2984">
                <a:moveTo>
                  <a:pt x="2984" y="1491"/>
                </a:moveTo>
                <a:lnTo>
                  <a:pt x="2984" y="1491"/>
                </a:lnTo>
                <a:cubicBezTo>
                  <a:pt x="2984" y="2315"/>
                  <a:pt x="2316" y="2983"/>
                  <a:pt x="1493" y="2983"/>
                </a:cubicBezTo>
                <a:cubicBezTo>
                  <a:pt x="668" y="2983"/>
                  <a:pt x="0" y="2315"/>
                  <a:pt x="0" y="1491"/>
                </a:cubicBezTo>
                <a:cubicBezTo>
                  <a:pt x="0" y="668"/>
                  <a:pt x="668" y="0"/>
                  <a:pt x="1493" y="0"/>
                </a:cubicBezTo>
                <a:cubicBezTo>
                  <a:pt x="2316" y="0"/>
                  <a:pt x="2984" y="668"/>
                  <a:pt x="2984" y="1491"/>
                </a:cubicBezTo>
              </a:path>
            </a:pathLst>
          </a:custGeom>
          <a:solidFill>
            <a:schemeClr val="accent1"/>
          </a:solidFill>
          <a:ln>
            <a:noFill/>
          </a:ln>
          <a:effectLst/>
        </p:spPr>
        <p:txBody>
          <a:bodyPr wrap="none" anchor="ctr"/>
          <a:lstStyle/>
          <a:p>
            <a:endParaRPr lang="en-US" sz="3599" dirty="0">
              <a:latin typeface="Poppins" pitchFamily="2" charset="77"/>
            </a:endParaRPr>
          </a:p>
        </p:txBody>
      </p:sp>
      <p:grpSp>
        <p:nvGrpSpPr>
          <p:cNvPr id="2" name="Group 1">
            <a:extLst>
              <a:ext uri="{FF2B5EF4-FFF2-40B4-BE49-F238E27FC236}">
                <a16:creationId xmlns:a16="http://schemas.microsoft.com/office/drawing/2014/main" id="{6E783BC4-5537-DFB8-29BB-DBCB872464EE}"/>
              </a:ext>
            </a:extLst>
          </p:cNvPr>
          <p:cNvGrpSpPr/>
          <p:nvPr/>
        </p:nvGrpSpPr>
        <p:grpSpPr>
          <a:xfrm>
            <a:off x="3314771" y="4451107"/>
            <a:ext cx="2640857" cy="2855135"/>
            <a:chOff x="3314771" y="4451107"/>
            <a:chExt cx="2640857" cy="2855135"/>
          </a:xfrm>
        </p:grpSpPr>
        <p:sp>
          <p:nvSpPr>
            <p:cNvPr id="15" name="Freeform 23">
              <a:extLst>
                <a:ext uri="{FF2B5EF4-FFF2-40B4-BE49-F238E27FC236}">
                  <a16:creationId xmlns:a16="http://schemas.microsoft.com/office/drawing/2014/main" id="{96011CEA-AC85-5F48-83B7-25C7E20EF861}"/>
                </a:ext>
              </a:extLst>
            </p:cNvPr>
            <p:cNvSpPr>
              <a:spLocks noChangeArrowheads="1"/>
            </p:cNvSpPr>
            <p:nvPr/>
          </p:nvSpPr>
          <p:spPr bwMode="auto">
            <a:xfrm>
              <a:off x="3314771" y="4983930"/>
              <a:ext cx="2169709" cy="2169754"/>
            </a:xfrm>
            <a:custGeom>
              <a:avLst/>
              <a:gdLst>
                <a:gd name="T0" fmla="*/ 1137066 w 1742"/>
                <a:gd name="T1" fmla="*/ 568533 h 1741"/>
                <a:gd name="T2" fmla="*/ 1137066 w 1742"/>
                <a:gd name="T3" fmla="*/ 568533 h 1741"/>
                <a:gd name="T4" fmla="*/ 568860 w 1742"/>
                <a:gd name="T5" fmla="*/ 1137067 h 1741"/>
                <a:gd name="T6" fmla="*/ 568860 w 1742"/>
                <a:gd name="T7" fmla="*/ 1137067 h 1741"/>
                <a:gd name="T8" fmla="*/ 0 w 1742"/>
                <a:gd name="T9" fmla="*/ 568533 h 1741"/>
                <a:gd name="T10" fmla="*/ 0 w 1742"/>
                <a:gd name="T11" fmla="*/ 568533 h 1741"/>
                <a:gd name="T12" fmla="*/ 568860 w 1742"/>
                <a:gd name="T13" fmla="*/ 0 h 1741"/>
                <a:gd name="T14" fmla="*/ 568860 w 1742"/>
                <a:gd name="T15" fmla="*/ 0 h 1741"/>
                <a:gd name="T16" fmla="*/ 1137066 w 1742"/>
                <a:gd name="T17" fmla="*/ 568533 h 1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2" h="1741">
                  <a:moveTo>
                    <a:pt x="1741" y="870"/>
                  </a:moveTo>
                  <a:lnTo>
                    <a:pt x="1741" y="870"/>
                  </a:lnTo>
                  <a:cubicBezTo>
                    <a:pt x="1741" y="1350"/>
                    <a:pt x="1351" y="1740"/>
                    <a:pt x="871" y="1740"/>
                  </a:cubicBezTo>
                  <a:cubicBezTo>
                    <a:pt x="390" y="1740"/>
                    <a:pt x="0" y="1350"/>
                    <a:pt x="0" y="870"/>
                  </a:cubicBezTo>
                  <a:cubicBezTo>
                    <a:pt x="0" y="390"/>
                    <a:pt x="390" y="0"/>
                    <a:pt x="871" y="0"/>
                  </a:cubicBezTo>
                  <a:cubicBezTo>
                    <a:pt x="1351" y="0"/>
                    <a:pt x="1741" y="390"/>
                    <a:pt x="1741" y="870"/>
                  </a:cubicBezTo>
                </a:path>
              </a:pathLst>
            </a:custGeom>
            <a:solidFill>
              <a:srgbClr val="F471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6" name="Freeform 24">
              <a:extLst>
                <a:ext uri="{FF2B5EF4-FFF2-40B4-BE49-F238E27FC236}">
                  <a16:creationId xmlns:a16="http://schemas.microsoft.com/office/drawing/2014/main" id="{2D7F6CA2-85C9-A147-95AF-D89F33D1DD7B}"/>
                </a:ext>
              </a:extLst>
            </p:cNvPr>
            <p:cNvSpPr>
              <a:spLocks noChangeArrowheads="1"/>
            </p:cNvSpPr>
            <p:nvPr/>
          </p:nvSpPr>
          <p:spPr bwMode="auto">
            <a:xfrm>
              <a:off x="3578431" y="5253091"/>
              <a:ext cx="1642387" cy="1636927"/>
            </a:xfrm>
            <a:custGeom>
              <a:avLst/>
              <a:gdLst>
                <a:gd name="T0" fmla="*/ 860557 w 1318"/>
                <a:gd name="T1" fmla="*/ 428513 h 1316"/>
                <a:gd name="T2" fmla="*/ 860557 w 1318"/>
                <a:gd name="T3" fmla="*/ 428513 h 1316"/>
                <a:gd name="T4" fmla="*/ 430605 w 1318"/>
                <a:gd name="T5" fmla="*/ 857678 h 1316"/>
                <a:gd name="T6" fmla="*/ 430605 w 1318"/>
                <a:gd name="T7" fmla="*/ 857678 h 1316"/>
                <a:gd name="T8" fmla="*/ 0 w 1318"/>
                <a:gd name="T9" fmla="*/ 428513 h 1316"/>
                <a:gd name="T10" fmla="*/ 0 w 1318"/>
                <a:gd name="T11" fmla="*/ 428513 h 1316"/>
                <a:gd name="T12" fmla="*/ 430605 w 1318"/>
                <a:gd name="T13" fmla="*/ 0 h 1316"/>
                <a:gd name="T14" fmla="*/ 430605 w 1318"/>
                <a:gd name="T15" fmla="*/ 0 h 1316"/>
                <a:gd name="T16" fmla="*/ 860557 w 1318"/>
                <a:gd name="T17" fmla="*/ 428513 h 13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18" h="1316">
                  <a:moveTo>
                    <a:pt x="1317" y="657"/>
                  </a:moveTo>
                  <a:lnTo>
                    <a:pt x="1317" y="657"/>
                  </a:lnTo>
                  <a:cubicBezTo>
                    <a:pt x="1317" y="1020"/>
                    <a:pt x="1022" y="1315"/>
                    <a:pt x="659" y="1315"/>
                  </a:cubicBezTo>
                  <a:cubicBezTo>
                    <a:pt x="295" y="1315"/>
                    <a:pt x="0" y="1020"/>
                    <a:pt x="0" y="657"/>
                  </a:cubicBezTo>
                  <a:cubicBezTo>
                    <a:pt x="0" y="294"/>
                    <a:pt x="295" y="0"/>
                    <a:pt x="659" y="0"/>
                  </a:cubicBezTo>
                  <a:cubicBezTo>
                    <a:pt x="1022" y="0"/>
                    <a:pt x="1317" y="294"/>
                    <a:pt x="1317" y="657"/>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7" name="Freeform 25">
              <a:extLst>
                <a:ext uri="{FF2B5EF4-FFF2-40B4-BE49-F238E27FC236}">
                  <a16:creationId xmlns:a16="http://schemas.microsoft.com/office/drawing/2014/main" id="{571E63D8-0BFE-9948-8675-D0CE81C69C53}"/>
                </a:ext>
              </a:extLst>
            </p:cNvPr>
            <p:cNvSpPr>
              <a:spLocks noChangeArrowheads="1"/>
            </p:cNvSpPr>
            <p:nvPr/>
          </p:nvSpPr>
          <p:spPr bwMode="auto">
            <a:xfrm>
              <a:off x="3853079" y="5522247"/>
              <a:ext cx="1093092" cy="1087623"/>
            </a:xfrm>
            <a:custGeom>
              <a:avLst/>
              <a:gdLst>
                <a:gd name="T0" fmla="*/ 572525 w 876"/>
                <a:gd name="T1" fmla="*/ 284824 h 875"/>
                <a:gd name="T2" fmla="*/ 572525 w 876"/>
                <a:gd name="T3" fmla="*/ 284824 h 875"/>
                <a:gd name="T4" fmla="*/ 286590 w 876"/>
                <a:gd name="T5" fmla="*/ 569648 h 875"/>
                <a:gd name="T6" fmla="*/ 286590 w 876"/>
                <a:gd name="T7" fmla="*/ 569648 h 875"/>
                <a:gd name="T8" fmla="*/ 0 w 876"/>
                <a:gd name="T9" fmla="*/ 284824 h 875"/>
                <a:gd name="T10" fmla="*/ 0 w 876"/>
                <a:gd name="T11" fmla="*/ 284824 h 875"/>
                <a:gd name="T12" fmla="*/ 286590 w 876"/>
                <a:gd name="T13" fmla="*/ 0 h 875"/>
                <a:gd name="T14" fmla="*/ 286590 w 876"/>
                <a:gd name="T15" fmla="*/ 0 h 875"/>
                <a:gd name="T16" fmla="*/ 572525 w 876"/>
                <a:gd name="T17" fmla="*/ 284824 h 8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6" h="875">
                  <a:moveTo>
                    <a:pt x="875" y="437"/>
                  </a:moveTo>
                  <a:lnTo>
                    <a:pt x="875" y="437"/>
                  </a:lnTo>
                  <a:cubicBezTo>
                    <a:pt x="875" y="678"/>
                    <a:pt x="679" y="874"/>
                    <a:pt x="438" y="874"/>
                  </a:cubicBezTo>
                  <a:cubicBezTo>
                    <a:pt x="196" y="874"/>
                    <a:pt x="0" y="678"/>
                    <a:pt x="0" y="437"/>
                  </a:cubicBezTo>
                  <a:cubicBezTo>
                    <a:pt x="0" y="196"/>
                    <a:pt x="196" y="0"/>
                    <a:pt x="438" y="0"/>
                  </a:cubicBezTo>
                  <a:cubicBezTo>
                    <a:pt x="679" y="0"/>
                    <a:pt x="875" y="196"/>
                    <a:pt x="875" y="437"/>
                  </a:cubicBezTo>
                </a:path>
              </a:pathLst>
            </a:custGeom>
            <a:solidFill>
              <a:srgbClr val="F471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8" name="Freeform 26">
              <a:extLst>
                <a:ext uri="{FF2B5EF4-FFF2-40B4-BE49-F238E27FC236}">
                  <a16:creationId xmlns:a16="http://schemas.microsoft.com/office/drawing/2014/main" id="{FA896FE9-0469-E044-9C67-9B09F52FAB60}"/>
                </a:ext>
              </a:extLst>
            </p:cNvPr>
            <p:cNvSpPr>
              <a:spLocks noChangeArrowheads="1"/>
            </p:cNvSpPr>
            <p:nvPr/>
          </p:nvSpPr>
          <p:spPr bwMode="auto">
            <a:xfrm>
              <a:off x="4133216" y="5802395"/>
              <a:ext cx="532816" cy="532823"/>
            </a:xfrm>
            <a:custGeom>
              <a:avLst/>
              <a:gdLst>
                <a:gd name="T0" fmla="*/ 278737 w 428"/>
                <a:gd name="T1" fmla="*/ 139367 h 427"/>
                <a:gd name="T2" fmla="*/ 278737 w 428"/>
                <a:gd name="T3" fmla="*/ 139367 h 427"/>
                <a:gd name="T4" fmla="*/ 139695 w 428"/>
                <a:gd name="T5" fmla="*/ 278734 h 427"/>
                <a:gd name="T6" fmla="*/ 139695 w 428"/>
                <a:gd name="T7" fmla="*/ 278734 h 427"/>
                <a:gd name="T8" fmla="*/ 0 w 428"/>
                <a:gd name="T9" fmla="*/ 139367 h 427"/>
                <a:gd name="T10" fmla="*/ 0 w 428"/>
                <a:gd name="T11" fmla="*/ 139367 h 427"/>
                <a:gd name="T12" fmla="*/ 139695 w 428"/>
                <a:gd name="T13" fmla="*/ 0 h 427"/>
                <a:gd name="T14" fmla="*/ 139695 w 428"/>
                <a:gd name="T15" fmla="*/ 0 h 427"/>
                <a:gd name="T16" fmla="*/ 278737 w 428"/>
                <a:gd name="T17" fmla="*/ 139367 h 4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8" h="427">
                  <a:moveTo>
                    <a:pt x="427" y="213"/>
                  </a:moveTo>
                  <a:lnTo>
                    <a:pt x="427" y="213"/>
                  </a:lnTo>
                  <a:cubicBezTo>
                    <a:pt x="427" y="331"/>
                    <a:pt x="332" y="426"/>
                    <a:pt x="214" y="426"/>
                  </a:cubicBezTo>
                  <a:cubicBezTo>
                    <a:pt x="95" y="426"/>
                    <a:pt x="0" y="331"/>
                    <a:pt x="0" y="213"/>
                  </a:cubicBezTo>
                  <a:cubicBezTo>
                    <a:pt x="0" y="96"/>
                    <a:pt x="95" y="0"/>
                    <a:pt x="214" y="0"/>
                  </a:cubicBezTo>
                  <a:cubicBezTo>
                    <a:pt x="332" y="0"/>
                    <a:pt x="427" y="96"/>
                    <a:pt x="427" y="213"/>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9" name="Freeform 27">
              <a:extLst>
                <a:ext uri="{FF2B5EF4-FFF2-40B4-BE49-F238E27FC236}">
                  <a16:creationId xmlns:a16="http://schemas.microsoft.com/office/drawing/2014/main" id="{46FA13A4-A09B-F64B-BE20-E0091D5B55A1}"/>
                </a:ext>
              </a:extLst>
            </p:cNvPr>
            <p:cNvSpPr>
              <a:spLocks noChangeArrowheads="1"/>
            </p:cNvSpPr>
            <p:nvPr/>
          </p:nvSpPr>
          <p:spPr bwMode="auto">
            <a:xfrm>
              <a:off x="4270540" y="4681811"/>
              <a:ext cx="1444641" cy="1494108"/>
            </a:xfrm>
            <a:custGeom>
              <a:avLst/>
              <a:gdLst>
                <a:gd name="T0" fmla="*/ 0 w 1161"/>
                <a:gd name="T1" fmla="*/ 782789 h 1199"/>
                <a:gd name="T2" fmla="*/ 714456 w 1161"/>
                <a:gd name="T3" fmla="*/ 120228 h 1199"/>
                <a:gd name="T4" fmla="*/ 714456 w 1161"/>
                <a:gd name="T5" fmla="*/ 120228 h 1199"/>
                <a:gd name="T6" fmla="*/ 726853 w 1161"/>
                <a:gd name="T7" fmla="*/ 47046 h 1199"/>
                <a:gd name="T8" fmla="*/ 726853 w 1161"/>
                <a:gd name="T9" fmla="*/ 47046 h 1199"/>
                <a:gd name="T10" fmla="*/ 644641 w 1161"/>
                <a:gd name="T11" fmla="*/ 48353 h 1199"/>
                <a:gd name="T12" fmla="*/ 0 w 1161"/>
                <a:gd name="T13" fmla="*/ 782789 h 11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1" h="1199">
                  <a:moveTo>
                    <a:pt x="0" y="1198"/>
                  </a:moveTo>
                  <a:lnTo>
                    <a:pt x="1095" y="184"/>
                  </a:lnTo>
                  <a:cubicBezTo>
                    <a:pt x="1095" y="184"/>
                    <a:pt x="1160" y="126"/>
                    <a:pt x="1114" y="72"/>
                  </a:cubicBezTo>
                  <a:cubicBezTo>
                    <a:pt x="1053" y="0"/>
                    <a:pt x="988" y="74"/>
                    <a:pt x="988" y="74"/>
                  </a:cubicBezTo>
                  <a:lnTo>
                    <a:pt x="0" y="1198"/>
                  </a:ln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0" name="Freeform 19">
              <a:extLst>
                <a:ext uri="{FF2B5EF4-FFF2-40B4-BE49-F238E27FC236}">
                  <a16:creationId xmlns:a16="http://schemas.microsoft.com/office/drawing/2014/main" id="{E93CA7B6-0674-2F4F-88F7-7EB34EF875DB}"/>
                </a:ext>
              </a:extLst>
            </p:cNvPr>
            <p:cNvSpPr>
              <a:spLocks noChangeArrowheads="1"/>
            </p:cNvSpPr>
            <p:nvPr/>
          </p:nvSpPr>
          <p:spPr bwMode="auto">
            <a:xfrm>
              <a:off x="5023074" y="4451107"/>
              <a:ext cx="932554" cy="954550"/>
            </a:xfrm>
            <a:custGeom>
              <a:avLst/>
              <a:gdLst>
                <a:gd name="connsiteX0" fmla="*/ 607742 w 932554"/>
                <a:gd name="connsiteY0" fmla="*/ 461415 h 954550"/>
                <a:gd name="connsiteX1" fmla="*/ 932554 w 932554"/>
                <a:gd name="connsiteY1" fmla="*/ 546908 h 954550"/>
                <a:gd name="connsiteX2" fmla="*/ 488271 w 932554"/>
                <a:gd name="connsiteY2" fmla="*/ 954550 h 954550"/>
                <a:gd name="connsiteX3" fmla="*/ 137324 w 932554"/>
                <a:gd name="connsiteY3" fmla="*/ 895077 h 954550"/>
                <a:gd name="connsiteX4" fmla="*/ 390772 w 932554"/>
                <a:gd name="connsiteY4" fmla="*/ 0 h 954550"/>
                <a:gd name="connsiteX5" fmla="*/ 476643 w 932554"/>
                <a:gd name="connsiteY5" fmla="*/ 325767 h 954550"/>
                <a:gd name="connsiteX6" fmla="*/ 58491 w 932554"/>
                <a:gd name="connsiteY6" fmla="*/ 800741 h 954550"/>
                <a:gd name="connsiteX7" fmla="*/ 0 w 932554"/>
                <a:gd name="connsiteY7" fmla="*/ 463783 h 9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54" h="954550">
                  <a:moveTo>
                    <a:pt x="607742" y="461415"/>
                  </a:moveTo>
                  <a:lnTo>
                    <a:pt x="932554" y="546908"/>
                  </a:lnTo>
                  <a:lnTo>
                    <a:pt x="488271" y="954550"/>
                  </a:lnTo>
                  <a:lnTo>
                    <a:pt x="137324" y="895077"/>
                  </a:lnTo>
                  <a:close/>
                  <a:moveTo>
                    <a:pt x="390772" y="0"/>
                  </a:moveTo>
                  <a:lnTo>
                    <a:pt x="476643" y="325767"/>
                  </a:lnTo>
                  <a:lnTo>
                    <a:pt x="58491" y="800741"/>
                  </a:lnTo>
                  <a:lnTo>
                    <a:pt x="0" y="463783"/>
                  </a:lnTo>
                  <a:close/>
                </a:path>
              </a:pathLst>
            </a:custGeom>
            <a:solidFill>
              <a:srgbClr val="9DD6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21" name="Freeform 20">
              <a:extLst>
                <a:ext uri="{FF2B5EF4-FFF2-40B4-BE49-F238E27FC236}">
                  <a16:creationId xmlns:a16="http://schemas.microsoft.com/office/drawing/2014/main" id="{D2EB0C20-ADC1-9044-97BE-4450B33A6740}"/>
                </a:ext>
              </a:extLst>
            </p:cNvPr>
            <p:cNvSpPr>
              <a:spLocks noChangeArrowheads="1"/>
            </p:cNvSpPr>
            <p:nvPr/>
          </p:nvSpPr>
          <p:spPr bwMode="auto">
            <a:xfrm>
              <a:off x="3457587" y="6218189"/>
              <a:ext cx="745796" cy="1088053"/>
            </a:xfrm>
            <a:custGeom>
              <a:avLst/>
              <a:gdLst>
                <a:gd name="connsiteX0" fmla="*/ 236169 w 745796"/>
                <a:gd name="connsiteY0" fmla="*/ 226890 h 1088053"/>
                <a:gd name="connsiteX1" fmla="*/ 508384 w 745796"/>
                <a:gd name="connsiteY1" fmla="*/ 226890 h 1088053"/>
                <a:gd name="connsiteX2" fmla="*/ 617768 w 745796"/>
                <a:gd name="connsiteY2" fmla="*/ 367717 h 1088053"/>
                <a:gd name="connsiteX3" fmla="*/ 745796 w 745796"/>
                <a:gd name="connsiteY3" fmla="*/ 745333 h 1088053"/>
                <a:gd name="connsiteX4" fmla="*/ 745796 w 745796"/>
                <a:gd name="connsiteY4" fmla="*/ 863727 h 1088053"/>
                <a:gd name="connsiteX5" fmla="*/ 520814 w 745796"/>
                <a:gd name="connsiteY5" fmla="*/ 1088053 h 1088053"/>
                <a:gd name="connsiteX6" fmla="*/ 224982 w 745796"/>
                <a:gd name="connsiteY6" fmla="*/ 1088053 h 1088053"/>
                <a:gd name="connsiteX7" fmla="*/ 0 w 745796"/>
                <a:gd name="connsiteY7" fmla="*/ 863727 h 1088053"/>
                <a:gd name="connsiteX8" fmla="*/ 0 w 745796"/>
                <a:gd name="connsiteY8" fmla="*/ 745333 h 1088053"/>
                <a:gd name="connsiteX9" fmla="*/ 128028 w 745796"/>
                <a:gd name="connsiteY9" fmla="*/ 367717 h 1088053"/>
                <a:gd name="connsiteX10" fmla="*/ 244973 w 745796"/>
                <a:gd name="connsiteY10" fmla="*/ 876 h 1088053"/>
                <a:gd name="connsiteX11" fmla="*/ 271157 w 745796"/>
                <a:gd name="connsiteY11" fmla="*/ 5393 h 1088053"/>
                <a:gd name="connsiteX12" fmla="*/ 312488 w 745796"/>
                <a:gd name="connsiteY12" fmla="*/ 87448 h 1088053"/>
                <a:gd name="connsiteX13" fmla="*/ 416442 w 745796"/>
                <a:gd name="connsiteY13" fmla="*/ 15492 h 1088053"/>
                <a:gd name="connsiteX14" fmla="*/ 449006 w 745796"/>
                <a:gd name="connsiteY14" fmla="*/ 88710 h 1088053"/>
                <a:gd name="connsiteX15" fmla="*/ 531669 w 745796"/>
                <a:gd name="connsiteY15" fmla="*/ 14230 h 1088053"/>
                <a:gd name="connsiteX16" fmla="*/ 506619 w 745796"/>
                <a:gd name="connsiteY16" fmla="*/ 187176 h 1088053"/>
                <a:gd name="connsiteX17" fmla="*/ 236088 w 745796"/>
                <a:gd name="connsiteY17" fmla="*/ 187176 h 1088053"/>
                <a:gd name="connsiteX18" fmla="*/ 218554 w 745796"/>
                <a:gd name="connsiteY18" fmla="*/ 113958 h 1088053"/>
                <a:gd name="connsiteX19" fmla="*/ 244973 w 745796"/>
                <a:gd name="connsiteY19" fmla="*/ 876 h 108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5796" h="1088053">
                  <a:moveTo>
                    <a:pt x="236169" y="226890"/>
                  </a:moveTo>
                  <a:lnTo>
                    <a:pt x="508384" y="226890"/>
                  </a:lnTo>
                  <a:lnTo>
                    <a:pt x="617768" y="367717"/>
                  </a:lnTo>
                  <a:cubicBezTo>
                    <a:pt x="699805" y="476141"/>
                    <a:pt x="745796" y="608245"/>
                    <a:pt x="745796" y="745333"/>
                  </a:cubicBezTo>
                  <a:lnTo>
                    <a:pt x="745796" y="863727"/>
                  </a:lnTo>
                  <a:cubicBezTo>
                    <a:pt x="745796" y="987106"/>
                    <a:pt x="645114" y="1088053"/>
                    <a:pt x="520814" y="1088053"/>
                  </a:cubicBezTo>
                  <a:lnTo>
                    <a:pt x="224982" y="1088053"/>
                  </a:lnTo>
                  <a:cubicBezTo>
                    <a:pt x="100683" y="1088053"/>
                    <a:pt x="0" y="987106"/>
                    <a:pt x="0" y="863727"/>
                  </a:cubicBezTo>
                  <a:lnTo>
                    <a:pt x="0" y="745333"/>
                  </a:lnTo>
                  <a:cubicBezTo>
                    <a:pt x="0" y="608245"/>
                    <a:pt x="44748" y="476141"/>
                    <a:pt x="128028" y="367717"/>
                  </a:cubicBezTo>
                  <a:close/>
                  <a:moveTo>
                    <a:pt x="244973" y="876"/>
                  </a:moveTo>
                  <a:cubicBezTo>
                    <a:pt x="253544" y="-1156"/>
                    <a:pt x="262703" y="343"/>
                    <a:pt x="271157" y="5393"/>
                  </a:cubicBezTo>
                  <a:cubicBezTo>
                    <a:pt x="311236" y="30641"/>
                    <a:pt x="306226" y="84923"/>
                    <a:pt x="312488" y="87448"/>
                  </a:cubicBezTo>
                  <a:cubicBezTo>
                    <a:pt x="322508" y="89973"/>
                    <a:pt x="331275" y="-5969"/>
                    <a:pt x="416442" y="15492"/>
                  </a:cubicBezTo>
                  <a:cubicBezTo>
                    <a:pt x="454016" y="24329"/>
                    <a:pt x="442744" y="87448"/>
                    <a:pt x="449006" y="88710"/>
                  </a:cubicBezTo>
                  <a:cubicBezTo>
                    <a:pt x="457774" y="91235"/>
                    <a:pt x="482823" y="5393"/>
                    <a:pt x="531669" y="14230"/>
                  </a:cubicBezTo>
                  <a:cubicBezTo>
                    <a:pt x="575505" y="21804"/>
                    <a:pt x="506619" y="187176"/>
                    <a:pt x="506619" y="187176"/>
                  </a:cubicBezTo>
                  <a:lnTo>
                    <a:pt x="236088" y="187176"/>
                  </a:lnTo>
                  <a:cubicBezTo>
                    <a:pt x="236088" y="187176"/>
                    <a:pt x="223564" y="132894"/>
                    <a:pt x="218554" y="113958"/>
                  </a:cubicBezTo>
                  <a:cubicBezTo>
                    <a:pt x="198828" y="44842"/>
                    <a:pt x="219258" y="6971"/>
                    <a:pt x="244973" y="876"/>
                  </a:cubicBezTo>
                  <a:close/>
                </a:path>
              </a:pathLst>
            </a:custGeom>
            <a:solidFill>
              <a:srgbClr val="A1DF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22" name="Freeform 31">
              <a:extLst>
                <a:ext uri="{FF2B5EF4-FFF2-40B4-BE49-F238E27FC236}">
                  <a16:creationId xmlns:a16="http://schemas.microsoft.com/office/drawing/2014/main" id="{45D3D0FF-650C-D446-815C-2C0E7285EEA4}"/>
                </a:ext>
              </a:extLst>
            </p:cNvPr>
            <p:cNvSpPr>
              <a:spLocks noChangeArrowheads="1"/>
            </p:cNvSpPr>
            <p:nvPr/>
          </p:nvSpPr>
          <p:spPr bwMode="auto">
            <a:xfrm>
              <a:off x="3693782" y="6401134"/>
              <a:ext cx="269156" cy="43944"/>
            </a:xfrm>
            <a:custGeom>
              <a:avLst/>
              <a:gdLst>
                <a:gd name="T0" fmla="*/ 140486 w 217"/>
                <a:gd name="T1" fmla="*/ 0 h 34"/>
                <a:gd name="T2" fmla="*/ 0 w 217"/>
                <a:gd name="T3" fmla="*/ 0 h 34"/>
                <a:gd name="T4" fmla="*/ 0 w 217"/>
                <a:gd name="T5" fmla="*/ 22364 h 34"/>
                <a:gd name="T6" fmla="*/ 140486 w 217"/>
                <a:gd name="T7" fmla="*/ 22364 h 34"/>
                <a:gd name="T8" fmla="*/ 140486 w 217"/>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7" h="34">
                  <a:moveTo>
                    <a:pt x="216" y="0"/>
                  </a:moveTo>
                  <a:lnTo>
                    <a:pt x="0" y="0"/>
                  </a:lnTo>
                  <a:lnTo>
                    <a:pt x="0" y="33"/>
                  </a:lnTo>
                  <a:lnTo>
                    <a:pt x="216" y="33"/>
                  </a:lnTo>
                  <a:lnTo>
                    <a:pt x="216" y="0"/>
                  </a:ln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3" name="Freeform 33">
              <a:extLst>
                <a:ext uri="{FF2B5EF4-FFF2-40B4-BE49-F238E27FC236}">
                  <a16:creationId xmlns:a16="http://schemas.microsoft.com/office/drawing/2014/main" id="{218A57C1-1066-8747-AB0E-3E4BD68AA415}"/>
                </a:ext>
              </a:extLst>
            </p:cNvPr>
            <p:cNvSpPr>
              <a:spLocks noChangeArrowheads="1"/>
            </p:cNvSpPr>
            <p:nvPr/>
          </p:nvSpPr>
          <p:spPr bwMode="auto">
            <a:xfrm>
              <a:off x="3721247" y="6637338"/>
              <a:ext cx="236194" cy="472402"/>
            </a:xfrm>
            <a:custGeom>
              <a:avLst/>
              <a:gdLst>
                <a:gd name="T0" fmla="*/ 74704 w 189"/>
                <a:gd name="T1" fmla="*/ 102228 h 378"/>
                <a:gd name="T2" fmla="*/ 74704 w 189"/>
                <a:gd name="T3" fmla="*/ 102228 h 378"/>
                <a:gd name="T4" fmla="*/ 45216 w 189"/>
                <a:gd name="T5" fmla="*/ 78637 h 378"/>
                <a:gd name="T6" fmla="*/ 45216 w 189"/>
                <a:gd name="T7" fmla="*/ 78637 h 378"/>
                <a:gd name="T8" fmla="*/ 66185 w 189"/>
                <a:gd name="T9" fmla="*/ 63565 h 378"/>
                <a:gd name="T10" fmla="*/ 66185 w 189"/>
                <a:gd name="T11" fmla="*/ 63565 h 378"/>
                <a:gd name="T12" fmla="*/ 97640 w 189"/>
                <a:gd name="T13" fmla="*/ 71428 h 378"/>
                <a:gd name="T14" fmla="*/ 106159 w 189"/>
                <a:gd name="T15" fmla="*/ 76671 h 378"/>
                <a:gd name="T16" fmla="*/ 118610 w 189"/>
                <a:gd name="T17" fmla="*/ 41940 h 378"/>
                <a:gd name="T18" fmla="*/ 112712 w 189"/>
                <a:gd name="T19" fmla="*/ 38008 h 378"/>
                <a:gd name="T20" fmla="*/ 112712 w 189"/>
                <a:gd name="T21" fmla="*/ 38008 h 378"/>
                <a:gd name="T22" fmla="*/ 80602 w 189"/>
                <a:gd name="T23" fmla="*/ 27523 h 378"/>
                <a:gd name="T24" fmla="*/ 80602 w 189"/>
                <a:gd name="T25" fmla="*/ 0 h 378"/>
                <a:gd name="T26" fmla="*/ 45871 w 189"/>
                <a:gd name="T27" fmla="*/ 0 h 378"/>
                <a:gd name="T28" fmla="*/ 45871 w 189"/>
                <a:gd name="T29" fmla="*/ 30144 h 378"/>
                <a:gd name="T30" fmla="*/ 45871 w 189"/>
                <a:gd name="T31" fmla="*/ 30144 h 378"/>
                <a:gd name="T32" fmla="*/ 3932 w 189"/>
                <a:gd name="T33" fmla="*/ 81913 h 378"/>
                <a:gd name="T34" fmla="*/ 3932 w 189"/>
                <a:gd name="T35" fmla="*/ 81913 h 378"/>
                <a:gd name="T36" fmla="*/ 55701 w 189"/>
                <a:gd name="T37" fmla="*/ 138270 h 378"/>
                <a:gd name="T38" fmla="*/ 55701 w 189"/>
                <a:gd name="T39" fmla="*/ 138270 h 378"/>
                <a:gd name="T40" fmla="*/ 81913 w 189"/>
                <a:gd name="T41" fmla="*/ 163171 h 378"/>
                <a:gd name="T42" fmla="*/ 81913 w 189"/>
                <a:gd name="T43" fmla="*/ 163171 h 378"/>
                <a:gd name="T44" fmla="*/ 57011 w 189"/>
                <a:gd name="T45" fmla="*/ 182175 h 378"/>
                <a:gd name="T46" fmla="*/ 57011 w 189"/>
                <a:gd name="T47" fmla="*/ 182175 h 378"/>
                <a:gd name="T48" fmla="*/ 21625 w 189"/>
                <a:gd name="T49" fmla="*/ 171690 h 378"/>
                <a:gd name="T50" fmla="*/ 12451 w 189"/>
                <a:gd name="T51" fmla="*/ 165793 h 378"/>
                <a:gd name="T52" fmla="*/ 0 w 189"/>
                <a:gd name="T53" fmla="*/ 200524 h 378"/>
                <a:gd name="T54" fmla="*/ 5242 w 189"/>
                <a:gd name="T55" fmla="*/ 204456 h 378"/>
                <a:gd name="T56" fmla="*/ 5242 w 189"/>
                <a:gd name="T57" fmla="*/ 204456 h 378"/>
                <a:gd name="T58" fmla="*/ 44561 w 189"/>
                <a:gd name="T59" fmla="*/ 218217 h 378"/>
                <a:gd name="T60" fmla="*/ 44561 w 189"/>
                <a:gd name="T61" fmla="*/ 247051 h 378"/>
                <a:gd name="T62" fmla="*/ 78636 w 189"/>
                <a:gd name="T63" fmla="*/ 247051 h 378"/>
                <a:gd name="T64" fmla="*/ 78636 w 189"/>
                <a:gd name="T65" fmla="*/ 216251 h 378"/>
                <a:gd name="T66" fmla="*/ 78636 w 189"/>
                <a:gd name="T67" fmla="*/ 216251 h 378"/>
                <a:gd name="T68" fmla="*/ 123197 w 189"/>
                <a:gd name="T69" fmla="*/ 161861 h 378"/>
                <a:gd name="T70" fmla="*/ 123197 w 189"/>
                <a:gd name="T71" fmla="*/ 161861 h 378"/>
                <a:gd name="T72" fmla="*/ 74704 w 189"/>
                <a:gd name="T73" fmla="*/ 102228 h 3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9" h="378">
                  <a:moveTo>
                    <a:pt x="114" y="156"/>
                  </a:moveTo>
                  <a:lnTo>
                    <a:pt x="114" y="156"/>
                  </a:lnTo>
                  <a:cubicBezTo>
                    <a:pt x="76" y="141"/>
                    <a:pt x="69" y="133"/>
                    <a:pt x="69" y="120"/>
                  </a:cubicBezTo>
                  <a:cubicBezTo>
                    <a:pt x="69" y="109"/>
                    <a:pt x="77" y="97"/>
                    <a:pt x="101" y="97"/>
                  </a:cubicBezTo>
                  <a:cubicBezTo>
                    <a:pt x="126" y="97"/>
                    <a:pt x="142" y="105"/>
                    <a:pt x="149" y="109"/>
                  </a:cubicBezTo>
                  <a:lnTo>
                    <a:pt x="162" y="117"/>
                  </a:lnTo>
                  <a:lnTo>
                    <a:pt x="181" y="64"/>
                  </a:lnTo>
                  <a:lnTo>
                    <a:pt x="172" y="58"/>
                  </a:lnTo>
                  <a:cubicBezTo>
                    <a:pt x="157" y="50"/>
                    <a:pt x="141" y="45"/>
                    <a:pt x="123" y="42"/>
                  </a:cubicBezTo>
                  <a:lnTo>
                    <a:pt x="123" y="0"/>
                  </a:lnTo>
                  <a:lnTo>
                    <a:pt x="70" y="0"/>
                  </a:lnTo>
                  <a:lnTo>
                    <a:pt x="70" y="46"/>
                  </a:lnTo>
                  <a:cubicBezTo>
                    <a:pt x="31" y="56"/>
                    <a:pt x="6" y="86"/>
                    <a:pt x="6" y="125"/>
                  </a:cubicBezTo>
                  <a:cubicBezTo>
                    <a:pt x="6" y="174"/>
                    <a:pt x="46" y="196"/>
                    <a:pt x="85" y="211"/>
                  </a:cubicBezTo>
                  <a:cubicBezTo>
                    <a:pt x="120" y="225"/>
                    <a:pt x="125" y="238"/>
                    <a:pt x="125" y="249"/>
                  </a:cubicBezTo>
                  <a:cubicBezTo>
                    <a:pt x="125" y="267"/>
                    <a:pt x="109" y="278"/>
                    <a:pt x="87" y="278"/>
                  </a:cubicBezTo>
                  <a:cubicBezTo>
                    <a:pt x="68" y="278"/>
                    <a:pt x="48" y="272"/>
                    <a:pt x="33" y="262"/>
                  </a:cubicBezTo>
                  <a:lnTo>
                    <a:pt x="19" y="253"/>
                  </a:lnTo>
                  <a:lnTo>
                    <a:pt x="0" y="306"/>
                  </a:lnTo>
                  <a:lnTo>
                    <a:pt x="8" y="312"/>
                  </a:lnTo>
                  <a:cubicBezTo>
                    <a:pt x="23" y="323"/>
                    <a:pt x="44" y="330"/>
                    <a:pt x="68" y="333"/>
                  </a:cubicBezTo>
                  <a:lnTo>
                    <a:pt x="68" y="377"/>
                  </a:lnTo>
                  <a:lnTo>
                    <a:pt x="120" y="377"/>
                  </a:lnTo>
                  <a:lnTo>
                    <a:pt x="120" y="330"/>
                  </a:lnTo>
                  <a:cubicBezTo>
                    <a:pt x="161" y="319"/>
                    <a:pt x="188" y="287"/>
                    <a:pt x="188" y="247"/>
                  </a:cubicBezTo>
                  <a:cubicBezTo>
                    <a:pt x="188" y="194"/>
                    <a:pt x="149" y="171"/>
                    <a:pt x="114" y="156"/>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4" name="Freeform 23">
              <a:extLst>
                <a:ext uri="{FF2B5EF4-FFF2-40B4-BE49-F238E27FC236}">
                  <a16:creationId xmlns:a16="http://schemas.microsoft.com/office/drawing/2014/main" id="{2728B6C4-2C2F-B748-9160-3B0074B805D9}"/>
                </a:ext>
              </a:extLst>
            </p:cNvPr>
            <p:cNvSpPr>
              <a:spLocks noChangeArrowheads="1"/>
            </p:cNvSpPr>
            <p:nvPr/>
          </p:nvSpPr>
          <p:spPr bwMode="auto">
            <a:xfrm>
              <a:off x="3457587" y="6263808"/>
              <a:ext cx="630440" cy="1036940"/>
            </a:xfrm>
            <a:custGeom>
              <a:avLst/>
              <a:gdLst>
                <a:gd name="connsiteX0" fmla="*/ 191873 w 630440"/>
                <a:gd name="connsiteY0" fmla="*/ 236201 h 1036940"/>
                <a:gd name="connsiteX1" fmla="*/ 173184 w 630440"/>
                <a:gd name="connsiteY1" fmla="*/ 551266 h 1036940"/>
                <a:gd name="connsiteX2" fmla="*/ 361320 w 630440"/>
                <a:gd name="connsiteY2" fmla="*/ 929843 h 1036940"/>
                <a:gd name="connsiteX3" fmla="*/ 630440 w 630440"/>
                <a:gd name="connsiteY3" fmla="*/ 1009543 h 1036940"/>
                <a:gd name="connsiteX4" fmla="*/ 522044 w 630440"/>
                <a:gd name="connsiteY4" fmla="*/ 1036940 h 1036940"/>
                <a:gd name="connsiteX5" fmla="*/ 225513 w 630440"/>
                <a:gd name="connsiteY5" fmla="*/ 1036940 h 1036940"/>
                <a:gd name="connsiteX6" fmla="*/ 0 w 630440"/>
                <a:gd name="connsiteY6" fmla="*/ 812783 h 1036940"/>
                <a:gd name="connsiteX7" fmla="*/ 0 w 630440"/>
                <a:gd name="connsiteY7" fmla="*/ 694478 h 1036940"/>
                <a:gd name="connsiteX8" fmla="*/ 128331 w 630440"/>
                <a:gd name="connsiteY8" fmla="*/ 317147 h 1036940"/>
                <a:gd name="connsiteX9" fmla="*/ 211238 w 630440"/>
                <a:gd name="connsiteY9" fmla="*/ 0 h 1036940"/>
                <a:gd name="connsiteX10" fmla="*/ 270100 w 630440"/>
                <a:gd name="connsiteY10" fmla="*/ 88732 h 1036940"/>
                <a:gd name="connsiteX11" fmla="*/ 392833 w 630440"/>
                <a:gd name="connsiteY11" fmla="*/ 51972 h 1036940"/>
                <a:gd name="connsiteX12" fmla="*/ 520576 w 630440"/>
                <a:gd name="connsiteY12" fmla="*/ 101408 h 1036940"/>
                <a:gd name="connsiteX13" fmla="*/ 505547 w 630440"/>
                <a:gd name="connsiteY13" fmla="*/ 139437 h 1036940"/>
                <a:gd name="connsiteX14" fmla="*/ 235033 w 630440"/>
                <a:gd name="connsiteY14" fmla="*/ 139437 h 1036940"/>
                <a:gd name="connsiteX15" fmla="*/ 217500 w 630440"/>
                <a:gd name="connsiteY15" fmla="*/ 65915 h 1036940"/>
                <a:gd name="connsiteX16" fmla="*/ 211238 w 630440"/>
                <a:gd name="connsiteY16" fmla="*/ 0 h 103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0440" h="1036940">
                  <a:moveTo>
                    <a:pt x="191873" y="236201"/>
                  </a:moveTo>
                  <a:cubicBezTo>
                    <a:pt x="213054" y="292241"/>
                    <a:pt x="239218" y="406810"/>
                    <a:pt x="173184" y="551266"/>
                  </a:cubicBezTo>
                  <a:cubicBezTo>
                    <a:pt x="77248" y="759234"/>
                    <a:pt x="77248" y="904936"/>
                    <a:pt x="361320" y="929843"/>
                  </a:cubicBezTo>
                  <a:cubicBezTo>
                    <a:pt x="495880" y="942296"/>
                    <a:pt x="579357" y="975919"/>
                    <a:pt x="630440" y="1009543"/>
                  </a:cubicBezTo>
                  <a:cubicBezTo>
                    <a:pt x="599292" y="1026977"/>
                    <a:pt x="561914" y="1036940"/>
                    <a:pt x="522044" y="1036940"/>
                  </a:cubicBezTo>
                  <a:lnTo>
                    <a:pt x="225513" y="1036940"/>
                  </a:lnTo>
                  <a:cubicBezTo>
                    <a:pt x="100920" y="1036940"/>
                    <a:pt x="0" y="936069"/>
                    <a:pt x="0" y="812783"/>
                  </a:cubicBezTo>
                  <a:lnTo>
                    <a:pt x="0" y="694478"/>
                  </a:lnTo>
                  <a:cubicBezTo>
                    <a:pt x="0" y="557493"/>
                    <a:pt x="44854" y="425489"/>
                    <a:pt x="128331" y="317147"/>
                  </a:cubicBezTo>
                  <a:close/>
                  <a:moveTo>
                    <a:pt x="211238" y="0"/>
                  </a:moveTo>
                  <a:cubicBezTo>
                    <a:pt x="262585" y="6338"/>
                    <a:pt x="253819" y="69718"/>
                    <a:pt x="270100" y="88732"/>
                  </a:cubicBezTo>
                  <a:cubicBezTo>
                    <a:pt x="311428" y="135634"/>
                    <a:pt x="354009" y="49436"/>
                    <a:pt x="392833" y="51972"/>
                  </a:cubicBezTo>
                  <a:cubicBezTo>
                    <a:pt x="426647" y="53239"/>
                    <a:pt x="431657" y="147042"/>
                    <a:pt x="520576" y="101408"/>
                  </a:cubicBezTo>
                  <a:cubicBezTo>
                    <a:pt x="513061" y="124225"/>
                    <a:pt x="505547" y="139437"/>
                    <a:pt x="505547" y="139437"/>
                  </a:cubicBezTo>
                  <a:lnTo>
                    <a:pt x="235033" y="139437"/>
                  </a:lnTo>
                  <a:cubicBezTo>
                    <a:pt x="235033" y="139437"/>
                    <a:pt x="222509" y="84929"/>
                    <a:pt x="217500" y="65915"/>
                  </a:cubicBezTo>
                  <a:cubicBezTo>
                    <a:pt x="209986" y="39296"/>
                    <a:pt x="208733" y="17746"/>
                    <a:pt x="211238" y="0"/>
                  </a:cubicBezTo>
                  <a:close/>
                </a:path>
              </a:pathLst>
            </a:custGeom>
            <a:solidFill>
              <a:srgbClr val="4376BD">
                <a:alpha val="35000"/>
              </a:srgbClr>
            </a:solidFill>
            <a:ln>
              <a:noFill/>
            </a:ln>
            <a:effectLst/>
          </p:spPr>
          <p:txBody>
            <a:bodyPr wrap="square" anchor="ctr">
              <a:noAutofit/>
            </a:bodyPr>
            <a:lstStyle/>
            <a:p>
              <a:endParaRPr lang="en-US" sz="3599" dirty="0">
                <a:latin typeface="Poppins" pitchFamily="2" charset="77"/>
              </a:endParaRPr>
            </a:p>
          </p:txBody>
        </p:sp>
        <p:sp>
          <p:nvSpPr>
            <p:cNvPr id="25" name="Freeform 36">
              <a:extLst>
                <a:ext uri="{FF2B5EF4-FFF2-40B4-BE49-F238E27FC236}">
                  <a16:creationId xmlns:a16="http://schemas.microsoft.com/office/drawing/2014/main" id="{1D546E9D-0509-4145-A102-088233637018}"/>
                </a:ext>
              </a:extLst>
            </p:cNvPr>
            <p:cNvSpPr>
              <a:spLocks noChangeArrowheads="1"/>
            </p:cNvSpPr>
            <p:nvPr/>
          </p:nvSpPr>
          <p:spPr bwMode="auto">
            <a:xfrm>
              <a:off x="4677021" y="7164669"/>
              <a:ext cx="159294" cy="65917"/>
            </a:xfrm>
            <a:custGeom>
              <a:avLst/>
              <a:gdLst>
                <a:gd name="T0" fmla="*/ 82885 w 130"/>
                <a:gd name="T1" fmla="*/ 0 h 55"/>
                <a:gd name="T2" fmla="*/ 82885 w 130"/>
                <a:gd name="T3" fmla="*/ 33936 h 55"/>
                <a:gd name="T4" fmla="*/ 0 w 130"/>
                <a:gd name="T5" fmla="*/ 33936 h 55"/>
                <a:gd name="T6" fmla="*/ 0 w 130"/>
                <a:gd name="T7" fmla="*/ 33936 h 55"/>
                <a:gd name="T8" fmla="*/ 25058 w 130"/>
                <a:gd name="T9" fmla="*/ 16968 h 55"/>
                <a:gd name="T10" fmla="*/ 25058 w 130"/>
                <a:gd name="T11" fmla="*/ 16968 h 55"/>
                <a:gd name="T12" fmla="*/ 48832 w 130"/>
                <a:gd name="T13" fmla="*/ 0 h 55"/>
                <a:gd name="T14" fmla="*/ 82885 w 130"/>
                <a:gd name="T15" fmla="*/ 0 h 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0" h="55">
                  <a:moveTo>
                    <a:pt x="129" y="0"/>
                  </a:moveTo>
                  <a:lnTo>
                    <a:pt x="129" y="54"/>
                  </a:lnTo>
                  <a:lnTo>
                    <a:pt x="0" y="54"/>
                  </a:lnTo>
                  <a:cubicBezTo>
                    <a:pt x="0" y="54"/>
                    <a:pt x="5" y="27"/>
                    <a:pt x="39" y="27"/>
                  </a:cubicBezTo>
                  <a:cubicBezTo>
                    <a:pt x="69" y="27"/>
                    <a:pt x="76" y="0"/>
                    <a:pt x="76" y="0"/>
                  </a:cubicBezTo>
                  <a:lnTo>
                    <a:pt x="129" y="0"/>
                  </a:ln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6" name="Freeform 37">
              <a:extLst>
                <a:ext uri="{FF2B5EF4-FFF2-40B4-BE49-F238E27FC236}">
                  <a16:creationId xmlns:a16="http://schemas.microsoft.com/office/drawing/2014/main" id="{927201BB-E0E5-4147-8776-C9967C808D94}"/>
                </a:ext>
              </a:extLst>
            </p:cNvPr>
            <p:cNvSpPr>
              <a:spLocks noChangeArrowheads="1"/>
            </p:cNvSpPr>
            <p:nvPr/>
          </p:nvSpPr>
          <p:spPr bwMode="auto">
            <a:xfrm>
              <a:off x="5099974" y="7164669"/>
              <a:ext cx="164788" cy="65917"/>
            </a:xfrm>
            <a:custGeom>
              <a:avLst/>
              <a:gdLst>
                <a:gd name="T0" fmla="*/ 0 w 131"/>
                <a:gd name="T1" fmla="*/ 0 h 55"/>
                <a:gd name="T2" fmla="*/ 0 w 131"/>
                <a:gd name="T3" fmla="*/ 33936 h 55"/>
                <a:gd name="T4" fmla="*/ 85749 w 131"/>
                <a:gd name="T5" fmla="*/ 33936 h 55"/>
                <a:gd name="T6" fmla="*/ 85749 w 131"/>
                <a:gd name="T7" fmla="*/ 33936 h 55"/>
                <a:gd name="T8" fmla="*/ 59365 w 131"/>
                <a:gd name="T9" fmla="*/ 16968 h 55"/>
                <a:gd name="T10" fmla="*/ 59365 w 131"/>
                <a:gd name="T11" fmla="*/ 16968 h 55"/>
                <a:gd name="T12" fmla="*/ 35619 w 131"/>
                <a:gd name="T13" fmla="*/ 0 h 55"/>
                <a:gd name="T14" fmla="*/ 0 w 131"/>
                <a:gd name="T15" fmla="*/ 0 h 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55">
                  <a:moveTo>
                    <a:pt x="0" y="0"/>
                  </a:moveTo>
                  <a:lnTo>
                    <a:pt x="0" y="54"/>
                  </a:lnTo>
                  <a:lnTo>
                    <a:pt x="130" y="54"/>
                  </a:lnTo>
                  <a:cubicBezTo>
                    <a:pt x="130" y="54"/>
                    <a:pt x="124" y="27"/>
                    <a:pt x="90" y="27"/>
                  </a:cubicBezTo>
                  <a:cubicBezTo>
                    <a:pt x="60" y="27"/>
                    <a:pt x="54" y="0"/>
                    <a:pt x="54" y="0"/>
                  </a:cubicBezTo>
                  <a:lnTo>
                    <a:pt x="0" y="0"/>
                  </a:ln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7" name="Freeform 39">
              <a:extLst>
                <a:ext uri="{FF2B5EF4-FFF2-40B4-BE49-F238E27FC236}">
                  <a16:creationId xmlns:a16="http://schemas.microsoft.com/office/drawing/2014/main" id="{941AACEF-BDC0-514D-BAC5-DACB65E56FAD}"/>
                </a:ext>
              </a:extLst>
            </p:cNvPr>
            <p:cNvSpPr>
              <a:spLocks noChangeArrowheads="1"/>
            </p:cNvSpPr>
            <p:nvPr/>
          </p:nvSpPr>
          <p:spPr bwMode="auto">
            <a:xfrm>
              <a:off x="5061526" y="5780422"/>
              <a:ext cx="225208" cy="543810"/>
            </a:xfrm>
            <a:custGeom>
              <a:avLst/>
              <a:gdLst>
                <a:gd name="T0" fmla="*/ 0 w 179"/>
                <a:gd name="T1" fmla="*/ 229033 h 437"/>
                <a:gd name="T2" fmla="*/ 30347 w 179"/>
                <a:gd name="T3" fmla="*/ 284496 h 437"/>
                <a:gd name="T4" fmla="*/ 117431 w 179"/>
                <a:gd name="T5" fmla="*/ 142248 h 437"/>
                <a:gd name="T6" fmla="*/ 92362 w 179"/>
                <a:gd name="T7" fmla="*/ 0 h 437"/>
                <a:gd name="T8" fmla="*/ 53438 w 179"/>
                <a:gd name="T9" fmla="*/ 5220 h 437"/>
                <a:gd name="T10" fmla="*/ 71250 w 179"/>
                <a:gd name="T11" fmla="*/ 132461 h 437"/>
                <a:gd name="T12" fmla="*/ 0 w 179"/>
                <a:gd name="T13" fmla="*/ 229033 h 4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437">
                  <a:moveTo>
                    <a:pt x="0" y="351"/>
                  </a:moveTo>
                  <a:lnTo>
                    <a:pt x="46" y="436"/>
                  </a:lnTo>
                  <a:lnTo>
                    <a:pt x="178" y="218"/>
                  </a:lnTo>
                  <a:lnTo>
                    <a:pt x="140" y="0"/>
                  </a:lnTo>
                  <a:lnTo>
                    <a:pt x="81" y="8"/>
                  </a:lnTo>
                  <a:lnTo>
                    <a:pt x="108" y="203"/>
                  </a:lnTo>
                  <a:lnTo>
                    <a:pt x="0" y="351"/>
                  </a:lnTo>
                </a:path>
              </a:pathLst>
            </a:custGeom>
            <a:solidFill>
              <a:srgbClr val="223B5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8" name="Freeform 40">
              <a:extLst>
                <a:ext uri="{FF2B5EF4-FFF2-40B4-BE49-F238E27FC236}">
                  <a16:creationId xmlns:a16="http://schemas.microsoft.com/office/drawing/2014/main" id="{067990E7-73B4-FC44-B803-1186D1D46914}"/>
                </a:ext>
              </a:extLst>
            </p:cNvPr>
            <p:cNvSpPr>
              <a:spLocks noChangeArrowheads="1"/>
            </p:cNvSpPr>
            <p:nvPr/>
          </p:nvSpPr>
          <p:spPr bwMode="auto">
            <a:xfrm>
              <a:off x="4951667" y="6131976"/>
              <a:ext cx="71406" cy="82395"/>
            </a:xfrm>
            <a:custGeom>
              <a:avLst/>
              <a:gdLst>
                <a:gd name="T0" fmla="*/ 36774 w 56"/>
                <a:gd name="T1" fmla="*/ 42569 h 68"/>
                <a:gd name="T2" fmla="*/ 0 w 56"/>
                <a:gd name="T3" fmla="*/ 42569 h 68"/>
                <a:gd name="T4" fmla="*/ 0 w 56"/>
                <a:gd name="T5" fmla="*/ 0 h 68"/>
                <a:gd name="T6" fmla="*/ 36774 w 56"/>
                <a:gd name="T7" fmla="*/ 0 h 68"/>
                <a:gd name="T8" fmla="*/ 36774 w 56"/>
                <a:gd name="T9" fmla="*/ 42569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68">
                  <a:moveTo>
                    <a:pt x="55" y="67"/>
                  </a:moveTo>
                  <a:lnTo>
                    <a:pt x="0" y="67"/>
                  </a:lnTo>
                  <a:lnTo>
                    <a:pt x="0" y="0"/>
                  </a:lnTo>
                  <a:lnTo>
                    <a:pt x="55" y="0"/>
                  </a:lnTo>
                  <a:lnTo>
                    <a:pt x="55" y="67"/>
                  </a:lnTo>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9" name="Freeform 41">
              <a:extLst>
                <a:ext uri="{FF2B5EF4-FFF2-40B4-BE49-F238E27FC236}">
                  <a16:creationId xmlns:a16="http://schemas.microsoft.com/office/drawing/2014/main" id="{FD2CB744-B8FE-EE45-B97F-E75679BE66D2}"/>
                </a:ext>
              </a:extLst>
            </p:cNvPr>
            <p:cNvSpPr>
              <a:spLocks noChangeArrowheads="1"/>
            </p:cNvSpPr>
            <p:nvPr/>
          </p:nvSpPr>
          <p:spPr bwMode="auto">
            <a:xfrm>
              <a:off x="5143917" y="5610134"/>
              <a:ext cx="93382" cy="181272"/>
            </a:xfrm>
            <a:custGeom>
              <a:avLst/>
              <a:gdLst>
                <a:gd name="T0" fmla="*/ 15898 w 77"/>
                <a:gd name="T1" fmla="*/ 94395 h 145"/>
                <a:gd name="T2" fmla="*/ 14626 w 77"/>
                <a:gd name="T3" fmla="*/ 77352 h 145"/>
                <a:gd name="T4" fmla="*/ 14626 w 77"/>
                <a:gd name="T5" fmla="*/ 77352 h 145"/>
                <a:gd name="T6" fmla="*/ 2544 w 77"/>
                <a:gd name="T7" fmla="*/ 68830 h 145"/>
                <a:gd name="T8" fmla="*/ 2544 w 77"/>
                <a:gd name="T9" fmla="*/ 68830 h 145"/>
                <a:gd name="T10" fmla="*/ 636 w 77"/>
                <a:gd name="T11" fmla="*/ 38020 h 145"/>
                <a:gd name="T12" fmla="*/ 636 w 77"/>
                <a:gd name="T13" fmla="*/ 38020 h 145"/>
                <a:gd name="T14" fmla="*/ 9539 w 77"/>
                <a:gd name="T15" fmla="*/ 49820 h 145"/>
                <a:gd name="T16" fmla="*/ 10811 w 77"/>
                <a:gd name="T17" fmla="*/ 57686 h 145"/>
                <a:gd name="T18" fmla="*/ 14626 w 77"/>
                <a:gd name="T19" fmla="*/ 51786 h 145"/>
                <a:gd name="T20" fmla="*/ 10811 w 77"/>
                <a:gd name="T21" fmla="*/ 33432 h 145"/>
                <a:gd name="T22" fmla="*/ 10811 w 77"/>
                <a:gd name="T23" fmla="*/ 33432 h 145"/>
                <a:gd name="T24" fmla="*/ 2544 w 77"/>
                <a:gd name="T25" fmla="*/ 9833 h 145"/>
                <a:gd name="T26" fmla="*/ 2544 w 77"/>
                <a:gd name="T27" fmla="*/ 9833 h 145"/>
                <a:gd name="T28" fmla="*/ 8267 w 77"/>
                <a:gd name="T29" fmla="*/ 9833 h 145"/>
                <a:gd name="T30" fmla="*/ 8267 w 77"/>
                <a:gd name="T31" fmla="*/ 9833 h 145"/>
                <a:gd name="T32" fmla="*/ 10811 w 77"/>
                <a:gd name="T33" fmla="*/ 0 h 145"/>
                <a:gd name="T34" fmla="*/ 15898 w 77"/>
                <a:gd name="T35" fmla="*/ 8522 h 145"/>
                <a:gd name="T36" fmla="*/ 15898 w 77"/>
                <a:gd name="T37" fmla="*/ 8522 h 145"/>
                <a:gd name="T38" fmla="*/ 19078 w 77"/>
                <a:gd name="T39" fmla="*/ 0 h 145"/>
                <a:gd name="T40" fmla="*/ 25437 w 77"/>
                <a:gd name="T41" fmla="*/ 10488 h 145"/>
                <a:gd name="T42" fmla="*/ 25437 w 77"/>
                <a:gd name="T43" fmla="*/ 10488 h 145"/>
                <a:gd name="T44" fmla="*/ 28616 w 77"/>
                <a:gd name="T45" fmla="*/ 5244 h 145"/>
                <a:gd name="T46" fmla="*/ 41971 w 77"/>
                <a:gd name="T47" fmla="*/ 28843 h 145"/>
                <a:gd name="T48" fmla="*/ 47694 w 77"/>
                <a:gd name="T49" fmla="*/ 63586 h 145"/>
                <a:gd name="T50" fmla="*/ 47694 w 77"/>
                <a:gd name="T51" fmla="*/ 63586 h 145"/>
                <a:gd name="T52" fmla="*/ 42607 w 77"/>
                <a:gd name="T53" fmla="*/ 76041 h 145"/>
                <a:gd name="T54" fmla="*/ 43243 w 77"/>
                <a:gd name="T55" fmla="*/ 90462 h 145"/>
                <a:gd name="T56" fmla="*/ 15898 w 77"/>
                <a:gd name="T57" fmla="*/ 94395 h 1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145">
                  <a:moveTo>
                    <a:pt x="25" y="144"/>
                  </a:moveTo>
                  <a:lnTo>
                    <a:pt x="23" y="118"/>
                  </a:lnTo>
                  <a:cubicBezTo>
                    <a:pt x="23" y="118"/>
                    <a:pt x="5" y="116"/>
                    <a:pt x="4" y="105"/>
                  </a:cubicBezTo>
                  <a:cubicBezTo>
                    <a:pt x="4" y="93"/>
                    <a:pt x="1" y="58"/>
                    <a:pt x="1" y="58"/>
                  </a:cubicBezTo>
                  <a:cubicBezTo>
                    <a:pt x="1" y="58"/>
                    <a:pt x="15" y="61"/>
                    <a:pt x="15" y="76"/>
                  </a:cubicBezTo>
                  <a:lnTo>
                    <a:pt x="17" y="88"/>
                  </a:lnTo>
                  <a:lnTo>
                    <a:pt x="23" y="79"/>
                  </a:lnTo>
                  <a:lnTo>
                    <a:pt x="17" y="51"/>
                  </a:lnTo>
                  <a:cubicBezTo>
                    <a:pt x="17" y="51"/>
                    <a:pt x="0" y="27"/>
                    <a:pt x="4" y="15"/>
                  </a:cubicBezTo>
                  <a:cubicBezTo>
                    <a:pt x="9" y="4"/>
                    <a:pt x="13" y="15"/>
                    <a:pt x="13" y="15"/>
                  </a:cubicBezTo>
                  <a:cubicBezTo>
                    <a:pt x="13" y="15"/>
                    <a:pt x="12" y="2"/>
                    <a:pt x="17" y="0"/>
                  </a:cubicBezTo>
                  <a:lnTo>
                    <a:pt x="25" y="13"/>
                  </a:lnTo>
                  <a:cubicBezTo>
                    <a:pt x="25" y="13"/>
                    <a:pt x="24" y="2"/>
                    <a:pt x="30" y="0"/>
                  </a:cubicBezTo>
                  <a:lnTo>
                    <a:pt x="40" y="16"/>
                  </a:lnTo>
                  <a:cubicBezTo>
                    <a:pt x="40" y="16"/>
                    <a:pt x="39" y="9"/>
                    <a:pt x="45" y="8"/>
                  </a:cubicBezTo>
                  <a:lnTo>
                    <a:pt x="66" y="44"/>
                  </a:lnTo>
                  <a:lnTo>
                    <a:pt x="75" y="97"/>
                  </a:lnTo>
                  <a:cubicBezTo>
                    <a:pt x="76" y="104"/>
                    <a:pt x="73" y="111"/>
                    <a:pt x="67" y="116"/>
                  </a:cubicBezTo>
                  <a:lnTo>
                    <a:pt x="68" y="138"/>
                  </a:lnTo>
                  <a:lnTo>
                    <a:pt x="25" y="144"/>
                  </a:lnTo>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30" name="Freeform 42">
              <a:extLst>
                <a:ext uri="{FF2B5EF4-FFF2-40B4-BE49-F238E27FC236}">
                  <a16:creationId xmlns:a16="http://schemas.microsoft.com/office/drawing/2014/main" id="{F1F219F5-F316-AF44-AEB0-100D693F43F5}"/>
                </a:ext>
              </a:extLst>
            </p:cNvPr>
            <p:cNvSpPr>
              <a:spLocks noChangeArrowheads="1"/>
            </p:cNvSpPr>
            <p:nvPr/>
          </p:nvSpPr>
          <p:spPr bwMode="auto">
            <a:xfrm>
              <a:off x="4495750" y="5818871"/>
              <a:ext cx="137324" cy="159301"/>
            </a:xfrm>
            <a:custGeom>
              <a:avLst/>
              <a:gdLst>
                <a:gd name="T0" fmla="*/ 71359 w 111"/>
                <a:gd name="T1" fmla="*/ 64305 h 126"/>
                <a:gd name="T2" fmla="*/ 62277 w 111"/>
                <a:gd name="T3" fmla="*/ 52372 h 126"/>
                <a:gd name="T4" fmla="*/ 64223 w 111"/>
                <a:gd name="T5" fmla="*/ 38450 h 126"/>
                <a:gd name="T6" fmla="*/ 62277 w 111"/>
                <a:gd name="T7" fmla="*/ 21877 h 126"/>
                <a:gd name="T8" fmla="*/ 53195 w 111"/>
                <a:gd name="T9" fmla="*/ 0 h 126"/>
                <a:gd name="T10" fmla="*/ 53195 w 111"/>
                <a:gd name="T11" fmla="*/ 0 h 126"/>
                <a:gd name="T12" fmla="*/ 51249 w 111"/>
                <a:gd name="T13" fmla="*/ 18562 h 126"/>
                <a:gd name="T14" fmla="*/ 51249 w 111"/>
                <a:gd name="T15" fmla="*/ 31158 h 126"/>
                <a:gd name="T16" fmla="*/ 36328 w 111"/>
                <a:gd name="T17" fmla="*/ 21877 h 126"/>
                <a:gd name="T18" fmla="*/ 28544 w 111"/>
                <a:gd name="T19" fmla="*/ 663 h 126"/>
                <a:gd name="T20" fmla="*/ 28544 w 111"/>
                <a:gd name="T21" fmla="*/ 663 h 126"/>
                <a:gd name="T22" fmla="*/ 18813 w 111"/>
                <a:gd name="T23" fmla="*/ 5966 h 126"/>
                <a:gd name="T24" fmla="*/ 18813 w 111"/>
                <a:gd name="T25" fmla="*/ 5966 h 126"/>
                <a:gd name="T26" fmla="*/ 11028 w 111"/>
                <a:gd name="T27" fmla="*/ 12596 h 126"/>
                <a:gd name="T28" fmla="*/ 11028 w 111"/>
                <a:gd name="T29" fmla="*/ 12596 h 126"/>
                <a:gd name="T30" fmla="*/ 4541 w 111"/>
                <a:gd name="T31" fmla="*/ 20551 h 126"/>
                <a:gd name="T32" fmla="*/ 4541 w 111"/>
                <a:gd name="T33" fmla="*/ 20551 h 126"/>
                <a:gd name="T34" fmla="*/ 0 w 111"/>
                <a:gd name="T35" fmla="*/ 28506 h 126"/>
                <a:gd name="T36" fmla="*/ 8433 w 111"/>
                <a:gd name="T37" fmla="*/ 49057 h 126"/>
                <a:gd name="T38" fmla="*/ 34382 w 111"/>
                <a:gd name="T39" fmla="*/ 64305 h 126"/>
                <a:gd name="T40" fmla="*/ 48005 w 111"/>
                <a:gd name="T41" fmla="*/ 82867 h 126"/>
                <a:gd name="T42" fmla="*/ 71359 w 111"/>
                <a:gd name="T43" fmla="*/ 64305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1" h="126">
                  <a:moveTo>
                    <a:pt x="110" y="97"/>
                  </a:moveTo>
                  <a:lnTo>
                    <a:pt x="96" y="79"/>
                  </a:lnTo>
                  <a:lnTo>
                    <a:pt x="99" y="58"/>
                  </a:lnTo>
                  <a:lnTo>
                    <a:pt x="96" y="33"/>
                  </a:lnTo>
                  <a:lnTo>
                    <a:pt x="82" y="0"/>
                  </a:lnTo>
                  <a:cubicBezTo>
                    <a:pt x="82" y="0"/>
                    <a:pt x="69" y="7"/>
                    <a:pt x="79" y="28"/>
                  </a:cubicBezTo>
                  <a:lnTo>
                    <a:pt x="79" y="47"/>
                  </a:lnTo>
                  <a:lnTo>
                    <a:pt x="56" y="33"/>
                  </a:lnTo>
                  <a:lnTo>
                    <a:pt x="44" y="1"/>
                  </a:lnTo>
                  <a:cubicBezTo>
                    <a:pt x="44" y="1"/>
                    <a:pt x="31" y="1"/>
                    <a:pt x="29" y="9"/>
                  </a:cubicBezTo>
                  <a:cubicBezTo>
                    <a:pt x="29" y="9"/>
                    <a:pt x="18" y="11"/>
                    <a:pt x="17" y="19"/>
                  </a:cubicBezTo>
                  <a:cubicBezTo>
                    <a:pt x="17" y="19"/>
                    <a:pt x="8" y="23"/>
                    <a:pt x="7" y="31"/>
                  </a:cubicBezTo>
                  <a:cubicBezTo>
                    <a:pt x="7" y="31"/>
                    <a:pt x="1" y="34"/>
                    <a:pt x="0" y="43"/>
                  </a:cubicBezTo>
                  <a:lnTo>
                    <a:pt x="13" y="74"/>
                  </a:lnTo>
                  <a:lnTo>
                    <a:pt x="53" y="97"/>
                  </a:lnTo>
                  <a:lnTo>
                    <a:pt x="74" y="125"/>
                  </a:lnTo>
                  <a:lnTo>
                    <a:pt x="110" y="97"/>
                  </a:lnTo>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31" name="Freeform 43">
              <a:extLst>
                <a:ext uri="{FF2B5EF4-FFF2-40B4-BE49-F238E27FC236}">
                  <a16:creationId xmlns:a16="http://schemas.microsoft.com/office/drawing/2014/main" id="{1B70E1BA-E82F-2B40-A0CD-CB1050D68B83}"/>
                </a:ext>
              </a:extLst>
            </p:cNvPr>
            <p:cNvSpPr>
              <a:spLocks noChangeArrowheads="1"/>
            </p:cNvSpPr>
            <p:nvPr/>
          </p:nvSpPr>
          <p:spPr bwMode="auto">
            <a:xfrm>
              <a:off x="4572653" y="5928732"/>
              <a:ext cx="565774" cy="659165"/>
            </a:xfrm>
            <a:custGeom>
              <a:avLst/>
              <a:gdLst>
                <a:gd name="T0" fmla="*/ 242851 w 452"/>
                <a:gd name="T1" fmla="*/ 142321 h 527"/>
                <a:gd name="T2" fmla="*/ 235631 w 452"/>
                <a:gd name="T3" fmla="*/ 141665 h 527"/>
                <a:gd name="T4" fmla="*/ 199532 w 452"/>
                <a:gd name="T5" fmla="*/ 141665 h 527"/>
                <a:gd name="T6" fmla="*/ 168027 w 452"/>
                <a:gd name="T7" fmla="*/ 148879 h 527"/>
                <a:gd name="T8" fmla="*/ 121425 w 452"/>
                <a:gd name="T9" fmla="*/ 128548 h 527"/>
                <a:gd name="T10" fmla="*/ 39381 w 452"/>
                <a:gd name="T11" fmla="*/ 0 h 527"/>
                <a:gd name="T12" fmla="*/ 0 w 452"/>
                <a:gd name="T13" fmla="*/ 30825 h 527"/>
                <a:gd name="T14" fmla="*/ 77450 w 452"/>
                <a:gd name="T15" fmla="*/ 155438 h 527"/>
                <a:gd name="T16" fmla="*/ 153587 w 452"/>
                <a:gd name="T17" fmla="*/ 217088 h 527"/>
                <a:gd name="T18" fmla="*/ 153587 w 452"/>
                <a:gd name="T19" fmla="*/ 344980 h 527"/>
                <a:gd name="T20" fmla="*/ 276325 w 452"/>
                <a:gd name="T21" fmla="*/ 344980 h 527"/>
                <a:gd name="T22" fmla="*/ 273043 w 452"/>
                <a:gd name="T23" fmla="*/ 255128 h 527"/>
                <a:gd name="T24" fmla="*/ 286170 w 452"/>
                <a:gd name="T25" fmla="*/ 211841 h 527"/>
                <a:gd name="T26" fmla="*/ 286170 w 452"/>
                <a:gd name="T27" fmla="*/ 211841 h 527"/>
                <a:gd name="T28" fmla="*/ 242851 w 452"/>
                <a:gd name="T29" fmla="*/ 142321 h 5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52" h="527">
                  <a:moveTo>
                    <a:pt x="370" y="217"/>
                  </a:moveTo>
                  <a:lnTo>
                    <a:pt x="359" y="216"/>
                  </a:lnTo>
                  <a:lnTo>
                    <a:pt x="304" y="216"/>
                  </a:lnTo>
                  <a:lnTo>
                    <a:pt x="256" y="227"/>
                  </a:lnTo>
                  <a:lnTo>
                    <a:pt x="185" y="196"/>
                  </a:lnTo>
                  <a:lnTo>
                    <a:pt x="60" y="0"/>
                  </a:lnTo>
                  <a:lnTo>
                    <a:pt x="0" y="47"/>
                  </a:lnTo>
                  <a:lnTo>
                    <a:pt x="118" y="237"/>
                  </a:lnTo>
                  <a:lnTo>
                    <a:pt x="234" y="331"/>
                  </a:lnTo>
                  <a:lnTo>
                    <a:pt x="234" y="526"/>
                  </a:lnTo>
                  <a:lnTo>
                    <a:pt x="421" y="526"/>
                  </a:lnTo>
                  <a:lnTo>
                    <a:pt x="416" y="389"/>
                  </a:lnTo>
                  <a:lnTo>
                    <a:pt x="436" y="323"/>
                  </a:lnTo>
                  <a:cubicBezTo>
                    <a:pt x="451" y="276"/>
                    <a:pt x="420" y="226"/>
                    <a:pt x="370" y="217"/>
                  </a:cubicBezTo>
                </a:path>
              </a:pathLst>
            </a:custGeom>
            <a:solidFill>
              <a:srgbClr val="4376B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32" name="Freeform 44">
              <a:extLst>
                <a:ext uri="{FF2B5EF4-FFF2-40B4-BE49-F238E27FC236}">
                  <a16:creationId xmlns:a16="http://schemas.microsoft.com/office/drawing/2014/main" id="{74182CC9-0699-514B-9564-28C83E5A9AB3}"/>
                </a:ext>
              </a:extLst>
            </p:cNvPr>
            <p:cNvSpPr>
              <a:spLocks noChangeArrowheads="1"/>
            </p:cNvSpPr>
            <p:nvPr/>
          </p:nvSpPr>
          <p:spPr bwMode="auto">
            <a:xfrm>
              <a:off x="4951667" y="6131978"/>
              <a:ext cx="71406" cy="27464"/>
            </a:xfrm>
            <a:custGeom>
              <a:avLst/>
              <a:gdLst>
                <a:gd name="T0" fmla="*/ 36774 w 56"/>
                <a:gd name="T1" fmla="*/ 6887 h 23"/>
                <a:gd name="T2" fmla="*/ 36774 w 56"/>
                <a:gd name="T3" fmla="*/ 0 h 23"/>
                <a:gd name="T4" fmla="*/ 0 w 56"/>
                <a:gd name="T5" fmla="*/ 0 h 23"/>
                <a:gd name="T6" fmla="*/ 0 w 56"/>
                <a:gd name="T7" fmla="*/ 13775 h 23"/>
                <a:gd name="T8" fmla="*/ 0 w 56"/>
                <a:gd name="T9" fmla="*/ 13775 h 23"/>
                <a:gd name="T10" fmla="*/ 36774 w 56"/>
                <a:gd name="T11" fmla="*/ 6887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23">
                  <a:moveTo>
                    <a:pt x="55" y="11"/>
                  </a:moveTo>
                  <a:lnTo>
                    <a:pt x="55" y="0"/>
                  </a:lnTo>
                  <a:lnTo>
                    <a:pt x="0" y="0"/>
                  </a:lnTo>
                  <a:lnTo>
                    <a:pt x="0" y="22"/>
                  </a:lnTo>
                  <a:cubicBezTo>
                    <a:pt x="12" y="22"/>
                    <a:pt x="38" y="21"/>
                    <a:pt x="55" y="11"/>
                  </a:cubicBezTo>
                </a:path>
              </a:pathLst>
            </a:custGeom>
            <a:solidFill>
              <a:srgbClr val="D166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33" name="Freeform 45">
              <a:extLst>
                <a:ext uri="{FF2B5EF4-FFF2-40B4-BE49-F238E27FC236}">
                  <a16:creationId xmlns:a16="http://schemas.microsoft.com/office/drawing/2014/main" id="{B7829476-2E11-7F48-BF6F-EA1E2BE435DC}"/>
                </a:ext>
              </a:extLst>
            </p:cNvPr>
            <p:cNvSpPr>
              <a:spLocks noChangeArrowheads="1"/>
            </p:cNvSpPr>
            <p:nvPr/>
          </p:nvSpPr>
          <p:spPr bwMode="auto">
            <a:xfrm>
              <a:off x="4902229" y="6000143"/>
              <a:ext cx="148311" cy="153804"/>
            </a:xfrm>
            <a:custGeom>
              <a:avLst/>
              <a:gdLst>
                <a:gd name="T0" fmla="*/ 59822 w 117"/>
                <a:gd name="T1" fmla="*/ 13882 h 122"/>
                <a:gd name="T2" fmla="*/ 59822 w 117"/>
                <a:gd name="T3" fmla="*/ 13882 h 122"/>
                <a:gd name="T4" fmla="*/ 65805 w 117"/>
                <a:gd name="T5" fmla="*/ 62800 h 122"/>
                <a:gd name="T6" fmla="*/ 65805 w 117"/>
                <a:gd name="T7" fmla="*/ 62800 h 122"/>
                <a:gd name="T8" fmla="*/ 11300 w 117"/>
                <a:gd name="T9" fmla="*/ 75360 h 122"/>
                <a:gd name="T10" fmla="*/ 11300 w 117"/>
                <a:gd name="T11" fmla="*/ 75360 h 122"/>
                <a:gd name="T12" fmla="*/ 6647 w 117"/>
                <a:gd name="T13" fmla="*/ 44951 h 122"/>
                <a:gd name="T14" fmla="*/ 6647 w 117"/>
                <a:gd name="T15" fmla="*/ 44951 h 122"/>
                <a:gd name="T16" fmla="*/ 3988 w 117"/>
                <a:gd name="T17" fmla="*/ 39663 h 122"/>
                <a:gd name="T18" fmla="*/ 3988 w 117"/>
                <a:gd name="T19" fmla="*/ 39663 h 122"/>
                <a:gd name="T20" fmla="*/ 17947 w 117"/>
                <a:gd name="T21" fmla="*/ 29747 h 122"/>
                <a:gd name="T22" fmla="*/ 17947 w 117"/>
                <a:gd name="T23" fmla="*/ 29747 h 122"/>
                <a:gd name="T24" fmla="*/ 59822 w 117"/>
                <a:gd name="T25" fmla="*/ 13882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7" h="122">
                  <a:moveTo>
                    <a:pt x="90" y="21"/>
                  </a:moveTo>
                  <a:lnTo>
                    <a:pt x="90" y="21"/>
                  </a:lnTo>
                  <a:cubicBezTo>
                    <a:pt x="113" y="39"/>
                    <a:pt x="116" y="73"/>
                    <a:pt x="99" y="95"/>
                  </a:cubicBezTo>
                  <a:cubicBezTo>
                    <a:pt x="80" y="116"/>
                    <a:pt x="36" y="121"/>
                    <a:pt x="17" y="114"/>
                  </a:cubicBezTo>
                  <a:cubicBezTo>
                    <a:pt x="5" y="110"/>
                    <a:pt x="0" y="90"/>
                    <a:pt x="10" y="68"/>
                  </a:cubicBezTo>
                  <a:cubicBezTo>
                    <a:pt x="11" y="66"/>
                    <a:pt x="6" y="65"/>
                    <a:pt x="6" y="60"/>
                  </a:cubicBezTo>
                  <a:cubicBezTo>
                    <a:pt x="6" y="53"/>
                    <a:pt x="20" y="58"/>
                    <a:pt x="27" y="45"/>
                  </a:cubicBezTo>
                  <a:cubicBezTo>
                    <a:pt x="49" y="0"/>
                    <a:pt x="67" y="3"/>
                    <a:pt x="90" y="21"/>
                  </a:cubicBezTo>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34" name="Freeform 46">
              <a:extLst>
                <a:ext uri="{FF2B5EF4-FFF2-40B4-BE49-F238E27FC236}">
                  <a16:creationId xmlns:a16="http://schemas.microsoft.com/office/drawing/2014/main" id="{1E60C71E-5724-A441-B9CC-8319AF07BC03}"/>
                </a:ext>
              </a:extLst>
            </p:cNvPr>
            <p:cNvSpPr>
              <a:spLocks noChangeArrowheads="1"/>
            </p:cNvSpPr>
            <p:nvPr/>
          </p:nvSpPr>
          <p:spPr bwMode="auto">
            <a:xfrm>
              <a:off x="4918708" y="5923241"/>
              <a:ext cx="219717" cy="236199"/>
            </a:xfrm>
            <a:custGeom>
              <a:avLst/>
              <a:gdLst>
                <a:gd name="T0" fmla="*/ 5825 w 178"/>
                <a:gd name="T1" fmla="*/ 33244 h 190"/>
                <a:gd name="T2" fmla="*/ 5825 w 178"/>
                <a:gd name="T3" fmla="*/ 33244 h 190"/>
                <a:gd name="T4" fmla="*/ 45308 w 178"/>
                <a:gd name="T5" fmla="*/ 70400 h 190"/>
                <a:gd name="T6" fmla="*/ 45308 w 178"/>
                <a:gd name="T7" fmla="*/ 70400 h 190"/>
                <a:gd name="T8" fmla="*/ 36246 w 178"/>
                <a:gd name="T9" fmla="*/ 93215 h 190"/>
                <a:gd name="T10" fmla="*/ 36246 w 178"/>
                <a:gd name="T11" fmla="*/ 93215 h 190"/>
                <a:gd name="T12" fmla="*/ 51781 w 178"/>
                <a:gd name="T13" fmla="*/ 81482 h 190"/>
                <a:gd name="T14" fmla="*/ 51781 w 178"/>
                <a:gd name="T15" fmla="*/ 81482 h 190"/>
                <a:gd name="T16" fmla="*/ 47897 w 178"/>
                <a:gd name="T17" fmla="*/ 91911 h 190"/>
                <a:gd name="T18" fmla="*/ 47897 w 178"/>
                <a:gd name="T19" fmla="*/ 91911 h 190"/>
                <a:gd name="T20" fmla="*/ 51133 w 178"/>
                <a:gd name="T21" fmla="*/ 121896 h 190"/>
                <a:gd name="T22" fmla="*/ 51133 w 178"/>
                <a:gd name="T23" fmla="*/ 121896 h 190"/>
                <a:gd name="T24" fmla="*/ 60195 w 178"/>
                <a:gd name="T25" fmla="*/ 108859 h 190"/>
                <a:gd name="T26" fmla="*/ 60195 w 178"/>
                <a:gd name="T27" fmla="*/ 108859 h 190"/>
                <a:gd name="T28" fmla="*/ 93852 w 178"/>
                <a:gd name="T29" fmla="*/ 63882 h 190"/>
                <a:gd name="T30" fmla="*/ 93852 w 178"/>
                <a:gd name="T31" fmla="*/ 63882 h 190"/>
                <a:gd name="T32" fmla="*/ 93205 w 178"/>
                <a:gd name="T33" fmla="*/ 37156 h 190"/>
                <a:gd name="T34" fmla="*/ 93205 w 178"/>
                <a:gd name="T35" fmla="*/ 37156 h 190"/>
                <a:gd name="T36" fmla="*/ 25890 w 178"/>
                <a:gd name="T37" fmla="*/ 23467 h 190"/>
                <a:gd name="T38" fmla="*/ 25890 w 178"/>
                <a:gd name="T39" fmla="*/ 23467 h 190"/>
                <a:gd name="T40" fmla="*/ 5825 w 178"/>
                <a:gd name="T41" fmla="*/ 33244 h 1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8" h="190">
                  <a:moveTo>
                    <a:pt x="9" y="51"/>
                  </a:moveTo>
                  <a:lnTo>
                    <a:pt x="9" y="51"/>
                  </a:lnTo>
                  <a:cubicBezTo>
                    <a:pt x="11" y="72"/>
                    <a:pt x="27" y="106"/>
                    <a:pt x="70" y="108"/>
                  </a:cubicBezTo>
                  <a:cubicBezTo>
                    <a:pt x="70" y="108"/>
                    <a:pt x="49" y="138"/>
                    <a:pt x="56" y="143"/>
                  </a:cubicBezTo>
                  <a:cubicBezTo>
                    <a:pt x="63" y="148"/>
                    <a:pt x="70" y="119"/>
                    <a:pt x="80" y="125"/>
                  </a:cubicBezTo>
                  <a:cubicBezTo>
                    <a:pt x="90" y="129"/>
                    <a:pt x="82" y="137"/>
                    <a:pt x="74" y="141"/>
                  </a:cubicBezTo>
                  <a:cubicBezTo>
                    <a:pt x="60" y="147"/>
                    <a:pt x="59" y="183"/>
                    <a:pt x="79" y="187"/>
                  </a:cubicBezTo>
                  <a:cubicBezTo>
                    <a:pt x="99" y="189"/>
                    <a:pt x="83" y="174"/>
                    <a:pt x="93" y="167"/>
                  </a:cubicBezTo>
                  <a:cubicBezTo>
                    <a:pt x="103" y="162"/>
                    <a:pt x="177" y="133"/>
                    <a:pt x="145" y="98"/>
                  </a:cubicBezTo>
                  <a:cubicBezTo>
                    <a:pt x="145" y="98"/>
                    <a:pt x="168" y="66"/>
                    <a:pt x="144" y="57"/>
                  </a:cubicBezTo>
                  <a:cubicBezTo>
                    <a:pt x="102" y="41"/>
                    <a:pt x="77" y="69"/>
                    <a:pt x="40" y="36"/>
                  </a:cubicBezTo>
                  <a:cubicBezTo>
                    <a:pt x="0" y="0"/>
                    <a:pt x="8" y="38"/>
                    <a:pt x="9" y="51"/>
                  </a:cubicBez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35" name="Freeform 34">
              <a:extLst>
                <a:ext uri="{FF2B5EF4-FFF2-40B4-BE49-F238E27FC236}">
                  <a16:creationId xmlns:a16="http://schemas.microsoft.com/office/drawing/2014/main" id="{6DC86B97-2A76-EE4B-94B4-B632F9479BEC}"/>
                </a:ext>
              </a:extLst>
            </p:cNvPr>
            <p:cNvSpPr>
              <a:spLocks noChangeArrowheads="1"/>
            </p:cNvSpPr>
            <p:nvPr/>
          </p:nvSpPr>
          <p:spPr bwMode="auto">
            <a:xfrm>
              <a:off x="4759412" y="6582408"/>
              <a:ext cx="421725" cy="581016"/>
            </a:xfrm>
            <a:custGeom>
              <a:avLst/>
              <a:gdLst>
                <a:gd name="connsiteX0" fmla="*/ 102687 w 421725"/>
                <a:gd name="connsiteY0" fmla="*/ 0 h 581016"/>
                <a:gd name="connsiteX1" fmla="*/ 240437 w 421725"/>
                <a:gd name="connsiteY1" fmla="*/ 0 h 581016"/>
                <a:gd name="connsiteX2" fmla="*/ 240437 w 421725"/>
                <a:gd name="connsiteY2" fmla="*/ 21970 h 581016"/>
                <a:gd name="connsiteX3" fmla="*/ 241689 w 421725"/>
                <a:gd name="connsiteY3" fmla="*/ 21970 h 581016"/>
                <a:gd name="connsiteX4" fmla="*/ 241689 w 421725"/>
                <a:gd name="connsiteY4" fmla="*/ 0 h 581016"/>
                <a:gd name="connsiteX5" fmla="*/ 336640 w 421725"/>
                <a:gd name="connsiteY5" fmla="*/ 0 h 581016"/>
                <a:gd name="connsiteX6" fmla="*/ 421725 w 421725"/>
                <a:gd name="connsiteY6" fmla="*/ 290508 h 581016"/>
                <a:gd name="connsiteX7" fmla="*/ 421725 w 421725"/>
                <a:gd name="connsiteY7" fmla="*/ 581016 h 581016"/>
                <a:gd name="connsiteX8" fmla="*/ 332940 w 421725"/>
                <a:gd name="connsiteY8" fmla="*/ 581016 h 581016"/>
                <a:gd name="connsiteX9" fmla="*/ 326775 w 421725"/>
                <a:gd name="connsiteY9" fmla="*/ 306717 h 581016"/>
                <a:gd name="connsiteX10" fmla="*/ 241689 w 421725"/>
                <a:gd name="connsiteY10" fmla="*/ 118448 h 581016"/>
                <a:gd name="connsiteX11" fmla="*/ 241689 w 421725"/>
                <a:gd name="connsiteY11" fmla="*/ 93377 h 581016"/>
                <a:gd name="connsiteX12" fmla="*/ 240437 w 421725"/>
                <a:gd name="connsiteY12" fmla="*/ 93377 h 581016"/>
                <a:gd name="connsiteX13" fmla="*/ 240437 w 421725"/>
                <a:gd name="connsiteY13" fmla="*/ 118448 h 581016"/>
                <a:gd name="connsiteX14" fmla="*/ 128985 w 421725"/>
                <a:gd name="connsiteY14" fmla="*/ 276793 h 581016"/>
                <a:gd name="connsiteX15" fmla="*/ 87659 w 421725"/>
                <a:gd name="connsiteY15" fmla="*/ 581016 h 581016"/>
                <a:gd name="connsiteX16" fmla="*/ 0 w 421725"/>
                <a:gd name="connsiteY16" fmla="*/ 581016 h 581016"/>
                <a:gd name="connsiteX17" fmla="*/ 26298 w 421725"/>
                <a:gd name="connsiteY17" fmla="*/ 250610 h 581016"/>
                <a:gd name="connsiteX0" fmla="*/ 102687 w 421725"/>
                <a:gd name="connsiteY0" fmla="*/ 0 h 581016"/>
                <a:gd name="connsiteX1" fmla="*/ 240437 w 421725"/>
                <a:gd name="connsiteY1" fmla="*/ 0 h 581016"/>
                <a:gd name="connsiteX2" fmla="*/ 240437 w 421725"/>
                <a:gd name="connsiteY2" fmla="*/ 21970 h 581016"/>
                <a:gd name="connsiteX3" fmla="*/ 241689 w 421725"/>
                <a:gd name="connsiteY3" fmla="*/ 0 h 581016"/>
                <a:gd name="connsiteX4" fmla="*/ 336640 w 421725"/>
                <a:gd name="connsiteY4" fmla="*/ 0 h 581016"/>
                <a:gd name="connsiteX5" fmla="*/ 421725 w 421725"/>
                <a:gd name="connsiteY5" fmla="*/ 290508 h 581016"/>
                <a:gd name="connsiteX6" fmla="*/ 421725 w 421725"/>
                <a:gd name="connsiteY6" fmla="*/ 581016 h 581016"/>
                <a:gd name="connsiteX7" fmla="*/ 332940 w 421725"/>
                <a:gd name="connsiteY7" fmla="*/ 581016 h 581016"/>
                <a:gd name="connsiteX8" fmla="*/ 326775 w 421725"/>
                <a:gd name="connsiteY8" fmla="*/ 306717 h 581016"/>
                <a:gd name="connsiteX9" fmla="*/ 241689 w 421725"/>
                <a:gd name="connsiteY9" fmla="*/ 118448 h 581016"/>
                <a:gd name="connsiteX10" fmla="*/ 241689 w 421725"/>
                <a:gd name="connsiteY10" fmla="*/ 93377 h 581016"/>
                <a:gd name="connsiteX11" fmla="*/ 240437 w 421725"/>
                <a:gd name="connsiteY11" fmla="*/ 93377 h 581016"/>
                <a:gd name="connsiteX12" fmla="*/ 240437 w 421725"/>
                <a:gd name="connsiteY12" fmla="*/ 118448 h 581016"/>
                <a:gd name="connsiteX13" fmla="*/ 128985 w 421725"/>
                <a:gd name="connsiteY13" fmla="*/ 276793 h 581016"/>
                <a:gd name="connsiteX14" fmla="*/ 87659 w 421725"/>
                <a:gd name="connsiteY14" fmla="*/ 581016 h 581016"/>
                <a:gd name="connsiteX15" fmla="*/ 0 w 421725"/>
                <a:gd name="connsiteY15" fmla="*/ 581016 h 581016"/>
                <a:gd name="connsiteX16" fmla="*/ 26298 w 421725"/>
                <a:gd name="connsiteY16" fmla="*/ 250610 h 581016"/>
                <a:gd name="connsiteX17" fmla="*/ 102687 w 421725"/>
                <a:gd name="connsiteY17" fmla="*/ 0 h 581016"/>
                <a:gd name="connsiteX0" fmla="*/ 102687 w 421725"/>
                <a:gd name="connsiteY0" fmla="*/ 0 h 581016"/>
                <a:gd name="connsiteX1" fmla="*/ 240437 w 421725"/>
                <a:gd name="connsiteY1" fmla="*/ 0 h 581016"/>
                <a:gd name="connsiteX2" fmla="*/ 241689 w 421725"/>
                <a:gd name="connsiteY2" fmla="*/ 0 h 581016"/>
                <a:gd name="connsiteX3" fmla="*/ 336640 w 421725"/>
                <a:gd name="connsiteY3" fmla="*/ 0 h 581016"/>
                <a:gd name="connsiteX4" fmla="*/ 421725 w 421725"/>
                <a:gd name="connsiteY4" fmla="*/ 290508 h 581016"/>
                <a:gd name="connsiteX5" fmla="*/ 421725 w 421725"/>
                <a:gd name="connsiteY5" fmla="*/ 581016 h 581016"/>
                <a:gd name="connsiteX6" fmla="*/ 332940 w 421725"/>
                <a:gd name="connsiteY6" fmla="*/ 581016 h 581016"/>
                <a:gd name="connsiteX7" fmla="*/ 326775 w 421725"/>
                <a:gd name="connsiteY7" fmla="*/ 306717 h 581016"/>
                <a:gd name="connsiteX8" fmla="*/ 241689 w 421725"/>
                <a:gd name="connsiteY8" fmla="*/ 118448 h 581016"/>
                <a:gd name="connsiteX9" fmla="*/ 241689 w 421725"/>
                <a:gd name="connsiteY9" fmla="*/ 93377 h 581016"/>
                <a:gd name="connsiteX10" fmla="*/ 240437 w 421725"/>
                <a:gd name="connsiteY10" fmla="*/ 93377 h 581016"/>
                <a:gd name="connsiteX11" fmla="*/ 240437 w 421725"/>
                <a:gd name="connsiteY11" fmla="*/ 118448 h 581016"/>
                <a:gd name="connsiteX12" fmla="*/ 128985 w 421725"/>
                <a:gd name="connsiteY12" fmla="*/ 276793 h 581016"/>
                <a:gd name="connsiteX13" fmla="*/ 87659 w 421725"/>
                <a:gd name="connsiteY13" fmla="*/ 581016 h 581016"/>
                <a:gd name="connsiteX14" fmla="*/ 0 w 421725"/>
                <a:gd name="connsiteY14" fmla="*/ 581016 h 581016"/>
                <a:gd name="connsiteX15" fmla="*/ 26298 w 421725"/>
                <a:gd name="connsiteY15" fmla="*/ 250610 h 581016"/>
                <a:gd name="connsiteX16" fmla="*/ 102687 w 421725"/>
                <a:gd name="connsiteY16" fmla="*/ 0 h 581016"/>
                <a:gd name="connsiteX0" fmla="*/ 102687 w 421725"/>
                <a:gd name="connsiteY0" fmla="*/ 0 h 581016"/>
                <a:gd name="connsiteX1" fmla="*/ 240437 w 421725"/>
                <a:gd name="connsiteY1" fmla="*/ 0 h 581016"/>
                <a:gd name="connsiteX2" fmla="*/ 336640 w 421725"/>
                <a:gd name="connsiteY2" fmla="*/ 0 h 581016"/>
                <a:gd name="connsiteX3" fmla="*/ 421725 w 421725"/>
                <a:gd name="connsiteY3" fmla="*/ 290508 h 581016"/>
                <a:gd name="connsiteX4" fmla="*/ 421725 w 421725"/>
                <a:gd name="connsiteY4" fmla="*/ 581016 h 581016"/>
                <a:gd name="connsiteX5" fmla="*/ 332940 w 421725"/>
                <a:gd name="connsiteY5" fmla="*/ 581016 h 581016"/>
                <a:gd name="connsiteX6" fmla="*/ 326775 w 421725"/>
                <a:gd name="connsiteY6" fmla="*/ 306717 h 581016"/>
                <a:gd name="connsiteX7" fmla="*/ 241689 w 421725"/>
                <a:gd name="connsiteY7" fmla="*/ 118448 h 581016"/>
                <a:gd name="connsiteX8" fmla="*/ 241689 w 421725"/>
                <a:gd name="connsiteY8" fmla="*/ 93377 h 581016"/>
                <a:gd name="connsiteX9" fmla="*/ 240437 w 421725"/>
                <a:gd name="connsiteY9" fmla="*/ 93377 h 581016"/>
                <a:gd name="connsiteX10" fmla="*/ 240437 w 421725"/>
                <a:gd name="connsiteY10" fmla="*/ 118448 h 581016"/>
                <a:gd name="connsiteX11" fmla="*/ 128985 w 421725"/>
                <a:gd name="connsiteY11" fmla="*/ 276793 h 581016"/>
                <a:gd name="connsiteX12" fmla="*/ 87659 w 421725"/>
                <a:gd name="connsiteY12" fmla="*/ 581016 h 581016"/>
                <a:gd name="connsiteX13" fmla="*/ 0 w 421725"/>
                <a:gd name="connsiteY13" fmla="*/ 581016 h 581016"/>
                <a:gd name="connsiteX14" fmla="*/ 26298 w 421725"/>
                <a:gd name="connsiteY14" fmla="*/ 250610 h 581016"/>
                <a:gd name="connsiteX15" fmla="*/ 102687 w 421725"/>
                <a:gd name="connsiteY15" fmla="*/ 0 h 581016"/>
                <a:gd name="connsiteX0" fmla="*/ 102687 w 421725"/>
                <a:gd name="connsiteY0" fmla="*/ 0 h 581016"/>
                <a:gd name="connsiteX1" fmla="*/ 336640 w 421725"/>
                <a:gd name="connsiteY1" fmla="*/ 0 h 581016"/>
                <a:gd name="connsiteX2" fmla="*/ 421725 w 421725"/>
                <a:gd name="connsiteY2" fmla="*/ 290508 h 581016"/>
                <a:gd name="connsiteX3" fmla="*/ 421725 w 421725"/>
                <a:gd name="connsiteY3" fmla="*/ 581016 h 581016"/>
                <a:gd name="connsiteX4" fmla="*/ 332940 w 421725"/>
                <a:gd name="connsiteY4" fmla="*/ 581016 h 581016"/>
                <a:gd name="connsiteX5" fmla="*/ 326775 w 421725"/>
                <a:gd name="connsiteY5" fmla="*/ 306717 h 581016"/>
                <a:gd name="connsiteX6" fmla="*/ 241689 w 421725"/>
                <a:gd name="connsiteY6" fmla="*/ 118448 h 581016"/>
                <a:gd name="connsiteX7" fmla="*/ 241689 w 421725"/>
                <a:gd name="connsiteY7" fmla="*/ 93377 h 581016"/>
                <a:gd name="connsiteX8" fmla="*/ 240437 w 421725"/>
                <a:gd name="connsiteY8" fmla="*/ 93377 h 581016"/>
                <a:gd name="connsiteX9" fmla="*/ 240437 w 421725"/>
                <a:gd name="connsiteY9" fmla="*/ 118448 h 581016"/>
                <a:gd name="connsiteX10" fmla="*/ 128985 w 421725"/>
                <a:gd name="connsiteY10" fmla="*/ 276793 h 581016"/>
                <a:gd name="connsiteX11" fmla="*/ 87659 w 421725"/>
                <a:gd name="connsiteY11" fmla="*/ 581016 h 581016"/>
                <a:gd name="connsiteX12" fmla="*/ 0 w 421725"/>
                <a:gd name="connsiteY12" fmla="*/ 581016 h 581016"/>
                <a:gd name="connsiteX13" fmla="*/ 26298 w 421725"/>
                <a:gd name="connsiteY13" fmla="*/ 250610 h 581016"/>
                <a:gd name="connsiteX14" fmla="*/ 102687 w 421725"/>
                <a:gd name="connsiteY14" fmla="*/ 0 h 581016"/>
                <a:gd name="connsiteX0" fmla="*/ 102687 w 421725"/>
                <a:gd name="connsiteY0" fmla="*/ 0 h 581016"/>
                <a:gd name="connsiteX1" fmla="*/ 336640 w 421725"/>
                <a:gd name="connsiteY1" fmla="*/ 0 h 581016"/>
                <a:gd name="connsiteX2" fmla="*/ 421725 w 421725"/>
                <a:gd name="connsiteY2" fmla="*/ 290508 h 581016"/>
                <a:gd name="connsiteX3" fmla="*/ 421725 w 421725"/>
                <a:gd name="connsiteY3" fmla="*/ 581016 h 581016"/>
                <a:gd name="connsiteX4" fmla="*/ 332940 w 421725"/>
                <a:gd name="connsiteY4" fmla="*/ 581016 h 581016"/>
                <a:gd name="connsiteX5" fmla="*/ 326775 w 421725"/>
                <a:gd name="connsiteY5" fmla="*/ 306717 h 581016"/>
                <a:gd name="connsiteX6" fmla="*/ 241689 w 421725"/>
                <a:gd name="connsiteY6" fmla="*/ 118448 h 581016"/>
                <a:gd name="connsiteX7" fmla="*/ 241689 w 421725"/>
                <a:gd name="connsiteY7" fmla="*/ 93377 h 581016"/>
                <a:gd name="connsiteX8" fmla="*/ 240437 w 421725"/>
                <a:gd name="connsiteY8" fmla="*/ 118448 h 581016"/>
                <a:gd name="connsiteX9" fmla="*/ 128985 w 421725"/>
                <a:gd name="connsiteY9" fmla="*/ 276793 h 581016"/>
                <a:gd name="connsiteX10" fmla="*/ 87659 w 421725"/>
                <a:gd name="connsiteY10" fmla="*/ 581016 h 581016"/>
                <a:gd name="connsiteX11" fmla="*/ 0 w 421725"/>
                <a:gd name="connsiteY11" fmla="*/ 581016 h 581016"/>
                <a:gd name="connsiteX12" fmla="*/ 26298 w 421725"/>
                <a:gd name="connsiteY12" fmla="*/ 250610 h 581016"/>
                <a:gd name="connsiteX13" fmla="*/ 102687 w 421725"/>
                <a:gd name="connsiteY13" fmla="*/ 0 h 581016"/>
                <a:gd name="connsiteX0" fmla="*/ 102687 w 421725"/>
                <a:gd name="connsiteY0" fmla="*/ 0 h 581016"/>
                <a:gd name="connsiteX1" fmla="*/ 336640 w 421725"/>
                <a:gd name="connsiteY1" fmla="*/ 0 h 581016"/>
                <a:gd name="connsiteX2" fmla="*/ 421725 w 421725"/>
                <a:gd name="connsiteY2" fmla="*/ 290508 h 581016"/>
                <a:gd name="connsiteX3" fmla="*/ 421725 w 421725"/>
                <a:gd name="connsiteY3" fmla="*/ 581016 h 581016"/>
                <a:gd name="connsiteX4" fmla="*/ 332940 w 421725"/>
                <a:gd name="connsiteY4" fmla="*/ 581016 h 581016"/>
                <a:gd name="connsiteX5" fmla="*/ 326775 w 421725"/>
                <a:gd name="connsiteY5" fmla="*/ 306717 h 581016"/>
                <a:gd name="connsiteX6" fmla="*/ 241689 w 421725"/>
                <a:gd name="connsiteY6" fmla="*/ 118448 h 581016"/>
                <a:gd name="connsiteX7" fmla="*/ 240437 w 421725"/>
                <a:gd name="connsiteY7" fmla="*/ 118448 h 581016"/>
                <a:gd name="connsiteX8" fmla="*/ 128985 w 421725"/>
                <a:gd name="connsiteY8" fmla="*/ 276793 h 581016"/>
                <a:gd name="connsiteX9" fmla="*/ 87659 w 421725"/>
                <a:gd name="connsiteY9" fmla="*/ 581016 h 581016"/>
                <a:gd name="connsiteX10" fmla="*/ 0 w 421725"/>
                <a:gd name="connsiteY10" fmla="*/ 581016 h 581016"/>
                <a:gd name="connsiteX11" fmla="*/ 26298 w 421725"/>
                <a:gd name="connsiteY11" fmla="*/ 250610 h 581016"/>
                <a:gd name="connsiteX12" fmla="*/ 102687 w 421725"/>
                <a:gd name="connsiteY12" fmla="*/ 0 h 581016"/>
                <a:gd name="connsiteX0" fmla="*/ 102687 w 421725"/>
                <a:gd name="connsiteY0" fmla="*/ 0 h 581016"/>
                <a:gd name="connsiteX1" fmla="*/ 336640 w 421725"/>
                <a:gd name="connsiteY1" fmla="*/ 0 h 581016"/>
                <a:gd name="connsiteX2" fmla="*/ 421725 w 421725"/>
                <a:gd name="connsiteY2" fmla="*/ 290508 h 581016"/>
                <a:gd name="connsiteX3" fmla="*/ 421725 w 421725"/>
                <a:gd name="connsiteY3" fmla="*/ 581016 h 581016"/>
                <a:gd name="connsiteX4" fmla="*/ 332940 w 421725"/>
                <a:gd name="connsiteY4" fmla="*/ 581016 h 581016"/>
                <a:gd name="connsiteX5" fmla="*/ 326775 w 421725"/>
                <a:gd name="connsiteY5" fmla="*/ 306717 h 581016"/>
                <a:gd name="connsiteX6" fmla="*/ 241689 w 421725"/>
                <a:gd name="connsiteY6" fmla="*/ 118448 h 581016"/>
                <a:gd name="connsiteX7" fmla="*/ 128985 w 421725"/>
                <a:gd name="connsiteY7" fmla="*/ 276793 h 581016"/>
                <a:gd name="connsiteX8" fmla="*/ 87659 w 421725"/>
                <a:gd name="connsiteY8" fmla="*/ 581016 h 581016"/>
                <a:gd name="connsiteX9" fmla="*/ 0 w 421725"/>
                <a:gd name="connsiteY9" fmla="*/ 581016 h 581016"/>
                <a:gd name="connsiteX10" fmla="*/ 26298 w 421725"/>
                <a:gd name="connsiteY10" fmla="*/ 250610 h 581016"/>
                <a:gd name="connsiteX11" fmla="*/ 102687 w 421725"/>
                <a:gd name="connsiteY11" fmla="*/ 0 h 58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1725" h="581016">
                  <a:moveTo>
                    <a:pt x="102687" y="0"/>
                  </a:moveTo>
                  <a:lnTo>
                    <a:pt x="336640" y="0"/>
                  </a:lnTo>
                  <a:lnTo>
                    <a:pt x="421725" y="290508"/>
                  </a:lnTo>
                  <a:lnTo>
                    <a:pt x="421725" y="581016"/>
                  </a:lnTo>
                  <a:lnTo>
                    <a:pt x="332940" y="581016"/>
                  </a:lnTo>
                  <a:lnTo>
                    <a:pt x="326775" y="306717"/>
                  </a:lnTo>
                  <a:lnTo>
                    <a:pt x="241689" y="118448"/>
                  </a:lnTo>
                  <a:lnTo>
                    <a:pt x="128985" y="276793"/>
                  </a:lnTo>
                  <a:lnTo>
                    <a:pt x="87659" y="581016"/>
                  </a:lnTo>
                  <a:lnTo>
                    <a:pt x="0" y="581016"/>
                  </a:lnTo>
                  <a:lnTo>
                    <a:pt x="26298" y="250610"/>
                  </a:lnTo>
                  <a:lnTo>
                    <a:pt x="102687" y="0"/>
                  </a:lnTo>
                  <a:close/>
                </a:path>
              </a:pathLst>
            </a:custGeom>
            <a:solidFill>
              <a:srgbClr val="D0D1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grpSp>
      <p:sp>
        <p:nvSpPr>
          <p:cNvPr id="36" name="Freeform 48">
            <a:extLst>
              <a:ext uri="{FF2B5EF4-FFF2-40B4-BE49-F238E27FC236}">
                <a16:creationId xmlns:a16="http://schemas.microsoft.com/office/drawing/2014/main" id="{2A5C5FAB-8F0A-0749-9526-04E99DA5096A}"/>
              </a:ext>
            </a:extLst>
          </p:cNvPr>
          <p:cNvSpPr>
            <a:spLocks noChangeArrowheads="1"/>
          </p:cNvSpPr>
          <p:nvPr/>
        </p:nvSpPr>
        <p:spPr bwMode="auto">
          <a:xfrm>
            <a:off x="12943886" y="4324763"/>
            <a:ext cx="3718720" cy="3718795"/>
          </a:xfrm>
          <a:custGeom>
            <a:avLst/>
            <a:gdLst>
              <a:gd name="T0" fmla="*/ 1949313 w 2984"/>
              <a:gd name="T1" fmla="*/ 974330 h 2984"/>
              <a:gd name="T2" fmla="*/ 1949313 w 2984"/>
              <a:gd name="T3" fmla="*/ 974330 h 2984"/>
              <a:gd name="T4" fmla="*/ 974330 w 2984"/>
              <a:gd name="T5" fmla="*/ 1949313 h 2984"/>
              <a:gd name="T6" fmla="*/ 974330 w 2984"/>
              <a:gd name="T7" fmla="*/ 1949313 h 2984"/>
              <a:gd name="T8" fmla="*/ 0 w 2984"/>
              <a:gd name="T9" fmla="*/ 974330 h 2984"/>
              <a:gd name="T10" fmla="*/ 0 w 2984"/>
              <a:gd name="T11" fmla="*/ 974330 h 2984"/>
              <a:gd name="T12" fmla="*/ 974330 w 2984"/>
              <a:gd name="T13" fmla="*/ 0 h 2984"/>
              <a:gd name="T14" fmla="*/ 974330 w 2984"/>
              <a:gd name="T15" fmla="*/ 0 h 2984"/>
              <a:gd name="T16" fmla="*/ 1949313 w 2984"/>
              <a:gd name="T17" fmla="*/ 974330 h 29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84" h="2984">
                <a:moveTo>
                  <a:pt x="2983" y="1491"/>
                </a:moveTo>
                <a:lnTo>
                  <a:pt x="2983" y="1491"/>
                </a:lnTo>
                <a:cubicBezTo>
                  <a:pt x="2983" y="2315"/>
                  <a:pt x="2315" y="2983"/>
                  <a:pt x="1491" y="2983"/>
                </a:cubicBezTo>
                <a:cubicBezTo>
                  <a:pt x="667" y="2983"/>
                  <a:pt x="0" y="2315"/>
                  <a:pt x="0" y="1491"/>
                </a:cubicBezTo>
                <a:cubicBezTo>
                  <a:pt x="0" y="668"/>
                  <a:pt x="667" y="0"/>
                  <a:pt x="1491" y="0"/>
                </a:cubicBezTo>
                <a:cubicBezTo>
                  <a:pt x="2315" y="0"/>
                  <a:pt x="2983" y="668"/>
                  <a:pt x="2983" y="1491"/>
                </a:cubicBezTo>
              </a:path>
            </a:pathLst>
          </a:custGeom>
          <a:solidFill>
            <a:schemeClr val="accent3"/>
          </a:solidFill>
          <a:ln>
            <a:noFill/>
          </a:ln>
          <a:effectLst/>
        </p:spPr>
        <p:txBody>
          <a:bodyPr wrap="none" anchor="ctr"/>
          <a:lstStyle/>
          <a:p>
            <a:endParaRPr lang="en-US" sz="3599" dirty="0">
              <a:latin typeface="Poppins" pitchFamily="2" charset="77"/>
            </a:endParaRPr>
          </a:p>
        </p:txBody>
      </p:sp>
      <p:grpSp>
        <p:nvGrpSpPr>
          <p:cNvPr id="4" name="Group 3">
            <a:extLst>
              <a:ext uri="{FF2B5EF4-FFF2-40B4-BE49-F238E27FC236}">
                <a16:creationId xmlns:a16="http://schemas.microsoft.com/office/drawing/2014/main" id="{373FF843-85DA-D0C2-ADB9-C309A9C4887B}"/>
              </a:ext>
            </a:extLst>
          </p:cNvPr>
          <p:cNvGrpSpPr/>
          <p:nvPr/>
        </p:nvGrpSpPr>
        <p:grpSpPr>
          <a:xfrm>
            <a:off x="13427267" y="4736744"/>
            <a:ext cx="2883790" cy="2257637"/>
            <a:chOff x="13427267" y="4736744"/>
            <a:chExt cx="2883790" cy="2257637"/>
          </a:xfrm>
        </p:grpSpPr>
        <p:sp>
          <p:nvSpPr>
            <p:cNvPr id="37" name="Freeform 49">
              <a:extLst>
                <a:ext uri="{FF2B5EF4-FFF2-40B4-BE49-F238E27FC236}">
                  <a16:creationId xmlns:a16="http://schemas.microsoft.com/office/drawing/2014/main" id="{6D53191E-EE88-CA4C-8560-894AAA748E33}"/>
                </a:ext>
              </a:extLst>
            </p:cNvPr>
            <p:cNvSpPr>
              <a:spLocks noChangeArrowheads="1"/>
            </p:cNvSpPr>
            <p:nvPr/>
          </p:nvSpPr>
          <p:spPr bwMode="auto">
            <a:xfrm>
              <a:off x="14426979" y="4736744"/>
              <a:ext cx="1098586" cy="1680873"/>
            </a:xfrm>
            <a:custGeom>
              <a:avLst/>
              <a:gdLst>
                <a:gd name="T0" fmla="*/ 544129 w 884"/>
                <a:gd name="T1" fmla="*/ 534839 h 1348"/>
                <a:gd name="T2" fmla="*/ 544129 w 884"/>
                <a:gd name="T3" fmla="*/ 534839 h 1348"/>
                <a:gd name="T4" fmla="*/ 213742 w 884"/>
                <a:gd name="T5" fmla="*/ 823181 h 1348"/>
                <a:gd name="T6" fmla="*/ 213742 w 884"/>
                <a:gd name="T7" fmla="*/ 823181 h 1348"/>
                <a:gd name="T8" fmla="*/ 108174 w 884"/>
                <a:gd name="T9" fmla="*/ 435456 h 1348"/>
                <a:gd name="T10" fmla="*/ 108174 w 884"/>
                <a:gd name="T11" fmla="*/ 435456 h 1348"/>
                <a:gd name="T12" fmla="*/ 501772 w 884"/>
                <a:gd name="T13" fmla="*/ 32692 h 1348"/>
                <a:gd name="T14" fmla="*/ 501772 w 884"/>
                <a:gd name="T15" fmla="*/ 32692 h 1348"/>
                <a:gd name="T16" fmla="*/ 544129 w 884"/>
                <a:gd name="T17" fmla="*/ 534839 h 1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4" h="1348">
                  <a:moveTo>
                    <a:pt x="835" y="818"/>
                  </a:moveTo>
                  <a:lnTo>
                    <a:pt x="835" y="818"/>
                  </a:lnTo>
                  <a:cubicBezTo>
                    <a:pt x="786" y="1066"/>
                    <a:pt x="628" y="1347"/>
                    <a:pt x="328" y="1259"/>
                  </a:cubicBezTo>
                  <a:cubicBezTo>
                    <a:pt x="28" y="1172"/>
                    <a:pt x="0" y="793"/>
                    <a:pt x="166" y="666"/>
                  </a:cubicBezTo>
                  <a:cubicBezTo>
                    <a:pt x="551" y="371"/>
                    <a:pt x="723" y="99"/>
                    <a:pt x="770" y="50"/>
                  </a:cubicBezTo>
                  <a:cubicBezTo>
                    <a:pt x="818" y="0"/>
                    <a:pt x="883" y="571"/>
                    <a:pt x="835" y="818"/>
                  </a:cubicBezTo>
                </a:path>
              </a:pathLst>
            </a:custGeom>
            <a:solidFill>
              <a:srgbClr val="A1DF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38" name="Freeform 50">
              <a:extLst>
                <a:ext uri="{FF2B5EF4-FFF2-40B4-BE49-F238E27FC236}">
                  <a16:creationId xmlns:a16="http://schemas.microsoft.com/office/drawing/2014/main" id="{64967BF2-8C81-9643-B78A-F87C053CF726}"/>
                </a:ext>
              </a:extLst>
            </p:cNvPr>
            <p:cNvSpPr>
              <a:spLocks noChangeArrowheads="1"/>
            </p:cNvSpPr>
            <p:nvPr/>
          </p:nvSpPr>
          <p:spPr bwMode="auto">
            <a:xfrm>
              <a:off x="14833455" y="5000409"/>
              <a:ext cx="549293" cy="1164526"/>
            </a:xfrm>
            <a:custGeom>
              <a:avLst/>
              <a:gdLst>
                <a:gd name="T0" fmla="*/ 282152 w 441"/>
                <a:gd name="T1" fmla="*/ 183056 h 934"/>
                <a:gd name="T2" fmla="*/ 277580 w 441"/>
                <a:gd name="T3" fmla="*/ 184364 h 934"/>
                <a:gd name="T4" fmla="*/ 254067 w 441"/>
                <a:gd name="T5" fmla="*/ 214438 h 934"/>
                <a:gd name="T6" fmla="*/ 175692 w 441"/>
                <a:gd name="T7" fmla="*/ 251703 h 934"/>
                <a:gd name="T8" fmla="*/ 228595 w 441"/>
                <a:gd name="T9" fmla="*/ 138600 h 934"/>
                <a:gd name="T10" fmla="*/ 272355 w 441"/>
                <a:gd name="T11" fmla="*/ 4576 h 934"/>
                <a:gd name="T12" fmla="*/ 269742 w 441"/>
                <a:gd name="T13" fmla="*/ 654 h 934"/>
                <a:gd name="T14" fmla="*/ 266477 w 441"/>
                <a:gd name="T15" fmla="*/ 0 h 934"/>
                <a:gd name="T16" fmla="*/ 261905 w 441"/>
                <a:gd name="T17" fmla="*/ 2615 h 934"/>
                <a:gd name="T18" fmla="*/ 218798 w 441"/>
                <a:gd name="T19" fmla="*/ 135331 h 934"/>
                <a:gd name="T20" fmla="*/ 207042 w 441"/>
                <a:gd name="T21" fmla="*/ 163443 h 934"/>
                <a:gd name="T22" fmla="*/ 188754 w 441"/>
                <a:gd name="T23" fmla="*/ 73223 h 934"/>
                <a:gd name="T24" fmla="*/ 182223 w 441"/>
                <a:gd name="T25" fmla="*/ 68646 h 934"/>
                <a:gd name="T26" fmla="*/ 179611 w 441"/>
                <a:gd name="T27" fmla="*/ 69300 h 934"/>
                <a:gd name="T28" fmla="*/ 178957 w 441"/>
                <a:gd name="T29" fmla="*/ 71261 h 934"/>
                <a:gd name="T30" fmla="*/ 202470 w 441"/>
                <a:gd name="T31" fmla="*/ 173904 h 934"/>
                <a:gd name="T32" fmla="*/ 97969 w 441"/>
                <a:gd name="T33" fmla="*/ 339962 h 934"/>
                <a:gd name="T34" fmla="*/ 41147 w 441"/>
                <a:gd name="T35" fmla="*/ 428221 h 934"/>
                <a:gd name="T36" fmla="*/ 21553 w 441"/>
                <a:gd name="T37" fmla="*/ 305966 h 934"/>
                <a:gd name="T38" fmla="*/ 18941 w 441"/>
                <a:gd name="T39" fmla="*/ 302697 h 934"/>
                <a:gd name="T40" fmla="*/ 15675 w 441"/>
                <a:gd name="T41" fmla="*/ 301389 h 934"/>
                <a:gd name="T42" fmla="*/ 11756 w 441"/>
                <a:gd name="T43" fmla="*/ 304658 h 934"/>
                <a:gd name="T44" fmla="*/ 37881 w 441"/>
                <a:gd name="T45" fmla="*/ 439989 h 934"/>
                <a:gd name="T46" fmla="*/ 25472 w 441"/>
                <a:gd name="T47" fmla="*/ 511904 h 934"/>
                <a:gd name="T48" fmla="*/ 32656 w 441"/>
                <a:gd name="T49" fmla="*/ 607355 h 934"/>
                <a:gd name="T50" fmla="*/ 35922 w 441"/>
                <a:gd name="T51" fmla="*/ 609970 h 934"/>
                <a:gd name="T52" fmla="*/ 40494 w 441"/>
                <a:gd name="T53" fmla="*/ 608663 h 934"/>
                <a:gd name="T54" fmla="*/ 42453 w 441"/>
                <a:gd name="T55" fmla="*/ 604740 h 934"/>
                <a:gd name="T56" fmla="*/ 104501 w 441"/>
                <a:gd name="T57" fmla="*/ 347807 h 934"/>
                <a:gd name="T58" fmla="*/ 169160 w 441"/>
                <a:gd name="T59" fmla="*/ 262817 h 934"/>
                <a:gd name="T60" fmla="*/ 287377 w 441"/>
                <a:gd name="T61" fmla="*/ 188287 h 934"/>
                <a:gd name="T62" fmla="*/ 287377 w 441"/>
                <a:gd name="T63" fmla="*/ 186325 h 934"/>
                <a:gd name="T64" fmla="*/ 284764 w 441"/>
                <a:gd name="T65" fmla="*/ 183710 h 9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1" h="934">
                  <a:moveTo>
                    <a:pt x="436" y="281"/>
                  </a:moveTo>
                  <a:lnTo>
                    <a:pt x="432" y="280"/>
                  </a:lnTo>
                  <a:cubicBezTo>
                    <a:pt x="429" y="278"/>
                    <a:pt x="426" y="280"/>
                    <a:pt x="425" y="282"/>
                  </a:cubicBezTo>
                  <a:cubicBezTo>
                    <a:pt x="424" y="283"/>
                    <a:pt x="415" y="305"/>
                    <a:pt x="389" y="328"/>
                  </a:cubicBezTo>
                  <a:cubicBezTo>
                    <a:pt x="367" y="349"/>
                    <a:pt x="330" y="374"/>
                    <a:pt x="269" y="385"/>
                  </a:cubicBezTo>
                  <a:cubicBezTo>
                    <a:pt x="298" y="335"/>
                    <a:pt x="325" y="276"/>
                    <a:pt x="350" y="212"/>
                  </a:cubicBezTo>
                  <a:cubicBezTo>
                    <a:pt x="393" y="103"/>
                    <a:pt x="416" y="9"/>
                    <a:pt x="417" y="7"/>
                  </a:cubicBezTo>
                  <a:cubicBezTo>
                    <a:pt x="417" y="5"/>
                    <a:pt x="416" y="2"/>
                    <a:pt x="413" y="1"/>
                  </a:cubicBezTo>
                  <a:lnTo>
                    <a:pt x="408" y="0"/>
                  </a:lnTo>
                  <a:cubicBezTo>
                    <a:pt x="405" y="0"/>
                    <a:pt x="402" y="1"/>
                    <a:pt x="401" y="4"/>
                  </a:cubicBezTo>
                  <a:cubicBezTo>
                    <a:pt x="401" y="5"/>
                    <a:pt x="378" y="97"/>
                    <a:pt x="335" y="207"/>
                  </a:cubicBezTo>
                  <a:cubicBezTo>
                    <a:pt x="330" y="221"/>
                    <a:pt x="323" y="236"/>
                    <a:pt x="317" y="250"/>
                  </a:cubicBezTo>
                  <a:cubicBezTo>
                    <a:pt x="273" y="201"/>
                    <a:pt x="289" y="113"/>
                    <a:pt x="289" y="112"/>
                  </a:cubicBezTo>
                  <a:cubicBezTo>
                    <a:pt x="290" y="110"/>
                    <a:pt x="288" y="107"/>
                    <a:pt x="285" y="107"/>
                  </a:cubicBezTo>
                  <a:lnTo>
                    <a:pt x="279" y="105"/>
                  </a:lnTo>
                  <a:cubicBezTo>
                    <a:pt x="278" y="105"/>
                    <a:pt x="277" y="105"/>
                    <a:pt x="275" y="106"/>
                  </a:cubicBezTo>
                  <a:cubicBezTo>
                    <a:pt x="274" y="107"/>
                    <a:pt x="274" y="108"/>
                    <a:pt x="274" y="109"/>
                  </a:cubicBezTo>
                  <a:cubicBezTo>
                    <a:pt x="273" y="113"/>
                    <a:pt x="255" y="212"/>
                    <a:pt x="310" y="266"/>
                  </a:cubicBezTo>
                  <a:cubicBezTo>
                    <a:pt x="259" y="382"/>
                    <a:pt x="205" y="468"/>
                    <a:pt x="150" y="520"/>
                  </a:cubicBezTo>
                  <a:cubicBezTo>
                    <a:pt x="112" y="557"/>
                    <a:pt x="82" y="602"/>
                    <a:pt x="63" y="655"/>
                  </a:cubicBezTo>
                  <a:cubicBezTo>
                    <a:pt x="18" y="593"/>
                    <a:pt x="33" y="469"/>
                    <a:pt x="33" y="468"/>
                  </a:cubicBezTo>
                  <a:cubicBezTo>
                    <a:pt x="34" y="465"/>
                    <a:pt x="32" y="463"/>
                    <a:pt x="29" y="463"/>
                  </a:cubicBezTo>
                  <a:lnTo>
                    <a:pt x="24" y="461"/>
                  </a:lnTo>
                  <a:cubicBezTo>
                    <a:pt x="21" y="461"/>
                    <a:pt x="18" y="463"/>
                    <a:pt x="18" y="466"/>
                  </a:cubicBezTo>
                  <a:cubicBezTo>
                    <a:pt x="17" y="472"/>
                    <a:pt x="0" y="609"/>
                    <a:pt x="58" y="673"/>
                  </a:cubicBezTo>
                  <a:cubicBezTo>
                    <a:pt x="48" y="707"/>
                    <a:pt x="41" y="745"/>
                    <a:pt x="39" y="783"/>
                  </a:cubicBezTo>
                  <a:cubicBezTo>
                    <a:pt x="34" y="865"/>
                    <a:pt x="49" y="928"/>
                    <a:pt x="50" y="929"/>
                  </a:cubicBezTo>
                  <a:cubicBezTo>
                    <a:pt x="50" y="931"/>
                    <a:pt x="52" y="933"/>
                    <a:pt x="55" y="933"/>
                  </a:cubicBezTo>
                  <a:cubicBezTo>
                    <a:pt x="55" y="933"/>
                    <a:pt x="55" y="933"/>
                    <a:pt x="56" y="932"/>
                  </a:cubicBezTo>
                  <a:lnTo>
                    <a:pt x="62" y="931"/>
                  </a:lnTo>
                  <a:cubicBezTo>
                    <a:pt x="64" y="930"/>
                    <a:pt x="66" y="928"/>
                    <a:pt x="65" y="925"/>
                  </a:cubicBezTo>
                  <a:cubicBezTo>
                    <a:pt x="65" y="923"/>
                    <a:pt x="6" y="677"/>
                    <a:pt x="160" y="532"/>
                  </a:cubicBezTo>
                  <a:cubicBezTo>
                    <a:pt x="194" y="500"/>
                    <a:pt x="227" y="457"/>
                    <a:pt x="259" y="402"/>
                  </a:cubicBezTo>
                  <a:cubicBezTo>
                    <a:pt x="397" y="385"/>
                    <a:pt x="439" y="289"/>
                    <a:pt x="440" y="288"/>
                  </a:cubicBezTo>
                  <a:cubicBezTo>
                    <a:pt x="440" y="287"/>
                    <a:pt x="440" y="286"/>
                    <a:pt x="440" y="285"/>
                  </a:cubicBezTo>
                  <a:cubicBezTo>
                    <a:pt x="439" y="283"/>
                    <a:pt x="438" y="282"/>
                    <a:pt x="436" y="28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39" name="Freeform 51">
              <a:extLst>
                <a:ext uri="{FF2B5EF4-FFF2-40B4-BE49-F238E27FC236}">
                  <a16:creationId xmlns:a16="http://schemas.microsoft.com/office/drawing/2014/main" id="{8612C6B0-283C-8C41-802B-270A5F14CA04}"/>
                </a:ext>
              </a:extLst>
            </p:cNvPr>
            <p:cNvSpPr>
              <a:spLocks noChangeArrowheads="1"/>
            </p:cNvSpPr>
            <p:nvPr/>
          </p:nvSpPr>
          <p:spPr bwMode="auto">
            <a:xfrm>
              <a:off x="15036696" y="5159704"/>
              <a:ext cx="1274361" cy="1719326"/>
            </a:xfrm>
            <a:custGeom>
              <a:avLst/>
              <a:gdLst>
                <a:gd name="T0" fmla="*/ 596237 w 1021"/>
                <a:gd name="T1" fmla="*/ 657384 h 1381"/>
                <a:gd name="T2" fmla="*/ 596237 w 1021"/>
                <a:gd name="T3" fmla="*/ 657384 h 1381"/>
                <a:gd name="T4" fmla="*/ 212053 w 1021"/>
                <a:gd name="T5" fmla="*/ 851269 h 1381"/>
                <a:gd name="T6" fmla="*/ 212053 w 1021"/>
                <a:gd name="T7" fmla="*/ 851269 h 1381"/>
                <a:gd name="T8" fmla="*/ 59558 w 1021"/>
                <a:gd name="T9" fmla="*/ 481777 h 1381"/>
                <a:gd name="T10" fmla="*/ 59558 w 1021"/>
                <a:gd name="T11" fmla="*/ 481777 h 1381"/>
                <a:gd name="T12" fmla="*/ 384838 w 1021"/>
                <a:gd name="T13" fmla="*/ 248069 h 1381"/>
                <a:gd name="T14" fmla="*/ 384838 w 1021"/>
                <a:gd name="T15" fmla="*/ 248069 h 1381"/>
                <a:gd name="T16" fmla="*/ 584456 w 1021"/>
                <a:gd name="T17" fmla="*/ 6528 h 1381"/>
                <a:gd name="T18" fmla="*/ 584456 w 1021"/>
                <a:gd name="T19" fmla="*/ 6528 h 1381"/>
                <a:gd name="T20" fmla="*/ 596237 w 1021"/>
                <a:gd name="T21" fmla="*/ 657384 h 13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1" h="1381">
                  <a:moveTo>
                    <a:pt x="911" y="1007"/>
                  </a:moveTo>
                  <a:lnTo>
                    <a:pt x="911" y="1007"/>
                  </a:lnTo>
                  <a:cubicBezTo>
                    <a:pt x="801" y="1293"/>
                    <a:pt x="514" y="1380"/>
                    <a:pt x="324" y="1304"/>
                  </a:cubicBezTo>
                  <a:cubicBezTo>
                    <a:pt x="110" y="1218"/>
                    <a:pt x="0" y="920"/>
                    <a:pt x="91" y="738"/>
                  </a:cubicBezTo>
                  <a:cubicBezTo>
                    <a:pt x="222" y="476"/>
                    <a:pt x="499" y="458"/>
                    <a:pt x="588" y="380"/>
                  </a:cubicBezTo>
                  <a:cubicBezTo>
                    <a:pt x="755" y="235"/>
                    <a:pt x="867" y="0"/>
                    <a:pt x="893" y="10"/>
                  </a:cubicBezTo>
                  <a:cubicBezTo>
                    <a:pt x="932" y="27"/>
                    <a:pt x="1020" y="723"/>
                    <a:pt x="911" y="1007"/>
                  </a:cubicBezTo>
                </a:path>
              </a:pathLst>
            </a:custGeom>
            <a:solidFill>
              <a:srgbClr val="4376B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40" name="Freeform 52">
              <a:extLst>
                <a:ext uri="{FF2B5EF4-FFF2-40B4-BE49-F238E27FC236}">
                  <a16:creationId xmlns:a16="http://schemas.microsoft.com/office/drawing/2014/main" id="{F6AF9B49-40A2-584F-A43F-64539056B65C}"/>
                </a:ext>
              </a:extLst>
            </p:cNvPr>
            <p:cNvSpPr>
              <a:spLocks noChangeArrowheads="1"/>
            </p:cNvSpPr>
            <p:nvPr/>
          </p:nvSpPr>
          <p:spPr bwMode="auto">
            <a:xfrm>
              <a:off x="15454161" y="5456332"/>
              <a:ext cx="730558" cy="1224950"/>
            </a:xfrm>
            <a:custGeom>
              <a:avLst/>
              <a:gdLst>
                <a:gd name="T0" fmla="*/ 376542 w 586"/>
                <a:gd name="T1" fmla="*/ 108357 h 984"/>
                <a:gd name="T2" fmla="*/ 371966 w 586"/>
                <a:gd name="T3" fmla="*/ 109662 h 984"/>
                <a:gd name="T4" fmla="*/ 272601 w 586"/>
                <a:gd name="T5" fmla="*/ 198437 h 984"/>
                <a:gd name="T6" fmla="*/ 337319 w 586"/>
                <a:gd name="T7" fmla="*/ 3917 h 984"/>
                <a:gd name="T8" fmla="*/ 336665 w 586"/>
                <a:gd name="T9" fmla="*/ 1306 h 984"/>
                <a:gd name="T10" fmla="*/ 334704 w 586"/>
                <a:gd name="T11" fmla="*/ 653 h 984"/>
                <a:gd name="T12" fmla="*/ 330128 w 586"/>
                <a:gd name="T13" fmla="*/ 0 h 984"/>
                <a:gd name="T14" fmla="*/ 328167 w 586"/>
                <a:gd name="T15" fmla="*/ 653 h 984"/>
                <a:gd name="T16" fmla="*/ 326859 w 586"/>
                <a:gd name="T17" fmla="*/ 3264 h 984"/>
                <a:gd name="T18" fmla="*/ 143818 w 586"/>
                <a:gd name="T19" fmla="*/ 345959 h 984"/>
                <a:gd name="T20" fmla="*/ 141203 w 586"/>
                <a:gd name="T21" fmla="*/ 177549 h 984"/>
                <a:gd name="T22" fmla="*/ 135320 w 586"/>
                <a:gd name="T23" fmla="*/ 172327 h 984"/>
                <a:gd name="T24" fmla="*/ 133359 w 586"/>
                <a:gd name="T25" fmla="*/ 172327 h 984"/>
                <a:gd name="T26" fmla="*/ 130744 w 586"/>
                <a:gd name="T27" fmla="*/ 174285 h 984"/>
                <a:gd name="T28" fmla="*/ 135320 w 586"/>
                <a:gd name="T29" fmla="*/ 351833 h 984"/>
                <a:gd name="T30" fmla="*/ 123553 w 586"/>
                <a:gd name="T31" fmla="*/ 361625 h 984"/>
                <a:gd name="T32" fmla="*/ 3922 w 586"/>
                <a:gd name="T33" fmla="*/ 638391 h 984"/>
                <a:gd name="T34" fmla="*/ 4576 w 586"/>
                <a:gd name="T35" fmla="*/ 641002 h 984"/>
                <a:gd name="T36" fmla="*/ 7191 w 586"/>
                <a:gd name="T37" fmla="*/ 641655 h 984"/>
                <a:gd name="T38" fmla="*/ 11113 w 586"/>
                <a:gd name="T39" fmla="*/ 641655 h 984"/>
                <a:gd name="T40" fmla="*/ 14382 w 586"/>
                <a:gd name="T41" fmla="*/ 637739 h 984"/>
                <a:gd name="T42" fmla="*/ 38569 w 586"/>
                <a:gd name="T43" fmla="*/ 499355 h 984"/>
                <a:gd name="T44" fmla="*/ 42492 w 586"/>
                <a:gd name="T45" fmla="*/ 499355 h 984"/>
                <a:gd name="T46" fmla="*/ 300710 w 586"/>
                <a:gd name="T47" fmla="*/ 374680 h 984"/>
                <a:gd name="T48" fmla="*/ 298749 w 586"/>
                <a:gd name="T49" fmla="*/ 370110 h 984"/>
                <a:gd name="T50" fmla="*/ 295481 w 586"/>
                <a:gd name="T51" fmla="*/ 368805 h 984"/>
                <a:gd name="T52" fmla="*/ 291558 w 586"/>
                <a:gd name="T53" fmla="*/ 370110 h 984"/>
                <a:gd name="T54" fmla="*/ 42492 w 586"/>
                <a:gd name="T55" fmla="*/ 489564 h 984"/>
                <a:gd name="T56" fmla="*/ 129436 w 586"/>
                <a:gd name="T57" fmla="*/ 370110 h 984"/>
                <a:gd name="T58" fmla="*/ 266063 w 586"/>
                <a:gd name="T59" fmla="*/ 210839 h 984"/>
                <a:gd name="T60" fmla="*/ 381772 w 586"/>
                <a:gd name="T61" fmla="*/ 113579 h 984"/>
                <a:gd name="T62" fmla="*/ 379810 w 586"/>
                <a:gd name="T63" fmla="*/ 109662 h 9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6" h="984">
                  <a:moveTo>
                    <a:pt x="581" y="168"/>
                  </a:moveTo>
                  <a:lnTo>
                    <a:pt x="576" y="166"/>
                  </a:lnTo>
                  <a:cubicBezTo>
                    <a:pt x="573" y="165"/>
                    <a:pt x="570" y="166"/>
                    <a:pt x="569" y="168"/>
                  </a:cubicBezTo>
                  <a:cubicBezTo>
                    <a:pt x="568" y="169"/>
                    <a:pt x="525" y="267"/>
                    <a:pt x="417" y="304"/>
                  </a:cubicBezTo>
                  <a:cubicBezTo>
                    <a:pt x="499" y="148"/>
                    <a:pt x="516" y="7"/>
                    <a:pt x="516" y="6"/>
                  </a:cubicBezTo>
                  <a:cubicBezTo>
                    <a:pt x="516" y="5"/>
                    <a:pt x="515" y="4"/>
                    <a:pt x="515" y="2"/>
                  </a:cubicBezTo>
                  <a:cubicBezTo>
                    <a:pt x="514" y="1"/>
                    <a:pt x="513" y="1"/>
                    <a:pt x="512" y="1"/>
                  </a:cubicBezTo>
                  <a:lnTo>
                    <a:pt x="505" y="0"/>
                  </a:lnTo>
                  <a:cubicBezTo>
                    <a:pt x="504" y="0"/>
                    <a:pt x="503" y="0"/>
                    <a:pt x="502" y="1"/>
                  </a:cubicBezTo>
                  <a:cubicBezTo>
                    <a:pt x="501" y="2"/>
                    <a:pt x="500" y="3"/>
                    <a:pt x="500" y="5"/>
                  </a:cubicBezTo>
                  <a:cubicBezTo>
                    <a:pt x="500" y="7"/>
                    <a:pt x="462" y="322"/>
                    <a:pt x="220" y="530"/>
                  </a:cubicBezTo>
                  <a:cubicBezTo>
                    <a:pt x="169" y="409"/>
                    <a:pt x="215" y="273"/>
                    <a:pt x="216" y="272"/>
                  </a:cubicBezTo>
                  <a:cubicBezTo>
                    <a:pt x="216" y="269"/>
                    <a:pt x="215" y="266"/>
                    <a:pt x="213" y="265"/>
                  </a:cubicBezTo>
                  <a:lnTo>
                    <a:pt x="207" y="264"/>
                  </a:lnTo>
                  <a:cubicBezTo>
                    <a:pt x="206" y="263"/>
                    <a:pt x="205" y="263"/>
                    <a:pt x="204" y="264"/>
                  </a:cubicBezTo>
                  <a:cubicBezTo>
                    <a:pt x="202" y="264"/>
                    <a:pt x="201" y="265"/>
                    <a:pt x="200" y="267"/>
                  </a:cubicBezTo>
                  <a:cubicBezTo>
                    <a:pt x="200" y="268"/>
                    <a:pt x="151" y="413"/>
                    <a:pt x="207" y="539"/>
                  </a:cubicBezTo>
                  <a:cubicBezTo>
                    <a:pt x="201" y="544"/>
                    <a:pt x="195" y="549"/>
                    <a:pt x="189" y="554"/>
                  </a:cubicBezTo>
                  <a:cubicBezTo>
                    <a:pt x="0" y="697"/>
                    <a:pt x="6" y="976"/>
                    <a:pt x="6" y="978"/>
                  </a:cubicBezTo>
                  <a:cubicBezTo>
                    <a:pt x="6" y="979"/>
                    <a:pt x="6" y="981"/>
                    <a:pt x="7" y="982"/>
                  </a:cubicBezTo>
                  <a:cubicBezTo>
                    <a:pt x="9" y="982"/>
                    <a:pt x="10" y="983"/>
                    <a:pt x="11" y="983"/>
                  </a:cubicBezTo>
                  <a:lnTo>
                    <a:pt x="17" y="983"/>
                  </a:lnTo>
                  <a:cubicBezTo>
                    <a:pt x="19" y="983"/>
                    <a:pt x="22" y="981"/>
                    <a:pt x="22" y="977"/>
                  </a:cubicBezTo>
                  <a:cubicBezTo>
                    <a:pt x="22" y="977"/>
                    <a:pt x="19" y="876"/>
                    <a:pt x="59" y="765"/>
                  </a:cubicBezTo>
                  <a:cubicBezTo>
                    <a:pt x="61" y="765"/>
                    <a:pt x="63" y="765"/>
                    <a:pt x="65" y="765"/>
                  </a:cubicBezTo>
                  <a:cubicBezTo>
                    <a:pt x="364" y="765"/>
                    <a:pt x="458" y="576"/>
                    <a:pt x="460" y="574"/>
                  </a:cubicBezTo>
                  <a:cubicBezTo>
                    <a:pt x="461" y="572"/>
                    <a:pt x="460" y="568"/>
                    <a:pt x="457" y="567"/>
                  </a:cubicBezTo>
                  <a:lnTo>
                    <a:pt x="452" y="565"/>
                  </a:lnTo>
                  <a:cubicBezTo>
                    <a:pt x="450" y="563"/>
                    <a:pt x="447" y="565"/>
                    <a:pt x="446" y="567"/>
                  </a:cubicBezTo>
                  <a:cubicBezTo>
                    <a:pt x="445" y="569"/>
                    <a:pt x="352" y="750"/>
                    <a:pt x="65" y="750"/>
                  </a:cubicBezTo>
                  <a:cubicBezTo>
                    <a:pt x="96" y="672"/>
                    <a:pt x="141" y="610"/>
                    <a:pt x="198" y="567"/>
                  </a:cubicBezTo>
                  <a:cubicBezTo>
                    <a:pt x="281" y="504"/>
                    <a:pt x="351" y="422"/>
                    <a:pt x="407" y="323"/>
                  </a:cubicBezTo>
                  <a:cubicBezTo>
                    <a:pt x="534" y="289"/>
                    <a:pt x="583" y="176"/>
                    <a:pt x="584" y="174"/>
                  </a:cubicBezTo>
                  <a:cubicBezTo>
                    <a:pt x="585" y="172"/>
                    <a:pt x="584" y="169"/>
                    <a:pt x="581" y="16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41" name="Freeform 53">
              <a:extLst>
                <a:ext uri="{FF2B5EF4-FFF2-40B4-BE49-F238E27FC236}">
                  <a16:creationId xmlns:a16="http://schemas.microsoft.com/office/drawing/2014/main" id="{DDE25C1F-23D4-BF45-BF27-60D5A816F7BE}"/>
                </a:ext>
              </a:extLst>
            </p:cNvPr>
            <p:cNvSpPr>
              <a:spLocks noChangeArrowheads="1"/>
            </p:cNvSpPr>
            <p:nvPr/>
          </p:nvSpPr>
          <p:spPr bwMode="auto">
            <a:xfrm>
              <a:off x="13427267" y="5071817"/>
              <a:ext cx="1109573" cy="1779747"/>
            </a:xfrm>
            <a:custGeom>
              <a:avLst/>
              <a:gdLst>
                <a:gd name="T0" fmla="*/ 0 w 889"/>
                <a:gd name="T1" fmla="*/ 0 h 1428"/>
                <a:gd name="T2" fmla="*/ 0 w 889"/>
                <a:gd name="T3" fmla="*/ 0 h 1428"/>
                <a:gd name="T4" fmla="*/ 282075 w 889"/>
                <a:gd name="T5" fmla="*/ 127435 h 1428"/>
                <a:gd name="T6" fmla="*/ 282075 w 889"/>
                <a:gd name="T7" fmla="*/ 127435 h 1428"/>
                <a:gd name="T8" fmla="*/ 456163 w 889"/>
                <a:gd name="T9" fmla="*/ 759383 h 1428"/>
                <a:gd name="T10" fmla="*/ 456163 w 889"/>
                <a:gd name="T11" fmla="*/ 759383 h 1428"/>
                <a:gd name="T12" fmla="*/ 78536 w 889"/>
                <a:gd name="T13" fmla="*/ 428052 h 1428"/>
                <a:gd name="T14" fmla="*/ 78536 w 889"/>
                <a:gd name="T15" fmla="*/ 428052 h 1428"/>
                <a:gd name="T16" fmla="*/ 0 w 889"/>
                <a:gd name="T17" fmla="*/ 0 h 14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9" h="1428">
                  <a:moveTo>
                    <a:pt x="0" y="0"/>
                  </a:moveTo>
                  <a:lnTo>
                    <a:pt x="0" y="0"/>
                  </a:lnTo>
                  <a:cubicBezTo>
                    <a:pt x="0" y="0"/>
                    <a:pt x="208" y="69"/>
                    <a:pt x="431" y="195"/>
                  </a:cubicBezTo>
                  <a:cubicBezTo>
                    <a:pt x="831" y="422"/>
                    <a:pt x="888" y="896"/>
                    <a:pt x="697" y="1162"/>
                  </a:cubicBezTo>
                  <a:cubicBezTo>
                    <a:pt x="507" y="1427"/>
                    <a:pt x="120" y="1179"/>
                    <a:pt x="120" y="655"/>
                  </a:cubicBezTo>
                  <a:cubicBezTo>
                    <a:pt x="120" y="288"/>
                    <a:pt x="0" y="0"/>
                    <a:pt x="0" y="0"/>
                  </a:cubicBezTo>
                </a:path>
              </a:pathLst>
            </a:custGeom>
            <a:solidFill>
              <a:srgbClr val="4376B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42" name="Freeform 54">
              <a:extLst>
                <a:ext uri="{FF2B5EF4-FFF2-40B4-BE49-F238E27FC236}">
                  <a16:creationId xmlns:a16="http://schemas.microsoft.com/office/drawing/2014/main" id="{358A3577-3393-DB4E-8B3A-1F568F81A742}"/>
                </a:ext>
              </a:extLst>
            </p:cNvPr>
            <p:cNvSpPr>
              <a:spLocks noChangeArrowheads="1"/>
            </p:cNvSpPr>
            <p:nvPr/>
          </p:nvSpPr>
          <p:spPr bwMode="auto">
            <a:xfrm>
              <a:off x="13559095" y="5214636"/>
              <a:ext cx="747039" cy="1159035"/>
            </a:xfrm>
            <a:custGeom>
              <a:avLst/>
              <a:gdLst>
                <a:gd name="T0" fmla="*/ 389766 w 601"/>
                <a:gd name="T1" fmla="*/ 407124 h 930"/>
                <a:gd name="T2" fmla="*/ 385855 w 601"/>
                <a:gd name="T3" fmla="*/ 405163 h 930"/>
                <a:gd name="T4" fmla="*/ 332409 w 601"/>
                <a:gd name="T5" fmla="*/ 433917 h 930"/>
                <a:gd name="T6" fmla="*/ 280266 w 601"/>
                <a:gd name="T7" fmla="*/ 519524 h 930"/>
                <a:gd name="T8" fmla="*/ 270490 w 601"/>
                <a:gd name="T9" fmla="*/ 469205 h 930"/>
                <a:gd name="T10" fmla="*/ 270490 w 601"/>
                <a:gd name="T11" fmla="*/ 468552 h 930"/>
                <a:gd name="T12" fmla="*/ 186410 w 601"/>
                <a:gd name="T13" fmla="*/ 245058 h 930"/>
                <a:gd name="T14" fmla="*/ 186410 w 601"/>
                <a:gd name="T15" fmla="*/ 243751 h 930"/>
                <a:gd name="T16" fmla="*/ 213785 w 601"/>
                <a:gd name="T17" fmla="*/ 107826 h 930"/>
                <a:gd name="T18" fmla="*/ 214436 w 601"/>
                <a:gd name="T19" fmla="*/ 103251 h 930"/>
                <a:gd name="T20" fmla="*/ 212481 w 601"/>
                <a:gd name="T21" fmla="*/ 100637 h 930"/>
                <a:gd name="T22" fmla="*/ 207267 w 601"/>
                <a:gd name="T23" fmla="*/ 99330 h 930"/>
                <a:gd name="T24" fmla="*/ 183151 w 601"/>
                <a:gd name="T25" fmla="*/ 133312 h 930"/>
                <a:gd name="T26" fmla="*/ 172070 w 601"/>
                <a:gd name="T27" fmla="*/ 218265 h 930"/>
                <a:gd name="T28" fmla="*/ 138178 w 601"/>
                <a:gd name="T29" fmla="*/ 161412 h 930"/>
                <a:gd name="T30" fmla="*/ 136222 w 601"/>
                <a:gd name="T31" fmla="*/ 158144 h 930"/>
                <a:gd name="T32" fmla="*/ 8473 w 601"/>
                <a:gd name="T33" fmla="*/ 653 h 930"/>
                <a:gd name="T34" fmla="*/ 6518 w 601"/>
                <a:gd name="T35" fmla="*/ 0 h 930"/>
                <a:gd name="T36" fmla="*/ 3911 w 601"/>
                <a:gd name="T37" fmla="*/ 1307 h 930"/>
                <a:gd name="T38" fmla="*/ 1304 w 601"/>
                <a:gd name="T39" fmla="*/ 3921 h 930"/>
                <a:gd name="T40" fmla="*/ 1304 w 601"/>
                <a:gd name="T41" fmla="*/ 8495 h 930"/>
                <a:gd name="T42" fmla="*/ 114062 w 601"/>
                <a:gd name="T43" fmla="*/ 143768 h 930"/>
                <a:gd name="T44" fmla="*/ 34544 w 601"/>
                <a:gd name="T45" fmla="*/ 159451 h 930"/>
                <a:gd name="T46" fmla="*/ 37152 w 601"/>
                <a:gd name="T47" fmla="*/ 166640 h 930"/>
                <a:gd name="T48" fmla="*/ 41714 w 601"/>
                <a:gd name="T49" fmla="*/ 166640 h 930"/>
                <a:gd name="T50" fmla="*/ 128401 w 601"/>
                <a:gd name="T51" fmla="*/ 165333 h 930"/>
                <a:gd name="T52" fmla="*/ 253543 w 601"/>
                <a:gd name="T53" fmla="*/ 443066 h 930"/>
                <a:gd name="T54" fmla="*/ 78214 w 601"/>
                <a:gd name="T55" fmla="*/ 399282 h 930"/>
                <a:gd name="T56" fmla="*/ 76258 w 601"/>
                <a:gd name="T57" fmla="*/ 403203 h 930"/>
                <a:gd name="T58" fmla="*/ 77562 w 601"/>
                <a:gd name="T59" fmla="*/ 407124 h 930"/>
                <a:gd name="T60" fmla="*/ 82125 w 601"/>
                <a:gd name="T61" fmla="*/ 408431 h 930"/>
                <a:gd name="T62" fmla="*/ 260713 w 601"/>
                <a:gd name="T63" fmla="*/ 471819 h 930"/>
                <a:gd name="T64" fmla="*/ 279614 w 601"/>
                <a:gd name="T65" fmla="*/ 604478 h 930"/>
                <a:gd name="T66" fmla="*/ 280266 w 601"/>
                <a:gd name="T67" fmla="*/ 606438 h 930"/>
                <a:gd name="T68" fmla="*/ 282873 w 601"/>
                <a:gd name="T69" fmla="*/ 607092 h 930"/>
                <a:gd name="T70" fmla="*/ 286784 w 601"/>
                <a:gd name="T71" fmla="*/ 607092 h 930"/>
                <a:gd name="T72" fmla="*/ 289391 w 601"/>
                <a:gd name="T73" fmla="*/ 603824 h 930"/>
                <a:gd name="T74" fmla="*/ 284829 w 601"/>
                <a:gd name="T75" fmla="*/ 556119 h 930"/>
                <a:gd name="T76" fmla="*/ 285481 w 601"/>
                <a:gd name="T77" fmla="*/ 556119 h 930"/>
                <a:gd name="T78" fmla="*/ 387810 w 601"/>
                <a:gd name="T79" fmla="*/ 414966 h 930"/>
                <a:gd name="T80" fmla="*/ 390417 w 601"/>
                <a:gd name="T81" fmla="*/ 411045 h 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1" h="930">
                  <a:moveTo>
                    <a:pt x="598" y="623"/>
                  </a:moveTo>
                  <a:lnTo>
                    <a:pt x="598" y="623"/>
                  </a:lnTo>
                  <a:cubicBezTo>
                    <a:pt x="597" y="621"/>
                    <a:pt x="594" y="619"/>
                    <a:pt x="592" y="620"/>
                  </a:cubicBezTo>
                  <a:cubicBezTo>
                    <a:pt x="590" y="620"/>
                    <a:pt x="551" y="630"/>
                    <a:pt x="510" y="664"/>
                  </a:cubicBezTo>
                  <a:cubicBezTo>
                    <a:pt x="482" y="687"/>
                    <a:pt x="446" y="729"/>
                    <a:pt x="430" y="795"/>
                  </a:cubicBezTo>
                  <a:cubicBezTo>
                    <a:pt x="426" y="769"/>
                    <a:pt x="420" y="743"/>
                    <a:pt x="415" y="718"/>
                  </a:cubicBezTo>
                  <a:cubicBezTo>
                    <a:pt x="415" y="718"/>
                    <a:pt x="415" y="718"/>
                    <a:pt x="415" y="717"/>
                  </a:cubicBezTo>
                  <a:cubicBezTo>
                    <a:pt x="388" y="601"/>
                    <a:pt x="345" y="485"/>
                    <a:pt x="286" y="375"/>
                  </a:cubicBezTo>
                  <a:cubicBezTo>
                    <a:pt x="286" y="374"/>
                    <a:pt x="286" y="373"/>
                    <a:pt x="286" y="373"/>
                  </a:cubicBezTo>
                  <a:cubicBezTo>
                    <a:pt x="256" y="221"/>
                    <a:pt x="327" y="166"/>
                    <a:pt x="328" y="165"/>
                  </a:cubicBezTo>
                  <a:cubicBezTo>
                    <a:pt x="330" y="163"/>
                    <a:pt x="331" y="160"/>
                    <a:pt x="329" y="158"/>
                  </a:cubicBezTo>
                  <a:lnTo>
                    <a:pt x="326" y="154"/>
                  </a:lnTo>
                  <a:cubicBezTo>
                    <a:pt x="324" y="151"/>
                    <a:pt x="321" y="151"/>
                    <a:pt x="318" y="152"/>
                  </a:cubicBezTo>
                  <a:cubicBezTo>
                    <a:pt x="318" y="153"/>
                    <a:pt x="298" y="168"/>
                    <a:pt x="281" y="204"/>
                  </a:cubicBezTo>
                  <a:cubicBezTo>
                    <a:pt x="270" y="230"/>
                    <a:pt x="259" y="272"/>
                    <a:pt x="264" y="334"/>
                  </a:cubicBezTo>
                  <a:cubicBezTo>
                    <a:pt x="248" y="304"/>
                    <a:pt x="231" y="275"/>
                    <a:pt x="212" y="247"/>
                  </a:cubicBezTo>
                  <a:cubicBezTo>
                    <a:pt x="212" y="245"/>
                    <a:pt x="211" y="244"/>
                    <a:pt x="211" y="244"/>
                  </a:cubicBezTo>
                  <a:lnTo>
                    <a:pt x="209" y="242"/>
                  </a:lnTo>
                  <a:cubicBezTo>
                    <a:pt x="109" y="90"/>
                    <a:pt x="14" y="2"/>
                    <a:pt x="13" y="1"/>
                  </a:cubicBezTo>
                  <a:cubicBezTo>
                    <a:pt x="12" y="0"/>
                    <a:pt x="11" y="0"/>
                    <a:pt x="10" y="0"/>
                  </a:cubicBezTo>
                  <a:cubicBezTo>
                    <a:pt x="8" y="0"/>
                    <a:pt x="6" y="1"/>
                    <a:pt x="6" y="2"/>
                  </a:cubicBezTo>
                  <a:lnTo>
                    <a:pt x="2" y="6"/>
                  </a:lnTo>
                  <a:cubicBezTo>
                    <a:pt x="0" y="8"/>
                    <a:pt x="0" y="11"/>
                    <a:pt x="2" y="13"/>
                  </a:cubicBezTo>
                  <a:cubicBezTo>
                    <a:pt x="3" y="14"/>
                    <a:pt x="84" y="88"/>
                    <a:pt x="175" y="220"/>
                  </a:cubicBezTo>
                  <a:cubicBezTo>
                    <a:pt x="111" y="193"/>
                    <a:pt x="54" y="243"/>
                    <a:pt x="53" y="244"/>
                  </a:cubicBezTo>
                  <a:cubicBezTo>
                    <a:pt x="52" y="245"/>
                    <a:pt x="52" y="249"/>
                    <a:pt x="53" y="250"/>
                  </a:cubicBezTo>
                  <a:lnTo>
                    <a:pt x="57" y="255"/>
                  </a:lnTo>
                  <a:cubicBezTo>
                    <a:pt x="59" y="257"/>
                    <a:pt x="62" y="257"/>
                    <a:pt x="64" y="255"/>
                  </a:cubicBezTo>
                  <a:cubicBezTo>
                    <a:pt x="65" y="255"/>
                    <a:pt x="131" y="197"/>
                    <a:pt x="197" y="253"/>
                  </a:cubicBezTo>
                  <a:cubicBezTo>
                    <a:pt x="286" y="388"/>
                    <a:pt x="350" y="531"/>
                    <a:pt x="389" y="678"/>
                  </a:cubicBezTo>
                  <a:cubicBezTo>
                    <a:pt x="283" y="545"/>
                    <a:pt x="121" y="610"/>
                    <a:pt x="120" y="611"/>
                  </a:cubicBezTo>
                  <a:cubicBezTo>
                    <a:pt x="117" y="612"/>
                    <a:pt x="116" y="615"/>
                    <a:pt x="117" y="617"/>
                  </a:cubicBezTo>
                  <a:lnTo>
                    <a:pt x="119" y="623"/>
                  </a:lnTo>
                  <a:cubicBezTo>
                    <a:pt x="120" y="625"/>
                    <a:pt x="123" y="627"/>
                    <a:pt x="126" y="625"/>
                  </a:cubicBezTo>
                  <a:cubicBezTo>
                    <a:pt x="127" y="624"/>
                    <a:pt x="304" y="555"/>
                    <a:pt x="400" y="722"/>
                  </a:cubicBezTo>
                  <a:cubicBezTo>
                    <a:pt x="415" y="789"/>
                    <a:pt x="425" y="857"/>
                    <a:pt x="429" y="925"/>
                  </a:cubicBezTo>
                  <a:cubicBezTo>
                    <a:pt x="429" y="926"/>
                    <a:pt x="430" y="927"/>
                    <a:pt x="430" y="928"/>
                  </a:cubicBezTo>
                  <a:cubicBezTo>
                    <a:pt x="431" y="929"/>
                    <a:pt x="433" y="929"/>
                    <a:pt x="434" y="929"/>
                  </a:cubicBezTo>
                  <a:lnTo>
                    <a:pt x="440" y="929"/>
                  </a:lnTo>
                  <a:cubicBezTo>
                    <a:pt x="442" y="929"/>
                    <a:pt x="445" y="926"/>
                    <a:pt x="444" y="924"/>
                  </a:cubicBezTo>
                  <a:cubicBezTo>
                    <a:pt x="443" y="902"/>
                    <a:pt x="441" y="879"/>
                    <a:pt x="437" y="851"/>
                  </a:cubicBezTo>
                  <a:cubicBezTo>
                    <a:pt x="438" y="851"/>
                    <a:pt x="438" y="851"/>
                    <a:pt x="438" y="851"/>
                  </a:cubicBezTo>
                  <a:cubicBezTo>
                    <a:pt x="447" y="675"/>
                    <a:pt x="594" y="635"/>
                    <a:pt x="595" y="635"/>
                  </a:cubicBezTo>
                  <a:cubicBezTo>
                    <a:pt x="598" y="634"/>
                    <a:pt x="600" y="632"/>
                    <a:pt x="599" y="629"/>
                  </a:cubicBezTo>
                  <a:lnTo>
                    <a:pt x="598" y="62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43" name="Freeform 55">
              <a:extLst>
                <a:ext uri="{FF2B5EF4-FFF2-40B4-BE49-F238E27FC236}">
                  <a16:creationId xmlns:a16="http://schemas.microsoft.com/office/drawing/2014/main" id="{3FC6D2F3-8063-1649-A62D-B1E5F351276D}"/>
                </a:ext>
              </a:extLst>
            </p:cNvPr>
            <p:cNvSpPr>
              <a:spLocks noChangeArrowheads="1"/>
            </p:cNvSpPr>
            <p:nvPr/>
          </p:nvSpPr>
          <p:spPr bwMode="auto">
            <a:xfrm>
              <a:off x="14586275" y="5093789"/>
              <a:ext cx="483379" cy="291133"/>
            </a:xfrm>
            <a:custGeom>
              <a:avLst/>
              <a:gdLst>
                <a:gd name="T0" fmla="*/ 51475 w 389"/>
                <a:gd name="T1" fmla="*/ 0 h 232"/>
                <a:gd name="T2" fmla="*/ 51475 w 389"/>
                <a:gd name="T3" fmla="*/ 0 h 232"/>
                <a:gd name="T4" fmla="*/ 0 w 389"/>
                <a:gd name="T5" fmla="*/ 90147 h 232"/>
                <a:gd name="T6" fmla="*/ 0 w 389"/>
                <a:gd name="T7" fmla="*/ 90147 h 232"/>
                <a:gd name="T8" fmla="*/ 127711 w 389"/>
                <a:gd name="T9" fmla="*/ 151999 h 232"/>
                <a:gd name="T10" fmla="*/ 127711 w 389"/>
                <a:gd name="T11" fmla="*/ 151999 h 232"/>
                <a:gd name="T12" fmla="*/ 252815 w 389"/>
                <a:gd name="T13" fmla="*/ 86199 h 232"/>
                <a:gd name="T14" fmla="*/ 252815 w 389"/>
                <a:gd name="T15" fmla="*/ 86199 h 232"/>
                <a:gd name="T16" fmla="*/ 207204 w 389"/>
                <a:gd name="T17" fmla="*/ 0 h 232"/>
                <a:gd name="T18" fmla="*/ 51475 w 389"/>
                <a:gd name="T19" fmla="*/ 0 h 2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9" h="232">
                  <a:moveTo>
                    <a:pt x="79" y="0"/>
                  </a:moveTo>
                  <a:lnTo>
                    <a:pt x="79" y="0"/>
                  </a:lnTo>
                  <a:cubicBezTo>
                    <a:pt x="79" y="0"/>
                    <a:pt x="74" y="109"/>
                    <a:pt x="0" y="137"/>
                  </a:cubicBezTo>
                  <a:cubicBezTo>
                    <a:pt x="0" y="137"/>
                    <a:pt x="72" y="231"/>
                    <a:pt x="196" y="231"/>
                  </a:cubicBezTo>
                  <a:cubicBezTo>
                    <a:pt x="320" y="231"/>
                    <a:pt x="388" y="131"/>
                    <a:pt x="388" y="131"/>
                  </a:cubicBezTo>
                  <a:cubicBezTo>
                    <a:pt x="388" y="131"/>
                    <a:pt x="312" y="86"/>
                    <a:pt x="318" y="0"/>
                  </a:cubicBezTo>
                  <a:lnTo>
                    <a:pt x="79" y="0"/>
                  </a:ln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44" name="Freeform 43">
              <a:extLst>
                <a:ext uri="{FF2B5EF4-FFF2-40B4-BE49-F238E27FC236}">
                  <a16:creationId xmlns:a16="http://schemas.microsoft.com/office/drawing/2014/main" id="{A9AF4DF6-8A7C-1548-9837-3CAB1F54F635}"/>
                </a:ext>
              </a:extLst>
            </p:cNvPr>
            <p:cNvSpPr>
              <a:spLocks noChangeArrowheads="1"/>
            </p:cNvSpPr>
            <p:nvPr/>
          </p:nvSpPr>
          <p:spPr bwMode="auto">
            <a:xfrm>
              <a:off x="14602753" y="5225624"/>
              <a:ext cx="641413" cy="570029"/>
            </a:xfrm>
            <a:custGeom>
              <a:avLst/>
              <a:gdLst>
                <a:gd name="connsiteX0" fmla="*/ 124908 w 641413"/>
                <a:gd name="connsiteY0" fmla="*/ 0 h 570029"/>
                <a:gd name="connsiteX1" fmla="*/ 228582 w 641413"/>
                <a:gd name="connsiteY1" fmla="*/ 93550 h 570029"/>
                <a:gd name="connsiteX2" fmla="*/ 332256 w 641413"/>
                <a:gd name="connsiteY2" fmla="*/ 0 h 570029"/>
                <a:gd name="connsiteX3" fmla="*/ 454666 w 641413"/>
                <a:gd name="connsiteY3" fmla="*/ 66109 h 570029"/>
                <a:gd name="connsiteX4" fmla="*/ 454666 w 641413"/>
                <a:gd name="connsiteY4" fmla="*/ 111596 h 570029"/>
                <a:gd name="connsiteX5" fmla="*/ 455916 w 641413"/>
                <a:gd name="connsiteY5" fmla="*/ 111596 h 570029"/>
                <a:gd name="connsiteX6" fmla="*/ 455916 w 641413"/>
                <a:gd name="connsiteY6" fmla="*/ 65915 h 570029"/>
                <a:gd name="connsiteX7" fmla="*/ 641413 w 641413"/>
                <a:gd name="connsiteY7" fmla="*/ 570028 h 570029"/>
                <a:gd name="connsiteX8" fmla="*/ 455916 w 641413"/>
                <a:gd name="connsiteY8" fmla="*/ 570028 h 570029"/>
                <a:gd name="connsiteX9" fmla="*/ 455916 w 641413"/>
                <a:gd name="connsiteY9" fmla="*/ 457655 h 570029"/>
                <a:gd name="connsiteX10" fmla="*/ 454666 w 641413"/>
                <a:gd name="connsiteY10" fmla="*/ 457655 h 570029"/>
                <a:gd name="connsiteX11" fmla="*/ 454666 w 641413"/>
                <a:gd name="connsiteY11" fmla="*/ 570029 h 570029"/>
                <a:gd name="connsiteX12" fmla="*/ 0 w 641413"/>
                <a:gd name="connsiteY12" fmla="*/ 570029 h 570029"/>
                <a:gd name="connsiteX13" fmla="*/ 0 w 641413"/>
                <a:gd name="connsiteY13" fmla="*/ 66109 h 570029"/>
                <a:gd name="connsiteX0" fmla="*/ 124908 w 641413"/>
                <a:gd name="connsiteY0" fmla="*/ 0 h 570029"/>
                <a:gd name="connsiteX1" fmla="*/ 228582 w 641413"/>
                <a:gd name="connsiteY1" fmla="*/ 93550 h 570029"/>
                <a:gd name="connsiteX2" fmla="*/ 332256 w 641413"/>
                <a:gd name="connsiteY2" fmla="*/ 0 h 570029"/>
                <a:gd name="connsiteX3" fmla="*/ 454666 w 641413"/>
                <a:gd name="connsiteY3" fmla="*/ 66109 h 570029"/>
                <a:gd name="connsiteX4" fmla="*/ 454666 w 641413"/>
                <a:gd name="connsiteY4" fmla="*/ 111596 h 570029"/>
                <a:gd name="connsiteX5" fmla="*/ 455916 w 641413"/>
                <a:gd name="connsiteY5" fmla="*/ 65915 h 570029"/>
                <a:gd name="connsiteX6" fmla="*/ 641413 w 641413"/>
                <a:gd name="connsiteY6" fmla="*/ 570028 h 570029"/>
                <a:gd name="connsiteX7" fmla="*/ 455916 w 641413"/>
                <a:gd name="connsiteY7" fmla="*/ 570028 h 570029"/>
                <a:gd name="connsiteX8" fmla="*/ 455916 w 641413"/>
                <a:gd name="connsiteY8" fmla="*/ 457655 h 570029"/>
                <a:gd name="connsiteX9" fmla="*/ 454666 w 641413"/>
                <a:gd name="connsiteY9" fmla="*/ 457655 h 570029"/>
                <a:gd name="connsiteX10" fmla="*/ 454666 w 641413"/>
                <a:gd name="connsiteY10" fmla="*/ 570029 h 570029"/>
                <a:gd name="connsiteX11" fmla="*/ 0 w 641413"/>
                <a:gd name="connsiteY11" fmla="*/ 570029 h 570029"/>
                <a:gd name="connsiteX12" fmla="*/ 0 w 641413"/>
                <a:gd name="connsiteY12" fmla="*/ 66109 h 570029"/>
                <a:gd name="connsiteX13" fmla="*/ 124908 w 641413"/>
                <a:gd name="connsiteY13" fmla="*/ 0 h 570029"/>
                <a:gd name="connsiteX0" fmla="*/ 124908 w 641413"/>
                <a:gd name="connsiteY0" fmla="*/ 0 h 570029"/>
                <a:gd name="connsiteX1" fmla="*/ 228582 w 641413"/>
                <a:gd name="connsiteY1" fmla="*/ 93550 h 570029"/>
                <a:gd name="connsiteX2" fmla="*/ 332256 w 641413"/>
                <a:gd name="connsiteY2" fmla="*/ 0 h 570029"/>
                <a:gd name="connsiteX3" fmla="*/ 454666 w 641413"/>
                <a:gd name="connsiteY3" fmla="*/ 66109 h 570029"/>
                <a:gd name="connsiteX4" fmla="*/ 455916 w 641413"/>
                <a:gd name="connsiteY4" fmla="*/ 65915 h 570029"/>
                <a:gd name="connsiteX5" fmla="*/ 641413 w 641413"/>
                <a:gd name="connsiteY5" fmla="*/ 570028 h 570029"/>
                <a:gd name="connsiteX6" fmla="*/ 455916 w 641413"/>
                <a:gd name="connsiteY6" fmla="*/ 570028 h 570029"/>
                <a:gd name="connsiteX7" fmla="*/ 455916 w 641413"/>
                <a:gd name="connsiteY7" fmla="*/ 457655 h 570029"/>
                <a:gd name="connsiteX8" fmla="*/ 454666 w 641413"/>
                <a:gd name="connsiteY8" fmla="*/ 457655 h 570029"/>
                <a:gd name="connsiteX9" fmla="*/ 454666 w 641413"/>
                <a:gd name="connsiteY9" fmla="*/ 570029 h 570029"/>
                <a:gd name="connsiteX10" fmla="*/ 0 w 641413"/>
                <a:gd name="connsiteY10" fmla="*/ 570029 h 570029"/>
                <a:gd name="connsiteX11" fmla="*/ 0 w 641413"/>
                <a:gd name="connsiteY11" fmla="*/ 66109 h 570029"/>
                <a:gd name="connsiteX12" fmla="*/ 124908 w 641413"/>
                <a:gd name="connsiteY12" fmla="*/ 0 h 570029"/>
                <a:gd name="connsiteX0" fmla="*/ 124908 w 641413"/>
                <a:gd name="connsiteY0" fmla="*/ 0 h 570029"/>
                <a:gd name="connsiteX1" fmla="*/ 228582 w 641413"/>
                <a:gd name="connsiteY1" fmla="*/ 93550 h 570029"/>
                <a:gd name="connsiteX2" fmla="*/ 332256 w 641413"/>
                <a:gd name="connsiteY2" fmla="*/ 0 h 570029"/>
                <a:gd name="connsiteX3" fmla="*/ 454666 w 641413"/>
                <a:gd name="connsiteY3" fmla="*/ 66109 h 570029"/>
                <a:gd name="connsiteX4" fmla="*/ 455916 w 641413"/>
                <a:gd name="connsiteY4" fmla="*/ 65915 h 570029"/>
                <a:gd name="connsiteX5" fmla="*/ 641413 w 641413"/>
                <a:gd name="connsiteY5" fmla="*/ 570028 h 570029"/>
                <a:gd name="connsiteX6" fmla="*/ 455916 w 641413"/>
                <a:gd name="connsiteY6" fmla="*/ 570028 h 570029"/>
                <a:gd name="connsiteX7" fmla="*/ 455916 w 641413"/>
                <a:gd name="connsiteY7" fmla="*/ 457655 h 570029"/>
                <a:gd name="connsiteX8" fmla="*/ 454666 w 641413"/>
                <a:gd name="connsiteY8" fmla="*/ 570029 h 570029"/>
                <a:gd name="connsiteX9" fmla="*/ 0 w 641413"/>
                <a:gd name="connsiteY9" fmla="*/ 570029 h 570029"/>
                <a:gd name="connsiteX10" fmla="*/ 0 w 641413"/>
                <a:gd name="connsiteY10" fmla="*/ 66109 h 570029"/>
                <a:gd name="connsiteX11" fmla="*/ 124908 w 641413"/>
                <a:gd name="connsiteY11" fmla="*/ 0 h 570029"/>
                <a:gd name="connsiteX0" fmla="*/ 124908 w 641413"/>
                <a:gd name="connsiteY0" fmla="*/ 0 h 570029"/>
                <a:gd name="connsiteX1" fmla="*/ 228582 w 641413"/>
                <a:gd name="connsiteY1" fmla="*/ 93550 h 570029"/>
                <a:gd name="connsiteX2" fmla="*/ 332256 w 641413"/>
                <a:gd name="connsiteY2" fmla="*/ 0 h 570029"/>
                <a:gd name="connsiteX3" fmla="*/ 454666 w 641413"/>
                <a:gd name="connsiteY3" fmla="*/ 66109 h 570029"/>
                <a:gd name="connsiteX4" fmla="*/ 455916 w 641413"/>
                <a:gd name="connsiteY4" fmla="*/ 65915 h 570029"/>
                <a:gd name="connsiteX5" fmla="*/ 641413 w 641413"/>
                <a:gd name="connsiteY5" fmla="*/ 570028 h 570029"/>
                <a:gd name="connsiteX6" fmla="*/ 455916 w 641413"/>
                <a:gd name="connsiteY6" fmla="*/ 570028 h 570029"/>
                <a:gd name="connsiteX7" fmla="*/ 454666 w 641413"/>
                <a:gd name="connsiteY7" fmla="*/ 570029 h 570029"/>
                <a:gd name="connsiteX8" fmla="*/ 0 w 641413"/>
                <a:gd name="connsiteY8" fmla="*/ 570029 h 570029"/>
                <a:gd name="connsiteX9" fmla="*/ 0 w 641413"/>
                <a:gd name="connsiteY9" fmla="*/ 66109 h 570029"/>
                <a:gd name="connsiteX10" fmla="*/ 124908 w 641413"/>
                <a:gd name="connsiteY10" fmla="*/ 0 h 570029"/>
                <a:gd name="connsiteX0" fmla="*/ 124908 w 641413"/>
                <a:gd name="connsiteY0" fmla="*/ 0 h 570029"/>
                <a:gd name="connsiteX1" fmla="*/ 228582 w 641413"/>
                <a:gd name="connsiteY1" fmla="*/ 93550 h 570029"/>
                <a:gd name="connsiteX2" fmla="*/ 332256 w 641413"/>
                <a:gd name="connsiteY2" fmla="*/ 0 h 570029"/>
                <a:gd name="connsiteX3" fmla="*/ 454666 w 641413"/>
                <a:gd name="connsiteY3" fmla="*/ 66109 h 570029"/>
                <a:gd name="connsiteX4" fmla="*/ 455916 w 641413"/>
                <a:gd name="connsiteY4" fmla="*/ 65915 h 570029"/>
                <a:gd name="connsiteX5" fmla="*/ 641413 w 641413"/>
                <a:gd name="connsiteY5" fmla="*/ 570028 h 570029"/>
                <a:gd name="connsiteX6" fmla="*/ 455916 w 641413"/>
                <a:gd name="connsiteY6" fmla="*/ 570028 h 570029"/>
                <a:gd name="connsiteX7" fmla="*/ 0 w 641413"/>
                <a:gd name="connsiteY7" fmla="*/ 570029 h 570029"/>
                <a:gd name="connsiteX8" fmla="*/ 0 w 641413"/>
                <a:gd name="connsiteY8" fmla="*/ 66109 h 570029"/>
                <a:gd name="connsiteX9" fmla="*/ 124908 w 641413"/>
                <a:gd name="connsiteY9" fmla="*/ 0 h 570029"/>
                <a:gd name="connsiteX0" fmla="*/ 124908 w 641413"/>
                <a:gd name="connsiteY0" fmla="*/ 0 h 570029"/>
                <a:gd name="connsiteX1" fmla="*/ 228582 w 641413"/>
                <a:gd name="connsiteY1" fmla="*/ 93550 h 570029"/>
                <a:gd name="connsiteX2" fmla="*/ 332256 w 641413"/>
                <a:gd name="connsiteY2" fmla="*/ 0 h 570029"/>
                <a:gd name="connsiteX3" fmla="*/ 454666 w 641413"/>
                <a:gd name="connsiteY3" fmla="*/ 66109 h 570029"/>
                <a:gd name="connsiteX4" fmla="*/ 455916 w 641413"/>
                <a:gd name="connsiteY4" fmla="*/ 65915 h 570029"/>
                <a:gd name="connsiteX5" fmla="*/ 641413 w 641413"/>
                <a:gd name="connsiteY5" fmla="*/ 570028 h 570029"/>
                <a:gd name="connsiteX6" fmla="*/ 0 w 641413"/>
                <a:gd name="connsiteY6" fmla="*/ 570029 h 570029"/>
                <a:gd name="connsiteX7" fmla="*/ 0 w 641413"/>
                <a:gd name="connsiteY7" fmla="*/ 66109 h 570029"/>
                <a:gd name="connsiteX8" fmla="*/ 124908 w 641413"/>
                <a:gd name="connsiteY8" fmla="*/ 0 h 5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413" h="570029">
                  <a:moveTo>
                    <a:pt x="124908" y="0"/>
                  </a:moveTo>
                  <a:cubicBezTo>
                    <a:pt x="146143" y="41162"/>
                    <a:pt x="217340" y="93550"/>
                    <a:pt x="228582" y="93550"/>
                  </a:cubicBezTo>
                  <a:cubicBezTo>
                    <a:pt x="241073" y="93550"/>
                    <a:pt x="309772" y="42409"/>
                    <a:pt x="332256" y="0"/>
                  </a:cubicBezTo>
                  <a:lnTo>
                    <a:pt x="454666" y="66109"/>
                  </a:lnTo>
                  <a:lnTo>
                    <a:pt x="455916" y="65915"/>
                  </a:lnTo>
                  <a:cubicBezTo>
                    <a:pt x="455916" y="65915"/>
                    <a:pt x="601033" y="147023"/>
                    <a:pt x="641413" y="570028"/>
                  </a:cubicBezTo>
                  <a:lnTo>
                    <a:pt x="0" y="570029"/>
                  </a:lnTo>
                  <a:lnTo>
                    <a:pt x="0" y="66109"/>
                  </a:lnTo>
                  <a:lnTo>
                    <a:pt x="124908" y="0"/>
                  </a:lnTo>
                  <a:close/>
                </a:path>
              </a:pathLst>
            </a:custGeom>
            <a:solidFill>
              <a:srgbClr val="F471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45" name="Freeform 58">
              <a:extLst>
                <a:ext uri="{FF2B5EF4-FFF2-40B4-BE49-F238E27FC236}">
                  <a16:creationId xmlns:a16="http://schemas.microsoft.com/office/drawing/2014/main" id="{EC9D508C-71DF-7C45-A4B9-5D93244F9D18}"/>
                </a:ext>
              </a:extLst>
            </p:cNvPr>
            <p:cNvSpPr>
              <a:spLocks noChangeArrowheads="1"/>
            </p:cNvSpPr>
            <p:nvPr/>
          </p:nvSpPr>
          <p:spPr bwMode="auto">
            <a:xfrm>
              <a:off x="14729093" y="5198159"/>
              <a:ext cx="208731" cy="120848"/>
            </a:xfrm>
            <a:custGeom>
              <a:avLst/>
              <a:gdLst>
                <a:gd name="T0" fmla="*/ 54398 w 167"/>
                <a:gd name="T1" fmla="*/ 62714 h 97"/>
                <a:gd name="T2" fmla="*/ 54398 w 167"/>
                <a:gd name="T3" fmla="*/ 62714 h 97"/>
                <a:gd name="T4" fmla="*/ 108796 w 167"/>
                <a:gd name="T5" fmla="*/ 13719 h 97"/>
                <a:gd name="T6" fmla="*/ 83235 w 167"/>
                <a:gd name="T7" fmla="*/ 0 h 97"/>
                <a:gd name="T8" fmla="*/ 23594 w 167"/>
                <a:gd name="T9" fmla="*/ 0 h 97"/>
                <a:gd name="T10" fmla="*/ 0 w 167"/>
                <a:gd name="T11" fmla="*/ 13719 h 97"/>
                <a:gd name="T12" fmla="*/ 0 w 167"/>
                <a:gd name="T13" fmla="*/ 13719 h 97"/>
                <a:gd name="T14" fmla="*/ 54398 w 167"/>
                <a:gd name="T15" fmla="*/ 62714 h 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7" h="97">
                  <a:moveTo>
                    <a:pt x="83" y="96"/>
                  </a:moveTo>
                  <a:lnTo>
                    <a:pt x="83" y="96"/>
                  </a:lnTo>
                  <a:cubicBezTo>
                    <a:pt x="93" y="96"/>
                    <a:pt x="148" y="55"/>
                    <a:pt x="166" y="21"/>
                  </a:cubicBezTo>
                  <a:lnTo>
                    <a:pt x="127" y="0"/>
                  </a:lnTo>
                  <a:lnTo>
                    <a:pt x="36" y="0"/>
                  </a:lnTo>
                  <a:lnTo>
                    <a:pt x="0" y="21"/>
                  </a:lnTo>
                  <a:cubicBezTo>
                    <a:pt x="17" y="54"/>
                    <a:pt x="74" y="96"/>
                    <a:pt x="83" y="96"/>
                  </a:cubicBezTo>
                </a:path>
              </a:pathLst>
            </a:custGeom>
            <a:solidFill>
              <a:srgbClr val="D166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46" name="Freeform 45">
              <a:extLst>
                <a:ext uri="{FF2B5EF4-FFF2-40B4-BE49-F238E27FC236}">
                  <a16:creationId xmlns:a16="http://schemas.microsoft.com/office/drawing/2014/main" id="{0A4C5543-AC4C-9541-8DB1-1AB9F7641B4B}"/>
                </a:ext>
              </a:extLst>
            </p:cNvPr>
            <p:cNvSpPr>
              <a:spLocks noChangeArrowheads="1"/>
            </p:cNvSpPr>
            <p:nvPr/>
          </p:nvSpPr>
          <p:spPr bwMode="auto">
            <a:xfrm>
              <a:off x="14715366" y="4978440"/>
              <a:ext cx="230473" cy="273415"/>
            </a:xfrm>
            <a:custGeom>
              <a:avLst/>
              <a:gdLst>
                <a:gd name="connsiteX0" fmla="*/ 114729 w 230473"/>
                <a:gd name="connsiteY0" fmla="*/ 0 h 273415"/>
                <a:gd name="connsiteX1" fmla="*/ 215731 w 230473"/>
                <a:gd name="connsiteY1" fmla="*/ 101448 h 273415"/>
                <a:gd name="connsiteX2" fmla="*/ 211743 w 230473"/>
                <a:gd name="connsiteY2" fmla="*/ 126592 h 273415"/>
                <a:gd name="connsiteX3" fmla="*/ 225129 w 230473"/>
                <a:gd name="connsiteY3" fmla="*/ 124543 h 273415"/>
                <a:gd name="connsiteX4" fmla="*/ 225129 w 230473"/>
                <a:gd name="connsiteY4" fmla="*/ 157837 h 273415"/>
                <a:gd name="connsiteX5" fmla="*/ 210878 w 230473"/>
                <a:gd name="connsiteY5" fmla="*/ 173404 h 273415"/>
                <a:gd name="connsiteX6" fmla="*/ 198890 w 230473"/>
                <a:gd name="connsiteY6" fmla="*/ 174830 h 273415"/>
                <a:gd name="connsiteX7" fmla="*/ 186015 w 230473"/>
                <a:gd name="connsiteY7" fmla="*/ 208309 h 273415"/>
                <a:gd name="connsiteX8" fmla="*/ 114729 w 230473"/>
                <a:gd name="connsiteY8" fmla="*/ 273415 h 273415"/>
                <a:gd name="connsiteX9" fmla="*/ 43443 w 230473"/>
                <a:gd name="connsiteY9" fmla="*/ 208309 h 273415"/>
                <a:gd name="connsiteX10" fmla="*/ 30371 w 230473"/>
                <a:gd name="connsiteY10" fmla="*/ 174317 h 273415"/>
                <a:gd name="connsiteX11" fmla="*/ 21964 w 230473"/>
                <a:gd name="connsiteY11" fmla="*/ 173404 h 273415"/>
                <a:gd name="connsiteX12" fmla="*/ 6351 w 230473"/>
                <a:gd name="connsiteY12" fmla="*/ 157837 h 273415"/>
                <a:gd name="connsiteX13" fmla="*/ 6351 w 230473"/>
                <a:gd name="connsiteY13" fmla="*/ 124543 h 273415"/>
                <a:gd name="connsiteX14" fmla="*/ 17646 w 230473"/>
                <a:gd name="connsiteY14" fmla="*/ 126155 h 273415"/>
                <a:gd name="connsiteX15" fmla="*/ 13727 w 230473"/>
                <a:gd name="connsiteY15" fmla="*/ 101448 h 273415"/>
                <a:gd name="connsiteX16" fmla="*/ 114729 w 230473"/>
                <a:gd name="connsiteY16" fmla="*/ 0 h 27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473" h="273415">
                  <a:moveTo>
                    <a:pt x="114729" y="0"/>
                  </a:moveTo>
                  <a:cubicBezTo>
                    <a:pt x="170157" y="0"/>
                    <a:pt x="215731" y="44538"/>
                    <a:pt x="215731" y="101448"/>
                  </a:cubicBezTo>
                  <a:lnTo>
                    <a:pt x="211743" y="126592"/>
                  </a:lnTo>
                  <a:lnTo>
                    <a:pt x="225129" y="124543"/>
                  </a:lnTo>
                  <a:cubicBezTo>
                    <a:pt x="232255" y="129476"/>
                    <a:pt x="232255" y="144273"/>
                    <a:pt x="225129" y="157837"/>
                  </a:cubicBezTo>
                  <a:cubicBezTo>
                    <a:pt x="220973" y="164619"/>
                    <a:pt x="215925" y="170168"/>
                    <a:pt x="210878" y="173404"/>
                  </a:cubicBezTo>
                  <a:lnTo>
                    <a:pt x="198890" y="174830"/>
                  </a:lnTo>
                  <a:lnTo>
                    <a:pt x="186015" y="208309"/>
                  </a:lnTo>
                  <a:cubicBezTo>
                    <a:pt x="167694" y="244342"/>
                    <a:pt x="142443" y="273415"/>
                    <a:pt x="114729" y="273415"/>
                  </a:cubicBezTo>
                  <a:cubicBezTo>
                    <a:pt x="87015" y="273415"/>
                    <a:pt x="61765" y="244342"/>
                    <a:pt x="43443" y="208309"/>
                  </a:cubicBezTo>
                  <a:lnTo>
                    <a:pt x="30371" y="174317"/>
                  </a:lnTo>
                  <a:lnTo>
                    <a:pt x="21964" y="173404"/>
                  </a:lnTo>
                  <a:cubicBezTo>
                    <a:pt x="16434" y="170168"/>
                    <a:pt x="10905" y="164619"/>
                    <a:pt x="6351" y="157837"/>
                  </a:cubicBezTo>
                  <a:cubicBezTo>
                    <a:pt x="-1455" y="144273"/>
                    <a:pt x="-2756" y="129476"/>
                    <a:pt x="6351" y="124543"/>
                  </a:cubicBezTo>
                  <a:lnTo>
                    <a:pt x="17646" y="126155"/>
                  </a:lnTo>
                  <a:lnTo>
                    <a:pt x="13727" y="101448"/>
                  </a:lnTo>
                  <a:cubicBezTo>
                    <a:pt x="13727" y="44538"/>
                    <a:pt x="59301" y="0"/>
                    <a:pt x="114729" y="0"/>
                  </a:cubicBezTo>
                  <a:close/>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47" name="Freeform 62">
              <a:extLst>
                <a:ext uri="{FF2B5EF4-FFF2-40B4-BE49-F238E27FC236}">
                  <a16:creationId xmlns:a16="http://schemas.microsoft.com/office/drawing/2014/main" id="{5FA57CC5-3DCF-5A40-91C9-F0174933997A}"/>
                </a:ext>
              </a:extLst>
            </p:cNvPr>
            <p:cNvSpPr>
              <a:spLocks noChangeArrowheads="1"/>
            </p:cNvSpPr>
            <p:nvPr/>
          </p:nvSpPr>
          <p:spPr bwMode="auto">
            <a:xfrm>
              <a:off x="14666878" y="4885054"/>
              <a:ext cx="335068" cy="329582"/>
            </a:xfrm>
            <a:custGeom>
              <a:avLst/>
              <a:gdLst>
                <a:gd name="T0" fmla="*/ 119106 w 267"/>
                <a:gd name="T1" fmla="*/ 92301 h 264"/>
                <a:gd name="T2" fmla="*/ 119106 w 267"/>
                <a:gd name="T3" fmla="*/ 92301 h 264"/>
                <a:gd name="T4" fmla="*/ 113184 w 267"/>
                <a:gd name="T5" fmla="*/ 90991 h 264"/>
                <a:gd name="T6" fmla="*/ 113184 w 267"/>
                <a:gd name="T7" fmla="*/ 90991 h 264"/>
                <a:gd name="T8" fmla="*/ 9213 w 267"/>
                <a:gd name="T9" fmla="*/ 101465 h 264"/>
                <a:gd name="T10" fmla="*/ 9213 w 267"/>
                <a:gd name="T11" fmla="*/ 101465 h 264"/>
                <a:gd name="T12" fmla="*/ 106603 w 267"/>
                <a:gd name="T13" fmla="*/ 12438 h 264"/>
                <a:gd name="T14" fmla="*/ 106603 w 267"/>
                <a:gd name="T15" fmla="*/ 12438 h 264"/>
                <a:gd name="T16" fmla="*/ 164511 w 267"/>
                <a:gd name="T17" fmla="*/ 113248 h 264"/>
                <a:gd name="T18" fmla="*/ 164511 w 267"/>
                <a:gd name="T19" fmla="*/ 113248 h 264"/>
                <a:gd name="T20" fmla="*/ 136873 w 267"/>
                <a:gd name="T21" fmla="*/ 121758 h 264"/>
                <a:gd name="T22" fmla="*/ 136873 w 267"/>
                <a:gd name="T23" fmla="*/ 121758 h 264"/>
                <a:gd name="T24" fmla="*/ 119106 w 267"/>
                <a:gd name="T25" fmla="*/ 92301 h 2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7" h="264">
                  <a:moveTo>
                    <a:pt x="181" y="141"/>
                  </a:moveTo>
                  <a:lnTo>
                    <a:pt x="181" y="141"/>
                  </a:lnTo>
                  <a:cubicBezTo>
                    <a:pt x="180" y="137"/>
                    <a:pt x="174" y="136"/>
                    <a:pt x="172" y="139"/>
                  </a:cubicBezTo>
                  <a:cubicBezTo>
                    <a:pt x="153" y="165"/>
                    <a:pt x="0" y="263"/>
                    <a:pt x="14" y="155"/>
                  </a:cubicBezTo>
                  <a:cubicBezTo>
                    <a:pt x="20" y="101"/>
                    <a:pt x="69" y="0"/>
                    <a:pt x="162" y="19"/>
                  </a:cubicBezTo>
                  <a:cubicBezTo>
                    <a:pt x="266" y="41"/>
                    <a:pt x="250" y="173"/>
                    <a:pt x="250" y="173"/>
                  </a:cubicBezTo>
                  <a:cubicBezTo>
                    <a:pt x="250" y="173"/>
                    <a:pt x="251" y="201"/>
                    <a:pt x="208" y="186"/>
                  </a:cubicBezTo>
                  <a:cubicBezTo>
                    <a:pt x="189" y="180"/>
                    <a:pt x="182" y="159"/>
                    <a:pt x="181" y="141"/>
                  </a:cubicBez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48" name="Freeform 63">
              <a:extLst>
                <a:ext uri="{FF2B5EF4-FFF2-40B4-BE49-F238E27FC236}">
                  <a16:creationId xmlns:a16="http://schemas.microsoft.com/office/drawing/2014/main" id="{6EBB85D6-5413-9647-9EF2-04612A81793F}"/>
                </a:ext>
              </a:extLst>
            </p:cNvPr>
            <p:cNvSpPr>
              <a:spLocks noChangeArrowheads="1"/>
            </p:cNvSpPr>
            <p:nvPr/>
          </p:nvSpPr>
          <p:spPr bwMode="auto">
            <a:xfrm>
              <a:off x="14602753" y="5472811"/>
              <a:ext cx="455915" cy="318598"/>
            </a:xfrm>
            <a:custGeom>
              <a:avLst/>
              <a:gdLst>
                <a:gd name="T0" fmla="*/ 0 w 365"/>
                <a:gd name="T1" fmla="*/ 166405 h 256"/>
                <a:gd name="T2" fmla="*/ 238411 w 365"/>
                <a:gd name="T3" fmla="*/ 166405 h 256"/>
                <a:gd name="T4" fmla="*/ 238411 w 365"/>
                <a:gd name="T5" fmla="*/ 0 h 256"/>
                <a:gd name="T6" fmla="*/ 238411 w 365"/>
                <a:gd name="T7" fmla="*/ 0 h 256"/>
                <a:gd name="T8" fmla="*/ 121170 w 365"/>
                <a:gd name="T9" fmla="*/ 94623 h 256"/>
                <a:gd name="T10" fmla="*/ 121170 w 365"/>
                <a:gd name="T11" fmla="*/ 94623 h 256"/>
                <a:gd name="T12" fmla="*/ 0 w 365"/>
                <a:gd name="T13" fmla="*/ 0 h 256"/>
                <a:gd name="T14" fmla="*/ 0 w 365"/>
                <a:gd name="T15" fmla="*/ 166405 h 2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5" h="256">
                  <a:moveTo>
                    <a:pt x="0" y="255"/>
                  </a:moveTo>
                  <a:lnTo>
                    <a:pt x="364" y="255"/>
                  </a:lnTo>
                  <a:lnTo>
                    <a:pt x="364" y="0"/>
                  </a:lnTo>
                  <a:cubicBezTo>
                    <a:pt x="364" y="0"/>
                    <a:pt x="331" y="145"/>
                    <a:pt x="185" y="145"/>
                  </a:cubicBezTo>
                  <a:cubicBezTo>
                    <a:pt x="38" y="145"/>
                    <a:pt x="0" y="0"/>
                    <a:pt x="0" y="0"/>
                  </a:cubicBezTo>
                  <a:lnTo>
                    <a:pt x="0" y="255"/>
                  </a:lnTo>
                </a:path>
              </a:pathLst>
            </a:custGeom>
            <a:solidFill>
              <a:srgbClr val="E4224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49" name="Freeform 64">
              <a:extLst>
                <a:ext uri="{FF2B5EF4-FFF2-40B4-BE49-F238E27FC236}">
                  <a16:creationId xmlns:a16="http://schemas.microsoft.com/office/drawing/2014/main" id="{C8AA5624-655E-4C4C-96E1-686198869847}"/>
                </a:ext>
              </a:extLst>
            </p:cNvPr>
            <p:cNvSpPr>
              <a:spLocks noChangeArrowheads="1"/>
            </p:cNvSpPr>
            <p:nvPr/>
          </p:nvSpPr>
          <p:spPr bwMode="auto">
            <a:xfrm>
              <a:off x="13894167" y="5698023"/>
              <a:ext cx="1944499" cy="1296358"/>
            </a:xfrm>
            <a:custGeom>
              <a:avLst/>
              <a:gdLst>
                <a:gd name="T0" fmla="*/ 979181 w 1563"/>
                <a:gd name="T1" fmla="*/ 679097 h 1039"/>
                <a:gd name="T2" fmla="*/ 39794 w 1563"/>
                <a:gd name="T3" fmla="*/ 679097 h 1039"/>
                <a:gd name="T4" fmla="*/ 39794 w 1563"/>
                <a:gd name="T5" fmla="*/ 679097 h 1039"/>
                <a:gd name="T6" fmla="*/ 0 w 1563"/>
                <a:gd name="T7" fmla="*/ 639188 h 1039"/>
                <a:gd name="T8" fmla="*/ 0 w 1563"/>
                <a:gd name="T9" fmla="*/ 39908 h 1039"/>
                <a:gd name="T10" fmla="*/ 0 w 1563"/>
                <a:gd name="T11" fmla="*/ 39908 h 1039"/>
                <a:gd name="T12" fmla="*/ 39794 w 1563"/>
                <a:gd name="T13" fmla="*/ 0 h 1039"/>
                <a:gd name="T14" fmla="*/ 979181 w 1563"/>
                <a:gd name="T15" fmla="*/ 0 h 1039"/>
                <a:gd name="T16" fmla="*/ 979181 w 1563"/>
                <a:gd name="T17" fmla="*/ 0 h 1039"/>
                <a:gd name="T18" fmla="*/ 1018975 w 1563"/>
                <a:gd name="T19" fmla="*/ 39908 h 1039"/>
                <a:gd name="T20" fmla="*/ 1018975 w 1563"/>
                <a:gd name="T21" fmla="*/ 639188 h 1039"/>
                <a:gd name="T22" fmla="*/ 1018975 w 1563"/>
                <a:gd name="T23" fmla="*/ 639188 h 1039"/>
                <a:gd name="T24" fmla="*/ 979181 w 1563"/>
                <a:gd name="T25" fmla="*/ 679097 h 10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3" h="1039">
                  <a:moveTo>
                    <a:pt x="1501" y="1038"/>
                  </a:moveTo>
                  <a:lnTo>
                    <a:pt x="61" y="1038"/>
                  </a:lnTo>
                  <a:cubicBezTo>
                    <a:pt x="27" y="1038"/>
                    <a:pt x="0" y="1012"/>
                    <a:pt x="0" y="977"/>
                  </a:cubicBezTo>
                  <a:lnTo>
                    <a:pt x="0" y="61"/>
                  </a:lnTo>
                  <a:cubicBezTo>
                    <a:pt x="0" y="27"/>
                    <a:pt x="27" y="0"/>
                    <a:pt x="61" y="0"/>
                  </a:cubicBezTo>
                  <a:lnTo>
                    <a:pt x="1501" y="0"/>
                  </a:lnTo>
                  <a:cubicBezTo>
                    <a:pt x="1534" y="0"/>
                    <a:pt x="1562" y="27"/>
                    <a:pt x="1562" y="61"/>
                  </a:cubicBezTo>
                  <a:lnTo>
                    <a:pt x="1562" y="977"/>
                  </a:lnTo>
                  <a:cubicBezTo>
                    <a:pt x="1562" y="1012"/>
                    <a:pt x="1534" y="1038"/>
                    <a:pt x="1501" y="1038"/>
                  </a:cubicBez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50" name="Freeform 65">
              <a:extLst>
                <a:ext uri="{FF2B5EF4-FFF2-40B4-BE49-F238E27FC236}">
                  <a16:creationId xmlns:a16="http://schemas.microsoft.com/office/drawing/2014/main" id="{D073A1AE-6537-354D-A6FA-65337575D5BF}"/>
                </a:ext>
              </a:extLst>
            </p:cNvPr>
            <p:cNvSpPr>
              <a:spLocks noChangeArrowheads="1"/>
            </p:cNvSpPr>
            <p:nvPr/>
          </p:nvSpPr>
          <p:spPr bwMode="auto">
            <a:xfrm>
              <a:off x="13982054" y="5791408"/>
              <a:ext cx="1658866" cy="1109595"/>
            </a:xfrm>
            <a:custGeom>
              <a:avLst/>
              <a:gdLst>
                <a:gd name="T0" fmla="*/ 869198 w 1332"/>
                <a:gd name="T1" fmla="*/ 581167 h 889"/>
                <a:gd name="T2" fmla="*/ 0 w 1332"/>
                <a:gd name="T3" fmla="*/ 581167 h 889"/>
                <a:gd name="T4" fmla="*/ 0 w 1332"/>
                <a:gd name="T5" fmla="*/ 0 h 889"/>
                <a:gd name="T6" fmla="*/ 869198 w 1332"/>
                <a:gd name="T7" fmla="*/ 0 h 889"/>
                <a:gd name="T8" fmla="*/ 869198 w 1332"/>
                <a:gd name="T9" fmla="*/ 581167 h 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2" h="889">
                  <a:moveTo>
                    <a:pt x="1331" y="888"/>
                  </a:moveTo>
                  <a:lnTo>
                    <a:pt x="0" y="888"/>
                  </a:lnTo>
                  <a:lnTo>
                    <a:pt x="0" y="0"/>
                  </a:lnTo>
                  <a:lnTo>
                    <a:pt x="1331" y="0"/>
                  </a:lnTo>
                  <a:lnTo>
                    <a:pt x="1331" y="88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51" name="Freeform 66">
              <a:extLst>
                <a:ext uri="{FF2B5EF4-FFF2-40B4-BE49-F238E27FC236}">
                  <a16:creationId xmlns:a16="http://schemas.microsoft.com/office/drawing/2014/main" id="{04B30DB5-B488-524D-B289-B7BED983361E}"/>
                </a:ext>
              </a:extLst>
            </p:cNvPr>
            <p:cNvSpPr>
              <a:spLocks noChangeArrowheads="1"/>
            </p:cNvSpPr>
            <p:nvPr/>
          </p:nvSpPr>
          <p:spPr bwMode="auto">
            <a:xfrm>
              <a:off x="14487404" y="6033102"/>
              <a:ext cx="648167" cy="648180"/>
            </a:xfrm>
            <a:custGeom>
              <a:avLst/>
              <a:gdLst>
                <a:gd name="T0" fmla="*/ 339225 w 522"/>
                <a:gd name="T1" fmla="*/ 169284 h 520"/>
                <a:gd name="T2" fmla="*/ 339225 w 522"/>
                <a:gd name="T3" fmla="*/ 169284 h 520"/>
                <a:gd name="T4" fmla="*/ 169938 w 522"/>
                <a:gd name="T5" fmla="*/ 339222 h 520"/>
                <a:gd name="T6" fmla="*/ 169938 w 522"/>
                <a:gd name="T7" fmla="*/ 339222 h 520"/>
                <a:gd name="T8" fmla="*/ 0 w 522"/>
                <a:gd name="T9" fmla="*/ 169284 h 520"/>
                <a:gd name="T10" fmla="*/ 0 w 522"/>
                <a:gd name="T11" fmla="*/ 169284 h 520"/>
                <a:gd name="T12" fmla="*/ 169938 w 522"/>
                <a:gd name="T13" fmla="*/ 0 h 520"/>
                <a:gd name="T14" fmla="*/ 169938 w 522"/>
                <a:gd name="T15" fmla="*/ 0 h 520"/>
                <a:gd name="T16" fmla="*/ 339225 w 522"/>
                <a:gd name="T17" fmla="*/ 169284 h 5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2" h="520">
                  <a:moveTo>
                    <a:pt x="521" y="259"/>
                  </a:moveTo>
                  <a:lnTo>
                    <a:pt x="521" y="259"/>
                  </a:lnTo>
                  <a:cubicBezTo>
                    <a:pt x="521" y="402"/>
                    <a:pt x="404" y="519"/>
                    <a:pt x="261" y="519"/>
                  </a:cubicBezTo>
                  <a:cubicBezTo>
                    <a:pt x="117" y="519"/>
                    <a:pt x="0" y="402"/>
                    <a:pt x="0" y="259"/>
                  </a:cubicBezTo>
                  <a:cubicBezTo>
                    <a:pt x="0" y="115"/>
                    <a:pt x="117" y="0"/>
                    <a:pt x="261" y="0"/>
                  </a:cubicBezTo>
                  <a:cubicBezTo>
                    <a:pt x="404" y="0"/>
                    <a:pt x="521" y="115"/>
                    <a:pt x="521" y="259"/>
                  </a:cubicBezTo>
                </a:path>
              </a:pathLst>
            </a:custGeom>
            <a:solidFill>
              <a:srgbClr val="A1DF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52" name="Freeform 67">
              <a:extLst>
                <a:ext uri="{FF2B5EF4-FFF2-40B4-BE49-F238E27FC236}">
                  <a16:creationId xmlns:a16="http://schemas.microsoft.com/office/drawing/2014/main" id="{34C3773B-D44D-8A4A-8579-0FBDB92F2E2E}"/>
                </a:ext>
              </a:extLst>
            </p:cNvPr>
            <p:cNvSpPr>
              <a:spLocks noChangeArrowheads="1"/>
            </p:cNvSpPr>
            <p:nvPr/>
          </p:nvSpPr>
          <p:spPr bwMode="auto">
            <a:xfrm>
              <a:off x="14646696" y="6120991"/>
              <a:ext cx="444929" cy="444936"/>
            </a:xfrm>
            <a:custGeom>
              <a:avLst/>
              <a:gdLst>
                <a:gd name="T0" fmla="*/ 232651 w 357"/>
                <a:gd name="T1" fmla="*/ 116979 h 357"/>
                <a:gd name="T2" fmla="*/ 0 w 357"/>
                <a:gd name="T3" fmla="*/ 232650 h 357"/>
                <a:gd name="T4" fmla="*/ 0 w 357"/>
                <a:gd name="T5" fmla="*/ 0 h 357"/>
                <a:gd name="T6" fmla="*/ 232651 w 357"/>
                <a:gd name="T7" fmla="*/ 116979 h 3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7" h="357">
                  <a:moveTo>
                    <a:pt x="356" y="179"/>
                  </a:moveTo>
                  <a:lnTo>
                    <a:pt x="0" y="356"/>
                  </a:lnTo>
                  <a:lnTo>
                    <a:pt x="0" y="0"/>
                  </a:lnTo>
                  <a:lnTo>
                    <a:pt x="356" y="179"/>
                  </a:lnTo>
                </a:path>
              </a:pathLst>
            </a:custGeom>
            <a:solidFill>
              <a:srgbClr val="E697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53" name="Freeform 68">
              <a:extLst>
                <a:ext uri="{FF2B5EF4-FFF2-40B4-BE49-F238E27FC236}">
                  <a16:creationId xmlns:a16="http://schemas.microsoft.com/office/drawing/2014/main" id="{B7499313-4908-F545-8388-4843ECB8ABEC}"/>
                </a:ext>
              </a:extLst>
            </p:cNvPr>
            <p:cNvSpPr>
              <a:spLocks noChangeArrowheads="1"/>
            </p:cNvSpPr>
            <p:nvPr/>
          </p:nvSpPr>
          <p:spPr bwMode="auto">
            <a:xfrm>
              <a:off x="15684865" y="6302261"/>
              <a:ext cx="98872" cy="98874"/>
            </a:xfrm>
            <a:custGeom>
              <a:avLst/>
              <a:gdLst>
                <a:gd name="T0" fmla="*/ 51197 w 80"/>
                <a:gd name="T1" fmla="*/ 25923 h 80"/>
                <a:gd name="T2" fmla="*/ 51197 w 80"/>
                <a:gd name="T3" fmla="*/ 25923 h 80"/>
                <a:gd name="T4" fmla="*/ 25923 w 80"/>
                <a:gd name="T5" fmla="*/ 51197 h 80"/>
                <a:gd name="T6" fmla="*/ 25923 w 80"/>
                <a:gd name="T7" fmla="*/ 51197 h 80"/>
                <a:gd name="T8" fmla="*/ 0 w 80"/>
                <a:gd name="T9" fmla="*/ 25923 h 80"/>
                <a:gd name="T10" fmla="*/ 0 w 80"/>
                <a:gd name="T11" fmla="*/ 25923 h 80"/>
                <a:gd name="T12" fmla="*/ 25923 w 80"/>
                <a:gd name="T13" fmla="*/ 0 h 80"/>
                <a:gd name="T14" fmla="*/ 25923 w 80"/>
                <a:gd name="T15" fmla="*/ 0 h 80"/>
                <a:gd name="T16" fmla="*/ 51197 w 80"/>
                <a:gd name="T17" fmla="*/ 25923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 h="80">
                  <a:moveTo>
                    <a:pt x="79" y="40"/>
                  </a:moveTo>
                  <a:lnTo>
                    <a:pt x="79" y="40"/>
                  </a:lnTo>
                  <a:cubicBezTo>
                    <a:pt x="79" y="62"/>
                    <a:pt x="61" y="79"/>
                    <a:pt x="40" y="79"/>
                  </a:cubicBezTo>
                  <a:cubicBezTo>
                    <a:pt x="18" y="79"/>
                    <a:pt x="0" y="62"/>
                    <a:pt x="0" y="40"/>
                  </a:cubicBezTo>
                  <a:cubicBezTo>
                    <a:pt x="0" y="18"/>
                    <a:pt x="18" y="0"/>
                    <a:pt x="40" y="0"/>
                  </a:cubicBezTo>
                  <a:cubicBezTo>
                    <a:pt x="61" y="0"/>
                    <a:pt x="79" y="18"/>
                    <a:pt x="79" y="4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54" name="Freeform 69">
              <a:extLst>
                <a:ext uri="{FF2B5EF4-FFF2-40B4-BE49-F238E27FC236}">
                  <a16:creationId xmlns:a16="http://schemas.microsoft.com/office/drawing/2014/main" id="{6A40570C-8B0C-5C4D-B109-A475F24B3562}"/>
                </a:ext>
              </a:extLst>
            </p:cNvPr>
            <p:cNvSpPr>
              <a:spLocks noChangeArrowheads="1"/>
            </p:cNvSpPr>
            <p:nvPr/>
          </p:nvSpPr>
          <p:spPr bwMode="auto">
            <a:xfrm>
              <a:off x="14630221" y="6153948"/>
              <a:ext cx="208731" cy="214227"/>
            </a:xfrm>
            <a:custGeom>
              <a:avLst/>
              <a:gdLst>
                <a:gd name="T0" fmla="*/ 0 w 168"/>
                <a:gd name="T1" fmla="*/ 26777 h 172"/>
                <a:gd name="T2" fmla="*/ 23454 w 168"/>
                <a:gd name="T3" fmla="*/ 86208 h 172"/>
                <a:gd name="T4" fmla="*/ 23454 w 168"/>
                <a:gd name="T5" fmla="*/ 86208 h 172"/>
                <a:gd name="T6" fmla="*/ 32575 w 168"/>
                <a:gd name="T7" fmla="*/ 84248 h 172"/>
                <a:gd name="T8" fmla="*/ 32575 w 168"/>
                <a:gd name="T9" fmla="*/ 84248 h 172"/>
                <a:gd name="T10" fmla="*/ 41044 w 168"/>
                <a:gd name="T11" fmla="*/ 86861 h 172"/>
                <a:gd name="T12" fmla="*/ 41044 w 168"/>
                <a:gd name="T13" fmla="*/ 86861 h 172"/>
                <a:gd name="T14" fmla="*/ 47559 w 168"/>
                <a:gd name="T15" fmla="*/ 82942 h 172"/>
                <a:gd name="T16" fmla="*/ 47559 w 168"/>
                <a:gd name="T17" fmla="*/ 82942 h 172"/>
                <a:gd name="T18" fmla="*/ 56028 w 168"/>
                <a:gd name="T19" fmla="*/ 88820 h 172"/>
                <a:gd name="T20" fmla="*/ 56028 w 168"/>
                <a:gd name="T21" fmla="*/ 88820 h 172"/>
                <a:gd name="T22" fmla="*/ 66452 w 168"/>
                <a:gd name="T23" fmla="*/ 79677 h 172"/>
                <a:gd name="T24" fmla="*/ 66452 w 168"/>
                <a:gd name="T25" fmla="*/ 79677 h 172"/>
                <a:gd name="T26" fmla="*/ 103588 w 168"/>
                <a:gd name="T27" fmla="*/ 109066 h 172"/>
                <a:gd name="T28" fmla="*/ 103588 w 168"/>
                <a:gd name="T29" fmla="*/ 109066 h 172"/>
                <a:gd name="T30" fmla="*/ 71664 w 168"/>
                <a:gd name="T31" fmla="*/ 64003 h 172"/>
                <a:gd name="T32" fmla="*/ 69710 w 168"/>
                <a:gd name="T33" fmla="*/ 57472 h 172"/>
                <a:gd name="T34" fmla="*/ 81437 w 168"/>
                <a:gd name="T35" fmla="*/ 51594 h 172"/>
                <a:gd name="T36" fmla="*/ 80134 w 168"/>
                <a:gd name="T37" fmla="*/ 40491 h 172"/>
                <a:gd name="T38" fmla="*/ 80134 w 168"/>
                <a:gd name="T39" fmla="*/ 40491 h 172"/>
                <a:gd name="T40" fmla="*/ 63846 w 168"/>
                <a:gd name="T41" fmla="*/ 22205 h 172"/>
                <a:gd name="T42" fmla="*/ 55377 w 168"/>
                <a:gd name="T43" fmla="*/ 20246 h 172"/>
                <a:gd name="T44" fmla="*/ 39090 w 168"/>
                <a:gd name="T45" fmla="*/ 0 h 172"/>
                <a:gd name="T46" fmla="*/ 0 w 168"/>
                <a:gd name="T47" fmla="*/ 26777 h 1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8" h="172">
                  <a:moveTo>
                    <a:pt x="0" y="41"/>
                  </a:moveTo>
                  <a:lnTo>
                    <a:pt x="36" y="132"/>
                  </a:lnTo>
                  <a:cubicBezTo>
                    <a:pt x="36" y="132"/>
                    <a:pt x="47" y="134"/>
                    <a:pt x="50" y="129"/>
                  </a:cubicBezTo>
                  <a:cubicBezTo>
                    <a:pt x="50" y="129"/>
                    <a:pt x="58" y="133"/>
                    <a:pt x="63" y="133"/>
                  </a:cubicBezTo>
                  <a:cubicBezTo>
                    <a:pt x="67" y="131"/>
                    <a:pt x="73" y="127"/>
                    <a:pt x="73" y="127"/>
                  </a:cubicBezTo>
                  <a:cubicBezTo>
                    <a:pt x="73" y="127"/>
                    <a:pt x="81" y="137"/>
                    <a:pt x="86" y="136"/>
                  </a:cubicBezTo>
                  <a:cubicBezTo>
                    <a:pt x="92" y="136"/>
                    <a:pt x="102" y="122"/>
                    <a:pt x="102" y="122"/>
                  </a:cubicBezTo>
                  <a:cubicBezTo>
                    <a:pt x="102" y="122"/>
                    <a:pt x="151" y="171"/>
                    <a:pt x="159" y="167"/>
                  </a:cubicBezTo>
                  <a:cubicBezTo>
                    <a:pt x="167" y="162"/>
                    <a:pt x="110" y="98"/>
                    <a:pt x="110" y="98"/>
                  </a:cubicBezTo>
                  <a:lnTo>
                    <a:pt x="107" y="88"/>
                  </a:lnTo>
                  <a:lnTo>
                    <a:pt x="125" y="79"/>
                  </a:lnTo>
                  <a:lnTo>
                    <a:pt x="123" y="62"/>
                  </a:lnTo>
                  <a:cubicBezTo>
                    <a:pt x="121" y="48"/>
                    <a:pt x="112" y="37"/>
                    <a:pt x="98" y="34"/>
                  </a:cubicBezTo>
                  <a:lnTo>
                    <a:pt x="85" y="31"/>
                  </a:lnTo>
                  <a:lnTo>
                    <a:pt x="60" y="0"/>
                  </a:lnTo>
                  <a:lnTo>
                    <a:pt x="0" y="41"/>
                  </a:lnTo>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55" name="Freeform 70">
              <a:extLst>
                <a:ext uri="{FF2B5EF4-FFF2-40B4-BE49-F238E27FC236}">
                  <a16:creationId xmlns:a16="http://schemas.microsoft.com/office/drawing/2014/main" id="{4769A937-B4A3-1842-BB96-E396A294B3A4}"/>
                </a:ext>
              </a:extLst>
            </p:cNvPr>
            <p:cNvSpPr>
              <a:spLocks noChangeArrowheads="1"/>
            </p:cNvSpPr>
            <p:nvPr/>
          </p:nvSpPr>
          <p:spPr bwMode="auto">
            <a:xfrm>
              <a:off x="14322615" y="5291538"/>
              <a:ext cx="395492" cy="928326"/>
            </a:xfrm>
            <a:custGeom>
              <a:avLst/>
              <a:gdLst>
                <a:gd name="T0" fmla="*/ 148689 w 318"/>
                <a:gd name="T1" fmla="*/ 0 h 746"/>
                <a:gd name="T2" fmla="*/ 148689 w 318"/>
                <a:gd name="T3" fmla="*/ 0 h 746"/>
                <a:gd name="T4" fmla="*/ 45650 w 318"/>
                <a:gd name="T5" fmla="*/ 289062 h 746"/>
                <a:gd name="T6" fmla="*/ 45650 w 318"/>
                <a:gd name="T7" fmla="*/ 289062 h 746"/>
                <a:gd name="T8" fmla="*/ 153906 w 318"/>
                <a:gd name="T9" fmla="*/ 486119 h 746"/>
                <a:gd name="T10" fmla="*/ 206730 w 318"/>
                <a:gd name="T11" fmla="*/ 450884 h 746"/>
                <a:gd name="T12" fmla="*/ 206730 w 318"/>
                <a:gd name="T13" fmla="*/ 450884 h 746"/>
                <a:gd name="T14" fmla="*/ 121299 w 318"/>
                <a:gd name="T15" fmla="*/ 249911 h 746"/>
                <a:gd name="T16" fmla="*/ 121299 w 318"/>
                <a:gd name="T17" fmla="*/ 249911 h 746"/>
                <a:gd name="T18" fmla="*/ 186513 w 318"/>
                <a:gd name="T19" fmla="*/ 98529 h 746"/>
                <a:gd name="T20" fmla="*/ 148689 w 318"/>
                <a:gd name="T21" fmla="*/ 0 h 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8" h="746">
                  <a:moveTo>
                    <a:pt x="228" y="0"/>
                  </a:moveTo>
                  <a:lnTo>
                    <a:pt x="228" y="0"/>
                  </a:lnTo>
                  <a:cubicBezTo>
                    <a:pt x="228" y="0"/>
                    <a:pt x="0" y="263"/>
                    <a:pt x="70" y="443"/>
                  </a:cubicBezTo>
                  <a:cubicBezTo>
                    <a:pt x="139" y="624"/>
                    <a:pt x="236" y="745"/>
                    <a:pt x="236" y="745"/>
                  </a:cubicBezTo>
                  <a:lnTo>
                    <a:pt x="317" y="691"/>
                  </a:lnTo>
                  <a:cubicBezTo>
                    <a:pt x="317" y="691"/>
                    <a:pt x="184" y="442"/>
                    <a:pt x="186" y="383"/>
                  </a:cubicBezTo>
                  <a:cubicBezTo>
                    <a:pt x="189" y="324"/>
                    <a:pt x="286" y="151"/>
                    <a:pt x="286" y="151"/>
                  </a:cubicBezTo>
                  <a:lnTo>
                    <a:pt x="228" y="0"/>
                  </a:lnTo>
                </a:path>
              </a:pathLst>
            </a:custGeom>
            <a:solidFill>
              <a:srgbClr val="F471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56" name="Freeform 55">
              <a:extLst>
                <a:ext uri="{FF2B5EF4-FFF2-40B4-BE49-F238E27FC236}">
                  <a16:creationId xmlns:a16="http://schemas.microsoft.com/office/drawing/2014/main" id="{2B38E02C-F9E4-6E48-9884-2EE838416A67}"/>
                </a:ext>
              </a:extLst>
            </p:cNvPr>
            <p:cNvSpPr>
              <a:spLocks noChangeArrowheads="1"/>
            </p:cNvSpPr>
            <p:nvPr/>
          </p:nvSpPr>
          <p:spPr bwMode="auto">
            <a:xfrm>
              <a:off x="15272892" y="5670561"/>
              <a:ext cx="114207" cy="97609"/>
            </a:xfrm>
            <a:custGeom>
              <a:avLst/>
              <a:gdLst>
                <a:gd name="connsiteX0" fmla="*/ 100474 w 114207"/>
                <a:gd name="connsiteY0" fmla="*/ 0 h 97609"/>
                <a:gd name="connsiteX1" fmla="*/ 114207 w 114207"/>
                <a:gd name="connsiteY1" fmla="*/ 45060 h 97609"/>
                <a:gd name="connsiteX2" fmla="*/ 100474 w 114207"/>
                <a:gd name="connsiteY2" fmla="*/ 81108 h 97609"/>
                <a:gd name="connsiteX3" fmla="*/ 87885 w 114207"/>
                <a:gd name="connsiteY3" fmla="*/ 45060 h 97609"/>
                <a:gd name="connsiteX4" fmla="*/ 100474 w 114207"/>
                <a:gd name="connsiteY4" fmla="*/ 0 h 97609"/>
                <a:gd name="connsiteX5" fmla="*/ 15211 w 114207"/>
                <a:gd name="connsiteY5" fmla="*/ 0 h 97609"/>
                <a:gd name="connsiteX6" fmla="*/ 29155 w 114207"/>
                <a:gd name="connsiteY6" fmla="*/ 14808 h 97609"/>
                <a:gd name="connsiteX7" fmla="*/ 29755 w 114207"/>
                <a:gd name="connsiteY7" fmla="*/ 23057 h 97609"/>
                <a:gd name="connsiteX8" fmla="*/ 30477 w 114207"/>
                <a:gd name="connsiteY8" fmla="*/ 14738 h 97609"/>
                <a:gd name="connsiteX9" fmla="*/ 43945 w 114207"/>
                <a:gd name="connsiteY9" fmla="*/ 2 h 97609"/>
                <a:gd name="connsiteX10" fmla="*/ 56304 w 114207"/>
                <a:gd name="connsiteY10" fmla="*/ 14738 h 97609"/>
                <a:gd name="connsiteX11" fmla="*/ 57064 w 114207"/>
                <a:gd name="connsiteY11" fmla="*/ 23991 h 97609"/>
                <a:gd name="connsiteX12" fmla="*/ 57828 w 114207"/>
                <a:gd name="connsiteY12" fmla="*/ 14808 h 97609"/>
                <a:gd name="connsiteX13" fmla="*/ 70798 w 114207"/>
                <a:gd name="connsiteY13" fmla="*/ 0 h 97609"/>
                <a:gd name="connsiteX14" fmla="*/ 86666 w 114207"/>
                <a:gd name="connsiteY14" fmla="*/ 49677 h 97609"/>
                <a:gd name="connsiteX15" fmla="*/ 70798 w 114207"/>
                <a:gd name="connsiteY15" fmla="*/ 86615 h 97609"/>
                <a:gd name="connsiteX16" fmla="*/ 59659 w 114207"/>
                <a:gd name="connsiteY16" fmla="*/ 78177 h 97609"/>
                <a:gd name="connsiteX17" fmla="*/ 57318 w 114207"/>
                <a:gd name="connsiteY17" fmla="*/ 64073 h 97609"/>
                <a:gd name="connsiteX18" fmla="*/ 54878 w 114207"/>
                <a:gd name="connsiteY18" fmla="*/ 83507 h 97609"/>
                <a:gd name="connsiteX19" fmla="*/ 43945 w 114207"/>
                <a:gd name="connsiteY19" fmla="*/ 97609 h 97609"/>
                <a:gd name="connsiteX20" fmla="*/ 32378 w 114207"/>
                <a:gd name="connsiteY20" fmla="*/ 83507 h 97609"/>
                <a:gd name="connsiteX21" fmla="*/ 29409 w 114207"/>
                <a:gd name="connsiteY21" fmla="*/ 62913 h 97609"/>
                <a:gd name="connsiteX22" fmla="*/ 26778 w 114207"/>
                <a:gd name="connsiteY22" fmla="*/ 78177 h 97609"/>
                <a:gd name="connsiteX23" fmla="*/ 15211 w 114207"/>
                <a:gd name="connsiteY23" fmla="*/ 86615 h 97609"/>
                <a:gd name="connsiteX24" fmla="*/ 0 w 114207"/>
                <a:gd name="connsiteY24" fmla="*/ 49677 h 97609"/>
                <a:gd name="connsiteX25" fmla="*/ 15211 w 114207"/>
                <a:gd name="connsiteY25" fmla="*/ 0 h 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207" h="97609">
                  <a:moveTo>
                    <a:pt x="100474" y="0"/>
                  </a:moveTo>
                  <a:cubicBezTo>
                    <a:pt x="114207" y="0"/>
                    <a:pt x="114207" y="16737"/>
                    <a:pt x="114207" y="45060"/>
                  </a:cubicBezTo>
                  <a:cubicBezTo>
                    <a:pt x="114207" y="70808"/>
                    <a:pt x="108485" y="81108"/>
                    <a:pt x="100474" y="81108"/>
                  </a:cubicBezTo>
                  <a:cubicBezTo>
                    <a:pt x="93607" y="81108"/>
                    <a:pt x="87885" y="70808"/>
                    <a:pt x="87885" y="45060"/>
                  </a:cubicBezTo>
                  <a:cubicBezTo>
                    <a:pt x="87885" y="16737"/>
                    <a:pt x="87885" y="0"/>
                    <a:pt x="100474" y="0"/>
                  </a:cubicBezTo>
                  <a:close/>
                  <a:moveTo>
                    <a:pt x="15211" y="0"/>
                  </a:moveTo>
                  <a:cubicBezTo>
                    <a:pt x="22817" y="0"/>
                    <a:pt x="26937" y="5732"/>
                    <a:pt x="29155" y="14808"/>
                  </a:cubicBezTo>
                  <a:lnTo>
                    <a:pt x="29755" y="23057"/>
                  </a:lnTo>
                  <a:lnTo>
                    <a:pt x="30477" y="14738"/>
                  </a:lnTo>
                  <a:cubicBezTo>
                    <a:pt x="32853" y="5707"/>
                    <a:pt x="36973" y="2"/>
                    <a:pt x="43945" y="2"/>
                  </a:cubicBezTo>
                  <a:cubicBezTo>
                    <a:pt x="50283" y="2"/>
                    <a:pt x="54086" y="5707"/>
                    <a:pt x="56304" y="14738"/>
                  </a:cubicBezTo>
                  <a:lnTo>
                    <a:pt x="57064" y="23991"/>
                  </a:lnTo>
                  <a:lnTo>
                    <a:pt x="57828" y="14808"/>
                  </a:lnTo>
                  <a:cubicBezTo>
                    <a:pt x="60117" y="5732"/>
                    <a:pt x="64084" y="0"/>
                    <a:pt x="70798" y="0"/>
                  </a:cubicBezTo>
                  <a:cubicBezTo>
                    <a:pt x="84225" y="0"/>
                    <a:pt x="86666" y="22928"/>
                    <a:pt x="86666" y="49677"/>
                  </a:cubicBezTo>
                  <a:cubicBezTo>
                    <a:pt x="86666" y="76425"/>
                    <a:pt x="79342" y="86615"/>
                    <a:pt x="70798" y="86615"/>
                  </a:cubicBezTo>
                  <a:cubicBezTo>
                    <a:pt x="66525" y="86615"/>
                    <a:pt x="62558" y="84068"/>
                    <a:pt x="59659" y="78177"/>
                  </a:cubicBezTo>
                  <a:lnTo>
                    <a:pt x="57318" y="64073"/>
                  </a:lnTo>
                  <a:lnTo>
                    <a:pt x="54878" y="83507"/>
                  </a:lnTo>
                  <a:cubicBezTo>
                    <a:pt x="52184" y="92221"/>
                    <a:pt x="48382" y="97609"/>
                    <a:pt x="43945" y="97609"/>
                  </a:cubicBezTo>
                  <a:cubicBezTo>
                    <a:pt x="39509" y="97609"/>
                    <a:pt x="35389" y="92221"/>
                    <a:pt x="32378" y="83507"/>
                  </a:cubicBezTo>
                  <a:lnTo>
                    <a:pt x="29409" y="62913"/>
                  </a:lnTo>
                  <a:lnTo>
                    <a:pt x="26778" y="78177"/>
                  </a:lnTo>
                  <a:cubicBezTo>
                    <a:pt x="23768" y="84068"/>
                    <a:pt x="19648" y="86615"/>
                    <a:pt x="15211" y="86615"/>
                  </a:cubicBezTo>
                  <a:cubicBezTo>
                    <a:pt x="6338" y="86615"/>
                    <a:pt x="0" y="76425"/>
                    <a:pt x="0" y="49677"/>
                  </a:cubicBezTo>
                  <a:cubicBezTo>
                    <a:pt x="0" y="22928"/>
                    <a:pt x="1268" y="0"/>
                    <a:pt x="15211" y="0"/>
                  </a:cubicBezTo>
                  <a:close/>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grpSp>
      <p:sp>
        <p:nvSpPr>
          <p:cNvPr id="57" name="Freeform 75">
            <a:extLst>
              <a:ext uri="{FF2B5EF4-FFF2-40B4-BE49-F238E27FC236}">
                <a16:creationId xmlns:a16="http://schemas.microsoft.com/office/drawing/2014/main" id="{C5B16FFF-D964-474B-AA07-DA3BD93C997A}"/>
              </a:ext>
            </a:extLst>
          </p:cNvPr>
          <p:cNvSpPr>
            <a:spLocks noChangeArrowheads="1"/>
          </p:cNvSpPr>
          <p:nvPr/>
        </p:nvSpPr>
        <p:spPr bwMode="auto">
          <a:xfrm>
            <a:off x="18123728" y="4324763"/>
            <a:ext cx="3718716" cy="3718795"/>
          </a:xfrm>
          <a:custGeom>
            <a:avLst/>
            <a:gdLst>
              <a:gd name="T0" fmla="*/ 1949311 w 2985"/>
              <a:gd name="T1" fmla="*/ 974330 h 2984"/>
              <a:gd name="T2" fmla="*/ 1949311 w 2985"/>
              <a:gd name="T3" fmla="*/ 974330 h 2984"/>
              <a:gd name="T4" fmla="*/ 974655 w 2985"/>
              <a:gd name="T5" fmla="*/ 1949313 h 2984"/>
              <a:gd name="T6" fmla="*/ 974655 w 2985"/>
              <a:gd name="T7" fmla="*/ 1949313 h 2984"/>
              <a:gd name="T8" fmla="*/ 0 w 2985"/>
              <a:gd name="T9" fmla="*/ 974330 h 2984"/>
              <a:gd name="T10" fmla="*/ 0 w 2985"/>
              <a:gd name="T11" fmla="*/ 974330 h 2984"/>
              <a:gd name="T12" fmla="*/ 974655 w 2985"/>
              <a:gd name="T13" fmla="*/ 0 h 2984"/>
              <a:gd name="T14" fmla="*/ 974655 w 2985"/>
              <a:gd name="T15" fmla="*/ 0 h 2984"/>
              <a:gd name="T16" fmla="*/ 1949311 w 2985"/>
              <a:gd name="T17" fmla="*/ 974330 h 29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85" h="2984">
                <a:moveTo>
                  <a:pt x="2984" y="1491"/>
                </a:moveTo>
                <a:lnTo>
                  <a:pt x="2984" y="1491"/>
                </a:lnTo>
                <a:cubicBezTo>
                  <a:pt x="2984" y="2315"/>
                  <a:pt x="2315" y="2983"/>
                  <a:pt x="1492" y="2983"/>
                </a:cubicBezTo>
                <a:cubicBezTo>
                  <a:pt x="668" y="2983"/>
                  <a:pt x="0" y="2315"/>
                  <a:pt x="0" y="1491"/>
                </a:cubicBezTo>
                <a:cubicBezTo>
                  <a:pt x="0" y="668"/>
                  <a:pt x="668" y="0"/>
                  <a:pt x="1492" y="0"/>
                </a:cubicBezTo>
                <a:cubicBezTo>
                  <a:pt x="2315" y="0"/>
                  <a:pt x="2984" y="668"/>
                  <a:pt x="2984" y="1491"/>
                </a:cubicBezTo>
              </a:path>
            </a:pathLst>
          </a:custGeom>
          <a:solidFill>
            <a:schemeClr val="accent5"/>
          </a:solidFill>
          <a:ln>
            <a:noFill/>
          </a:ln>
          <a:effectLst/>
        </p:spPr>
        <p:txBody>
          <a:bodyPr wrap="none" anchor="ctr"/>
          <a:lstStyle/>
          <a:p>
            <a:endParaRPr lang="en-US" sz="3599" dirty="0">
              <a:latin typeface="Poppins" pitchFamily="2" charset="77"/>
            </a:endParaRPr>
          </a:p>
        </p:txBody>
      </p:sp>
      <p:sp>
        <p:nvSpPr>
          <p:cNvPr id="58" name="Freeform 76">
            <a:extLst>
              <a:ext uri="{FF2B5EF4-FFF2-40B4-BE49-F238E27FC236}">
                <a16:creationId xmlns:a16="http://schemas.microsoft.com/office/drawing/2014/main" id="{A8BEFDE0-476A-824C-9C0D-572A5401F3EB}"/>
              </a:ext>
            </a:extLst>
          </p:cNvPr>
          <p:cNvSpPr>
            <a:spLocks noChangeArrowheads="1"/>
          </p:cNvSpPr>
          <p:nvPr/>
        </p:nvSpPr>
        <p:spPr bwMode="auto">
          <a:xfrm>
            <a:off x="19381606" y="6472547"/>
            <a:ext cx="181269" cy="335075"/>
          </a:xfrm>
          <a:custGeom>
            <a:avLst/>
            <a:gdLst>
              <a:gd name="T0" fmla="*/ 29744 w 147"/>
              <a:gd name="T1" fmla="*/ 171092 h 267"/>
              <a:gd name="T2" fmla="*/ 29744 w 147"/>
              <a:gd name="T3" fmla="*/ 171092 h 267"/>
              <a:gd name="T4" fmla="*/ 29744 w 147"/>
              <a:gd name="T5" fmla="*/ 171092 h 267"/>
              <a:gd name="T6" fmla="*/ 3233 w 147"/>
              <a:gd name="T7" fmla="*/ 130293 h 267"/>
              <a:gd name="T8" fmla="*/ 23924 w 147"/>
              <a:gd name="T9" fmla="*/ 30928 h 267"/>
              <a:gd name="T10" fmla="*/ 23924 w 147"/>
              <a:gd name="T11" fmla="*/ 30928 h 267"/>
              <a:gd name="T12" fmla="*/ 64014 w 147"/>
              <a:gd name="T13" fmla="*/ 3948 h 267"/>
              <a:gd name="T14" fmla="*/ 64014 w 147"/>
              <a:gd name="T15" fmla="*/ 3948 h 267"/>
              <a:gd name="T16" fmla="*/ 90525 w 147"/>
              <a:gd name="T17" fmla="*/ 45405 h 267"/>
              <a:gd name="T18" fmla="*/ 70480 w 147"/>
              <a:gd name="T19" fmla="*/ 144112 h 267"/>
              <a:gd name="T20" fmla="*/ 70480 w 147"/>
              <a:gd name="T21" fmla="*/ 144112 h 267"/>
              <a:gd name="T22" fmla="*/ 29744 w 147"/>
              <a:gd name="T23" fmla="*/ 171092 h 2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7" h="267">
                <a:moveTo>
                  <a:pt x="46" y="260"/>
                </a:moveTo>
                <a:lnTo>
                  <a:pt x="46" y="260"/>
                </a:lnTo>
                <a:cubicBezTo>
                  <a:pt x="18" y="254"/>
                  <a:pt x="0" y="226"/>
                  <a:pt x="5" y="198"/>
                </a:cubicBezTo>
                <a:lnTo>
                  <a:pt x="37" y="47"/>
                </a:lnTo>
                <a:cubicBezTo>
                  <a:pt x="43" y="19"/>
                  <a:pt x="71" y="0"/>
                  <a:pt x="99" y="6"/>
                </a:cubicBezTo>
                <a:cubicBezTo>
                  <a:pt x="128" y="12"/>
                  <a:pt x="146" y="40"/>
                  <a:pt x="140" y="69"/>
                </a:cubicBezTo>
                <a:lnTo>
                  <a:pt x="109" y="219"/>
                </a:lnTo>
                <a:cubicBezTo>
                  <a:pt x="103" y="248"/>
                  <a:pt x="75" y="266"/>
                  <a:pt x="46" y="260"/>
                </a:cubicBez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59" name="Freeform 77">
            <a:extLst>
              <a:ext uri="{FF2B5EF4-FFF2-40B4-BE49-F238E27FC236}">
                <a16:creationId xmlns:a16="http://schemas.microsoft.com/office/drawing/2014/main" id="{9F019139-3391-9044-8B68-21D3834E7C87}"/>
              </a:ext>
            </a:extLst>
          </p:cNvPr>
          <p:cNvSpPr>
            <a:spLocks noChangeArrowheads="1"/>
          </p:cNvSpPr>
          <p:nvPr/>
        </p:nvSpPr>
        <p:spPr bwMode="auto">
          <a:xfrm>
            <a:off x="19019074" y="5873801"/>
            <a:ext cx="549293" cy="1538053"/>
          </a:xfrm>
          <a:custGeom>
            <a:avLst/>
            <a:gdLst>
              <a:gd name="T0" fmla="*/ 226913 w 443"/>
              <a:gd name="T1" fmla="*/ 805832 h 1235"/>
              <a:gd name="T2" fmla="*/ 52014 w 443"/>
              <a:gd name="T3" fmla="*/ 805832 h 1235"/>
              <a:gd name="T4" fmla="*/ 52014 w 443"/>
              <a:gd name="T5" fmla="*/ 805832 h 1235"/>
              <a:gd name="T6" fmla="*/ 0 w 443"/>
              <a:gd name="T7" fmla="*/ 752937 h 1235"/>
              <a:gd name="T8" fmla="*/ 0 w 443"/>
              <a:gd name="T9" fmla="*/ 0 h 1235"/>
              <a:gd name="T10" fmla="*/ 256171 w 443"/>
              <a:gd name="T11" fmla="*/ 0 h 1235"/>
              <a:gd name="T12" fmla="*/ 256171 w 443"/>
              <a:gd name="T13" fmla="*/ 242925 h 1235"/>
              <a:gd name="T14" fmla="*/ 262673 w 443"/>
              <a:gd name="T15" fmla="*/ 269046 h 1235"/>
              <a:gd name="T16" fmla="*/ 262673 w 443"/>
              <a:gd name="T17" fmla="*/ 269046 h 1235"/>
              <a:gd name="T18" fmla="*/ 261373 w 443"/>
              <a:gd name="T19" fmla="*/ 299085 h 1235"/>
              <a:gd name="T20" fmla="*/ 252270 w 443"/>
              <a:gd name="T21" fmla="*/ 326512 h 1235"/>
              <a:gd name="T22" fmla="*/ 252270 w 443"/>
              <a:gd name="T23" fmla="*/ 326512 h 1235"/>
              <a:gd name="T24" fmla="*/ 250320 w 443"/>
              <a:gd name="T25" fmla="*/ 656942 h 1235"/>
              <a:gd name="T26" fmla="*/ 276977 w 443"/>
              <a:gd name="T27" fmla="*/ 737264 h 1235"/>
              <a:gd name="T28" fmla="*/ 276977 w 443"/>
              <a:gd name="T29" fmla="*/ 737264 h 1235"/>
              <a:gd name="T30" fmla="*/ 226913 w 443"/>
              <a:gd name="T31" fmla="*/ 805832 h 1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3" h="1235">
                <a:moveTo>
                  <a:pt x="349" y="1234"/>
                </a:moveTo>
                <a:lnTo>
                  <a:pt x="80" y="1234"/>
                </a:lnTo>
                <a:cubicBezTo>
                  <a:pt x="35" y="1234"/>
                  <a:pt x="0" y="1198"/>
                  <a:pt x="0" y="1153"/>
                </a:cubicBezTo>
                <a:lnTo>
                  <a:pt x="0" y="0"/>
                </a:lnTo>
                <a:lnTo>
                  <a:pt x="394" y="0"/>
                </a:lnTo>
                <a:lnTo>
                  <a:pt x="394" y="372"/>
                </a:lnTo>
                <a:lnTo>
                  <a:pt x="404" y="412"/>
                </a:lnTo>
                <a:cubicBezTo>
                  <a:pt x="409" y="427"/>
                  <a:pt x="408" y="443"/>
                  <a:pt x="402" y="458"/>
                </a:cubicBezTo>
                <a:lnTo>
                  <a:pt x="388" y="500"/>
                </a:lnTo>
                <a:cubicBezTo>
                  <a:pt x="333" y="664"/>
                  <a:pt x="331" y="842"/>
                  <a:pt x="385" y="1006"/>
                </a:cubicBezTo>
                <a:lnTo>
                  <a:pt x="426" y="1129"/>
                </a:lnTo>
                <a:cubicBezTo>
                  <a:pt x="442" y="1181"/>
                  <a:pt x="404" y="1234"/>
                  <a:pt x="349" y="1234"/>
                </a:cubicBezTo>
              </a:path>
            </a:pathLst>
          </a:custGeom>
          <a:solidFill>
            <a:srgbClr val="A1DF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60" name="Freeform 59">
            <a:extLst>
              <a:ext uri="{FF2B5EF4-FFF2-40B4-BE49-F238E27FC236}">
                <a16:creationId xmlns:a16="http://schemas.microsoft.com/office/drawing/2014/main" id="{D4D6712F-00A1-6D41-82CA-563D538BEACC}"/>
              </a:ext>
            </a:extLst>
          </p:cNvPr>
          <p:cNvSpPr>
            <a:spLocks noChangeArrowheads="1"/>
          </p:cNvSpPr>
          <p:nvPr/>
        </p:nvSpPr>
        <p:spPr bwMode="auto">
          <a:xfrm>
            <a:off x="18689497" y="5231116"/>
            <a:ext cx="1657620" cy="1756531"/>
          </a:xfrm>
          <a:custGeom>
            <a:avLst/>
            <a:gdLst>
              <a:gd name="connsiteX0" fmla="*/ 1651388 w 1657620"/>
              <a:gd name="connsiteY0" fmla="*/ 0 h 1756531"/>
              <a:gd name="connsiteX1" fmla="*/ 1657620 w 1657620"/>
              <a:gd name="connsiteY1" fmla="*/ 1756531 h 1756531"/>
              <a:gd name="connsiteX2" fmla="*/ 823940 w 1657620"/>
              <a:gd name="connsiteY2" fmla="*/ 1105918 h 1756531"/>
              <a:gd name="connsiteX3" fmla="*/ 823940 w 1657620"/>
              <a:gd name="connsiteY3" fmla="*/ 1071145 h 1756531"/>
              <a:gd name="connsiteX4" fmla="*/ 817204 w 1657620"/>
              <a:gd name="connsiteY4" fmla="*/ 1071145 h 1756531"/>
              <a:gd name="connsiteX5" fmla="*/ 817204 w 1657620"/>
              <a:gd name="connsiteY5" fmla="*/ 1108344 h 1756531"/>
              <a:gd name="connsiteX6" fmla="*/ 60852 w 1657620"/>
              <a:gd name="connsiteY6" fmla="*/ 1108344 h 1756531"/>
              <a:gd name="connsiteX7" fmla="*/ 0 w 1657620"/>
              <a:gd name="connsiteY7" fmla="*/ 1047008 h 1756531"/>
              <a:gd name="connsiteX8" fmla="*/ 0 w 1657620"/>
              <a:gd name="connsiteY8" fmla="*/ 704022 h 1756531"/>
              <a:gd name="connsiteX9" fmla="*/ 60852 w 1657620"/>
              <a:gd name="connsiteY9" fmla="*/ 642685 h 1756531"/>
              <a:gd name="connsiteX10" fmla="*/ 817204 w 1657620"/>
              <a:gd name="connsiteY10" fmla="*/ 642685 h 1756531"/>
              <a:gd name="connsiteX11" fmla="*/ 817204 w 1657620"/>
              <a:gd name="connsiteY11" fmla="*/ 719589 h 1756531"/>
              <a:gd name="connsiteX12" fmla="*/ 823940 w 1657620"/>
              <a:gd name="connsiteY12" fmla="*/ 719589 h 1756531"/>
              <a:gd name="connsiteX13" fmla="*/ 823940 w 1657620"/>
              <a:gd name="connsiteY13" fmla="*/ 643149 h 1756531"/>
              <a:gd name="connsiteX0" fmla="*/ 1651388 w 1657620"/>
              <a:gd name="connsiteY0" fmla="*/ 0 h 1756531"/>
              <a:gd name="connsiteX1" fmla="*/ 1657620 w 1657620"/>
              <a:gd name="connsiteY1" fmla="*/ 1756531 h 1756531"/>
              <a:gd name="connsiteX2" fmla="*/ 823940 w 1657620"/>
              <a:gd name="connsiteY2" fmla="*/ 1105918 h 1756531"/>
              <a:gd name="connsiteX3" fmla="*/ 823940 w 1657620"/>
              <a:gd name="connsiteY3" fmla="*/ 1071145 h 1756531"/>
              <a:gd name="connsiteX4" fmla="*/ 817204 w 1657620"/>
              <a:gd name="connsiteY4" fmla="*/ 1071145 h 1756531"/>
              <a:gd name="connsiteX5" fmla="*/ 817204 w 1657620"/>
              <a:gd name="connsiteY5" fmla="*/ 1108344 h 1756531"/>
              <a:gd name="connsiteX6" fmla="*/ 60852 w 1657620"/>
              <a:gd name="connsiteY6" fmla="*/ 1108344 h 1756531"/>
              <a:gd name="connsiteX7" fmla="*/ 0 w 1657620"/>
              <a:gd name="connsiteY7" fmla="*/ 1047008 h 1756531"/>
              <a:gd name="connsiteX8" fmla="*/ 0 w 1657620"/>
              <a:gd name="connsiteY8" fmla="*/ 704022 h 1756531"/>
              <a:gd name="connsiteX9" fmla="*/ 60852 w 1657620"/>
              <a:gd name="connsiteY9" fmla="*/ 642685 h 1756531"/>
              <a:gd name="connsiteX10" fmla="*/ 817204 w 1657620"/>
              <a:gd name="connsiteY10" fmla="*/ 642685 h 1756531"/>
              <a:gd name="connsiteX11" fmla="*/ 817204 w 1657620"/>
              <a:gd name="connsiteY11" fmla="*/ 719589 h 1756531"/>
              <a:gd name="connsiteX12" fmla="*/ 823940 w 1657620"/>
              <a:gd name="connsiteY12" fmla="*/ 643149 h 1756531"/>
              <a:gd name="connsiteX13" fmla="*/ 1651388 w 1657620"/>
              <a:gd name="connsiteY13" fmla="*/ 0 h 1756531"/>
              <a:gd name="connsiteX0" fmla="*/ 1651388 w 1657620"/>
              <a:gd name="connsiteY0" fmla="*/ 0 h 1756531"/>
              <a:gd name="connsiteX1" fmla="*/ 1657620 w 1657620"/>
              <a:gd name="connsiteY1" fmla="*/ 1756531 h 1756531"/>
              <a:gd name="connsiteX2" fmla="*/ 823940 w 1657620"/>
              <a:gd name="connsiteY2" fmla="*/ 1105918 h 1756531"/>
              <a:gd name="connsiteX3" fmla="*/ 823940 w 1657620"/>
              <a:gd name="connsiteY3" fmla="*/ 1071145 h 1756531"/>
              <a:gd name="connsiteX4" fmla="*/ 817204 w 1657620"/>
              <a:gd name="connsiteY4" fmla="*/ 1071145 h 1756531"/>
              <a:gd name="connsiteX5" fmla="*/ 817204 w 1657620"/>
              <a:gd name="connsiteY5" fmla="*/ 1108344 h 1756531"/>
              <a:gd name="connsiteX6" fmla="*/ 60852 w 1657620"/>
              <a:gd name="connsiteY6" fmla="*/ 1108344 h 1756531"/>
              <a:gd name="connsiteX7" fmla="*/ 0 w 1657620"/>
              <a:gd name="connsiteY7" fmla="*/ 1047008 h 1756531"/>
              <a:gd name="connsiteX8" fmla="*/ 0 w 1657620"/>
              <a:gd name="connsiteY8" fmla="*/ 704022 h 1756531"/>
              <a:gd name="connsiteX9" fmla="*/ 60852 w 1657620"/>
              <a:gd name="connsiteY9" fmla="*/ 642685 h 1756531"/>
              <a:gd name="connsiteX10" fmla="*/ 817204 w 1657620"/>
              <a:gd name="connsiteY10" fmla="*/ 642685 h 1756531"/>
              <a:gd name="connsiteX11" fmla="*/ 823940 w 1657620"/>
              <a:gd name="connsiteY11" fmla="*/ 643149 h 1756531"/>
              <a:gd name="connsiteX12" fmla="*/ 1651388 w 1657620"/>
              <a:gd name="connsiteY12" fmla="*/ 0 h 1756531"/>
              <a:gd name="connsiteX0" fmla="*/ 1651388 w 1657620"/>
              <a:gd name="connsiteY0" fmla="*/ 0 h 1756531"/>
              <a:gd name="connsiteX1" fmla="*/ 1657620 w 1657620"/>
              <a:gd name="connsiteY1" fmla="*/ 1756531 h 1756531"/>
              <a:gd name="connsiteX2" fmla="*/ 823940 w 1657620"/>
              <a:gd name="connsiteY2" fmla="*/ 1105918 h 1756531"/>
              <a:gd name="connsiteX3" fmla="*/ 823940 w 1657620"/>
              <a:gd name="connsiteY3" fmla="*/ 1071145 h 1756531"/>
              <a:gd name="connsiteX4" fmla="*/ 817204 w 1657620"/>
              <a:gd name="connsiteY4" fmla="*/ 1108344 h 1756531"/>
              <a:gd name="connsiteX5" fmla="*/ 60852 w 1657620"/>
              <a:gd name="connsiteY5" fmla="*/ 1108344 h 1756531"/>
              <a:gd name="connsiteX6" fmla="*/ 0 w 1657620"/>
              <a:gd name="connsiteY6" fmla="*/ 1047008 h 1756531"/>
              <a:gd name="connsiteX7" fmla="*/ 0 w 1657620"/>
              <a:gd name="connsiteY7" fmla="*/ 704022 h 1756531"/>
              <a:gd name="connsiteX8" fmla="*/ 60852 w 1657620"/>
              <a:gd name="connsiteY8" fmla="*/ 642685 h 1756531"/>
              <a:gd name="connsiteX9" fmla="*/ 817204 w 1657620"/>
              <a:gd name="connsiteY9" fmla="*/ 642685 h 1756531"/>
              <a:gd name="connsiteX10" fmla="*/ 823940 w 1657620"/>
              <a:gd name="connsiteY10" fmla="*/ 643149 h 1756531"/>
              <a:gd name="connsiteX11" fmla="*/ 1651388 w 1657620"/>
              <a:gd name="connsiteY11" fmla="*/ 0 h 1756531"/>
              <a:gd name="connsiteX0" fmla="*/ 1651388 w 1657620"/>
              <a:gd name="connsiteY0" fmla="*/ 0 h 1756531"/>
              <a:gd name="connsiteX1" fmla="*/ 1657620 w 1657620"/>
              <a:gd name="connsiteY1" fmla="*/ 1756531 h 1756531"/>
              <a:gd name="connsiteX2" fmla="*/ 823940 w 1657620"/>
              <a:gd name="connsiteY2" fmla="*/ 1105918 h 1756531"/>
              <a:gd name="connsiteX3" fmla="*/ 817204 w 1657620"/>
              <a:gd name="connsiteY3" fmla="*/ 1108344 h 1756531"/>
              <a:gd name="connsiteX4" fmla="*/ 60852 w 1657620"/>
              <a:gd name="connsiteY4" fmla="*/ 1108344 h 1756531"/>
              <a:gd name="connsiteX5" fmla="*/ 0 w 1657620"/>
              <a:gd name="connsiteY5" fmla="*/ 1047008 h 1756531"/>
              <a:gd name="connsiteX6" fmla="*/ 0 w 1657620"/>
              <a:gd name="connsiteY6" fmla="*/ 704022 h 1756531"/>
              <a:gd name="connsiteX7" fmla="*/ 60852 w 1657620"/>
              <a:gd name="connsiteY7" fmla="*/ 642685 h 1756531"/>
              <a:gd name="connsiteX8" fmla="*/ 817204 w 1657620"/>
              <a:gd name="connsiteY8" fmla="*/ 642685 h 1756531"/>
              <a:gd name="connsiteX9" fmla="*/ 823940 w 1657620"/>
              <a:gd name="connsiteY9" fmla="*/ 643149 h 1756531"/>
              <a:gd name="connsiteX10" fmla="*/ 1651388 w 1657620"/>
              <a:gd name="connsiteY10" fmla="*/ 0 h 175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7620" h="1756531">
                <a:moveTo>
                  <a:pt x="1651388" y="0"/>
                </a:moveTo>
                <a:cubicBezTo>
                  <a:pt x="1653465" y="585510"/>
                  <a:pt x="1655543" y="1171021"/>
                  <a:pt x="1657620" y="1756531"/>
                </a:cubicBezTo>
                <a:lnTo>
                  <a:pt x="823940" y="1105918"/>
                </a:lnTo>
                <a:lnTo>
                  <a:pt x="817204" y="1108344"/>
                </a:lnTo>
                <a:lnTo>
                  <a:pt x="60852" y="1108344"/>
                </a:lnTo>
                <a:cubicBezTo>
                  <a:pt x="27320" y="1108344"/>
                  <a:pt x="0" y="1080805"/>
                  <a:pt x="0" y="1047008"/>
                </a:cubicBezTo>
                <a:lnTo>
                  <a:pt x="0" y="704022"/>
                </a:lnTo>
                <a:cubicBezTo>
                  <a:pt x="0" y="670224"/>
                  <a:pt x="27320" y="642685"/>
                  <a:pt x="60852" y="642685"/>
                </a:cubicBezTo>
                <a:lnTo>
                  <a:pt x="817204" y="642685"/>
                </a:lnTo>
                <a:lnTo>
                  <a:pt x="823940" y="643149"/>
                </a:lnTo>
                <a:lnTo>
                  <a:pt x="1651388" y="0"/>
                </a:lnTo>
                <a:close/>
              </a:path>
            </a:pathLst>
          </a:custGeom>
          <a:solidFill>
            <a:srgbClr val="D0D1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61" name="Freeform 79">
            <a:extLst>
              <a:ext uri="{FF2B5EF4-FFF2-40B4-BE49-F238E27FC236}">
                <a16:creationId xmlns:a16="http://schemas.microsoft.com/office/drawing/2014/main" id="{7E1BFAEF-DAE0-D047-9DC5-04865DD9D477}"/>
              </a:ext>
            </a:extLst>
          </p:cNvPr>
          <p:cNvSpPr>
            <a:spLocks noChangeArrowheads="1"/>
          </p:cNvSpPr>
          <p:nvPr/>
        </p:nvSpPr>
        <p:spPr bwMode="auto">
          <a:xfrm>
            <a:off x="18607105" y="5934228"/>
            <a:ext cx="87887" cy="340569"/>
          </a:xfrm>
          <a:custGeom>
            <a:avLst/>
            <a:gdLst>
              <a:gd name="T0" fmla="*/ 45427 w 70"/>
              <a:gd name="T1" fmla="*/ 177930 h 275"/>
              <a:gd name="T2" fmla="*/ 45427 w 70"/>
              <a:gd name="T3" fmla="*/ 177930 h 275"/>
              <a:gd name="T4" fmla="*/ 45427 w 70"/>
              <a:gd name="T5" fmla="*/ 0 h 275"/>
              <a:gd name="T6" fmla="*/ 45427 w 70"/>
              <a:gd name="T7" fmla="*/ 0 h 275"/>
              <a:gd name="T8" fmla="*/ 0 w 70"/>
              <a:gd name="T9" fmla="*/ 44807 h 275"/>
              <a:gd name="T10" fmla="*/ 0 w 70"/>
              <a:gd name="T11" fmla="*/ 133123 h 275"/>
              <a:gd name="T12" fmla="*/ 0 w 70"/>
              <a:gd name="T13" fmla="*/ 133123 h 275"/>
              <a:gd name="T14" fmla="*/ 45427 w 70"/>
              <a:gd name="T15" fmla="*/ 177930 h 2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275">
                <a:moveTo>
                  <a:pt x="69" y="274"/>
                </a:moveTo>
                <a:lnTo>
                  <a:pt x="69" y="274"/>
                </a:lnTo>
                <a:lnTo>
                  <a:pt x="69" y="0"/>
                </a:lnTo>
                <a:cubicBezTo>
                  <a:pt x="31" y="0"/>
                  <a:pt x="0" y="31"/>
                  <a:pt x="0" y="69"/>
                </a:cubicBezTo>
                <a:lnTo>
                  <a:pt x="0" y="205"/>
                </a:lnTo>
                <a:cubicBezTo>
                  <a:pt x="0" y="243"/>
                  <a:pt x="31" y="274"/>
                  <a:pt x="69" y="274"/>
                </a:cubicBez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62" name="Freeform 61">
            <a:extLst>
              <a:ext uri="{FF2B5EF4-FFF2-40B4-BE49-F238E27FC236}">
                <a16:creationId xmlns:a16="http://schemas.microsoft.com/office/drawing/2014/main" id="{64A039B2-5917-D146-B6A4-D17A10FEC9B8}"/>
              </a:ext>
            </a:extLst>
          </p:cNvPr>
          <p:cNvSpPr>
            <a:spLocks noChangeArrowheads="1"/>
          </p:cNvSpPr>
          <p:nvPr/>
        </p:nvSpPr>
        <p:spPr bwMode="auto">
          <a:xfrm>
            <a:off x="21065252" y="5299812"/>
            <a:ext cx="490321" cy="1523032"/>
          </a:xfrm>
          <a:custGeom>
            <a:avLst/>
            <a:gdLst>
              <a:gd name="connsiteX0" fmla="*/ 30871 w 490321"/>
              <a:gd name="connsiteY0" fmla="*/ 1310843 h 1523032"/>
              <a:gd name="connsiteX1" fmla="*/ 270353 w 490321"/>
              <a:gd name="connsiteY1" fmla="*/ 1489132 h 1523032"/>
              <a:gd name="connsiteX2" fmla="*/ 275343 w 490321"/>
              <a:gd name="connsiteY2" fmla="*/ 1515498 h 1523032"/>
              <a:gd name="connsiteX3" fmla="*/ 259127 w 490321"/>
              <a:gd name="connsiteY3" fmla="*/ 1523032 h 1523032"/>
              <a:gd name="connsiteX4" fmla="*/ 247901 w 490321"/>
              <a:gd name="connsiteY4" fmla="*/ 1520521 h 1523032"/>
              <a:gd name="connsiteX5" fmla="*/ 8419 w 490321"/>
              <a:gd name="connsiteY5" fmla="*/ 1342232 h 1523032"/>
              <a:gd name="connsiteX6" fmla="*/ 3429 w 490321"/>
              <a:gd name="connsiteY6" fmla="*/ 1314610 h 1523032"/>
              <a:gd name="connsiteX7" fmla="*/ 30871 w 490321"/>
              <a:gd name="connsiteY7" fmla="*/ 1310843 h 1523032"/>
              <a:gd name="connsiteX8" fmla="*/ 135765 w 490321"/>
              <a:gd name="connsiteY8" fmla="*/ 1033674 h 1523032"/>
              <a:gd name="connsiteX9" fmla="*/ 420399 w 490321"/>
              <a:gd name="connsiteY9" fmla="*/ 1135150 h 1523032"/>
              <a:gd name="connsiteX10" fmla="*/ 431635 w 490321"/>
              <a:gd name="connsiteY10" fmla="*/ 1158953 h 1523032"/>
              <a:gd name="connsiteX11" fmla="*/ 414157 w 490321"/>
              <a:gd name="connsiteY11" fmla="*/ 1171481 h 1523032"/>
              <a:gd name="connsiteX12" fmla="*/ 407915 w 490321"/>
              <a:gd name="connsiteY12" fmla="*/ 1171481 h 1523032"/>
              <a:gd name="connsiteX13" fmla="*/ 123281 w 490321"/>
              <a:gd name="connsiteY13" fmla="*/ 1068752 h 1523032"/>
              <a:gd name="connsiteX14" fmla="*/ 112045 w 490321"/>
              <a:gd name="connsiteY14" fmla="*/ 1044949 h 1523032"/>
              <a:gd name="connsiteX15" fmla="*/ 135765 w 490321"/>
              <a:gd name="connsiteY15" fmla="*/ 1033674 h 1523032"/>
              <a:gd name="connsiteX16" fmla="*/ 471783 w 490321"/>
              <a:gd name="connsiteY16" fmla="*/ 716810 h 1523032"/>
              <a:gd name="connsiteX17" fmla="*/ 490321 w 490321"/>
              <a:gd name="connsiteY17" fmla="*/ 734835 h 1523032"/>
              <a:gd name="connsiteX18" fmla="*/ 471783 w 490321"/>
              <a:gd name="connsiteY18" fmla="*/ 754062 h 1523032"/>
              <a:gd name="connsiteX19" fmla="*/ 164043 w 490321"/>
              <a:gd name="connsiteY19" fmla="*/ 754062 h 1523032"/>
              <a:gd name="connsiteX20" fmla="*/ 145505 w 490321"/>
              <a:gd name="connsiteY20" fmla="*/ 736037 h 1523032"/>
              <a:gd name="connsiteX21" fmla="*/ 164043 w 490321"/>
              <a:gd name="connsiteY21" fmla="*/ 718012 h 1523032"/>
              <a:gd name="connsiteX22" fmla="*/ 418543 w 490321"/>
              <a:gd name="connsiteY22" fmla="*/ 351197 h 1523032"/>
              <a:gd name="connsiteX23" fmla="*/ 439641 w 490321"/>
              <a:gd name="connsiteY23" fmla="*/ 365737 h 1523032"/>
              <a:gd name="connsiteX24" fmla="*/ 423507 w 490321"/>
              <a:gd name="connsiteY24" fmla="*/ 387548 h 1523032"/>
              <a:gd name="connsiteX25" fmla="*/ 130631 w 490321"/>
              <a:gd name="connsiteY25" fmla="*/ 429957 h 1523032"/>
              <a:gd name="connsiteX26" fmla="*/ 128149 w 490321"/>
              <a:gd name="connsiteY26" fmla="*/ 429957 h 1523032"/>
              <a:gd name="connsiteX27" fmla="*/ 109533 w 490321"/>
              <a:gd name="connsiteY27" fmla="*/ 414205 h 1523032"/>
              <a:gd name="connsiteX28" fmla="*/ 125667 w 490321"/>
              <a:gd name="connsiteY28" fmla="*/ 393606 h 1523032"/>
              <a:gd name="connsiteX29" fmla="*/ 299481 w 490321"/>
              <a:gd name="connsiteY29" fmla="*/ 949 h 1523032"/>
              <a:gd name="connsiteX30" fmla="*/ 310769 w 490321"/>
              <a:gd name="connsiteY30" fmla="*/ 10892 h 1523032"/>
              <a:gd name="connsiteX31" fmla="*/ 300735 w 490321"/>
              <a:gd name="connsiteY31" fmla="*/ 35751 h 1523032"/>
              <a:gd name="connsiteX32" fmla="*/ 27299 w 490321"/>
              <a:gd name="connsiteY32" fmla="*/ 165016 h 1523032"/>
              <a:gd name="connsiteX33" fmla="*/ 18519 w 490321"/>
              <a:gd name="connsiteY33" fmla="*/ 166259 h 1523032"/>
              <a:gd name="connsiteX34" fmla="*/ 2213 w 490321"/>
              <a:gd name="connsiteY34" fmla="*/ 156315 h 1523032"/>
              <a:gd name="connsiteX35" fmla="*/ 10993 w 490321"/>
              <a:gd name="connsiteY35" fmla="*/ 130214 h 1523032"/>
              <a:gd name="connsiteX36" fmla="*/ 284429 w 490321"/>
              <a:gd name="connsiteY36" fmla="*/ 2191 h 1523032"/>
              <a:gd name="connsiteX37" fmla="*/ 299481 w 490321"/>
              <a:gd name="connsiteY37" fmla="*/ 949 h 152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90321" h="1523032">
                <a:moveTo>
                  <a:pt x="30871" y="1310843"/>
                </a:moveTo>
                <a:lnTo>
                  <a:pt x="270353" y="1489132"/>
                </a:lnTo>
                <a:cubicBezTo>
                  <a:pt x="279085" y="1495409"/>
                  <a:pt x="281579" y="1506709"/>
                  <a:pt x="275343" y="1515498"/>
                </a:cubicBezTo>
                <a:cubicBezTo>
                  <a:pt x="271601" y="1520521"/>
                  <a:pt x="265363" y="1523032"/>
                  <a:pt x="259127" y="1523032"/>
                </a:cubicBezTo>
                <a:cubicBezTo>
                  <a:pt x="255385" y="1523032"/>
                  <a:pt x="251643" y="1521776"/>
                  <a:pt x="247901" y="1520521"/>
                </a:cubicBezTo>
                <a:lnTo>
                  <a:pt x="8419" y="1342232"/>
                </a:lnTo>
                <a:cubicBezTo>
                  <a:pt x="935" y="1334699"/>
                  <a:pt x="-2807" y="1323399"/>
                  <a:pt x="3429" y="1314610"/>
                </a:cubicBezTo>
                <a:cubicBezTo>
                  <a:pt x="10913" y="1305821"/>
                  <a:pt x="22139" y="1304565"/>
                  <a:pt x="30871" y="1310843"/>
                </a:cubicBezTo>
                <a:close/>
                <a:moveTo>
                  <a:pt x="135765" y="1033674"/>
                </a:moveTo>
                <a:lnTo>
                  <a:pt x="420399" y="1135150"/>
                </a:lnTo>
                <a:cubicBezTo>
                  <a:pt x="430387" y="1137656"/>
                  <a:pt x="435379" y="1150184"/>
                  <a:pt x="431635" y="1158953"/>
                </a:cubicBezTo>
                <a:cubicBezTo>
                  <a:pt x="429137" y="1167723"/>
                  <a:pt x="421647" y="1171481"/>
                  <a:pt x="414157" y="1171481"/>
                </a:cubicBezTo>
                <a:cubicBezTo>
                  <a:pt x="411661" y="1171481"/>
                  <a:pt x="409163" y="1171481"/>
                  <a:pt x="407915" y="1171481"/>
                </a:cubicBezTo>
                <a:lnTo>
                  <a:pt x="123281" y="1068752"/>
                </a:lnTo>
                <a:cubicBezTo>
                  <a:pt x="113293" y="1066246"/>
                  <a:pt x="107053" y="1054971"/>
                  <a:pt x="112045" y="1044949"/>
                </a:cubicBezTo>
                <a:cubicBezTo>
                  <a:pt x="115791" y="1034926"/>
                  <a:pt x="125777" y="1029915"/>
                  <a:pt x="135765" y="1033674"/>
                </a:cubicBezTo>
                <a:close/>
                <a:moveTo>
                  <a:pt x="471783" y="716810"/>
                </a:moveTo>
                <a:cubicBezTo>
                  <a:pt x="481669" y="716810"/>
                  <a:pt x="490321" y="725222"/>
                  <a:pt x="490321" y="734835"/>
                </a:cubicBezTo>
                <a:cubicBezTo>
                  <a:pt x="490321" y="745650"/>
                  <a:pt x="481669" y="754062"/>
                  <a:pt x="471783" y="754062"/>
                </a:cubicBezTo>
                <a:lnTo>
                  <a:pt x="164043" y="754062"/>
                </a:lnTo>
                <a:cubicBezTo>
                  <a:pt x="152919" y="754062"/>
                  <a:pt x="145505" y="745650"/>
                  <a:pt x="145505" y="736037"/>
                </a:cubicBezTo>
                <a:cubicBezTo>
                  <a:pt x="145505" y="726423"/>
                  <a:pt x="152919" y="718012"/>
                  <a:pt x="164043" y="718012"/>
                </a:cubicBezTo>
                <a:close/>
                <a:moveTo>
                  <a:pt x="418543" y="351197"/>
                </a:moveTo>
                <a:cubicBezTo>
                  <a:pt x="428471" y="348774"/>
                  <a:pt x="438399" y="356044"/>
                  <a:pt x="439641" y="365737"/>
                </a:cubicBezTo>
                <a:cubicBezTo>
                  <a:pt x="440881" y="376643"/>
                  <a:pt x="433435" y="385124"/>
                  <a:pt x="423507" y="387548"/>
                </a:cubicBezTo>
                <a:lnTo>
                  <a:pt x="130631" y="429957"/>
                </a:lnTo>
                <a:cubicBezTo>
                  <a:pt x="129389" y="429957"/>
                  <a:pt x="129389" y="429957"/>
                  <a:pt x="128149" y="429957"/>
                </a:cubicBezTo>
                <a:cubicBezTo>
                  <a:pt x="118221" y="429957"/>
                  <a:pt x="110775" y="423899"/>
                  <a:pt x="109533" y="414205"/>
                </a:cubicBezTo>
                <a:cubicBezTo>
                  <a:pt x="107053" y="404512"/>
                  <a:pt x="114497" y="394818"/>
                  <a:pt x="125667" y="393606"/>
                </a:cubicBezTo>
                <a:close/>
                <a:moveTo>
                  <a:pt x="299481" y="949"/>
                </a:moveTo>
                <a:cubicBezTo>
                  <a:pt x="304183" y="2502"/>
                  <a:pt x="308259" y="5921"/>
                  <a:pt x="310769" y="10892"/>
                </a:cubicBezTo>
                <a:cubicBezTo>
                  <a:pt x="314531" y="19593"/>
                  <a:pt x="310769" y="30779"/>
                  <a:pt x="300735" y="35751"/>
                </a:cubicBezTo>
                <a:lnTo>
                  <a:pt x="27299" y="165016"/>
                </a:lnTo>
                <a:cubicBezTo>
                  <a:pt x="24789" y="166259"/>
                  <a:pt x="22281" y="166259"/>
                  <a:pt x="18519" y="166259"/>
                </a:cubicBezTo>
                <a:cubicBezTo>
                  <a:pt x="12247" y="166259"/>
                  <a:pt x="4721" y="162530"/>
                  <a:pt x="2213" y="156315"/>
                </a:cubicBezTo>
                <a:cubicBezTo>
                  <a:pt x="-2805" y="146372"/>
                  <a:pt x="957" y="135185"/>
                  <a:pt x="10993" y="130214"/>
                </a:cubicBezTo>
                <a:lnTo>
                  <a:pt x="284429" y="2191"/>
                </a:lnTo>
                <a:cubicBezTo>
                  <a:pt x="289447" y="-294"/>
                  <a:pt x="294777" y="-605"/>
                  <a:pt x="299481" y="949"/>
                </a:cubicBezTo>
                <a:close/>
              </a:path>
            </a:pathLst>
          </a:custGeom>
          <a:solidFill>
            <a:srgbClr val="D0D1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63" name="Freeform 86">
            <a:extLst>
              <a:ext uri="{FF2B5EF4-FFF2-40B4-BE49-F238E27FC236}">
                <a16:creationId xmlns:a16="http://schemas.microsoft.com/office/drawing/2014/main" id="{ECCCF296-6CAA-0440-9B47-CF3489650C7E}"/>
              </a:ext>
            </a:extLst>
          </p:cNvPr>
          <p:cNvSpPr>
            <a:spLocks noChangeArrowheads="1"/>
          </p:cNvSpPr>
          <p:nvPr/>
        </p:nvSpPr>
        <p:spPr bwMode="auto">
          <a:xfrm>
            <a:off x="18689496" y="5231116"/>
            <a:ext cx="1653376" cy="1757775"/>
          </a:xfrm>
          <a:custGeom>
            <a:avLst/>
            <a:gdLst>
              <a:gd name="T0" fmla="*/ 863055 w 1328"/>
              <a:gd name="T1" fmla="*/ 0 h 1413"/>
              <a:gd name="T2" fmla="*/ 429569 w 1328"/>
              <a:gd name="T3" fmla="*/ 337238 h 1413"/>
              <a:gd name="T4" fmla="*/ 31989 w 1328"/>
              <a:gd name="T5" fmla="*/ 337238 h 1413"/>
              <a:gd name="T6" fmla="*/ 31989 w 1328"/>
              <a:gd name="T7" fmla="*/ 337238 h 1413"/>
              <a:gd name="T8" fmla="*/ 0 w 1328"/>
              <a:gd name="T9" fmla="*/ 369201 h 1413"/>
              <a:gd name="T10" fmla="*/ 0 w 1328"/>
              <a:gd name="T11" fmla="*/ 547930 h 1413"/>
              <a:gd name="T12" fmla="*/ 0 w 1328"/>
              <a:gd name="T13" fmla="*/ 547930 h 1413"/>
              <a:gd name="T14" fmla="*/ 31989 w 1328"/>
              <a:gd name="T15" fmla="*/ 579893 h 1413"/>
              <a:gd name="T16" fmla="*/ 429569 w 1328"/>
              <a:gd name="T17" fmla="*/ 579893 h 1413"/>
              <a:gd name="T18" fmla="*/ 866319 w 1328"/>
              <a:gd name="T19" fmla="*/ 921045 h 1413"/>
              <a:gd name="T20" fmla="*/ 863055 w 1328"/>
              <a:gd name="T21" fmla="*/ 0 h 14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8" h="1413">
                <a:moveTo>
                  <a:pt x="1322" y="0"/>
                </a:moveTo>
                <a:lnTo>
                  <a:pt x="658" y="517"/>
                </a:lnTo>
                <a:lnTo>
                  <a:pt x="49" y="517"/>
                </a:lnTo>
                <a:cubicBezTo>
                  <a:pt x="22" y="517"/>
                  <a:pt x="0" y="539"/>
                  <a:pt x="0" y="566"/>
                </a:cubicBezTo>
                <a:lnTo>
                  <a:pt x="0" y="840"/>
                </a:lnTo>
                <a:cubicBezTo>
                  <a:pt x="0" y="867"/>
                  <a:pt x="22" y="889"/>
                  <a:pt x="49" y="889"/>
                </a:cubicBezTo>
                <a:lnTo>
                  <a:pt x="658" y="889"/>
                </a:lnTo>
                <a:lnTo>
                  <a:pt x="1327" y="1412"/>
                </a:lnTo>
                <a:lnTo>
                  <a:pt x="1322" y="0"/>
                </a:lnTo>
              </a:path>
            </a:pathLst>
          </a:custGeom>
          <a:solidFill>
            <a:srgbClr val="9C9EB9">
              <a:alpha val="60000"/>
            </a:srgbClr>
          </a:solidFill>
          <a:ln>
            <a:noFill/>
          </a:ln>
          <a:effectLst/>
        </p:spPr>
        <p:txBody>
          <a:bodyPr wrap="none" anchor="ctr"/>
          <a:lstStyle/>
          <a:p>
            <a:endParaRPr lang="en-US" sz="3599" dirty="0">
              <a:latin typeface="Poppins" pitchFamily="2" charset="77"/>
            </a:endParaRPr>
          </a:p>
        </p:txBody>
      </p:sp>
      <p:sp>
        <p:nvSpPr>
          <p:cNvPr id="64" name="Freeform 87">
            <a:extLst>
              <a:ext uri="{FF2B5EF4-FFF2-40B4-BE49-F238E27FC236}">
                <a16:creationId xmlns:a16="http://schemas.microsoft.com/office/drawing/2014/main" id="{E714632D-3000-F644-A3D1-3F1F70ED00C8}"/>
              </a:ext>
            </a:extLst>
          </p:cNvPr>
          <p:cNvSpPr>
            <a:spLocks noChangeArrowheads="1"/>
          </p:cNvSpPr>
          <p:nvPr/>
        </p:nvSpPr>
        <p:spPr bwMode="auto">
          <a:xfrm>
            <a:off x="20101185" y="5115760"/>
            <a:ext cx="889856" cy="1982991"/>
          </a:xfrm>
          <a:custGeom>
            <a:avLst/>
            <a:gdLst>
              <a:gd name="T0" fmla="*/ 465957 w 716"/>
              <a:gd name="T1" fmla="*/ 519895 h 1590"/>
              <a:gd name="T2" fmla="*/ 465957 w 716"/>
              <a:gd name="T3" fmla="*/ 519895 h 1590"/>
              <a:gd name="T4" fmla="*/ 233305 w 716"/>
              <a:gd name="T5" fmla="*/ 1039136 h 1590"/>
              <a:gd name="T6" fmla="*/ 233305 w 716"/>
              <a:gd name="T7" fmla="*/ 1039136 h 1590"/>
              <a:gd name="T8" fmla="*/ 0 w 716"/>
              <a:gd name="T9" fmla="*/ 519895 h 1590"/>
              <a:gd name="T10" fmla="*/ 0 w 716"/>
              <a:gd name="T11" fmla="*/ 519895 h 1590"/>
              <a:gd name="T12" fmla="*/ 233305 w 716"/>
              <a:gd name="T13" fmla="*/ 0 h 1590"/>
              <a:gd name="T14" fmla="*/ 233305 w 716"/>
              <a:gd name="T15" fmla="*/ 0 h 1590"/>
              <a:gd name="T16" fmla="*/ 465957 w 716"/>
              <a:gd name="T17" fmla="*/ 519895 h 15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6" h="1590">
                <a:moveTo>
                  <a:pt x="715" y="795"/>
                </a:moveTo>
                <a:lnTo>
                  <a:pt x="715" y="795"/>
                </a:lnTo>
                <a:cubicBezTo>
                  <a:pt x="715" y="1234"/>
                  <a:pt x="555" y="1589"/>
                  <a:pt x="358" y="1589"/>
                </a:cubicBezTo>
                <a:cubicBezTo>
                  <a:pt x="161" y="1589"/>
                  <a:pt x="0" y="1234"/>
                  <a:pt x="0" y="795"/>
                </a:cubicBezTo>
                <a:cubicBezTo>
                  <a:pt x="0" y="356"/>
                  <a:pt x="161" y="0"/>
                  <a:pt x="358" y="0"/>
                </a:cubicBezTo>
                <a:cubicBezTo>
                  <a:pt x="555" y="0"/>
                  <a:pt x="715" y="356"/>
                  <a:pt x="715" y="795"/>
                </a:cubicBezTo>
              </a:path>
            </a:pathLst>
          </a:custGeom>
          <a:solidFill>
            <a:srgbClr val="D0D1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65" name="Freeform 88">
            <a:extLst>
              <a:ext uri="{FF2B5EF4-FFF2-40B4-BE49-F238E27FC236}">
                <a16:creationId xmlns:a16="http://schemas.microsoft.com/office/drawing/2014/main" id="{63FD63CC-754D-0E45-AFDE-44BB7EB6A968}"/>
              </a:ext>
            </a:extLst>
          </p:cNvPr>
          <p:cNvSpPr>
            <a:spLocks noChangeArrowheads="1"/>
          </p:cNvSpPr>
          <p:nvPr/>
        </p:nvSpPr>
        <p:spPr bwMode="auto">
          <a:xfrm>
            <a:off x="20183576" y="5209144"/>
            <a:ext cx="730562" cy="1796224"/>
          </a:xfrm>
          <a:custGeom>
            <a:avLst/>
            <a:gdLst>
              <a:gd name="T0" fmla="*/ 382426 w 585"/>
              <a:gd name="T1" fmla="*/ 470602 h 1441"/>
              <a:gd name="T2" fmla="*/ 382426 w 585"/>
              <a:gd name="T3" fmla="*/ 470602 h 1441"/>
              <a:gd name="T4" fmla="*/ 191213 w 585"/>
              <a:gd name="T5" fmla="*/ 941204 h 1441"/>
              <a:gd name="T6" fmla="*/ 191213 w 585"/>
              <a:gd name="T7" fmla="*/ 941204 h 1441"/>
              <a:gd name="T8" fmla="*/ 0 w 585"/>
              <a:gd name="T9" fmla="*/ 470602 h 1441"/>
              <a:gd name="T10" fmla="*/ 0 w 585"/>
              <a:gd name="T11" fmla="*/ 470602 h 1441"/>
              <a:gd name="T12" fmla="*/ 191213 w 585"/>
              <a:gd name="T13" fmla="*/ 0 h 1441"/>
              <a:gd name="T14" fmla="*/ 191213 w 585"/>
              <a:gd name="T15" fmla="*/ 0 h 1441"/>
              <a:gd name="T16" fmla="*/ 382426 w 585"/>
              <a:gd name="T17" fmla="*/ 470602 h 1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5" h="1441">
                <a:moveTo>
                  <a:pt x="584" y="720"/>
                </a:moveTo>
                <a:lnTo>
                  <a:pt x="584" y="720"/>
                </a:lnTo>
                <a:cubicBezTo>
                  <a:pt x="584" y="1118"/>
                  <a:pt x="453" y="1440"/>
                  <a:pt x="292" y="1440"/>
                </a:cubicBezTo>
                <a:cubicBezTo>
                  <a:pt x="130" y="1440"/>
                  <a:pt x="0" y="1118"/>
                  <a:pt x="0" y="720"/>
                </a:cubicBezTo>
                <a:cubicBezTo>
                  <a:pt x="0" y="323"/>
                  <a:pt x="130" y="0"/>
                  <a:pt x="292" y="0"/>
                </a:cubicBezTo>
                <a:cubicBezTo>
                  <a:pt x="453" y="0"/>
                  <a:pt x="584" y="323"/>
                  <a:pt x="584" y="720"/>
                </a:cubicBez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66" name="Freeform 89">
            <a:extLst>
              <a:ext uri="{FF2B5EF4-FFF2-40B4-BE49-F238E27FC236}">
                <a16:creationId xmlns:a16="http://schemas.microsoft.com/office/drawing/2014/main" id="{FEEEAB1E-A1D3-C343-AC21-70FAD53696B9}"/>
              </a:ext>
            </a:extLst>
          </p:cNvPr>
          <p:cNvSpPr>
            <a:spLocks noChangeArrowheads="1"/>
          </p:cNvSpPr>
          <p:nvPr/>
        </p:nvSpPr>
        <p:spPr bwMode="auto">
          <a:xfrm>
            <a:off x="20183576" y="5829856"/>
            <a:ext cx="252675" cy="615221"/>
          </a:xfrm>
          <a:custGeom>
            <a:avLst/>
            <a:gdLst>
              <a:gd name="T0" fmla="*/ 131841 w 203"/>
              <a:gd name="T1" fmla="*/ 160641 h 492"/>
              <a:gd name="T2" fmla="*/ 131841 w 203"/>
              <a:gd name="T3" fmla="*/ 160641 h 492"/>
              <a:gd name="T4" fmla="*/ 11096 w 203"/>
              <a:gd name="T5" fmla="*/ 0 h 492"/>
              <a:gd name="T6" fmla="*/ 11096 w 203"/>
              <a:gd name="T7" fmla="*/ 0 h 492"/>
              <a:gd name="T8" fmla="*/ 8485 w 203"/>
              <a:gd name="T9" fmla="*/ 0 h 492"/>
              <a:gd name="T10" fmla="*/ 8485 w 203"/>
              <a:gd name="T11" fmla="*/ 0 h 492"/>
              <a:gd name="T12" fmla="*/ 0 w 203"/>
              <a:gd name="T13" fmla="*/ 143594 h 492"/>
              <a:gd name="T14" fmla="*/ 0 w 203"/>
              <a:gd name="T15" fmla="*/ 143594 h 492"/>
              <a:gd name="T16" fmla="*/ 13706 w 203"/>
              <a:gd name="T17" fmla="*/ 321938 h 492"/>
              <a:gd name="T18" fmla="*/ 13706 w 203"/>
              <a:gd name="T19" fmla="*/ 321938 h 492"/>
              <a:gd name="T20" fmla="*/ 131841 w 203"/>
              <a:gd name="T21" fmla="*/ 160641 h 4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3" h="492">
                <a:moveTo>
                  <a:pt x="202" y="245"/>
                </a:moveTo>
                <a:lnTo>
                  <a:pt x="202" y="245"/>
                </a:lnTo>
                <a:cubicBezTo>
                  <a:pt x="202" y="110"/>
                  <a:pt x="119" y="0"/>
                  <a:pt x="17" y="0"/>
                </a:cubicBezTo>
                <a:cubicBezTo>
                  <a:pt x="16" y="0"/>
                  <a:pt x="15" y="0"/>
                  <a:pt x="13" y="0"/>
                </a:cubicBezTo>
                <a:cubicBezTo>
                  <a:pt x="4" y="69"/>
                  <a:pt x="0" y="143"/>
                  <a:pt x="0" y="219"/>
                </a:cubicBezTo>
                <a:cubicBezTo>
                  <a:pt x="0" y="314"/>
                  <a:pt x="7" y="406"/>
                  <a:pt x="21" y="491"/>
                </a:cubicBezTo>
                <a:cubicBezTo>
                  <a:pt x="121" y="487"/>
                  <a:pt x="202" y="378"/>
                  <a:pt x="202" y="245"/>
                </a:cubicBezTo>
              </a:path>
            </a:pathLst>
          </a:custGeom>
          <a:solidFill>
            <a:srgbClr val="F471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67" name="Freeform 90">
            <a:extLst>
              <a:ext uri="{FF2B5EF4-FFF2-40B4-BE49-F238E27FC236}">
                <a16:creationId xmlns:a16="http://schemas.microsoft.com/office/drawing/2014/main" id="{EB98A336-FE99-374D-B3D0-EE0DAFFF9F58}"/>
              </a:ext>
            </a:extLst>
          </p:cNvPr>
          <p:cNvSpPr>
            <a:spLocks noChangeArrowheads="1"/>
          </p:cNvSpPr>
          <p:nvPr/>
        </p:nvSpPr>
        <p:spPr bwMode="auto">
          <a:xfrm>
            <a:off x="19095974" y="5242102"/>
            <a:ext cx="115353" cy="126338"/>
          </a:xfrm>
          <a:custGeom>
            <a:avLst/>
            <a:gdLst>
              <a:gd name="T0" fmla="*/ 42540 w 91"/>
              <a:gd name="T1" fmla="*/ 65590 h 101"/>
              <a:gd name="T2" fmla="*/ 0 w 91"/>
              <a:gd name="T3" fmla="*/ 53128 h 101"/>
              <a:gd name="T4" fmla="*/ 16617 w 91"/>
              <a:gd name="T5" fmla="*/ 0 h 101"/>
              <a:gd name="T6" fmla="*/ 59822 w 91"/>
              <a:gd name="T7" fmla="*/ 12462 h 101"/>
              <a:gd name="T8" fmla="*/ 42540 w 91"/>
              <a:gd name="T9" fmla="*/ 65590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101">
                <a:moveTo>
                  <a:pt x="64" y="100"/>
                </a:moveTo>
                <a:lnTo>
                  <a:pt x="0" y="81"/>
                </a:lnTo>
                <a:lnTo>
                  <a:pt x="25" y="0"/>
                </a:lnTo>
                <a:lnTo>
                  <a:pt x="90" y="19"/>
                </a:lnTo>
                <a:lnTo>
                  <a:pt x="64" y="100"/>
                </a:lnTo>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68" name="Freeform 91">
            <a:extLst>
              <a:ext uri="{FF2B5EF4-FFF2-40B4-BE49-F238E27FC236}">
                <a16:creationId xmlns:a16="http://schemas.microsoft.com/office/drawing/2014/main" id="{F9F3A7CA-A7B3-A943-853E-B6E2369E9FDE}"/>
              </a:ext>
            </a:extLst>
          </p:cNvPr>
          <p:cNvSpPr>
            <a:spLocks noChangeArrowheads="1"/>
          </p:cNvSpPr>
          <p:nvPr/>
        </p:nvSpPr>
        <p:spPr bwMode="auto">
          <a:xfrm>
            <a:off x="19068513" y="5741969"/>
            <a:ext cx="384505" cy="131833"/>
          </a:xfrm>
          <a:custGeom>
            <a:avLst/>
            <a:gdLst>
              <a:gd name="T0" fmla="*/ 140742 w 308"/>
              <a:gd name="T1" fmla="*/ 5869 h 106"/>
              <a:gd name="T2" fmla="*/ 0 w 308"/>
              <a:gd name="T3" fmla="*/ 0 h 106"/>
              <a:gd name="T4" fmla="*/ 0 w 308"/>
              <a:gd name="T5" fmla="*/ 68475 h 106"/>
              <a:gd name="T6" fmla="*/ 200966 w 308"/>
              <a:gd name="T7" fmla="*/ 68475 h 106"/>
              <a:gd name="T8" fmla="*/ 200966 w 308"/>
              <a:gd name="T9" fmla="*/ 68475 h 106"/>
              <a:gd name="T10" fmla="*/ 140742 w 308"/>
              <a:gd name="T11" fmla="*/ 5869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8" h="106">
                <a:moveTo>
                  <a:pt x="215" y="9"/>
                </a:moveTo>
                <a:lnTo>
                  <a:pt x="0" y="0"/>
                </a:lnTo>
                <a:lnTo>
                  <a:pt x="0" y="105"/>
                </a:lnTo>
                <a:lnTo>
                  <a:pt x="307" y="105"/>
                </a:lnTo>
                <a:cubicBezTo>
                  <a:pt x="307" y="54"/>
                  <a:pt x="266" y="12"/>
                  <a:pt x="215" y="9"/>
                </a:cubicBezTo>
              </a:path>
            </a:pathLst>
          </a:custGeom>
          <a:solidFill>
            <a:srgbClr val="E4224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69" name="Freeform 92">
            <a:extLst>
              <a:ext uri="{FF2B5EF4-FFF2-40B4-BE49-F238E27FC236}">
                <a16:creationId xmlns:a16="http://schemas.microsoft.com/office/drawing/2014/main" id="{CB29A821-3AAD-D94E-91A6-4F0F524059AE}"/>
              </a:ext>
            </a:extLst>
          </p:cNvPr>
          <p:cNvSpPr>
            <a:spLocks noChangeArrowheads="1"/>
          </p:cNvSpPr>
          <p:nvPr/>
        </p:nvSpPr>
        <p:spPr bwMode="auto">
          <a:xfrm>
            <a:off x="19145411" y="5220131"/>
            <a:ext cx="439435" cy="241693"/>
          </a:xfrm>
          <a:custGeom>
            <a:avLst/>
            <a:gdLst>
              <a:gd name="T0" fmla="*/ 0 w 352"/>
              <a:gd name="T1" fmla="*/ 69832 h 196"/>
              <a:gd name="T2" fmla="*/ 117830 w 352"/>
              <a:gd name="T3" fmla="*/ 62720 h 196"/>
              <a:gd name="T4" fmla="*/ 219950 w 352"/>
              <a:gd name="T5" fmla="*/ 0 h 196"/>
              <a:gd name="T6" fmla="*/ 229769 w 352"/>
              <a:gd name="T7" fmla="*/ 31683 h 196"/>
              <a:gd name="T8" fmla="*/ 124377 w 352"/>
              <a:gd name="T9" fmla="*/ 115094 h 196"/>
              <a:gd name="T10" fmla="*/ 1964 w 352"/>
              <a:gd name="T11" fmla="*/ 126086 h 196"/>
              <a:gd name="T12" fmla="*/ 0 w 352"/>
              <a:gd name="T13" fmla="*/ 69832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 h="196">
                <a:moveTo>
                  <a:pt x="0" y="108"/>
                </a:moveTo>
                <a:lnTo>
                  <a:pt x="180" y="97"/>
                </a:lnTo>
                <a:lnTo>
                  <a:pt x="336" y="0"/>
                </a:lnTo>
                <a:lnTo>
                  <a:pt x="351" y="49"/>
                </a:lnTo>
                <a:lnTo>
                  <a:pt x="190" y="178"/>
                </a:lnTo>
                <a:lnTo>
                  <a:pt x="3" y="195"/>
                </a:lnTo>
                <a:lnTo>
                  <a:pt x="0" y="108"/>
                </a:lnTo>
              </a:path>
            </a:pathLst>
          </a:custGeom>
          <a:solidFill>
            <a:srgbClr val="04A9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70" name="Freeform 93">
            <a:extLst>
              <a:ext uri="{FF2B5EF4-FFF2-40B4-BE49-F238E27FC236}">
                <a16:creationId xmlns:a16="http://schemas.microsoft.com/office/drawing/2014/main" id="{AB123197-F2B2-1A45-93B3-F101286BDB4E}"/>
              </a:ext>
            </a:extLst>
          </p:cNvPr>
          <p:cNvSpPr>
            <a:spLocks noChangeArrowheads="1"/>
          </p:cNvSpPr>
          <p:nvPr/>
        </p:nvSpPr>
        <p:spPr bwMode="auto">
          <a:xfrm>
            <a:off x="18865272" y="5340980"/>
            <a:ext cx="340563" cy="400990"/>
          </a:xfrm>
          <a:custGeom>
            <a:avLst/>
            <a:gdLst>
              <a:gd name="T0" fmla="*/ 142602 w 273"/>
              <a:gd name="T1" fmla="*/ 209610 h 323"/>
              <a:gd name="T2" fmla="*/ 0 w 273"/>
              <a:gd name="T3" fmla="*/ 209610 h 323"/>
              <a:gd name="T4" fmla="*/ 40556 w 273"/>
              <a:gd name="T5" fmla="*/ 58587 h 323"/>
              <a:gd name="T6" fmla="*/ 40556 w 273"/>
              <a:gd name="T7" fmla="*/ 58587 h 323"/>
              <a:gd name="T8" fmla="*/ 105316 w 273"/>
              <a:gd name="T9" fmla="*/ 1953 h 323"/>
              <a:gd name="T10" fmla="*/ 119707 w 273"/>
              <a:gd name="T11" fmla="*/ 0 h 323"/>
              <a:gd name="T12" fmla="*/ 161571 w 273"/>
              <a:gd name="T13" fmla="*/ 12368 h 323"/>
              <a:gd name="T14" fmla="*/ 164842 w 273"/>
              <a:gd name="T15" fmla="*/ 19529 h 323"/>
              <a:gd name="T16" fmla="*/ 164842 w 273"/>
              <a:gd name="T17" fmla="*/ 19529 h 323"/>
              <a:gd name="T18" fmla="*/ 172038 w 273"/>
              <a:gd name="T19" fmla="*/ 87880 h 323"/>
              <a:gd name="T20" fmla="*/ 142602 w 273"/>
              <a:gd name="T21" fmla="*/ 209610 h 3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3" h="323">
                <a:moveTo>
                  <a:pt x="218" y="322"/>
                </a:moveTo>
                <a:lnTo>
                  <a:pt x="0" y="322"/>
                </a:lnTo>
                <a:lnTo>
                  <a:pt x="62" y="90"/>
                </a:lnTo>
                <a:cubicBezTo>
                  <a:pt x="75" y="44"/>
                  <a:pt x="114" y="9"/>
                  <a:pt x="161" y="3"/>
                </a:cubicBezTo>
                <a:lnTo>
                  <a:pt x="183" y="0"/>
                </a:lnTo>
                <a:lnTo>
                  <a:pt x="247" y="19"/>
                </a:lnTo>
                <a:lnTo>
                  <a:pt x="252" y="30"/>
                </a:lnTo>
                <a:cubicBezTo>
                  <a:pt x="268" y="62"/>
                  <a:pt x="272" y="100"/>
                  <a:pt x="263" y="135"/>
                </a:cubicBezTo>
                <a:lnTo>
                  <a:pt x="218" y="322"/>
                </a:lnTo>
              </a:path>
            </a:pathLst>
          </a:custGeom>
          <a:solidFill>
            <a:srgbClr val="00BA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71" name="Freeform 94">
            <a:extLst>
              <a:ext uri="{FF2B5EF4-FFF2-40B4-BE49-F238E27FC236}">
                <a16:creationId xmlns:a16="http://schemas.microsoft.com/office/drawing/2014/main" id="{3125FA73-E4E4-704A-97B0-9904A2E8F265}"/>
              </a:ext>
            </a:extLst>
          </p:cNvPr>
          <p:cNvSpPr>
            <a:spLocks noChangeArrowheads="1"/>
          </p:cNvSpPr>
          <p:nvPr/>
        </p:nvSpPr>
        <p:spPr bwMode="auto">
          <a:xfrm>
            <a:off x="19112457" y="5242102"/>
            <a:ext cx="93378" cy="82395"/>
          </a:xfrm>
          <a:custGeom>
            <a:avLst/>
            <a:gdLst>
              <a:gd name="T0" fmla="*/ 38656 w 76"/>
              <a:gd name="T1" fmla="*/ 42569 h 68"/>
              <a:gd name="T2" fmla="*/ 48320 w 76"/>
              <a:gd name="T3" fmla="*/ 12072 h 68"/>
              <a:gd name="T4" fmla="*/ 6443 w 76"/>
              <a:gd name="T5" fmla="*/ 0 h 68"/>
              <a:gd name="T6" fmla="*/ 0 w 76"/>
              <a:gd name="T7" fmla="*/ 19696 h 68"/>
              <a:gd name="T8" fmla="*/ 0 w 76"/>
              <a:gd name="T9" fmla="*/ 19696 h 68"/>
              <a:gd name="T10" fmla="*/ 38656 w 76"/>
              <a:gd name="T11" fmla="*/ 42569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 h="68">
                <a:moveTo>
                  <a:pt x="60" y="67"/>
                </a:moveTo>
                <a:lnTo>
                  <a:pt x="75" y="19"/>
                </a:lnTo>
                <a:lnTo>
                  <a:pt x="10" y="0"/>
                </a:lnTo>
                <a:lnTo>
                  <a:pt x="0" y="31"/>
                </a:lnTo>
                <a:cubicBezTo>
                  <a:pt x="9" y="44"/>
                  <a:pt x="27" y="60"/>
                  <a:pt x="60" y="67"/>
                </a:cubicBezTo>
              </a:path>
            </a:pathLst>
          </a:custGeom>
          <a:solidFill>
            <a:srgbClr val="D166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72" name="Freeform 95">
            <a:extLst>
              <a:ext uri="{FF2B5EF4-FFF2-40B4-BE49-F238E27FC236}">
                <a16:creationId xmlns:a16="http://schemas.microsoft.com/office/drawing/2014/main" id="{9561EAD6-E629-FF41-805E-EA1B96667DF9}"/>
              </a:ext>
            </a:extLst>
          </p:cNvPr>
          <p:cNvSpPr>
            <a:spLocks noChangeArrowheads="1"/>
          </p:cNvSpPr>
          <p:nvPr/>
        </p:nvSpPr>
        <p:spPr bwMode="auto">
          <a:xfrm>
            <a:off x="19041045" y="5494785"/>
            <a:ext cx="153801" cy="247186"/>
          </a:xfrm>
          <a:custGeom>
            <a:avLst/>
            <a:gdLst>
              <a:gd name="T0" fmla="*/ 0 w 125"/>
              <a:gd name="T1" fmla="*/ 128958 h 198"/>
              <a:gd name="T2" fmla="*/ 50970 w 125"/>
              <a:gd name="T3" fmla="*/ 128958 h 198"/>
              <a:gd name="T4" fmla="*/ 80003 w 125"/>
              <a:gd name="T5" fmla="*/ 6546 h 198"/>
              <a:gd name="T6" fmla="*/ 32259 w 125"/>
              <a:gd name="T7" fmla="*/ 0 h 198"/>
              <a:gd name="T8" fmla="*/ 0 w 125"/>
              <a:gd name="T9" fmla="*/ 128958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198">
                <a:moveTo>
                  <a:pt x="0" y="197"/>
                </a:moveTo>
                <a:lnTo>
                  <a:pt x="79" y="197"/>
                </a:lnTo>
                <a:lnTo>
                  <a:pt x="124" y="10"/>
                </a:lnTo>
                <a:lnTo>
                  <a:pt x="50" y="0"/>
                </a:lnTo>
                <a:lnTo>
                  <a:pt x="0" y="197"/>
                </a:lnTo>
              </a:path>
            </a:pathLst>
          </a:custGeom>
          <a:solidFill>
            <a:srgbClr val="04A9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73" name="Freeform 96">
            <a:extLst>
              <a:ext uri="{FF2B5EF4-FFF2-40B4-BE49-F238E27FC236}">
                <a16:creationId xmlns:a16="http://schemas.microsoft.com/office/drawing/2014/main" id="{F03531C3-A811-AF4A-8FE8-C262B25D88BC}"/>
              </a:ext>
            </a:extLst>
          </p:cNvPr>
          <p:cNvSpPr>
            <a:spLocks noChangeArrowheads="1"/>
          </p:cNvSpPr>
          <p:nvPr/>
        </p:nvSpPr>
        <p:spPr bwMode="auto">
          <a:xfrm>
            <a:off x="19079497" y="5319006"/>
            <a:ext cx="285633" cy="362541"/>
          </a:xfrm>
          <a:custGeom>
            <a:avLst/>
            <a:gdLst>
              <a:gd name="T0" fmla="*/ 16423 w 228"/>
              <a:gd name="T1" fmla="*/ 68593 h 291"/>
              <a:gd name="T2" fmla="*/ 16423 w 228"/>
              <a:gd name="T3" fmla="*/ 68593 h 291"/>
              <a:gd name="T4" fmla="*/ 8540 w 228"/>
              <a:gd name="T5" fmla="*/ 108442 h 291"/>
              <a:gd name="T6" fmla="*/ 8540 w 228"/>
              <a:gd name="T7" fmla="*/ 108442 h 291"/>
              <a:gd name="T8" fmla="*/ 80143 w 228"/>
              <a:gd name="T9" fmla="*/ 186834 h 291"/>
              <a:gd name="T10" fmla="*/ 80143 w 228"/>
              <a:gd name="T11" fmla="*/ 186834 h 291"/>
              <a:gd name="T12" fmla="*/ 149119 w 228"/>
              <a:gd name="T13" fmla="*/ 5879 h 291"/>
              <a:gd name="T14" fmla="*/ 121529 w 228"/>
              <a:gd name="T15" fmla="*/ 0 h 291"/>
              <a:gd name="T16" fmla="*/ 75545 w 228"/>
              <a:gd name="T17" fmla="*/ 99949 h 291"/>
              <a:gd name="T18" fmla="*/ 58465 w 228"/>
              <a:gd name="T19" fmla="*/ 75125 h 291"/>
              <a:gd name="T20" fmla="*/ 58465 w 228"/>
              <a:gd name="T21" fmla="*/ 75125 h 291"/>
              <a:gd name="T22" fmla="*/ 16423 w 228"/>
              <a:gd name="T23" fmla="*/ 68593 h 2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8" h="291">
                <a:moveTo>
                  <a:pt x="25" y="105"/>
                </a:moveTo>
                <a:lnTo>
                  <a:pt x="25" y="105"/>
                </a:lnTo>
                <a:cubicBezTo>
                  <a:pt x="6" y="119"/>
                  <a:pt x="0" y="146"/>
                  <a:pt x="13" y="166"/>
                </a:cubicBezTo>
                <a:cubicBezTo>
                  <a:pt x="44" y="214"/>
                  <a:pt x="98" y="290"/>
                  <a:pt x="122" y="286"/>
                </a:cubicBezTo>
                <a:cubicBezTo>
                  <a:pt x="173" y="280"/>
                  <a:pt x="227" y="9"/>
                  <a:pt x="227" y="9"/>
                </a:cubicBezTo>
                <a:lnTo>
                  <a:pt x="185" y="0"/>
                </a:lnTo>
                <a:lnTo>
                  <a:pt x="115" y="153"/>
                </a:lnTo>
                <a:lnTo>
                  <a:pt x="89" y="115"/>
                </a:lnTo>
                <a:cubicBezTo>
                  <a:pt x="74" y="95"/>
                  <a:pt x="45" y="90"/>
                  <a:pt x="25" y="105"/>
                </a:cubicBezTo>
              </a:path>
            </a:pathLst>
          </a:custGeom>
          <a:solidFill>
            <a:srgbClr val="00BA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74" name="Freeform 97">
            <a:extLst>
              <a:ext uri="{FF2B5EF4-FFF2-40B4-BE49-F238E27FC236}">
                <a16:creationId xmlns:a16="http://schemas.microsoft.com/office/drawing/2014/main" id="{12D8EE83-1612-BF4C-AB36-D0EC60E554FB}"/>
              </a:ext>
            </a:extLst>
          </p:cNvPr>
          <p:cNvSpPr>
            <a:spLocks noChangeArrowheads="1"/>
          </p:cNvSpPr>
          <p:nvPr/>
        </p:nvSpPr>
        <p:spPr bwMode="auto">
          <a:xfrm>
            <a:off x="19293722" y="5165202"/>
            <a:ext cx="98872" cy="164791"/>
          </a:xfrm>
          <a:custGeom>
            <a:avLst/>
            <a:gdLst>
              <a:gd name="T0" fmla="*/ 12313 w 80"/>
              <a:gd name="T1" fmla="*/ 81172 h 132"/>
              <a:gd name="T2" fmla="*/ 14257 w 80"/>
              <a:gd name="T3" fmla="*/ 70044 h 132"/>
              <a:gd name="T4" fmla="*/ 6481 w 80"/>
              <a:gd name="T5" fmla="*/ 63498 h 132"/>
              <a:gd name="T6" fmla="*/ 0 w 80"/>
              <a:gd name="T7" fmla="*/ 49096 h 132"/>
              <a:gd name="T8" fmla="*/ 0 w 80"/>
              <a:gd name="T9" fmla="*/ 33385 h 132"/>
              <a:gd name="T10" fmla="*/ 0 w 80"/>
              <a:gd name="T11" fmla="*/ 33385 h 132"/>
              <a:gd name="T12" fmla="*/ 9721 w 80"/>
              <a:gd name="T13" fmla="*/ 45823 h 132"/>
              <a:gd name="T14" fmla="*/ 12961 w 80"/>
              <a:gd name="T15" fmla="*/ 15711 h 132"/>
              <a:gd name="T16" fmla="*/ 12961 w 80"/>
              <a:gd name="T17" fmla="*/ 15711 h 132"/>
              <a:gd name="T18" fmla="*/ 26571 w 80"/>
              <a:gd name="T19" fmla="*/ 655 h 132"/>
              <a:gd name="T20" fmla="*/ 26571 w 80"/>
              <a:gd name="T21" fmla="*/ 655 h 132"/>
              <a:gd name="T22" fmla="*/ 25923 w 80"/>
              <a:gd name="T23" fmla="*/ 10474 h 132"/>
              <a:gd name="T24" fmla="*/ 25923 w 80"/>
              <a:gd name="T25" fmla="*/ 10474 h 132"/>
              <a:gd name="T26" fmla="*/ 38236 w 80"/>
              <a:gd name="T27" fmla="*/ 3273 h 132"/>
              <a:gd name="T28" fmla="*/ 38236 w 80"/>
              <a:gd name="T29" fmla="*/ 3273 h 132"/>
              <a:gd name="T30" fmla="*/ 34347 w 80"/>
              <a:gd name="T31" fmla="*/ 15056 h 132"/>
              <a:gd name="T32" fmla="*/ 34347 w 80"/>
              <a:gd name="T33" fmla="*/ 15056 h 132"/>
              <a:gd name="T34" fmla="*/ 45364 w 80"/>
              <a:gd name="T35" fmla="*/ 11128 h 132"/>
              <a:gd name="T36" fmla="*/ 45364 w 80"/>
              <a:gd name="T37" fmla="*/ 11128 h 132"/>
              <a:gd name="T38" fmla="*/ 39532 w 80"/>
              <a:gd name="T39" fmla="*/ 24221 h 132"/>
              <a:gd name="T40" fmla="*/ 39532 w 80"/>
              <a:gd name="T41" fmla="*/ 24221 h 132"/>
              <a:gd name="T42" fmla="*/ 49901 w 80"/>
              <a:gd name="T43" fmla="*/ 21602 h 132"/>
              <a:gd name="T44" fmla="*/ 49901 w 80"/>
              <a:gd name="T45" fmla="*/ 21602 h 132"/>
              <a:gd name="T46" fmla="*/ 44716 w 80"/>
              <a:gd name="T47" fmla="*/ 32076 h 132"/>
              <a:gd name="T48" fmla="*/ 44716 w 80"/>
              <a:gd name="T49" fmla="*/ 32076 h 132"/>
              <a:gd name="T50" fmla="*/ 40180 w 80"/>
              <a:gd name="T51" fmla="*/ 41241 h 132"/>
              <a:gd name="T52" fmla="*/ 40180 w 80"/>
              <a:gd name="T53" fmla="*/ 41241 h 132"/>
              <a:gd name="T54" fmla="*/ 41476 w 80"/>
              <a:gd name="T55" fmla="*/ 53678 h 132"/>
              <a:gd name="T56" fmla="*/ 41476 w 80"/>
              <a:gd name="T57" fmla="*/ 53678 h 132"/>
              <a:gd name="T58" fmla="*/ 41476 w 80"/>
              <a:gd name="T59" fmla="*/ 68734 h 132"/>
              <a:gd name="T60" fmla="*/ 41476 w 80"/>
              <a:gd name="T61" fmla="*/ 68734 h 132"/>
              <a:gd name="T62" fmla="*/ 35643 w 80"/>
              <a:gd name="T63" fmla="*/ 73317 h 132"/>
              <a:gd name="T64" fmla="*/ 33699 w 80"/>
              <a:gd name="T65" fmla="*/ 85754 h 132"/>
              <a:gd name="T66" fmla="*/ 12313 w 80"/>
              <a:gd name="T67" fmla="*/ 81172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0" h="132">
                <a:moveTo>
                  <a:pt x="19" y="124"/>
                </a:moveTo>
                <a:lnTo>
                  <a:pt x="22" y="107"/>
                </a:lnTo>
                <a:lnTo>
                  <a:pt x="10" y="97"/>
                </a:lnTo>
                <a:lnTo>
                  <a:pt x="0" y="75"/>
                </a:lnTo>
                <a:lnTo>
                  <a:pt x="0" y="51"/>
                </a:lnTo>
                <a:cubicBezTo>
                  <a:pt x="0" y="51"/>
                  <a:pt x="11" y="47"/>
                  <a:pt x="15" y="70"/>
                </a:cubicBezTo>
                <a:lnTo>
                  <a:pt x="20" y="24"/>
                </a:lnTo>
                <a:cubicBezTo>
                  <a:pt x="20" y="24"/>
                  <a:pt x="35" y="1"/>
                  <a:pt x="41" y="1"/>
                </a:cubicBezTo>
                <a:cubicBezTo>
                  <a:pt x="44" y="1"/>
                  <a:pt x="45" y="8"/>
                  <a:pt x="40" y="16"/>
                </a:cubicBezTo>
                <a:cubicBezTo>
                  <a:pt x="40" y="16"/>
                  <a:pt x="55" y="0"/>
                  <a:pt x="59" y="5"/>
                </a:cubicBezTo>
                <a:cubicBezTo>
                  <a:pt x="61" y="6"/>
                  <a:pt x="58" y="15"/>
                  <a:pt x="53" y="23"/>
                </a:cubicBezTo>
                <a:cubicBezTo>
                  <a:pt x="53" y="23"/>
                  <a:pt x="70" y="12"/>
                  <a:pt x="70" y="17"/>
                </a:cubicBezTo>
                <a:cubicBezTo>
                  <a:pt x="71" y="20"/>
                  <a:pt x="70" y="30"/>
                  <a:pt x="61" y="37"/>
                </a:cubicBezTo>
                <a:cubicBezTo>
                  <a:pt x="61" y="37"/>
                  <a:pt x="76" y="28"/>
                  <a:pt x="77" y="33"/>
                </a:cubicBezTo>
                <a:cubicBezTo>
                  <a:pt x="79" y="38"/>
                  <a:pt x="74" y="44"/>
                  <a:pt x="69" y="49"/>
                </a:cubicBezTo>
                <a:cubicBezTo>
                  <a:pt x="65" y="52"/>
                  <a:pt x="62" y="58"/>
                  <a:pt x="62" y="63"/>
                </a:cubicBezTo>
                <a:cubicBezTo>
                  <a:pt x="61" y="70"/>
                  <a:pt x="62" y="76"/>
                  <a:pt x="64" y="82"/>
                </a:cubicBezTo>
                <a:cubicBezTo>
                  <a:pt x="65" y="88"/>
                  <a:pt x="66" y="96"/>
                  <a:pt x="64" y="105"/>
                </a:cubicBezTo>
                <a:cubicBezTo>
                  <a:pt x="61" y="112"/>
                  <a:pt x="55" y="112"/>
                  <a:pt x="55" y="112"/>
                </a:cubicBezTo>
                <a:lnTo>
                  <a:pt x="52" y="131"/>
                </a:lnTo>
                <a:lnTo>
                  <a:pt x="19" y="124"/>
                </a:lnTo>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75" name="Freeform 98">
            <a:extLst>
              <a:ext uri="{FF2B5EF4-FFF2-40B4-BE49-F238E27FC236}">
                <a16:creationId xmlns:a16="http://schemas.microsoft.com/office/drawing/2014/main" id="{C2C6DED5-3C9B-FB45-A646-3D40CE672AE6}"/>
              </a:ext>
            </a:extLst>
          </p:cNvPr>
          <p:cNvSpPr>
            <a:spLocks noChangeArrowheads="1"/>
          </p:cNvSpPr>
          <p:nvPr/>
        </p:nvSpPr>
        <p:spPr bwMode="auto">
          <a:xfrm>
            <a:off x="19568367" y="5170693"/>
            <a:ext cx="93382" cy="104370"/>
          </a:xfrm>
          <a:custGeom>
            <a:avLst/>
            <a:gdLst>
              <a:gd name="T0" fmla="*/ 0 w 77"/>
              <a:gd name="T1" fmla="*/ 31649 h 83"/>
              <a:gd name="T2" fmla="*/ 17170 w 77"/>
              <a:gd name="T3" fmla="*/ 21759 h 83"/>
              <a:gd name="T4" fmla="*/ 19078 w 77"/>
              <a:gd name="T5" fmla="*/ 15825 h 83"/>
              <a:gd name="T6" fmla="*/ 19078 w 77"/>
              <a:gd name="T7" fmla="*/ 15825 h 83"/>
              <a:gd name="T8" fmla="*/ 35612 w 77"/>
              <a:gd name="T9" fmla="*/ 2637 h 83"/>
              <a:gd name="T10" fmla="*/ 48330 w 77"/>
              <a:gd name="T11" fmla="*/ 0 h 83"/>
              <a:gd name="T12" fmla="*/ 48330 w 77"/>
              <a:gd name="T13" fmla="*/ 0 h 83"/>
              <a:gd name="T14" fmla="*/ 40063 w 77"/>
              <a:gd name="T15" fmla="*/ 14506 h 83"/>
              <a:gd name="T16" fmla="*/ 31160 w 77"/>
              <a:gd name="T17" fmla="*/ 20440 h 83"/>
              <a:gd name="T18" fmla="*/ 33704 w 77"/>
              <a:gd name="T19" fmla="*/ 48793 h 83"/>
              <a:gd name="T20" fmla="*/ 20350 w 77"/>
              <a:gd name="T21" fmla="*/ 48793 h 83"/>
              <a:gd name="T22" fmla="*/ 6359 w 77"/>
              <a:gd name="T23" fmla="*/ 54068 h 83"/>
              <a:gd name="T24" fmla="*/ 0 w 77"/>
              <a:gd name="T25" fmla="*/ 31649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83">
                <a:moveTo>
                  <a:pt x="0" y="48"/>
                </a:moveTo>
                <a:lnTo>
                  <a:pt x="27" y="33"/>
                </a:lnTo>
                <a:lnTo>
                  <a:pt x="30" y="24"/>
                </a:lnTo>
                <a:cubicBezTo>
                  <a:pt x="35" y="13"/>
                  <a:pt x="45" y="6"/>
                  <a:pt x="56" y="4"/>
                </a:cubicBezTo>
                <a:lnTo>
                  <a:pt x="76" y="0"/>
                </a:lnTo>
                <a:cubicBezTo>
                  <a:pt x="76" y="0"/>
                  <a:pt x="76" y="17"/>
                  <a:pt x="63" y="22"/>
                </a:cubicBezTo>
                <a:lnTo>
                  <a:pt x="49" y="31"/>
                </a:lnTo>
                <a:lnTo>
                  <a:pt x="53" y="74"/>
                </a:lnTo>
                <a:lnTo>
                  <a:pt x="32" y="74"/>
                </a:lnTo>
                <a:lnTo>
                  <a:pt x="10" y="82"/>
                </a:lnTo>
                <a:lnTo>
                  <a:pt x="0" y="48"/>
                </a:lnTo>
              </a:path>
            </a:pathLst>
          </a:custGeom>
          <a:solidFill>
            <a:srgbClr val="D166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76" name="Freeform 99">
            <a:extLst>
              <a:ext uri="{FF2B5EF4-FFF2-40B4-BE49-F238E27FC236}">
                <a16:creationId xmlns:a16="http://schemas.microsoft.com/office/drawing/2014/main" id="{E393B2FC-401B-884D-848A-A4FA8D2AD2AB}"/>
              </a:ext>
            </a:extLst>
          </p:cNvPr>
          <p:cNvSpPr>
            <a:spLocks noChangeArrowheads="1"/>
          </p:cNvSpPr>
          <p:nvPr/>
        </p:nvSpPr>
        <p:spPr bwMode="auto">
          <a:xfrm>
            <a:off x="18881753" y="5741969"/>
            <a:ext cx="554786" cy="483389"/>
          </a:xfrm>
          <a:custGeom>
            <a:avLst/>
            <a:gdLst>
              <a:gd name="T0" fmla="*/ 262146 w 445"/>
              <a:gd name="T1" fmla="*/ 252814 h 388"/>
              <a:gd name="T2" fmla="*/ 211809 w 445"/>
              <a:gd name="T3" fmla="*/ 248241 h 388"/>
              <a:gd name="T4" fmla="*/ 222922 w 445"/>
              <a:gd name="T5" fmla="*/ 84925 h 388"/>
              <a:gd name="T6" fmla="*/ 56875 w 445"/>
              <a:gd name="T7" fmla="*/ 82965 h 388"/>
              <a:gd name="T8" fmla="*/ 56875 w 445"/>
              <a:gd name="T9" fmla="*/ 82965 h 388"/>
              <a:gd name="T10" fmla="*/ 0 w 445"/>
              <a:gd name="T11" fmla="*/ 26131 h 388"/>
              <a:gd name="T12" fmla="*/ 0 w 445"/>
              <a:gd name="T13" fmla="*/ 0 h 388"/>
              <a:gd name="T14" fmla="*/ 132707 w 445"/>
              <a:gd name="T15" fmla="*/ 0 h 388"/>
              <a:gd name="T16" fmla="*/ 222922 w 445"/>
              <a:gd name="T17" fmla="*/ 13065 h 388"/>
              <a:gd name="T18" fmla="*/ 222922 w 445"/>
              <a:gd name="T19" fmla="*/ 13065 h 388"/>
              <a:gd name="T20" fmla="*/ 285026 w 445"/>
              <a:gd name="T21" fmla="*/ 95377 h 388"/>
              <a:gd name="T22" fmla="*/ 262146 w 445"/>
              <a:gd name="T23" fmla="*/ 252814 h 3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5" h="388">
                <a:moveTo>
                  <a:pt x="401" y="387"/>
                </a:moveTo>
                <a:lnTo>
                  <a:pt x="324" y="380"/>
                </a:lnTo>
                <a:lnTo>
                  <a:pt x="341" y="130"/>
                </a:lnTo>
                <a:lnTo>
                  <a:pt x="87" y="127"/>
                </a:lnTo>
                <a:cubicBezTo>
                  <a:pt x="39" y="127"/>
                  <a:pt x="0" y="88"/>
                  <a:pt x="0" y="40"/>
                </a:cubicBezTo>
                <a:lnTo>
                  <a:pt x="0" y="0"/>
                </a:lnTo>
                <a:lnTo>
                  <a:pt x="203" y="0"/>
                </a:lnTo>
                <a:lnTo>
                  <a:pt x="341" y="20"/>
                </a:lnTo>
                <a:cubicBezTo>
                  <a:pt x="403" y="29"/>
                  <a:pt x="444" y="85"/>
                  <a:pt x="436" y="146"/>
                </a:cubicBezTo>
                <a:lnTo>
                  <a:pt x="401" y="387"/>
                </a:lnTo>
              </a:path>
            </a:pathLst>
          </a:custGeom>
          <a:solidFill>
            <a:srgbClr val="FD435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77" name="Freeform 100">
            <a:extLst>
              <a:ext uri="{FF2B5EF4-FFF2-40B4-BE49-F238E27FC236}">
                <a16:creationId xmlns:a16="http://schemas.microsoft.com/office/drawing/2014/main" id="{64175C47-4738-D54A-8219-846B077F52B1}"/>
              </a:ext>
            </a:extLst>
          </p:cNvPr>
          <p:cNvSpPr>
            <a:spLocks noChangeArrowheads="1"/>
          </p:cNvSpPr>
          <p:nvPr/>
        </p:nvSpPr>
        <p:spPr bwMode="auto">
          <a:xfrm>
            <a:off x="19288228" y="6214370"/>
            <a:ext cx="148307" cy="131833"/>
          </a:xfrm>
          <a:custGeom>
            <a:avLst/>
            <a:gdLst>
              <a:gd name="T0" fmla="*/ 4536 w 120"/>
              <a:gd name="T1" fmla="*/ 0 h 105"/>
              <a:gd name="T2" fmla="*/ 0 w 120"/>
              <a:gd name="T3" fmla="*/ 48718 h 105"/>
              <a:gd name="T4" fmla="*/ 71286 w 120"/>
              <a:gd name="T5" fmla="*/ 68469 h 105"/>
              <a:gd name="T6" fmla="*/ 71286 w 120"/>
              <a:gd name="T7" fmla="*/ 68469 h 105"/>
              <a:gd name="T8" fmla="*/ 60269 w 120"/>
              <a:gd name="T9" fmla="*/ 43451 h 105"/>
              <a:gd name="T10" fmla="*/ 60269 w 120"/>
              <a:gd name="T11" fmla="*/ 43451 h 105"/>
              <a:gd name="T12" fmla="*/ 38235 w 120"/>
              <a:gd name="T13" fmla="*/ 23701 h 105"/>
              <a:gd name="T14" fmla="*/ 40180 w 120"/>
              <a:gd name="T15" fmla="*/ 3950 h 105"/>
              <a:gd name="T16" fmla="*/ 4536 w 120"/>
              <a:gd name="T17" fmla="*/ 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 h="105">
                <a:moveTo>
                  <a:pt x="7" y="0"/>
                </a:moveTo>
                <a:lnTo>
                  <a:pt x="0" y="74"/>
                </a:lnTo>
                <a:lnTo>
                  <a:pt x="110" y="104"/>
                </a:lnTo>
                <a:cubicBezTo>
                  <a:pt x="110" y="104"/>
                  <a:pt x="119" y="80"/>
                  <a:pt x="93" y="66"/>
                </a:cubicBezTo>
                <a:cubicBezTo>
                  <a:pt x="68" y="53"/>
                  <a:pt x="59" y="36"/>
                  <a:pt x="59" y="36"/>
                </a:cubicBezTo>
                <a:lnTo>
                  <a:pt x="62" y="6"/>
                </a:lnTo>
                <a:lnTo>
                  <a:pt x="7" y="0"/>
                </a:ln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78" name="Freeform 101">
            <a:extLst>
              <a:ext uri="{FF2B5EF4-FFF2-40B4-BE49-F238E27FC236}">
                <a16:creationId xmlns:a16="http://schemas.microsoft.com/office/drawing/2014/main" id="{EBF94D52-7A20-244C-B702-960B71F8DB50}"/>
              </a:ext>
            </a:extLst>
          </p:cNvPr>
          <p:cNvSpPr>
            <a:spLocks noChangeArrowheads="1"/>
          </p:cNvSpPr>
          <p:nvPr/>
        </p:nvSpPr>
        <p:spPr bwMode="auto">
          <a:xfrm>
            <a:off x="19079499" y="5093789"/>
            <a:ext cx="181265" cy="225216"/>
          </a:xfrm>
          <a:custGeom>
            <a:avLst/>
            <a:gdLst>
              <a:gd name="T0" fmla="*/ 83905 w 145"/>
              <a:gd name="T1" fmla="*/ 31008 h 179"/>
              <a:gd name="T2" fmla="*/ 83905 w 145"/>
              <a:gd name="T3" fmla="*/ 31008 h 179"/>
              <a:gd name="T4" fmla="*/ 87183 w 145"/>
              <a:gd name="T5" fmla="*/ 57397 h 179"/>
              <a:gd name="T6" fmla="*/ 87183 w 145"/>
              <a:gd name="T7" fmla="*/ 57397 h 179"/>
              <a:gd name="T8" fmla="*/ 93738 w 145"/>
              <a:gd name="T9" fmla="*/ 75870 h 179"/>
              <a:gd name="T10" fmla="*/ 93738 w 145"/>
              <a:gd name="T11" fmla="*/ 75870 h 179"/>
              <a:gd name="T12" fmla="*/ 85216 w 145"/>
              <a:gd name="T13" fmla="*/ 77849 h 179"/>
              <a:gd name="T14" fmla="*/ 85216 w 145"/>
              <a:gd name="T15" fmla="*/ 77849 h 179"/>
              <a:gd name="T16" fmla="*/ 72106 w 145"/>
              <a:gd name="T17" fmla="*/ 112815 h 179"/>
              <a:gd name="T18" fmla="*/ 72106 w 145"/>
              <a:gd name="T19" fmla="*/ 112815 h 179"/>
              <a:gd name="T20" fmla="*/ 7211 w 145"/>
              <a:gd name="T21" fmla="*/ 61356 h 179"/>
              <a:gd name="T22" fmla="*/ 7211 w 145"/>
              <a:gd name="T23" fmla="*/ 61356 h 179"/>
              <a:gd name="T24" fmla="*/ 32120 w 145"/>
              <a:gd name="T25" fmla="*/ 8577 h 179"/>
              <a:gd name="T26" fmla="*/ 32120 w 145"/>
              <a:gd name="T27" fmla="*/ 8577 h 179"/>
              <a:gd name="T28" fmla="*/ 83905 w 145"/>
              <a:gd name="T29" fmla="*/ 31008 h 1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5" h="179">
                <a:moveTo>
                  <a:pt x="128" y="47"/>
                </a:moveTo>
                <a:lnTo>
                  <a:pt x="128" y="47"/>
                </a:lnTo>
                <a:cubicBezTo>
                  <a:pt x="133" y="56"/>
                  <a:pt x="134" y="71"/>
                  <a:pt x="133" y="87"/>
                </a:cubicBezTo>
                <a:cubicBezTo>
                  <a:pt x="133" y="92"/>
                  <a:pt x="144" y="109"/>
                  <a:pt x="143" y="115"/>
                </a:cubicBezTo>
                <a:cubicBezTo>
                  <a:pt x="143" y="119"/>
                  <a:pt x="131" y="113"/>
                  <a:pt x="130" y="118"/>
                </a:cubicBezTo>
                <a:cubicBezTo>
                  <a:pt x="126" y="145"/>
                  <a:pt x="123" y="167"/>
                  <a:pt x="110" y="171"/>
                </a:cubicBezTo>
                <a:cubicBezTo>
                  <a:pt x="91" y="178"/>
                  <a:pt x="34" y="159"/>
                  <a:pt x="11" y="93"/>
                </a:cubicBezTo>
                <a:cubicBezTo>
                  <a:pt x="0" y="61"/>
                  <a:pt x="18" y="26"/>
                  <a:pt x="49" y="13"/>
                </a:cubicBezTo>
                <a:cubicBezTo>
                  <a:pt x="81" y="0"/>
                  <a:pt x="116" y="16"/>
                  <a:pt x="128" y="47"/>
                </a:cubicBezTo>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79" name="Freeform 102">
            <a:extLst>
              <a:ext uri="{FF2B5EF4-FFF2-40B4-BE49-F238E27FC236}">
                <a16:creationId xmlns:a16="http://schemas.microsoft.com/office/drawing/2014/main" id="{E6A898FD-6F18-5C46-8950-974694834163}"/>
              </a:ext>
            </a:extLst>
          </p:cNvPr>
          <p:cNvSpPr>
            <a:spLocks noChangeArrowheads="1"/>
          </p:cNvSpPr>
          <p:nvPr/>
        </p:nvSpPr>
        <p:spPr bwMode="auto">
          <a:xfrm>
            <a:off x="18991610" y="4967452"/>
            <a:ext cx="285633" cy="313101"/>
          </a:xfrm>
          <a:custGeom>
            <a:avLst/>
            <a:gdLst>
              <a:gd name="T0" fmla="*/ 64190 w 231"/>
              <a:gd name="T1" fmla="*/ 163522 h 251"/>
              <a:gd name="T2" fmla="*/ 64190 w 231"/>
              <a:gd name="T3" fmla="*/ 163522 h 251"/>
              <a:gd name="T4" fmla="*/ 79751 w 231"/>
              <a:gd name="T5" fmla="*/ 135396 h 251"/>
              <a:gd name="T6" fmla="*/ 79751 w 231"/>
              <a:gd name="T7" fmla="*/ 135396 h 251"/>
              <a:gd name="T8" fmla="*/ 66783 w 231"/>
              <a:gd name="T9" fmla="*/ 113157 h 251"/>
              <a:gd name="T10" fmla="*/ 66783 w 231"/>
              <a:gd name="T11" fmla="*/ 113157 h 251"/>
              <a:gd name="T12" fmla="*/ 81048 w 231"/>
              <a:gd name="T13" fmla="*/ 124931 h 251"/>
              <a:gd name="T14" fmla="*/ 81048 w 231"/>
              <a:gd name="T15" fmla="*/ 124931 h 251"/>
              <a:gd name="T16" fmla="*/ 91422 w 231"/>
              <a:gd name="T17" fmla="*/ 114465 h 251"/>
              <a:gd name="T18" fmla="*/ 89477 w 231"/>
              <a:gd name="T19" fmla="*/ 98767 h 251"/>
              <a:gd name="T20" fmla="*/ 89477 w 231"/>
              <a:gd name="T21" fmla="*/ 98767 h 251"/>
              <a:gd name="T22" fmla="*/ 146534 w 231"/>
              <a:gd name="T23" fmla="*/ 49057 h 251"/>
              <a:gd name="T24" fmla="*/ 146534 w 231"/>
              <a:gd name="T25" fmla="*/ 49057 h 251"/>
              <a:gd name="T26" fmla="*/ 79102 w 231"/>
              <a:gd name="T27" fmla="*/ 49711 h 251"/>
              <a:gd name="T28" fmla="*/ 79102 w 231"/>
              <a:gd name="T29" fmla="*/ 49711 h 251"/>
              <a:gd name="T30" fmla="*/ 24638 w 231"/>
              <a:gd name="T31" fmla="*/ 116428 h 251"/>
              <a:gd name="T32" fmla="*/ 24638 w 231"/>
              <a:gd name="T33" fmla="*/ 116428 h 251"/>
              <a:gd name="T34" fmla="*/ 64190 w 231"/>
              <a:gd name="T35" fmla="*/ 163522 h 2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1" h="251">
                <a:moveTo>
                  <a:pt x="99" y="250"/>
                </a:moveTo>
                <a:lnTo>
                  <a:pt x="99" y="250"/>
                </a:lnTo>
                <a:cubicBezTo>
                  <a:pt x="99" y="250"/>
                  <a:pt x="120" y="240"/>
                  <a:pt x="123" y="207"/>
                </a:cubicBezTo>
                <a:cubicBezTo>
                  <a:pt x="123" y="207"/>
                  <a:pt x="94" y="192"/>
                  <a:pt x="103" y="173"/>
                </a:cubicBezTo>
                <a:cubicBezTo>
                  <a:pt x="112" y="153"/>
                  <a:pt x="125" y="191"/>
                  <a:pt x="125" y="191"/>
                </a:cubicBezTo>
                <a:cubicBezTo>
                  <a:pt x="135" y="191"/>
                  <a:pt x="141" y="184"/>
                  <a:pt x="141" y="175"/>
                </a:cubicBezTo>
                <a:lnTo>
                  <a:pt x="138" y="151"/>
                </a:lnTo>
                <a:cubicBezTo>
                  <a:pt x="138" y="151"/>
                  <a:pt x="223" y="151"/>
                  <a:pt x="226" y="75"/>
                </a:cubicBezTo>
                <a:cubicBezTo>
                  <a:pt x="230" y="0"/>
                  <a:pt x="188" y="83"/>
                  <a:pt x="122" y="76"/>
                </a:cubicBezTo>
                <a:cubicBezTo>
                  <a:pt x="56" y="70"/>
                  <a:pt x="0" y="114"/>
                  <a:pt x="38" y="178"/>
                </a:cubicBezTo>
                <a:cubicBezTo>
                  <a:pt x="53" y="201"/>
                  <a:pt x="99" y="250"/>
                  <a:pt x="99" y="250"/>
                </a:cubicBez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80" name="Freeform 103">
            <a:extLst>
              <a:ext uri="{FF2B5EF4-FFF2-40B4-BE49-F238E27FC236}">
                <a16:creationId xmlns:a16="http://schemas.microsoft.com/office/drawing/2014/main" id="{75706CC7-C27E-E84C-91A4-94110A60B3E6}"/>
              </a:ext>
            </a:extLst>
          </p:cNvPr>
          <p:cNvSpPr>
            <a:spLocks noChangeArrowheads="1"/>
          </p:cNvSpPr>
          <p:nvPr/>
        </p:nvSpPr>
        <p:spPr bwMode="auto">
          <a:xfrm>
            <a:off x="19392592" y="4945480"/>
            <a:ext cx="43943" cy="54930"/>
          </a:xfrm>
          <a:custGeom>
            <a:avLst/>
            <a:gdLst>
              <a:gd name="T0" fmla="*/ 0 w 37"/>
              <a:gd name="T1" fmla="*/ 26185 h 44"/>
              <a:gd name="T2" fmla="*/ 0 w 37"/>
              <a:gd name="T3" fmla="*/ 26185 h 44"/>
              <a:gd name="T4" fmla="*/ 22419 w 37"/>
              <a:gd name="T5" fmla="*/ 3928 h 44"/>
              <a:gd name="T6" fmla="*/ 7473 w 37"/>
              <a:gd name="T7" fmla="*/ 0 h 44"/>
              <a:gd name="T8" fmla="*/ 0 w 37"/>
              <a:gd name="T9" fmla="*/ 26185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4">
                <a:moveTo>
                  <a:pt x="0" y="40"/>
                </a:moveTo>
                <a:lnTo>
                  <a:pt x="0" y="40"/>
                </a:lnTo>
                <a:cubicBezTo>
                  <a:pt x="0" y="40"/>
                  <a:pt x="29" y="43"/>
                  <a:pt x="36" y="6"/>
                </a:cubicBezTo>
                <a:lnTo>
                  <a:pt x="12" y="0"/>
                </a:lnTo>
                <a:lnTo>
                  <a:pt x="0" y="40"/>
                </a:lnTo>
              </a:path>
            </a:pathLst>
          </a:custGeom>
          <a:solidFill>
            <a:srgbClr val="E4224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81" name="Freeform 104">
            <a:extLst>
              <a:ext uri="{FF2B5EF4-FFF2-40B4-BE49-F238E27FC236}">
                <a16:creationId xmlns:a16="http://schemas.microsoft.com/office/drawing/2014/main" id="{91EC7991-A2F4-9643-8D7B-8BAFB805CB02}"/>
              </a:ext>
            </a:extLst>
          </p:cNvPr>
          <p:cNvSpPr>
            <a:spLocks noChangeArrowheads="1"/>
          </p:cNvSpPr>
          <p:nvPr/>
        </p:nvSpPr>
        <p:spPr bwMode="auto">
          <a:xfrm>
            <a:off x="19595833" y="4808152"/>
            <a:ext cx="170278" cy="521842"/>
          </a:xfrm>
          <a:custGeom>
            <a:avLst/>
            <a:gdLst>
              <a:gd name="T0" fmla="*/ 6470 w 138"/>
              <a:gd name="T1" fmla="*/ 272974 h 417"/>
              <a:gd name="T2" fmla="*/ 0 w 138"/>
              <a:gd name="T3" fmla="*/ 271005 h 417"/>
              <a:gd name="T4" fmla="*/ 82171 w 138"/>
              <a:gd name="T5" fmla="*/ 0 h 417"/>
              <a:gd name="T6" fmla="*/ 88641 w 138"/>
              <a:gd name="T7" fmla="*/ 1969 h 417"/>
              <a:gd name="T8" fmla="*/ 6470 w 138"/>
              <a:gd name="T9" fmla="*/ 272974 h 4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417">
                <a:moveTo>
                  <a:pt x="10" y="416"/>
                </a:moveTo>
                <a:lnTo>
                  <a:pt x="0" y="413"/>
                </a:lnTo>
                <a:lnTo>
                  <a:pt x="127" y="0"/>
                </a:lnTo>
                <a:lnTo>
                  <a:pt x="137" y="3"/>
                </a:lnTo>
                <a:lnTo>
                  <a:pt x="10" y="416"/>
                </a:ln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82" name="Freeform 105">
            <a:extLst>
              <a:ext uri="{FF2B5EF4-FFF2-40B4-BE49-F238E27FC236}">
                <a16:creationId xmlns:a16="http://schemas.microsoft.com/office/drawing/2014/main" id="{C2C6FF23-4066-9045-B6E2-C06C17D0AE0A}"/>
              </a:ext>
            </a:extLst>
          </p:cNvPr>
          <p:cNvSpPr>
            <a:spLocks noChangeArrowheads="1"/>
          </p:cNvSpPr>
          <p:nvPr/>
        </p:nvSpPr>
        <p:spPr bwMode="auto">
          <a:xfrm>
            <a:off x="19398087" y="4725757"/>
            <a:ext cx="351547" cy="324088"/>
          </a:xfrm>
          <a:custGeom>
            <a:avLst/>
            <a:gdLst>
              <a:gd name="T0" fmla="*/ 146043 w 284"/>
              <a:gd name="T1" fmla="*/ 169281 h 259"/>
              <a:gd name="T2" fmla="*/ 115536 w 284"/>
              <a:gd name="T3" fmla="*/ 147629 h 259"/>
              <a:gd name="T4" fmla="*/ 115536 w 284"/>
              <a:gd name="T5" fmla="*/ 147629 h 259"/>
              <a:gd name="T6" fmla="*/ 41541 w 284"/>
              <a:gd name="T7" fmla="*/ 124008 h 259"/>
              <a:gd name="T8" fmla="*/ 0 w 284"/>
              <a:gd name="T9" fmla="*/ 124008 h 259"/>
              <a:gd name="T10" fmla="*/ 37647 w 284"/>
              <a:gd name="T11" fmla="*/ 0 h 259"/>
              <a:gd name="T12" fmla="*/ 84381 w 284"/>
              <a:gd name="T13" fmla="*/ 656 h 259"/>
              <a:gd name="T14" fmla="*/ 84381 w 284"/>
              <a:gd name="T15" fmla="*/ 656 h 259"/>
              <a:gd name="T16" fmla="*/ 150587 w 284"/>
              <a:gd name="T17" fmla="*/ 22308 h 259"/>
              <a:gd name="T18" fmla="*/ 183690 w 284"/>
              <a:gd name="T19" fmla="*/ 45273 h 259"/>
              <a:gd name="T20" fmla="*/ 146043 w 284"/>
              <a:gd name="T21" fmla="*/ 169281 h 2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4" h="259">
                <a:moveTo>
                  <a:pt x="225" y="258"/>
                </a:moveTo>
                <a:lnTo>
                  <a:pt x="178" y="225"/>
                </a:lnTo>
                <a:cubicBezTo>
                  <a:pt x="144" y="201"/>
                  <a:pt x="105" y="189"/>
                  <a:pt x="64" y="189"/>
                </a:cubicBezTo>
                <a:lnTo>
                  <a:pt x="0" y="189"/>
                </a:lnTo>
                <a:lnTo>
                  <a:pt x="58" y="0"/>
                </a:lnTo>
                <a:lnTo>
                  <a:pt x="130" y="1"/>
                </a:lnTo>
                <a:cubicBezTo>
                  <a:pt x="167" y="1"/>
                  <a:pt x="202" y="12"/>
                  <a:pt x="232" y="34"/>
                </a:cubicBezTo>
                <a:lnTo>
                  <a:pt x="283" y="69"/>
                </a:lnTo>
                <a:lnTo>
                  <a:pt x="225" y="258"/>
                </a:lnTo>
              </a:path>
            </a:pathLst>
          </a:custGeom>
          <a:solidFill>
            <a:srgbClr val="FD435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83" name="Freeform 106">
            <a:extLst>
              <a:ext uri="{FF2B5EF4-FFF2-40B4-BE49-F238E27FC236}">
                <a16:creationId xmlns:a16="http://schemas.microsoft.com/office/drawing/2014/main" id="{5B9E3CDC-2E39-CC49-B723-48E435D77C2A}"/>
              </a:ext>
            </a:extLst>
          </p:cNvPr>
          <p:cNvSpPr>
            <a:spLocks noChangeArrowheads="1"/>
          </p:cNvSpPr>
          <p:nvPr/>
        </p:nvSpPr>
        <p:spPr bwMode="auto">
          <a:xfrm>
            <a:off x="19266257" y="4797167"/>
            <a:ext cx="175775" cy="208735"/>
          </a:xfrm>
          <a:custGeom>
            <a:avLst/>
            <a:gdLst>
              <a:gd name="T0" fmla="*/ 0 w 139"/>
              <a:gd name="T1" fmla="*/ 84694 h 168"/>
              <a:gd name="T2" fmla="*/ 1326 w 139"/>
              <a:gd name="T3" fmla="*/ 85346 h 168"/>
              <a:gd name="T4" fmla="*/ 1326 w 139"/>
              <a:gd name="T5" fmla="*/ 85346 h 168"/>
              <a:gd name="T6" fmla="*/ 65646 w 139"/>
              <a:gd name="T7" fmla="*/ 103588 h 168"/>
              <a:gd name="T8" fmla="*/ 65646 w 139"/>
              <a:gd name="T9" fmla="*/ 103588 h 168"/>
              <a:gd name="T10" fmla="*/ 91507 w 139"/>
              <a:gd name="T11" fmla="*/ 19545 h 168"/>
              <a:gd name="T12" fmla="*/ 89518 w 139"/>
              <a:gd name="T13" fmla="*/ 19545 h 168"/>
              <a:gd name="T14" fmla="*/ 89518 w 139"/>
              <a:gd name="T15" fmla="*/ 19545 h 168"/>
              <a:gd name="T16" fmla="*/ 26524 w 139"/>
              <a:gd name="T17" fmla="*/ 0 h 168"/>
              <a:gd name="T18" fmla="*/ 0 w 139"/>
              <a:gd name="T19" fmla="*/ 84694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 h="168">
                <a:moveTo>
                  <a:pt x="0" y="130"/>
                </a:moveTo>
                <a:lnTo>
                  <a:pt x="2" y="131"/>
                </a:lnTo>
                <a:cubicBezTo>
                  <a:pt x="27" y="157"/>
                  <a:pt x="64" y="167"/>
                  <a:pt x="99" y="159"/>
                </a:cubicBezTo>
                <a:lnTo>
                  <a:pt x="138" y="30"/>
                </a:lnTo>
                <a:lnTo>
                  <a:pt x="135" y="30"/>
                </a:lnTo>
                <a:cubicBezTo>
                  <a:pt x="100" y="38"/>
                  <a:pt x="65" y="26"/>
                  <a:pt x="40" y="0"/>
                </a:cubicBezTo>
                <a:lnTo>
                  <a:pt x="0" y="130"/>
                </a:lnTo>
              </a:path>
            </a:pathLst>
          </a:custGeom>
          <a:solidFill>
            <a:srgbClr val="FD435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84" name="Freeform 107">
            <a:extLst>
              <a:ext uri="{FF2B5EF4-FFF2-40B4-BE49-F238E27FC236}">
                <a16:creationId xmlns:a16="http://schemas.microsoft.com/office/drawing/2014/main" id="{85232E8E-EB1D-E541-9E1D-DFF48C229C2B}"/>
              </a:ext>
            </a:extLst>
          </p:cNvPr>
          <p:cNvSpPr>
            <a:spLocks noChangeArrowheads="1"/>
          </p:cNvSpPr>
          <p:nvPr/>
        </p:nvSpPr>
        <p:spPr bwMode="auto">
          <a:xfrm>
            <a:off x="19403581" y="4830123"/>
            <a:ext cx="38452" cy="120848"/>
          </a:xfrm>
          <a:custGeom>
            <a:avLst/>
            <a:gdLst>
              <a:gd name="T0" fmla="*/ 19491 w 30"/>
              <a:gd name="T1" fmla="*/ 0 h 96"/>
              <a:gd name="T2" fmla="*/ 10082 w 30"/>
              <a:gd name="T3" fmla="*/ 1320 h 96"/>
              <a:gd name="T4" fmla="*/ 0 w 30"/>
              <a:gd name="T5" fmla="*/ 62707 h 96"/>
              <a:gd name="T6" fmla="*/ 19491 w 30"/>
              <a:gd name="T7" fmla="*/ 0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96">
                <a:moveTo>
                  <a:pt x="29" y="0"/>
                </a:moveTo>
                <a:lnTo>
                  <a:pt x="15" y="2"/>
                </a:lnTo>
                <a:lnTo>
                  <a:pt x="0" y="95"/>
                </a:lnTo>
                <a:lnTo>
                  <a:pt x="29" y="0"/>
                </a:lnTo>
              </a:path>
            </a:pathLst>
          </a:custGeom>
          <a:solidFill>
            <a:srgbClr val="E4224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85" name="Freeform 108">
            <a:extLst>
              <a:ext uri="{FF2B5EF4-FFF2-40B4-BE49-F238E27FC236}">
                <a16:creationId xmlns:a16="http://schemas.microsoft.com/office/drawing/2014/main" id="{38D09B08-C03E-DF46-A567-C143D3110694}"/>
              </a:ext>
            </a:extLst>
          </p:cNvPr>
          <p:cNvSpPr>
            <a:spLocks noChangeArrowheads="1"/>
          </p:cNvSpPr>
          <p:nvPr/>
        </p:nvSpPr>
        <p:spPr bwMode="auto">
          <a:xfrm>
            <a:off x="19601327" y="5209146"/>
            <a:ext cx="82395" cy="71408"/>
          </a:xfrm>
          <a:custGeom>
            <a:avLst/>
            <a:gdLst>
              <a:gd name="T0" fmla="*/ 30113 w 66"/>
              <a:gd name="T1" fmla="*/ 1904 h 59"/>
              <a:gd name="T2" fmla="*/ 30113 w 66"/>
              <a:gd name="T3" fmla="*/ 1904 h 59"/>
              <a:gd name="T4" fmla="*/ 11129 w 66"/>
              <a:gd name="T5" fmla="*/ 635 h 59"/>
              <a:gd name="T6" fmla="*/ 11129 w 66"/>
              <a:gd name="T7" fmla="*/ 635 h 59"/>
              <a:gd name="T8" fmla="*/ 17020 w 66"/>
              <a:gd name="T9" fmla="*/ 8250 h 59"/>
              <a:gd name="T10" fmla="*/ 17020 w 66"/>
              <a:gd name="T11" fmla="*/ 8250 h 59"/>
              <a:gd name="T12" fmla="*/ 5892 w 66"/>
              <a:gd name="T13" fmla="*/ 8250 h 59"/>
              <a:gd name="T14" fmla="*/ 5892 w 66"/>
              <a:gd name="T15" fmla="*/ 8250 h 59"/>
              <a:gd name="T16" fmla="*/ 15056 w 66"/>
              <a:gd name="T17" fmla="*/ 15866 h 59"/>
              <a:gd name="T18" fmla="*/ 15056 w 66"/>
              <a:gd name="T19" fmla="*/ 15866 h 59"/>
              <a:gd name="T20" fmla="*/ 4582 w 66"/>
              <a:gd name="T21" fmla="*/ 15231 h 59"/>
              <a:gd name="T22" fmla="*/ 4582 w 66"/>
              <a:gd name="T23" fmla="*/ 15231 h 59"/>
              <a:gd name="T24" fmla="*/ 13092 w 66"/>
              <a:gd name="T25" fmla="*/ 22847 h 59"/>
              <a:gd name="T26" fmla="*/ 13092 w 66"/>
              <a:gd name="T27" fmla="*/ 22847 h 59"/>
              <a:gd name="T28" fmla="*/ 4582 w 66"/>
              <a:gd name="T29" fmla="*/ 24116 h 59"/>
              <a:gd name="T30" fmla="*/ 4582 w 66"/>
              <a:gd name="T31" fmla="*/ 24116 h 59"/>
              <a:gd name="T32" fmla="*/ 36004 w 66"/>
              <a:gd name="T33" fmla="*/ 33001 h 59"/>
              <a:gd name="T34" fmla="*/ 36004 w 66"/>
              <a:gd name="T35" fmla="*/ 33001 h 59"/>
              <a:gd name="T36" fmla="*/ 37313 w 66"/>
              <a:gd name="T37" fmla="*/ 27924 h 59"/>
              <a:gd name="T38" fmla="*/ 37313 w 66"/>
              <a:gd name="T39" fmla="*/ 27924 h 59"/>
              <a:gd name="T40" fmla="*/ 39932 w 66"/>
              <a:gd name="T41" fmla="*/ 24116 h 59"/>
              <a:gd name="T42" fmla="*/ 39932 w 66"/>
              <a:gd name="T43" fmla="*/ 24116 h 59"/>
              <a:gd name="T44" fmla="*/ 38623 w 66"/>
              <a:gd name="T45" fmla="*/ 20308 h 59"/>
              <a:gd name="T46" fmla="*/ 38623 w 66"/>
              <a:gd name="T47" fmla="*/ 20308 h 59"/>
              <a:gd name="T48" fmla="*/ 41241 w 66"/>
              <a:gd name="T49" fmla="*/ 15866 h 59"/>
              <a:gd name="T50" fmla="*/ 41241 w 66"/>
              <a:gd name="T51" fmla="*/ 15866 h 59"/>
              <a:gd name="T52" fmla="*/ 39277 w 66"/>
              <a:gd name="T53" fmla="*/ 12058 h 59"/>
              <a:gd name="T54" fmla="*/ 39277 w 66"/>
              <a:gd name="T55" fmla="*/ 12058 h 59"/>
              <a:gd name="T56" fmla="*/ 40587 w 66"/>
              <a:gd name="T57" fmla="*/ 5712 h 59"/>
              <a:gd name="T58" fmla="*/ 40587 w 66"/>
              <a:gd name="T59" fmla="*/ 5712 h 59"/>
              <a:gd name="T60" fmla="*/ 30113 w 66"/>
              <a:gd name="T61" fmla="*/ 1904 h 5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6" h="59">
                <a:moveTo>
                  <a:pt x="46" y="3"/>
                </a:moveTo>
                <a:lnTo>
                  <a:pt x="46" y="3"/>
                </a:lnTo>
                <a:cubicBezTo>
                  <a:pt x="46" y="3"/>
                  <a:pt x="18" y="0"/>
                  <a:pt x="17" y="1"/>
                </a:cubicBezTo>
                <a:cubicBezTo>
                  <a:pt x="15" y="5"/>
                  <a:pt x="18" y="11"/>
                  <a:pt x="26" y="13"/>
                </a:cubicBezTo>
                <a:cubicBezTo>
                  <a:pt x="26" y="13"/>
                  <a:pt x="10" y="11"/>
                  <a:pt x="9" y="13"/>
                </a:cubicBezTo>
                <a:cubicBezTo>
                  <a:pt x="9" y="17"/>
                  <a:pt x="13" y="23"/>
                  <a:pt x="23" y="25"/>
                </a:cubicBezTo>
                <a:cubicBezTo>
                  <a:pt x="23" y="25"/>
                  <a:pt x="8" y="21"/>
                  <a:pt x="7" y="24"/>
                </a:cubicBezTo>
                <a:cubicBezTo>
                  <a:pt x="6" y="28"/>
                  <a:pt x="11" y="33"/>
                  <a:pt x="20" y="36"/>
                </a:cubicBezTo>
                <a:cubicBezTo>
                  <a:pt x="20" y="36"/>
                  <a:pt x="10" y="35"/>
                  <a:pt x="7" y="38"/>
                </a:cubicBezTo>
                <a:cubicBezTo>
                  <a:pt x="0" y="44"/>
                  <a:pt x="40" y="58"/>
                  <a:pt x="55" y="52"/>
                </a:cubicBezTo>
                <a:cubicBezTo>
                  <a:pt x="60" y="50"/>
                  <a:pt x="57" y="44"/>
                  <a:pt x="57" y="44"/>
                </a:cubicBezTo>
                <a:cubicBezTo>
                  <a:pt x="57" y="44"/>
                  <a:pt x="60" y="42"/>
                  <a:pt x="61" y="38"/>
                </a:cubicBezTo>
                <a:cubicBezTo>
                  <a:pt x="61" y="34"/>
                  <a:pt x="59" y="32"/>
                  <a:pt x="59" y="32"/>
                </a:cubicBezTo>
                <a:cubicBezTo>
                  <a:pt x="59" y="32"/>
                  <a:pt x="63" y="30"/>
                  <a:pt x="63" y="25"/>
                </a:cubicBezTo>
                <a:cubicBezTo>
                  <a:pt x="63" y="20"/>
                  <a:pt x="60" y="19"/>
                  <a:pt x="60" y="19"/>
                </a:cubicBezTo>
                <a:cubicBezTo>
                  <a:pt x="60" y="19"/>
                  <a:pt x="65" y="16"/>
                  <a:pt x="62" y="9"/>
                </a:cubicBezTo>
                <a:cubicBezTo>
                  <a:pt x="61" y="5"/>
                  <a:pt x="46" y="3"/>
                  <a:pt x="46" y="3"/>
                </a:cubicBezTo>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86" name="Freeform 109">
            <a:extLst>
              <a:ext uri="{FF2B5EF4-FFF2-40B4-BE49-F238E27FC236}">
                <a16:creationId xmlns:a16="http://schemas.microsoft.com/office/drawing/2014/main" id="{AACBCB44-C13B-7A48-B4E4-F549CDA642F0}"/>
              </a:ext>
            </a:extLst>
          </p:cNvPr>
          <p:cNvSpPr>
            <a:spLocks noChangeArrowheads="1"/>
          </p:cNvSpPr>
          <p:nvPr/>
        </p:nvSpPr>
        <p:spPr bwMode="auto">
          <a:xfrm>
            <a:off x="7758553" y="4324763"/>
            <a:ext cx="3718720" cy="3718795"/>
          </a:xfrm>
          <a:custGeom>
            <a:avLst/>
            <a:gdLst>
              <a:gd name="T0" fmla="*/ 1949313 w 2985"/>
              <a:gd name="T1" fmla="*/ 974330 h 2984"/>
              <a:gd name="T2" fmla="*/ 1949313 w 2985"/>
              <a:gd name="T3" fmla="*/ 974330 h 2984"/>
              <a:gd name="T4" fmla="*/ 974656 w 2985"/>
              <a:gd name="T5" fmla="*/ 1949313 h 2984"/>
              <a:gd name="T6" fmla="*/ 974656 w 2985"/>
              <a:gd name="T7" fmla="*/ 1949313 h 2984"/>
              <a:gd name="T8" fmla="*/ 0 w 2985"/>
              <a:gd name="T9" fmla="*/ 974330 h 2984"/>
              <a:gd name="T10" fmla="*/ 0 w 2985"/>
              <a:gd name="T11" fmla="*/ 974330 h 2984"/>
              <a:gd name="T12" fmla="*/ 974656 w 2985"/>
              <a:gd name="T13" fmla="*/ 0 h 2984"/>
              <a:gd name="T14" fmla="*/ 974656 w 2985"/>
              <a:gd name="T15" fmla="*/ 0 h 2984"/>
              <a:gd name="T16" fmla="*/ 1949313 w 2985"/>
              <a:gd name="T17" fmla="*/ 974330 h 29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85" h="2984">
                <a:moveTo>
                  <a:pt x="2984" y="1491"/>
                </a:moveTo>
                <a:lnTo>
                  <a:pt x="2984" y="1491"/>
                </a:lnTo>
                <a:cubicBezTo>
                  <a:pt x="2984" y="2315"/>
                  <a:pt x="2316" y="2983"/>
                  <a:pt x="1492" y="2983"/>
                </a:cubicBezTo>
                <a:cubicBezTo>
                  <a:pt x="668" y="2983"/>
                  <a:pt x="0" y="2315"/>
                  <a:pt x="0" y="1491"/>
                </a:cubicBezTo>
                <a:cubicBezTo>
                  <a:pt x="0" y="668"/>
                  <a:pt x="668" y="0"/>
                  <a:pt x="1492" y="0"/>
                </a:cubicBezTo>
                <a:cubicBezTo>
                  <a:pt x="2316" y="0"/>
                  <a:pt x="2984" y="668"/>
                  <a:pt x="2984" y="1491"/>
                </a:cubicBezTo>
              </a:path>
            </a:pathLst>
          </a:custGeom>
          <a:solidFill>
            <a:schemeClr val="accent4"/>
          </a:solidFill>
          <a:ln>
            <a:noFill/>
          </a:ln>
          <a:effectLst/>
        </p:spPr>
        <p:txBody>
          <a:bodyPr wrap="none" anchor="ctr"/>
          <a:lstStyle/>
          <a:p>
            <a:endParaRPr lang="en-US" sz="3599" dirty="0">
              <a:latin typeface="Poppins" pitchFamily="2" charset="77"/>
            </a:endParaRPr>
          </a:p>
        </p:txBody>
      </p:sp>
      <p:sp>
        <p:nvSpPr>
          <p:cNvPr id="87" name="Freeform 110">
            <a:extLst>
              <a:ext uri="{FF2B5EF4-FFF2-40B4-BE49-F238E27FC236}">
                <a16:creationId xmlns:a16="http://schemas.microsoft.com/office/drawing/2014/main" id="{028407BF-5816-674B-8FC4-D07CA9F740DB}"/>
              </a:ext>
            </a:extLst>
          </p:cNvPr>
          <p:cNvSpPr>
            <a:spLocks noChangeArrowheads="1"/>
          </p:cNvSpPr>
          <p:nvPr/>
        </p:nvSpPr>
        <p:spPr bwMode="auto">
          <a:xfrm>
            <a:off x="8434189" y="4972943"/>
            <a:ext cx="2532241" cy="1917074"/>
          </a:xfrm>
          <a:custGeom>
            <a:avLst/>
            <a:gdLst>
              <a:gd name="T0" fmla="*/ 1264526 w 2035"/>
              <a:gd name="T1" fmla="*/ 1004573 h 1539"/>
              <a:gd name="T2" fmla="*/ 61987 w 2035"/>
              <a:gd name="T3" fmla="*/ 1004573 h 1539"/>
              <a:gd name="T4" fmla="*/ 61987 w 2035"/>
              <a:gd name="T5" fmla="*/ 1004573 h 1539"/>
              <a:gd name="T6" fmla="*/ 0 w 2035"/>
              <a:gd name="T7" fmla="*/ 941869 h 1539"/>
              <a:gd name="T8" fmla="*/ 0 w 2035"/>
              <a:gd name="T9" fmla="*/ 62051 h 1539"/>
              <a:gd name="T10" fmla="*/ 0 w 2035"/>
              <a:gd name="T11" fmla="*/ 62051 h 1539"/>
              <a:gd name="T12" fmla="*/ 61987 w 2035"/>
              <a:gd name="T13" fmla="*/ 0 h 1539"/>
              <a:gd name="T14" fmla="*/ 1264526 w 2035"/>
              <a:gd name="T15" fmla="*/ 0 h 1539"/>
              <a:gd name="T16" fmla="*/ 1264526 w 2035"/>
              <a:gd name="T17" fmla="*/ 0 h 1539"/>
              <a:gd name="T18" fmla="*/ 1327166 w 2035"/>
              <a:gd name="T19" fmla="*/ 62051 h 1539"/>
              <a:gd name="T20" fmla="*/ 1327166 w 2035"/>
              <a:gd name="T21" fmla="*/ 941869 h 1539"/>
              <a:gd name="T22" fmla="*/ 1327166 w 2035"/>
              <a:gd name="T23" fmla="*/ 941869 h 1539"/>
              <a:gd name="T24" fmla="*/ 1264526 w 2035"/>
              <a:gd name="T25" fmla="*/ 1004573 h 15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35" h="1539">
                <a:moveTo>
                  <a:pt x="1938" y="1538"/>
                </a:moveTo>
                <a:lnTo>
                  <a:pt x="95" y="1538"/>
                </a:lnTo>
                <a:cubicBezTo>
                  <a:pt x="42" y="1538"/>
                  <a:pt x="0" y="1495"/>
                  <a:pt x="0" y="1442"/>
                </a:cubicBezTo>
                <a:lnTo>
                  <a:pt x="0" y="95"/>
                </a:lnTo>
                <a:cubicBezTo>
                  <a:pt x="0" y="43"/>
                  <a:pt x="42" y="0"/>
                  <a:pt x="95" y="0"/>
                </a:cubicBezTo>
                <a:lnTo>
                  <a:pt x="1938" y="0"/>
                </a:lnTo>
                <a:cubicBezTo>
                  <a:pt x="1991" y="0"/>
                  <a:pt x="2034" y="43"/>
                  <a:pt x="2034" y="95"/>
                </a:cubicBezTo>
                <a:lnTo>
                  <a:pt x="2034" y="1442"/>
                </a:lnTo>
                <a:cubicBezTo>
                  <a:pt x="2034" y="1495"/>
                  <a:pt x="1991" y="1538"/>
                  <a:pt x="1938" y="1538"/>
                </a:cubicBezTo>
              </a:path>
            </a:pathLst>
          </a:custGeom>
          <a:solidFill>
            <a:srgbClr val="9C9EB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88" name="Freeform 111">
            <a:extLst>
              <a:ext uri="{FF2B5EF4-FFF2-40B4-BE49-F238E27FC236}">
                <a16:creationId xmlns:a16="http://schemas.microsoft.com/office/drawing/2014/main" id="{A8015B41-AEB0-3E48-BE22-3002379B5119}"/>
              </a:ext>
            </a:extLst>
          </p:cNvPr>
          <p:cNvSpPr>
            <a:spLocks noChangeArrowheads="1"/>
          </p:cNvSpPr>
          <p:nvPr/>
        </p:nvSpPr>
        <p:spPr bwMode="auto">
          <a:xfrm>
            <a:off x="8549537" y="5099283"/>
            <a:ext cx="2290556" cy="1664392"/>
          </a:xfrm>
          <a:custGeom>
            <a:avLst/>
            <a:gdLst>
              <a:gd name="T0" fmla="*/ 1200435 w 1841"/>
              <a:gd name="T1" fmla="*/ 872079 h 1338"/>
              <a:gd name="T2" fmla="*/ 0 w 1841"/>
              <a:gd name="T3" fmla="*/ 872079 h 1338"/>
              <a:gd name="T4" fmla="*/ 0 w 1841"/>
              <a:gd name="T5" fmla="*/ 0 h 1338"/>
              <a:gd name="T6" fmla="*/ 1200435 w 1841"/>
              <a:gd name="T7" fmla="*/ 0 h 1338"/>
              <a:gd name="T8" fmla="*/ 1200435 w 1841"/>
              <a:gd name="T9" fmla="*/ 872079 h 1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1" h="1338">
                <a:moveTo>
                  <a:pt x="1840" y="1337"/>
                </a:moveTo>
                <a:lnTo>
                  <a:pt x="0" y="1337"/>
                </a:lnTo>
                <a:lnTo>
                  <a:pt x="0" y="0"/>
                </a:lnTo>
                <a:lnTo>
                  <a:pt x="1840" y="0"/>
                </a:lnTo>
                <a:lnTo>
                  <a:pt x="1840" y="133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89" name="Freeform 112">
            <a:extLst>
              <a:ext uri="{FF2B5EF4-FFF2-40B4-BE49-F238E27FC236}">
                <a16:creationId xmlns:a16="http://schemas.microsoft.com/office/drawing/2014/main" id="{3ED5A4C5-0614-8F41-9BFE-A25BC9B0629A}"/>
              </a:ext>
            </a:extLst>
          </p:cNvPr>
          <p:cNvSpPr>
            <a:spLocks noChangeArrowheads="1"/>
          </p:cNvSpPr>
          <p:nvPr/>
        </p:nvSpPr>
        <p:spPr bwMode="auto">
          <a:xfrm>
            <a:off x="9593197" y="5225621"/>
            <a:ext cx="714081" cy="444938"/>
          </a:xfrm>
          <a:custGeom>
            <a:avLst/>
            <a:gdLst>
              <a:gd name="T0" fmla="*/ 55352 w 575"/>
              <a:gd name="T1" fmla="*/ 104270 h 358"/>
              <a:gd name="T2" fmla="*/ 55352 w 575"/>
              <a:gd name="T3" fmla="*/ 104270 h 358"/>
              <a:gd name="T4" fmla="*/ 287830 w 575"/>
              <a:gd name="T5" fmla="*/ 232653 h 358"/>
              <a:gd name="T6" fmla="*/ 373788 w 575"/>
              <a:gd name="T7" fmla="*/ 174653 h 358"/>
              <a:gd name="T8" fmla="*/ 373788 w 575"/>
              <a:gd name="T9" fmla="*/ 174653 h 358"/>
              <a:gd name="T10" fmla="*/ 55352 w 575"/>
              <a:gd name="T11" fmla="*/ 0 h 358"/>
              <a:gd name="T12" fmla="*/ 55352 w 575"/>
              <a:gd name="T13" fmla="*/ 0 h 358"/>
              <a:gd name="T14" fmla="*/ 0 w 575"/>
              <a:gd name="T15" fmla="*/ 3910 h 358"/>
              <a:gd name="T16" fmla="*/ 16931 w 575"/>
              <a:gd name="T17" fmla="*/ 106225 h 358"/>
              <a:gd name="T18" fmla="*/ 16931 w 575"/>
              <a:gd name="T19" fmla="*/ 106225 h 358"/>
              <a:gd name="T20" fmla="*/ 55352 w 575"/>
              <a:gd name="T21" fmla="*/ 104270 h 3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5" h="358">
                <a:moveTo>
                  <a:pt x="85" y="160"/>
                </a:moveTo>
                <a:lnTo>
                  <a:pt x="85" y="160"/>
                </a:lnTo>
                <a:cubicBezTo>
                  <a:pt x="235" y="160"/>
                  <a:pt x="367" y="239"/>
                  <a:pt x="442" y="357"/>
                </a:cubicBezTo>
                <a:lnTo>
                  <a:pt x="574" y="268"/>
                </a:lnTo>
                <a:cubicBezTo>
                  <a:pt x="471" y="107"/>
                  <a:pt x="291" y="0"/>
                  <a:pt x="85" y="0"/>
                </a:cubicBezTo>
                <a:cubicBezTo>
                  <a:pt x="56" y="0"/>
                  <a:pt x="28" y="2"/>
                  <a:pt x="0" y="6"/>
                </a:cubicBezTo>
                <a:lnTo>
                  <a:pt x="26" y="163"/>
                </a:lnTo>
                <a:cubicBezTo>
                  <a:pt x="45" y="161"/>
                  <a:pt x="65" y="160"/>
                  <a:pt x="85" y="160"/>
                </a:cubicBezTo>
              </a:path>
            </a:pathLst>
          </a:custGeom>
          <a:solidFill>
            <a:srgbClr val="F471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90" name="Freeform 113">
            <a:extLst>
              <a:ext uri="{FF2B5EF4-FFF2-40B4-BE49-F238E27FC236}">
                <a16:creationId xmlns:a16="http://schemas.microsoft.com/office/drawing/2014/main" id="{82DCB7F7-2DCA-7D46-BB82-7653D9FCA8D2}"/>
              </a:ext>
            </a:extLst>
          </p:cNvPr>
          <p:cNvSpPr>
            <a:spLocks noChangeArrowheads="1"/>
          </p:cNvSpPr>
          <p:nvPr/>
        </p:nvSpPr>
        <p:spPr bwMode="auto">
          <a:xfrm>
            <a:off x="8983481" y="5247597"/>
            <a:ext cx="587742" cy="626206"/>
          </a:xfrm>
          <a:custGeom>
            <a:avLst/>
            <a:gdLst>
              <a:gd name="T0" fmla="*/ 307535 w 470"/>
              <a:gd name="T1" fmla="*/ 103346 h 502"/>
              <a:gd name="T2" fmla="*/ 290486 w 470"/>
              <a:gd name="T3" fmla="*/ 0 h 502"/>
              <a:gd name="T4" fmla="*/ 290486 w 470"/>
              <a:gd name="T5" fmla="*/ 0 h 502"/>
              <a:gd name="T6" fmla="*/ 0 w 470"/>
              <a:gd name="T7" fmla="*/ 310039 h 502"/>
              <a:gd name="T8" fmla="*/ 102949 w 470"/>
              <a:gd name="T9" fmla="*/ 327700 h 502"/>
              <a:gd name="T10" fmla="*/ 102949 w 470"/>
              <a:gd name="T11" fmla="*/ 327700 h 502"/>
              <a:gd name="T12" fmla="*/ 307535 w 470"/>
              <a:gd name="T13" fmla="*/ 103346 h 5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0" h="502">
                <a:moveTo>
                  <a:pt x="469" y="158"/>
                </a:moveTo>
                <a:lnTo>
                  <a:pt x="443" y="0"/>
                </a:lnTo>
                <a:cubicBezTo>
                  <a:pt x="215" y="52"/>
                  <a:pt x="38" y="240"/>
                  <a:pt x="0" y="474"/>
                </a:cubicBezTo>
                <a:lnTo>
                  <a:pt x="157" y="501"/>
                </a:lnTo>
                <a:cubicBezTo>
                  <a:pt x="184" y="334"/>
                  <a:pt x="308" y="199"/>
                  <a:pt x="469" y="158"/>
                </a:cubicBezTo>
              </a:path>
            </a:pathLst>
          </a:custGeom>
          <a:solidFill>
            <a:srgbClr val="F471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91" name="Freeform 114">
            <a:extLst>
              <a:ext uri="{FF2B5EF4-FFF2-40B4-BE49-F238E27FC236}">
                <a16:creationId xmlns:a16="http://schemas.microsoft.com/office/drawing/2014/main" id="{3FBE6F4D-1638-514B-A3DE-A6146ABE3433}"/>
              </a:ext>
            </a:extLst>
          </p:cNvPr>
          <p:cNvSpPr>
            <a:spLocks noChangeArrowheads="1"/>
          </p:cNvSpPr>
          <p:nvPr/>
        </p:nvSpPr>
        <p:spPr bwMode="auto">
          <a:xfrm>
            <a:off x="9302070" y="6285780"/>
            <a:ext cx="944785" cy="390005"/>
          </a:xfrm>
          <a:custGeom>
            <a:avLst/>
            <a:gdLst>
              <a:gd name="T0" fmla="*/ 205987 w 760"/>
              <a:gd name="T1" fmla="*/ 99964 h 313"/>
              <a:gd name="T2" fmla="*/ 205987 w 760"/>
              <a:gd name="T3" fmla="*/ 99964 h 313"/>
              <a:gd name="T4" fmla="*/ 68445 w 760"/>
              <a:gd name="T5" fmla="*/ 62722 h 313"/>
              <a:gd name="T6" fmla="*/ 0 w 760"/>
              <a:gd name="T7" fmla="*/ 142432 h 313"/>
              <a:gd name="T8" fmla="*/ 0 w 760"/>
              <a:gd name="T9" fmla="*/ 142432 h 313"/>
              <a:gd name="T10" fmla="*/ 205987 w 760"/>
              <a:gd name="T11" fmla="*/ 203848 h 313"/>
              <a:gd name="T12" fmla="*/ 205987 w 760"/>
              <a:gd name="T13" fmla="*/ 203848 h 313"/>
              <a:gd name="T14" fmla="*/ 494760 w 760"/>
              <a:gd name="T15" fmla="*/ 69256 h 313"/>
              <a:gd name="T16" fmla="*/ 417841 w 760"/>
              <a:gd name="T17" fmla="*/ 0 h 313"/>
              <a:gd name="T18" fmla="*/ 417841 w 760"/>
              <a:gd name="T19" fmla="*/ 0 h 313"/>
              <a:gd name="T20" fmla="*/ 205987 w 760"/>
              <a:gd name="T21" fmla="*/ 99964 h 3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0" h="313">
                <a:moveTo>
                  <a:pt x="316" y="153"/>
                </a:moveTo>
                <a:lnTo>
                  <a:pt x="316" y="153"/>
                </a:lnTo>
                <a:cubicBezTo>
                  <a:pt x="240" y="153"/>
                  <a:pt x="167" y="132"/>
                  <a:pt x="105" y="96"/>
                </a:cubicBezTo>
                <a:lnTo>
                  <a:pt x="0" y="218"/>
                </a:lnTo>
                <a:cubicBezTo>
                  <a:pt x="91" y="278"/>
                  <a:pt x="200" y="312"/>
                  <a:pt x="316" y="312"/>
                </a:cubicBezTo>
                <a:cubicBezTo>
                  <a:pt x="493" y="312"/>
                  <a:pt x="652" y="232"/>
                  <a:pt x="759" y="106"/>
                </a:cubicBezTo>
                <a:lnTo>
                  <a:pt x="641" y="0"/>
                </a:lnTo>
                <a:cubicBezTo>
                  <a:pt x="563" y="93"/>
                  <a:pt x="446" y="153"/>
                  <a:pt x="316" y="153"/>
                </a:cubicBezTo>
              </a:path>
            </a:pathLst>
          </a:custGeom>
          <a:solidFill>
            <a:srgbClr val="E697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92" name="Freeform 115">
            <a:extLst>
              <a:ext uri="{FF2B5EF4-FFF2-40B4-BE49-F238E27FC236}">
                <a16:creationId xmlns:a16="http://schemas.microsoft.com/office/drawing/2014/main" id="{E045843C-BC76-3C47-8098-5058B82EA0B2}"/>
              </a:ext>
            </a:extLst>
          </p:cNvPr>
          <p:cNvSpPr>
            <a:spLocks noChangeArrowheads="1"/>
          </p:cNvSpPr>
          <p:nvPr/>
        </p:nvSpPr>
        <p:spPr bwMode="auto">
          <a:xfrm>
            <a:off x="8577004" y="5709012"/>
            <a:ext cx="340563" cy="801984"/>
          </a:xfrm>
          <a:custGeom>
            <a:avLst/>
            <a:gdLst>
              <a:gd name="T0" fmla="*/ 155030 w 273"/>
              <a:gd name="T1" fmla="*/ 99598 h 646"/>
              <a:gd name="T2" fmla="*/ 155030 w 273"/>
              <a:gd name="T3" fmla="*/ 99598 h 646"/>
              <a:gd name="T4" fmla="*/ 177925 w 273"/>
              <a:gd name="T5" fmla="*/ 61842 h 646"/>
              <a:gd name="T6" fmla="*/ 91579 w 273"/>
              <a:gd name="T7" fmla="*/ 0 h 646"/>
              <a:gd name="T8" fmla="*/ 91579 w 273"/>
              <a:gd name="T9" fmla="*/ 0 h 646"/>
              <a:gd name="T10" fmla="*/ 60180 w 273"/>
              <a:gd name="T11" fmla="*/ 52728 h 646"/>
              <a:gd name="T12" fmla="*/ 60180 w 273"/>
              <a:gd name="T13" fmla="*/ 52728 h 646"/>
              <a:gd name="T14" fmla="*/ 75880 w 273"/>
              <a:gd name="T15" fmla="*/ 419873 h 646"/>
              <a:gd name="T16" fmla="*/ 174654 w 273"/>
              <a:gd name="T17" fmla="*/ 377560 h 646"/>
              <a:gd name="T18" fmla="*/ 174654 w 273"/>
              <a:gd name="T19" fmla="*/ 377560 h 646"/>
              <a:gd name="T20" fmla="*/ 155030 w 273"/>
              <a:gd name="T21" fmla="*/ 99598 h 6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3" h="646">
                <a:moveTo>
                  <a:pt x="237" y="153"/>
                </a:moveTo>
                <a:lnTo>
                  <a:pt x="237" y="153"/>
                </a:lnTo>
                <a:cubicBezTo>
                  <a:pt x="248" y="133"/>
                  <a:pt x="259" y="113"/>
                  <a:pt x="272" y="95"/>
                </a:cubicBezTo>
                <a:lnTo>
                  <a:pt x="140" y="0"/>
                </a:lnTo>
                <a:cubicBezTo>
                  <a:pt x="122" y="26"/>
                  <a:pt x="106" y="52"/>
                  <a:pt x="92" y="81"/>
                </a:cubicBezTo>
                <a:cubicBezTo>
                  <a:pt x="0" y="268"/>
                  <a:pt x="16" y="479"/>
                  <a:pt x="116" y="645"/>
                </a:cubicBezTo>
                <a:lnTo>
                  <a:pt x="267" y="580"/>
                </a:lnTo>
                <a:cubicBezTo>
                  <a:pt x="184" y="458"/>
                  <a:pt x="168" y="295"/>
                  <a:pt x="237" y="153"/>
                </a:cubicBezTo>
              </a:path>
            </a:pathLst>
          </a:custGeom>
          <a:solidFill>
            <a:srgbClr val="4376B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93" name="Freeform 116">
            <a:extLst>
              <a:ext uri="{FF2B5EF4-FFF2-40B4-BE49-F238E27FC236}">
                <a16:creationId xmlns:a16="http://schemas.microsoft.com/office/drawing/2014/main" id="{B9C6D30B-B55A-BE42-9007-F6EA976D42E6}"/>
              </a:ext>
            </a:extLst>
          </p:cNvPr>
          <p:cNvSpPr>
            <a:spLocks noChangeArrowheads="1"/>
          </p:cNvSpPr>
          <p:nvPr/>
        </p:nvSpPr>
        <p:spPr bwMode="auto">
          <a:xfrm>
            <a:off x="8219963" y="5780422"/>
            <a:ext cx="433944" cy="329582"/>
          </a:xfrm>
          <a:custGeom>
            <a:avLst/>
            <a:gdLst>
              <a:gd name="T0" fmla="*/ 51148 w 347"/>
              <a:gd name="T1" fmla="*/ 162344 h 264"/>
              <a:gd name="T2" fmla="*/ 143609 w 347"/>
              <a:gd name="T3" fmla="*/ 85100 h 264"/>
              <a:gd name="T4" fmla="*/ 226889 w 347"/>
              <a:gd name="T5" fmla="*/ 31421 h 264"/>
              <a:gd name="T6" fmla="*/ 213774 w 347"/>
              <a:gd name="T7" fmla="*/ 0 h 264"/>
              <a:gd name="T8" fmla="*/ 123937 w 347"/>
              <a:gd name="T9" fmla="*/ 49096 h 264"/>
              <a:gd name="T10" fmla="*/ 26230 w 347"/>
              <a:gd name="T11" fmla="*/ 113248 h 264"/>
              <a:gd name="T12" fmla="*/ 26230 w 347"/>
              <a:gd name="T13" fmla="*/ 113248 h 264"/>
              <a:gd name="T14" fmla="*/ 17049 w 347"/>
              <a:gd name="T15" fmla="*/ 155143 h 264"/>
              <a:gd name="T16" fmla="*/ 17049 w 347"/>
              <a:gd name="T17" fmla="*/ 155143 h 264"/>
              <a:gd name="T18" fmla="*/ 51148 w 347"/>
              <a:gd name="T19" fmla="*/ 162344 h 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7" h="264">
                <a:moveTo>
                  <a:pt x="78" y="248"/>
                </a:moveTo>
                <a:lnTo>
                  <a:pt x="219" y="130"/>
                </a:lnTo>
                <a:lnTo>
                  <a:pt x="346" y="48"/>
                </a:lnTo>
                <a:lnTo>
                  <a:pt x="326" y="0"/>
                </a:lnTo>
                <a:lnTo>
                  <a:pt x="189" y="75"/>
                </a:lnTo>
                <a:lnTo>
                  <a:pt x="40" y="173"/>
                </a:lnTo>
                <a:cubicBezTo>
                  <a:pt x="40" y="173"/>
                  <a:pt x="0" y="207"/>
                  <a:pt x="26" y="237"/>
                </a:cubicBezTo>
                <a:cubicBezTo>
                  <a:pt x="48" y="263"/>
                  <a:pt x="78" y="248"/>
                  <a:pt x="78" y="248"/>
                </a:cubicBezTo>
              </a:path>
            </a:pathLst>
          </a:custGeom>
          <a:solidFill>
            <a:srgbClr val="04A9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94" name="Freeform 117">
            <a:extLst>
              <a:ext uri="{FF2B5EF4-FFF2-40B4-BE49-F238E27FC236}">
                <a16:creationId xmlns:a16="http://schemas.microsoft.com/office/drawing/2014/main" id="{F0E1A829-39B3-9546-9BC3-369EF7412E79}"/>
              </a:ext>
            </a:extLst>
          </p:cNvPr>
          <p:cNvSpPr>
            <a:spLocks noChangeArrowheads="1"/>
          </p:cNvSpPr>
          <p:nvPr/>
        </p:nvSpPr>
        <p:spPr bwMode="auto">
          <a:xfrm>
            <a:off x="8626439" y="5730984"/>
            <a:ext cx="164788" cy="104370"/>
          </a:xfrm>
          <a:custGeom>
            <a:avLst/>
            <a:gdLst>
              <a:gd name="T0" fmla="*/ 0 w 131"/>
              <a:gd name="T1" fmla="*/ 30701 h 82"/>
              <a:gd name="T2" fmla="*/ 20448 w 131"/>
              <a:gd name="T3" fmla="*/ 22692 h 82"/>
              <a:gd name="T4" fmla="*/ 46173 w 131"/>
              <a:gd name="T5" fmla="*/ 0 h 82"/>
              <a:gd name="T6" fmla="*/ 64642 w 131"/>
              <a:gd name="T7" fmla="*/ 1335 h 82"/>
              <a:gd name="T8" fmla="*/ 73876 w 131"/>
              <a:gd name="T9" fmla="*/ 10011 h 82"/>
              <a:gd name="T10" fmla="*/ 85749 w 131"/>
              <a:gd name="T11" fmla="*/ 22024 h 82"/>
              <a:gd name="T12" fmla="*/ 85749 w 131"/>
              <a:gd name="T13" fmla="*/ 22024 h 82"/>
              <a:gd name="T14" fmla="*/ 75196 w 131"/>
              <a:gd name="T15" fmla="*/ 23359 h 82"/>
              <a:gd name="T16" fmla="*/ 80473 w 131"/>
              <a:gd name="T17" fmla="*/ 30033 h 82"/>
              <a:gd name="T18" fmla="*/ 80473 w 131"/>
              <a:gd name="T19" fmla="*/ 30033 h 82"/>
              <a:gd name="T20" fmla="*/ 64642 w 131"/>
              <a:gd name="T21" fmla="*/ 25361 h 82"/>
              <a:gd name="T22" fmla="*/ 54748 w 131"/>
              <a:gd name="T23" fmla="*/ 25361 h 82"/>
              <a:gd name="T24" fmla="*/ 42875 w 131"/>
              <a:gd name="T25" fmla="*/ 34705 h 82"/>
              <a:gd name="T26" fmla="*/ 50130 w 131"/>
              <a:gd name="T27" fmla="*/ 39377 h 82"/>
              <a:gd name="T28" fmla="*/ 50130 w 131"/>
              <a:gd name="T29" fmla="*/ 39377 h 82"/>
              <a:gd name="T30" fmla="*/ 65961 w 131"/>
              <a:gd name="T31" fmla="*/ 43381 h 82"/>
              <a:gd name="T32" fmla="*/ 54748 w 131"/>
              <a:gd name="T33" fmla="*/ 48720 h 82"/>
              <a:gd name="T34" fmla="*/ 54748 w 131"/>
              <a:gd name="T35" fmla="*/ 48720 h 82"/>
              <a:gd name="T36" fmla="*/ 42215 w 131"/>
              <a:gd name="T37" fmla="*/ 49388 h 82"/>
              <a:gd name="T38" fmla="*/ 30342 w 131"/>
              <a:gd name="T39" fmla="*/ 46718 h 82"/>
              <a:gd name="T40" fmla="*/ 9894 w 131"/>
              <a:gd name="T41" fmla="*/ 54060 h 82"/>
              <a:gd name="T42" fmla="*/ 0 w 131"/>
              <a:gd name="T43" fmla="*/ 30701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1" h="82">
                <a:moveTo>
                  <a:pt x="0" y="46"/>
                </a:moveTo>
                <a:lnTo>
                  <a:pt x="31" y="34"/>
                </a:lnTo>
                <a:lnTo>
                  <a:pt x="70" y="0"/>
                </a:lnTo>
                <a:lnTo>
                  <a:pt x="98" y="2"/>
                </a:lnTo>
                <a:lnTo>
                  <a:pt x="112" y="15"/>
                </a:lnTo>
                <a:lnTo>
                  <a:pt x="130" y="33"/>
                </a:lnTo>
                <a:cubicBezTo>
                  <a:pt x="130" y="33"/>
                  <a:pt x="121" y="38"/>
                  <a:pt x="114" y="35"/>
                </a:cubicBezTo>
                <a:lnTo>
                  <a:pt x="122" y="45"/>
                </a:lnTo>
                <a:cubicBezTo>
                  <a:pt x="122" y="45"/>
                  <a:pt x="110" y="54"/>
                  <a:pt x="98" y="38"/>
                </a:cubicBezTo>
                <a:lnTo>
                  <a:pt x="83" y="38"/>
                </a:lnTo>
                <a:lnTo>
                  <a:pt x="65" y="52"/>
                </a:lnTo>
                <a:lnTo>
                  <a:pt x="76" y="59"/>
                </a:lnTo>
                <a:cubicBezTo>
                  <a:pt x="76" y="59"/>
                  <a:pt x="103" y="55"/>
                  <a:pt x="100" y="65"/>
                </a:cubicBezTo>
                <a:lnTo>
                  <a:pt x="83" y="73"/>
                </a:lnTo>
                <a:cubicBezTo>
                  <a:pt x="76" y="75"/>
                  <a:pt x="70" y="75"/>
                  <a:pt x="64" y="74"/>
                </a:cubicBezTo>
                <a:lnTo>
                  <a:pt x="46" y="70"/>
                </a:lnTo>
                <a:lnTo>
                  <a:pt x="15" y="81"/>
                </a:lnTo>
                <a:lnTo>
                  <a:pt x="0" y="46"/>
                </a:lnTo>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95" name="Freeform 118">
            <a:extLst>
              <a:ext uri="{FF2B5EF4-FFF2-40B4-BE49-F238E27FC236}">
                <a16:creationId xmlns:a16="http://schemas.microsoft.com/office/drawing/2014/main" id="{D442B946-2797-3647-9967-01F188B49D16}"/>
              </a:ext>
            </a:extLst>
          </p:cNvPr>
          <p:cNvSpPr>
            <a:spLocks noChangeArrowheads="1"/>
          </p:cNvSpPr>
          <p:nvPr/>
        </p:nvSpPr>
        <p:spPr bwMode="auto">
          <a:xfrm>
            <a:off x="8077146" y="5956200"/>
            <a:ext cx="302114" cy="455921"/>
          </a:xfrm>
          <a:custGeom>
            <a:avLst/>
            <a:gdLst>
              <a:gd name="T0" fmla="*/ 115034 w 241"/>
              <a:gd name="T1" fmla="*/ 238411 h 366"/>
              <a:gd name="T2" fmla="*/ 0 w 241"/>
              <a:gd name="T3" fmla="*/ 238411 h 366"/>
              <a:gd name="T4" fmla="*/ 0 w 241"/>
              <a:gd name="T5" fmla="*/ 238411 h 366"/>
              <a:gd name="T6" fmla="*/ 53902 w 241"/>
              <a:gd name="T7" fmla="*/ 21555 h 366"/>
              <a:gd name="T8" fmla="*/ 53902 w 241"/>
              <a:gd name="T9" fmla="*/ 21555 h 366"/>
              <a:gd name="T10" fmla="*/ 98600 w 241"/>
              <a:gd name="T11" fmla="*/ 2613 h 366"/>
              <a:gd name="T12" fmla="*/ 128838 w 241"/>
              <a:gd name="T13" fmla="*/ 32006 h 366"/>
              <a:gd name="T14" fmla="*/ 128838 w 241"/>
              <a:gd name="T15" fmla="*/ 32006 h 366"/>
              <a:gd name="T16" fmla="*/ 140013 w 241"/>
              <a:gd name="T17" fmla="*/ 132596 h 366"/>
              <a:gd name="T18" fmla="*/ 140013 w 241"/>
              <a:gd name="T19" fmla="*/ 132596 h 366"/>
              <a:gd name="T20" fmla="*/ 111747 w 241"/>
              <a:gd name="T21" fmla="*/ 131942 h 366"/>
              <a:gd name="T22" fmla="*/ 105174 w 241"/>
              <a:gd name="T23" fmla="*/ 155457 h 366"/>
              <a:gd name="T24" fmla="*/ 105174 w 241"/>
              <a:gd name="T25" fmla="*/ 155457 h 366"/>
              <a:gd name="T26" fmla="*/ 105831 w 241"/>
              <a:gd name="T27" fmla="*/ 206405 h 366"/>
              <a:gd name="T28" fmla="*/ 115034 w 241"/>
              <a:gd name="T29" fmla="*/ 238411 h 3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1" h="366">
                <a:moveTo>
                  <a:pt x="175" y="365"/>
                </a:moveTo>
                <a:lnTo>
                  <a:pt x="0" y="365"/>
                </a:lnTo>
                <a:cubicBezTo>
                  <a:pt x="0" y="365"/>
                  <a:pt x="19" y="93"/>
                  <a:pt x="82" y="33"/>
                </a:cubicBezTo>
                <a:cubicBezTo>
                  <a:pt x="115" y="0"/>
                  <a:pt x="150" y="4"/>
                  <a:pt x="150" y="4"/>
                </a:cubicBezTo>
                <a:lnTo>
                  <a:pt x="196" y="49"/>
                </a:lnTo>
                <a:cubicBezTo>
                  <a:pt x="196" y="49"/>
                  <a:pt x="240" y="180"/>
                  <a:pt x="213" y="203"/>
                </a:cubicBezTo>
                <a:cubicBezTo>
                  <a:pt x="197" y="215"/>
                  <a:pt x="170" y="202"/>
                  <a:pt x="170" y="202"/>
                </a:cubicBezTo>
                <a:lnTo>
                  <a:pt x="160" y="238"/>
                </a:lnTo>
                <a:cubicBezTo>
                  <a:pt x="153" y="264"/>
                  <a:pt x="153" y="291"/>
                  <a:pt x="161" y="316"/>
                </a:cubicBezTo>
                <a:lnTo>
                  <a:pt x="175" y="365"/>
                </a:lnTo>
              </a:path>
            </a:pathLst>
          </a:custGeom>
          <a:solidFill>
            <a:srgbClr val="00BA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96" name="Freeform 119">
            <a:extLst>
              <a:ext uri="{FF2B5EF4-FFF2-40B4-BE49-F238E27FC236}">
                <a16:creationId xmlns:a16="http://schemas.microsoft.com/office/drawing/2014/main" id="{3365FDCC-0763-EB4F-8D90-B0D0CA629EB2}"/>
              </a:ext>
            </a:extLst>
          </p:cNvPr>
          <p:cNvSpPr>
            <a:spLocks noChangeArrowheads="1"/>
          </p:cNvSpPr>
          <p:nvPr/>
        </p:nvSpPr>
        <p:spPr bwMode="auto">
          <a:xfrm>
            <a:off x="7978274" y="6406628"/>
            <a:ext cx="296618" cy="659165"/>
          </a:xfrm>
          <a:custGeom>
            <a:avLst/>
            <a:gdLst>
              <a:gd name="T0" fmla="*/ 154882 w 238"/>
              <a:gd name="T1" fmla="*/ 0 h 530"/>
              <a:gd name="T2" fmla="*/ 73847 w 238"/>
              <a:gd name="T3" fmla="*/ 0 h 530"/>
              <a:gd name="T4" fmla="*/ 50320 w 238"/>
              <a:gd name="T5" fmla="*/ 0 h 530"/>
              <a:gd name="T6" fmla="*/ 50320 w 238"/>
              <a:gd name="T7" fmla="*/ 0 h 530"/>
              <a:gd name="T8" fmla="*/ 63391 w 238"/>
              <a:gd name="T9" fmla="*/ 96517 h 530"/>
              <a:gd name="T10" fmla="*/ 58816 w 238"/>
              <a:gd name="T11" fmla="*/ 185209 h 530"/>
              <a:gd name="T12" fmla="*/ 0 w 238"/>
              <a:gd name="T13" fmla="*/ 344984 h 530"/>
              <a:gd name="T14" fmla="*/ 44439 w 238"/>
              <a:gd name="T15" fmla="*/ 344984 h 530"/>
              <a:gd name="T16" fmla="*/ 118939 w 238"/>
              <a:gd name="T17" fmla="*/ 195643 h 530"/>
              <a:gd name="T18" fmla="*/ 154882 w 238"/>
              <a:gd name="T19" fmla="*/ 0 h 5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530">
                <a:moveTo>
                  <a:pt x="237" y="0"/>
                </a:moveTo>
                <a:lnTo>
                  <a:pt x="113" y="0"/>
                </a:lnTo>
                <a:lnTo>
                  <a:pt x="77" y="0"/>
                </a:lnTo>
                <a:cubicBezTo>
                  <a:pt x="54" y="56"/>
                  <a:pt x="97" y="148"/>
                  <a:pt x="97" y="148"/>
                </a:cubicBezTo>
                <a:lnTo>
                  <a:pt x="90" y="284"/>
                </a:lnTo>
                <a:lnTo>
                  <a:pt x="0" y="529"/>
                </a:lnTo>
                <a:lnTo>
                  <a:pt x="68" y="529"/>
                </a:lnTo>
                <a:lnTo>
                  <a:pt x="182" y="300"/>
                </a:lnTo>
                <a:lnTo>
                  <a:pt x="237" y="0"/>
                </a:lnTo>
              </a:path>
            </a:pathLst>
          </a:custGeom>
          <a:solidFill>
            <a:srgbClr val="FD435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97" name="Freeform 120">
            <a:extLst>
              <a:ext uri="{FF2B5EF4-FFF2-40B4-BE49-F238E27FC236}">
                <a16:creationId xmlns:a16="http://schemas.microsoft.com/office/drawing/2014/main" id="{C8C86EDD-D4A0-E149-8983-EBE7F2AE4E21}"/>
              </a:ext>
            </a:extLst>
          </p:cNvPr>
          <p:cNvSpPr>
            <a:spLocks noChangeArrowheads="1"/>
          </p:cNvSpPr>
          <p:nvPr/>
        </p:nvSpPr>
        <p:spPr bwMode="auto">
          <a:xfrm>
            <a:off x="7978272" y="7065793"/>
            <a:ext cx="181269" cy="65917"/>
          </a:xfrm>
          <a:custGeom>
            <a:avLst/>
            <a:gdLst>
              <a:gd name="T0" fmla="*/ 0 w 144"/>
              <a:gd name="T1" fmla="*/ 33936 h 55"/>
              <a:gd name="T2" fmla="*/ 94391 w 144"/>
              <a:gd name="T3" fmla="*/ 33936 h 55"/>
              <a:gd name="T4" fmla="*/ 94391 w 144"/>
              <a:gd name="T5" fmla="*/ 33936 h 55"/>
              <a:gd name="T6" fmla="*/ 72608 w 144"/>
              <a:gd name="T7" fmla="*/ 13197 h 55"/>
              <a:gd name="T8" fmla="*/ 72608 w 144"/>
              <a:gd name="T9" fmla="*/ 13197 h 55"/>
              <a:gd name="T10" fmla="*/ 44225 w 144"/>
              <a:gd name="T11" fmla="*/ 0 h 55"/>
              <a:gd name="T12" fmla="*/ 44885 w 144"/>
              <a:gd name="T13" fmla="*/ 0 h 55"/>
              <a:gd name="T14" fmla="*/ 0 w 144"/>
              <a:gd name="T15" fmla="*/ 0 h 55"/>
              <a:gd name="T16" fmla="*/ 0 w 144"/>
              <a:gd name="T17" fmla="*/ 33936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55">
                <a:moveTo>
                  <a:pt x="0" y="54"/>
                </a:moveTo>
                <a:lnTo>
                  <a:pt x="143" y="54"/>
                </a:lnTo>
                <a:cubicBezTo>
                  <a:pt x="143" y="54"/>
                  <a:pt x="137" y="19"/>
                  <a:pt x="110" y="21"/>
                </a:cubicBezTo>
                <a:cubicBezTo>
                  <a:pt x="77" y="24"/>
                  <a:pt x="67" y="0"/>
                  <a:pt x="67" y="0"/>
                </a:cubicBezTo>
                <a:lnTo>
                  <a:pt x="68" y="0"/>
                </a:lnTo>
                <a:lnTo>
                  <a:pt x="0" y="0"/>
                </a:lnTo>
                <a:lnTo>
                  <a:pt x="0" y="54"/>
                </a:ln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98" name="Freeform 121">
            <a:extLst>
              <a:ext uri="{FF2B5EF4-FFF2-40B4-BE49-F238E27FC236}">
                <a16:creationId xmlns:a16="http://schemas.microsoft.com/office/drawing/2014/main" id="{251CF4B2-48CA-5144-A059-0CFE32D1B700}"/>
              </a:ext>
            </a:extLst>
          </p:cNvPr>
          <p:cNvSpPr>
            <a:spLocks noChangeArrowheads="1"/>
          </p:cNvSpPr>
          <p:nvPr/>
        </p:nvSpPr>
        <p:spPr bwMode="auto">
          <a:xfrm>
            <a:off x="8055173" y="6406628"/>
            <a:ext cx="219717" cy="285639"/>
          </a:xfrm>
          <a:custGeom>
            <a:avLst/>
            <a:gdLst>
              <a:gd name="T0" fmla="*/ 32918 w 175"/>
              <a:gd name="T1" fmla="*/ 0 h 228"/>
              <a:gd name="T2" fmla="*/ 9217 w 175"/>
              <a:gd name="T3" fmla="*/ 0 h 228"/>
              <a:gd name="T4" fmla="*/ 9217 w 175"/>
              <a:gd name="T5" fmla="*/ 0 h 228"/>
              <a:gd name="T6" fmla="*/ 14484 w 175"/>
              <a:gd name="T7" fmla="*/ 75545 h 228"/>
              <a:gd name="T8" fmla="*/ 14484 w 175"/>
              <a:gd name="T9" fmla="*/ 75545 h 228"/>
              <a:gd name="T10" fmla="*/ 48060 w 175"/>
              <a:gd name="T11" fmla="*/ 105763 h 228"/>
              <a:gd name="T12" fmla="*/ 48060 w 175"/>
              <a:gd name="T13" fmla="*/ 105763 h 228"/>
              <a:gd name="T14" fmla="*/ 87561 w 175"/>
              <a:gd name="T15" fmla="*/ 149119 h 228"/>
              <a:gd name="T16" fmla="*/ 114554 w 175"/>
              <a:gd name="T17" fmla="*/ 0 h 228"/>
              <a:gd name="T18" fmla="*/ 32918 w 175"/>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5" h="228">
                <a:moveTo>
                  <a:pt x="50" y="0"/>
                </a:moveTo>
                <a:lnTo>
                  <a:pt x="14" y="0"/>
                </a:lnTo>
                <a:cubicBezTo>
                  <a:pt x="0" y="35"/>
                  <a:pt x="11" y="84"/>
                  <a:pt x="22" y="115"/>
                </a:cubicBezTo>
                <a:cubicBezTo>
                  <a:pt x="33" y="135"/>
                  <a:pt x="50" y="152"/>
                  <a:pt x="73" y="161"/>
                </a:cubicBezTo>
                <a:cubicBezTo>
                  <a:pt x="106" y="174"/>
                  <a:pt x="124" y="203"/>
                  <a:pt x="133" y="227"/>
                </a:cubicBezTo>
                <a:lnTo>
                  <a:pt x="174" y="0"/>
                </a:lnTo>
                <a:lnTo>
                  <a:pt x="50" y="0"/>
                </a:lnTo>
              </a:path>
            </a:pathLst>
          </a:custGeom>
          <a:solidFill>
            <a:srgbClr val="E4224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99" name="Freeform 122">
            <a:extLst>
              <a:ext uri="{FF2B5EF4-FFF2-40B4-BE49-F238E27FC236}">
                <a16:creationId xmlns:a16="http://schemas.microsoft.com/office/drawing/2014/main" id="{66D38316-9DFB-B84C-8276-196F03E905D1}"/>
              </a:ext>
            </a:extLst>
          </p:cNvPr>
          <p:cNvSpPr>
            <a:spLocks noChangeArrowheads="1"/>
          </p:cNvSpPr>
          <p:nvPr/>
        </p:nvSpPr>
        <p:spPr bwMode="auto">
          <a:xfrm>
            <a:off x="7978272" y="7065793"/>
            <a:ext cx="181269" cy="65917"/>
          </a:xfrm>
          <a:custGeom>
            <a:avLst/>
            <a:gdLst>
              <a:gd name="T0" fmla="*/ 0 w 144"/>
              <a:gd name="T1" fmla="*/ 33936 h 55"/>
              <a:gd name="T2" fmla="*/ 94391 w 144"/>
              <a:gd name="T3" fmla="*/ 33936 h 55"/>
              <a:gd name="T4" fmla="*/ 94391 w 144"/>
              <a:gd name="T5" fmla="*/ 33936 h 55"/>
              <a:gd name="T6" fmla="*/ 72608 w 144"/>
              <a:gd name="T7" fmla="*/ 13197 h 55"/>
              <a:gd name="T8" fmla="*/ 72608 w 144"/>
              <a:gd name="T9" fmla="*/ 13197 h 55"/>
              <a:gd name="T10" fmla="*/ 44225 w 144"/>
              <a:gd name="T11" fmla="*/ 0 h 55"/>
              <a:gd name="T12" fmla="*/ 44885 w 144"/>
              <a:gd name="T13" fmla="*/ 0 h 55"/>
              <a:gd name="T14" fmla="*/ 0 w 144"/>
              <a:gd name="T15" fmla="*/ 0 h 55"/>
              <a:gd name="T16" fmla="*/ 0 w 144"/>
              <a:gd name="T17" fmla="*/ 33936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55">
                <a:moveTo>
                  <a:pt x="0" y="54"/>
                </a:moveTo>
                <a:lnTo>
                  <a:pt x="143" y="54"/>
                </a:lnTo>
                <a:cubicBezTo>
                  <a:pt x="143" y="54"/>
                  <a:pt x="137" y="19"/>
                  <a:pt x="110" y="21"/>
                </a:cubicBezTo>
                <a:cubicBezTo>
                  <a:pt x="77" y="24"/>
                  <a:pt x="67" y="0"/>
                  <a:pt x="67" y="0"/>
                </a:cubicBezTo>
                <a:lnTo>
                  <a:pt x="68" y="0"/>
                </a:lnTo>
                <a:lnTo>
                  <a:pt x="0" y="0"/>
                </a:lnTo>
                <a:lnTo>
                  <a:pt x="0" y="54"/>
                </a:ln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00" name="Freeform 123">
            <a:extLst>
              <a:ext uri="{FF2B5EF4-FFF2-40B4-BE49-F238E27FC236}">
                <a16:creationId xmlns:a16="http://schemas.microsoft.com/office/drawing/2014/main" id="{64C6D481-231A-324A-B66D-4EE64850AE50}"/>
              </a:ext>
            </a:extLst>
          </p:cNvPr>
          <p:cNvSpPr>
            <a:spLocks noChangeArrowheads="1"/>
          </p:cNvSpPr>
          <p:nvPr/>
        </p:nvSpPr>
        <p:spPr bwMode="auto">
          <a:xfrm>
            <a:off x="8203484" y="6137466"/>
            <a:ext cx="131830" cy="269162"/>
          </a:xfrm>
          <a:custGeom>
            <a:avLst/>
            <a:gdLst>
              <a:gd name="T0" fmla="*/ 31303 w 106"/>
              <a:gd name="T1" fmla="*/ 3237 h 218"/>
              <a:gd name="T2" fmla="*/ 31303 w 106"/>
              <a:gd name="T3" fmla="*/ 3237 h 218"/>
              <a:gd name="T4" fmla="*/ 13043 w 106"/>
              <a:gd name="T5" fmla="*/ 140489 h 218"/>
              <a:gd name="T6" fmla="*/ 45650 w 106"/>
              <a:gd name="T7" fmla="*/ 140489 h 218"/>
              <a:gd name="T8" fmla="*/ 36520 w 106"/>
              <a:gd name="T9" fmla="*/ 108765 h 218"/>
              <a:gd name="T10" fmla="*/ 36520 w 106"/>
              <a:gd name="T11" fmla="*/ 108765 h 218"/>
              <a:gd name="T12" fmla="*/ 35868 w 106"/>
              <a:gd name="T13" fmla="*/ 58267 h 218"/>
              <a:gd name="T14" fmla="*/ 42389 w 106"/>
              <a:gd name="T15" fmla="*/ 34960 h 218"/>
              <a:gd name="T16" fmla="*/ 42389 w 106"/>
              <a:gd name="T17" fmla="*/ 34960 h 218"/>
              <a:gd name="T18" fmla="*/ 68475 w 106"/>
              <a:gd name="T19" fmla="*/ 36903 h 218"/>
              <a:gd name="T20" fmla="*/ 68475 w 106"/>
              <a:gd name="T21" fmla="*/ 36903 h 218"/>
              <a:gd name="T22" fmla="*/ 31303 w 106"/>
              <a:gd name="T23" fmla="*/ 3237 h 2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6" h="218">
                <a:moveTo>
                  <a:pt x="48" y="5"/>
                </a:moveTo>
                <a:lnTo>
                  <a:pt x="48" y="5"/>
                </a:lnTo>
                <a:cubicBezTo>
                  <a:pt x="27" y="0"/>
                  <a:pt x="0" y="112"/>
                  <a:pt x="20" y="217"/>
                </a:cubicBezTo>
                <a:lnTo>
                  <a:pt x="70" y="217"/>
                </a:lnTo>
                <a:lnTo>
                  <a:pt x="56" y="168"/>
                </a:lnTo>
                <a:cubicBezTo>
                  <a:pt x="48" y="143"/>
                  <a:pt x="48" y="116"/>
                  <a:pt x="55" y="90"/>
                </a:cubicBezTo>
                <a:lnTo>
                  <a:pt x="65" y="54"/>
                </a:lnTo>
                <a:cubicBezTo>
                  <a:pt x="65" y="54"/>
                  <a:pt x="90" y="66"/>
                  <a:pt x="105" y="57"/>
                </a:cubicBezTo>
                <a:cubicBezTo>
                  <a:pt x="94" y="41"/>
                  <a:pt x="65" y="8"/>
                  <a:pt x="48" y="5"/>
                </a:cubicBezTo>
              </a:path>
            </a:pathLst>
          </a:custGeom>
          <a:solidFill>
            <a:srgbClr val="04A9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01" name="Freeform 124">
            <a:extLst>
              <a:ext uri="{FF2B5EF4-FFF2-40B4-BE49-F238E27FC236}">
                <a16:creationId xmlns:a16="http://schemas.microsoft.com/office/drawing/2014/main" id="{76D983AD-2057-6B4B-A56A-A62B2B7ACCB8}"/>
              </a:ext>
            </a:extLst>
          </p:cNvPr>
          <p:cNvSpPr>
            <a:spLocks noChangeArrowheads="1"/>
          </p:cNvSpPr>
          <p:nvPr/>
        </p:nvSpPr>
        <p:spPr bwMode="auto">
          <a:xfrm>
            <a:off x="8049682" y="6406628"/>
            <a:ext cx="351547" cy="659165"/>
          </a:xfrm>
          <a:custGeom>
            <a:avLst/>
            <a:gdLst>
              <a:gd name="T0" fmla="*/ 170612 w 282"/>
              <a:gd name="T1" fmla="*/ 335854 h 530"/>
              <a:gd name="T2" fmla="*/ 170612 w 282"/>
              <a:gd name="T3" fmla="*/ 335854 h 530"/>
              <a:gd name="T4" fmla="*/ 183685 w 282"/>
              <a:gd name="T5" fmla="*/ 153254 h 530"/>
              <a:gd name="T6" fmla="*/ 128122 w 282"/>
              <a:gd name="T7" fmla="*/ 0 h 530"/>
              <a:gd name="T8" fmla="*/ 13727 w 282"/>
              <a:gd name="T9" fmla="*/ 0 h 530"/>
              <a:gd name="T10" fmla="*/ 13727 w 282"/>
              <a:gd name="T11" fmla="*/ 0 h 530"/>
              <a:gd name="T12" fmla="*/ 62100 w 282"/>
              <a:gd name="T13" fmla="*/ 92604 h 530"/>
              <a:gd name="T14" fmla="*/ 62100 w 282"/>
              <a:gd name="T15" fmla="*/ 92604 h 530"/>
              <a:gd name="T16" fmla="*/ 118971 w 282"/>
              <a:gd name="T17" fmla="*/ 164992 h 530"/>
              <a:gd name="T18" fmla="*/ 126161 w 282"/>
              <a:gd name="T19" fmla="*/ 344984 h 530"/>
              <a:gd name="T20" fmla="*/ 174534 w 282"/>
              <a:gd name="T21" fmla="*/ 344984 h 530"/>
              <a:gd name="T22" fmla="*/ 174534 w 282"/>
              <a:gd name="T23" fmla="*/ 344984 h 530"/>
              <a:gd name="T24" fmla="*/ 170612 w 282"/>
              <a:gd name="T25" fmla="*/ 335854 h 5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2" h="530">
                <a:moveTo>
                  <a:pt x="261" y="515"/>
                </a:moveTo>
                <a:lnTo>
                  <a:pt x="261" y="515"/>
                </a:lnTo>
                <a:cubicBezTo>
                  <a:pt x="263" y="492"/>
                  <a:pt x="281" y="235"/>
                  <a:pt x="281" y="235"/>
                </a:cubicBezTo>
                <a:lnTo>
                  <a:pt x="196" y="0"/>
                </a:lnTo>
                <a:lnTo>
                  <a:pt x="21" y="0"/>
                </a:lnTo>
                <a:cubicBezTo>
                  <a:pt x="21" y="0"/>
                  <a:pt x="0" y="98"/>
                  <a:pt x="95" y="142"/>
                </a:cubicBezTo>
                <a:cubicBezTo>
                  <a:pt x="137" y="161"/>
                  <a:pt x="182" y="253"/>
                  <a:pt x="182" y="253"/>
                </a:cubicBezTo>
                <a:lnTo>
                  <a:pt x="193" y="529"/>
                </a:lnTo>
                <a:lnTo>
                  <a:pt x="267" y="529"/>
                </a:lnTo>
                <a:cubicBezTo>
                  <a:pt x="263" y="525"/>
                  <a:pt x="261" y="521"/>
                  <a:pt x="261" y="515"/>
                </a:cubicBezTo>
              </a:path>
            </a:pathLst>
          </a:custGeom>
          <a:solidFill>
            <a:srgbClr val="FD435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02" name="Freeform 125">
            <a:extLst>
              <a:ext uri="{FF2B5EF4-FFF2-40B4-BE49-F238E27FC236}">
                <a16:creationId xmlns:a16="http://schemas.microsoft.com/office/drawing/2014/main" id="{2E51F979-E8B7-8346-8B3E-9567461BDDAA}"/>
              </a:ext>
            </a:extLst>
          </p:cNvPr>
          <p:cNvSpPr>
            <a:spLocks noChangeArrowheads="1"/>
          </p:cNvSpPr>
          <p:nvPr/>
        </p:nvSpPr>
        <p:spPr bwMode="auto">
          <a:xfrm>
            <a:off x="8291373" y="7065793"/>
            <a:ext cx="186759" cy="65917"/>
          </a:xfrm>
          <a:custGeom>
            <a:avLst/>
            <a:gdLst>
              <a:gd name="T0" fmla="*/ 97286 w 152"/>
              <a:gd name="T1" fmla="*/ 33936 h 55"/>
              <a:gd name="T2" fmla="*/ 97286 w 152"/>
              <a:gd name="T3" fmla="*/ 33936 h 55"/>
              <a:gd name="T4" fmla="*/ 81823 w 152"/>
              <a:gd name="T5" fmla="*/ 10055 h 55"/>
              <a:gd name="T6" fmla="*/ 81823 w 152"/>
              <a:gd name="T7" fmla="*/ 10055 h 55"/>
              <a:gd name="T8" fmla="*/ 47676 w 152"/>
              <a:gd name="T9" fmla="*/ 0 h 55"/>
              <a:gd name="T10" fmla="*/ 0 w 152"/>
              <a:gd name="T11" fmla="*/ 0 h 55"/>
              <a:gd name="T12" fmla="*/ 1933 w 152"/>
              <a:gd name="T13" fmla="*/ 33936 h 55"/>
              <a:gd name="T14" fmla="*/ 97286 w 152"/>
              <a:gd name="T15" fmla="*/ 33936 h 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2" h="55">
                <a:moveTo>
                  <a:pt x="151" y="54"/>
                </a:moveTo>
                <a:lnTo>
                  <a:pt x="151" y="54"/>
                </a:lnTo>
                <a:cubicBezTo>
                  <a:pt x="151" y="54"/>
                  <a:pt x="151" y="23"/>
                  <a:pt x="127" y="16"/>
                </a:cubicBezTo>
                <a:cubicBezTo>
                  <a:pt x="110" y="11"/>
                  <a:pt x="85" y="10"/>
                  <a:pt x="74" y="0"/>
                </a:cubicBezTo>
                <a:lnTo>
                  <a:pt x="0" y="0"/>
                </a:lnTo>
                <a:lnTo>
                  <a:pt x="3" y="54"/>
                </a:lnTo>
                <a:lnTo>
                  <a:pt x="151" y="54"/>
                </a:ln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03" name="Freeform 126">
            <a:extLst>
              <a:ext uri="{FF2B5EF4-FFF2-40B4-BE49-F238E27FC236}">
                <a16:creationId xmlns:a16="http://schemas.microsoft.com/office/drawing/2014/main" id="{81C2F5AA-2ECE-294E-BFBA-E1B986D68D05}"/>
              </a:ext>
            </a:extLst>
          </p:cNvPr>
          <p:cNvSpPr>
            <a:spLocks noChangeArrowheads="1"/>
          </p:cNvSpPr>
          <p:nvPr/>
        </p:nvSpPr>
        <p:spPr bwMode="auto">
          <a:xfrm>
            <a:off x="8208974" y="6033102"/>
            <a:ext cx="439435" cy="411977"/>
          </a:xfrm>
          <a:custGeom>
            <a:avLst/>
            <a:gdLst>
              <a:gd name="T0" fmla="*/ 19527 w 354"/>
              <a:gd name="T1" fmla="*/ 79208 h 330"/>
              <a:gd name="T2" fmla="*/ 101543 w 354"/>
              <a:gd name="T3" fmla="*/ 164308 h 330"/>
              <a:gd name="T4" fmla="*/ 212849 w 354"/>
              <a:gd name="T5" fmla="*/ 215367 h 330"/>
              <a:gd name="T6" fmla="*/ 229773 w 354"/>
              <a:gd name="T7" fmla="*/ 183946 h 330"/>
              <a:gd name="T8" fmla="*/ 126278 w 354"/>
              <a:gd name="T9" fmla="*/ 121103 h 330"/>
              <a:gd name="T10" fmla="*/ 54026 w 354"/>
              <a:gd name="T11" fmla="*/ 18329 h 330"/>
              <a:gd name="T12" fmla="*/ 54026 w 354"/>
              <a:gd name="T13" fmla="*/ 18329 h 330"/>
              <a:gd name="T14" fmla="*/ 44913 w 354"/>
              <a:gd name="T15" fmla="*/ 9819 h 330"/>
              <a:gd name="T16" fmla="*/ 44913 w 354"/>
              <a:gd name="T17" fmla="*/ 9819 h 330"/>
              <a:gd name="T18" fmla="*/ 7811 w 354"/>
              <a:gd name="T19" fmla="*/ 15056 h 330"/>
              <a:gd name="T20" fmla="*/ 7811 w 354"/>
              <a:gd name="T21" fmla="*/ 15056 h 330"/>
              <a:gd name="T22" fmla="*/ 1302 w 354"/>
              <a:gd name="T23" fmla="*/ 44514 h 330"/>
              <a:gd name="T24" fmla="*/ 1302 w 354"/>
              <a:gd name="T25" fmla="*/ 44514 h 330"/>
              <a:gd name="T26" fmla="*/ 19527 w 354"/>
              <a:gd name="T27" fmla="*/ 79208 h 3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4" h="330">
                <a:moveTo>
                  <a:pt x="30" y="121"/>
                </a:moveTo>
                <a:lnTo>
                  <a:pt x="156" y="251"/>
                </a:lnTo>
                <a:lnTo>
                  <a:pt x="327" y="329"/>
                </a:lnTo>
                <a:lnTo>
                  <a:pt x="353" y="281"/>
                </a:lnTo>
                <a:lnTo>
                  <a:pt x="194" y="185"/>
                </a:lnTo>
                <a:lnTo>
                  <a:pt x="83" y="28"/>
                </a:lnTo>
                <a:cubicBezTo>
                  <a:pt x="79" y="23"/>
                  <a:pt x="74" y="19"/>
                  <a:pt x="69" y="15"/>
                </a:cubicBezTo>
                <a:cubicBezTo>
                  <a:pt x="57" y="8"/>
                  <a:pt x="35" y="0"/>
                  <a:pt x="12" y="23"/>
                </a:cubicBezTo>
                <a:cubicBezTo>
                  <a:pt x="0" y="34"/>
                  <a:pt x="0" y="52"/>
                  <a:pt x="2" y="68"/>
                </a:cubicBezTo>
                <a:cubicBezTo>
                  <a:pt x="6" y="87"/>
                  <a:pt x="16" y="106"/>
                  <a:pt x="30" y="121"/>
                </a:cubicBezTo>
              </a:path>
            </a:pathLst>
          </a:custGeom>
          <a:solidFill>
            <a:srgbClr val="00BA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04" name="Freeform 127">
            <a:extLst>
              <a:ext uri="{FF2B5EF4-FFF2-40B4-BE49-F238E27FC236}">
                <a16:creationId xmlns:a16="http://schemas.microsoft.com/office/drawing/2014/main" id="{095DF662-8C97-B84E-A044-62958BF43852}"/>
              </a:ext>
            </a:extLst>
          </p:cNvPr>
          <p:cNvSpPr>
            <a:spLocks noChangeArrowheads="1"/>
          </p:cNvSpPr>
          <p:nvPr/>
        </p:nvSpPr>
        <p:spPr bwMode="auto">
          <a:xfrm>
            <a:off x="8620947" y="6384658"/>
            <a:ext cx="131830" cy="93380"/>
          </a:xfrm>
          <a:custGeom>
            <a:avLst/>
            <a:gdLst>
              <a:gd name="T0" fmla="*/ 0 w 108"/>
              <a:gd name="T1" fmla="*/ 23528 h 77"/>
              <a:gd name="T2" fmla="*/ 17282 w 108"/>
              <a:gd name="T3" fmla="*/ 29251 h 77"/>
              <a:gd name="T4" fmla="*/ 36484 w 108"/>
              <a:gd name="T5" fmla="*/ 44513 h 77"/>
              <a:gd name="T6" fmla="*/ 36484 w 108"/>
              <a:gd name="T7" fmla="*/ 44513 h 77"/>
              <a:gd name="T8" fmla="*/ 57606 w 108"/>
              <a:gd name="T9" fmla="*/ 48328 h 77"/>
              <a:gd name="T10" fmla="*/ 57606 w 108"/>
              <a:gd name="T11" fmla="*/ 48328 h 77"/>
              <a:gd name="T12" fmla="*/ 53765 w 108"/>
              <a:gd name="T13" fmla="*/ 40697 h 77"/>
              <a:gd name="T14" fmla="*/ 53765 w 108"/>
              <a:gd name="T15" fmla="*/ 40697 h 77"/>
              <a:gd name="T16" fmla="*/ 62726 w 108"/>
              <a:gd name="T17" fmla="*/ 41969 h 77"/>
              <a:gd name="T18" fmla="*/ 62726 w 108"/>
              <a:gd name="T19" fmla="*/ 41969 h 77"/>
              <a:gd name="T20" fmla="*/ 58886 w 108"/>
              <a:gd name="T21" fmla="*/ 33702 h 77"/>
              <a:gd name="T22" fmla="*/ 58886 w 108"/>
              <a:gd name="T23" fmla="*/ 33702 h 77"/>
              <a:gd name="T24" fmla="*/ 67207 w 108"/>
              <a:gd name="T25" fmla="*/ 34338 h 77"/>
              <a:gd name="T26" fmla="*/ 67207 w 108"/>
              <a:gd name="T27" fmla="*/ 34338 h 77"/>
              <a:gd name="T28" fmla="*/ 58886 w 108"/>
              <a:gd name="T29" fmla="*/ 26708 h 77"/>
              <a:gd name="T30" fmla="*/ 58886 w 108"/>
              <a:gd name="T31" fmla="*/ 26708 h 77"/>
              <a:gd name="T32" fmla="*/ 67847 w 108"/>
              <a:gd name="T33" fmla="*/ 23528 h 77"/>
              <a:gd name="T34" fmla="*/ 67847 w 108"/>
              <a:gd name="T35" fmla="*/ 23528 h 77"/>
              <a:gd name="T36" fmla="*/ 60166 w 108"/>
              <a:gd name="T37" fmla="*/ 19713 h 77"/>
              <a:gd name="T38" fmla="*/ 60166 w 108"/>
              <a:gd name="T39" fmla="*/ 19713 h 77"/>
              <a:gd name="T40" fmla="*/ 47365 w 108"/>
              <a:gd name="T41" fmla="*/ 20985 h 77"/>
              <a:gd name="T42" fmla="*/ 38404 w 108"/>
              <a:gd name="T43" fmla="*/ 12718 h 77"/>
              <a:gd name="T44" fmla="*/ 42244 w 108"/>
              <a:gd name="T45" fmla="*/ 9538 h 77"/>
              <a:gd name="T46" fmla="*/ 42244 w 108"/>
              <a:gd name="T47" fmla="*/ 9538 h 77"/>
              <a:gd name="T48" fmla="*/ 55686 w 108"/>
              <a:gd name="T49" fmla="*/ 6359 h 77"/>
              <a:gd name="T50" fmla="*/ 42244 w 108"/>
              <a:gd name="T51" fmla="*/ 0 h 77"/>
              <a:gd name="T52" fmla="*/ 26883 w 108"/>
              <a:gd name="T53" fmla="*/ 5087 h 77"/>
              <a:gd name="T54" fmla="*/ 13441 w 108"/>
              <a:gd name="T55" fmla="*/ 0 h 77"/>
              <a:gd name="T56" fmla="*/ 0 w 108"/>
              <a:gd name="T57" fmla="*/ 23528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8" h="77">
                <a:moveTo>
                  <a:pt x="0" y="37"/>
                </a:moveTo>
                <a:lnTo>
                  <a:pt x="27" y="46"/>
                </a:lnTo>
                <a:lnTo>
                  <a:pt x="57" y="70"/>
                </a:lnTo>
                <a:cubicBezTo>
                  <a:pt x="57" y="70"/>
                  <a:pt x="89" y="76"/>
                  <a:pt x="90" y="76"/>
                </a:cubicBezTo>
                <a:cubicBezTo>
                  <a:pt x="92" y="73"/>
                  <a:pt x="91" y="68"/>
                  <a:pt x="84" y="64"/>
                </a:cubicBezTo>
                <a:cubicBezTo>
                  <a:pt x="84" y="64"/>
                  <a:pt x="97" y="67"/>
                  <a:pt x="98" y="66"/>
                </a:cubicBezTo>
                <a:cubicBezTo>
                  <a:pt x="99" y="62"/>
                  <a:pt x="98" y="56"/>
                  <a:pt x="92" y="53"/>
                </a:cubicBezTo>
                <a:cubicBezTo>
                  <a:pt x="92" y="53"/>
                  <a:pt x="103" y="55"/>
                  <a:pt x="105" y="54"/>
                </a:cubicBezTo>
                <a:cubicBezTo>
                  <a:pt x="107" y="49"/>
                  <a:pt x="99" y="43"/>
                  <a:pt x="92" y="42"/>
                </a:cubicBezTo>
                <a:cubicBezTo>
                  <a:pt x="92" y="42"/>
                  <a:pt x="106" y="38"/>
                  <a:pt x="106" y="37"/>
                </a:cubicBezTo>
                <a:cubicBezTo>
                  <a:pt x="106" y="34"/>
                  <a:pt x="101" y="31"/>
                  <a:pt x="94" y="31"/>
                </a:cubicBezTo>
                <a:cubicBezTo>
                  <a:pt x="87" y="31"/>
                  <a:pt x="74" y="33"/>
                  <a:pt x="74" y="33"/>
                </a:cubicBezTo>
                <a:lnTo>
                  <a:pt x="60" y="20"/>
                </a:lnTo>
                <a:lnTo>
                  <a:pt x="66" y="15"/>
                </a:lnTo>
                <a:cubicBezTo>
                  <a:pt x="66" y="15"/>
                  <a:pt x="81" y="20"/>
                  <a:pt x="87" y="10"/>
                </a:cubicBezTo>
                <a:lnTo>
                  <a:pt x="66" y="0"/>
                </a:lnTo>
                <a:lnTo>
                  <a:pt x="42" y="8"/>
                </a:lnTo>
                <a:lnTo>
                  <a:pt x="21" y="0"/>
                </a:lnTo>
                <a:lnTo>
                  <a:pt x="0" y="37"/>
                </a:lnTo>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05" name="Freeform 128">
            <a:extLst>
              <a:ext uri="{FF2B5EF4-FFF2-40B4-BE49-F238E27FC236}">
                <a16:creationId xmlns:a16="http://schemas.microsoft.com/office/drawing/2014/main" id="{CC3F9BA5-5D1F-CC45-AC02-3336715CDB66}"/>
              </a:ext>
            </a:extLst>
          </p:cNvPr>
          <p:cNvSpPr>
            <a:spLocks noChangeArrowheads="1"/>
          </p:cNvSpPr>
          <p:nvPr/>
        </p:nvSpPr>
        <p:spPr bwMode="auto">
          <a:xfrm>
            <a:off x="8258413" y="5895775"/>
            <a:ext cx="82393" cy="120848"/>
          </a:xfrm>
          <a:custGeom>
            <a:avLst/>
            <a:gdLst>
              <a:gd name="T0" fmla="*/ 29862 w 68"/>
              <a:gd name="T1" fmla="*/ 62727 h 99"/>
              <a:gd name="T2" fmla="*/ 0 w 68"/>
              <a:gd name="T3" fmla="*/ 33924 h 99"/>
              <a:gd name="T4" fmla="*/ 13342 w 68"/>
              <a:gd name="T5" fmla="*/ 0 h 99"/>
              <a:gd name="T6" fmla="*/ 42569 w 68"/>
              <a:gd name="T7" fmla="*/ 19202 h 99"/>
              <a:gd name="T8" fmla="*/ 29862 w 68"/>
              <a:gd name="T9" fmla="*/ 62727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99">
                <a:moveTo>
                  <a:pt x="47" y="98"/>
                </a:moveTo>
                <a:lnTo>
                  <a:pt x="0" y="53"/>
                </a:lnTo>
                <a:lnTo>
                  <a:pt x="21" y="0"/>
                </a:lnTo>
                <a:lnTo>
                  <a:pt x="67" y="30"/>
                </a:lnTo>
                <a:lnTo>
                  <a:pt x="47" y="98"/>
                </a:lnTo>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06" name="Freeform 129">
            <a:extLst>
              <a:ext uri="{FF2B5EF4-FFF2-40B4-BE49-F238E27FC236}">
                <a16:creationId xmlns:a16="http://schemas.microsoft.com/office/drawing/2014/main" id="{4322F04C-12AB-824F-8937-C42FC2D716DE}"/>
              </a:ext>
            </a:extLst>
          </p:cNvPr>
          <p:cNvSpPr>
            <a:spLocks noChangeArrowheads="1"/>
          </p:cNvSpPr>
          <p:nvPr/>
        </p:nvSpPr>
        <p:spPr bwMode="auto">
          <a:xfrm>
            <a:off x="8274890" y="5895773"/>
            <a:ext cx="71410" cy="65917"/>
          </a:xfrm>
          <a:custGeom>
            <a:avLst/>
            <a:gdLst>
              <a:gd name="T0" fmla="*/ 32096 w 56"/>
              <a:gd name="T1" fmla="*/ 33924 h 54"/>
              <a:gd name="T2" fmla="*/ 36776 w 56"/>
              <a:gd name="T3" fmla="*/ 19202 h 54"/>
              <a:gd name="T4" fmla="*/ 6018 w 56"/>
              <a:gd name="T5" fmla="*/ 0 h 54"/>
              <a:gd name="T6" fmla="*/ 0 w 56"/>
              <a:gd name="T7" fmla="*/ 14082 h 54"/>
              <a:gd name="T8" fmla="*/ 0 w 56"/>
              <a:gd name="T9" fmla="*/ 14082 h 54"/>
              <a:gd name="T10" fmla="*/ 32096 w 56"/>
              <a:gd name="T11" fmla="*/ 33924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54">
                <a:moveTo>
                  <a:pt x="48" y="53"/>
                </a:moveTo>
                <a:lnTo>
                  <a:pt x="55" y="30"/>
                </a:lnTo>
                <a:lnTo>
                  <a:pt x="9" y="0"/>
                </a:lnTo>
                <a:lnTo>
                  <a:pt x="0" y="22"/>
                </a:lnTo>
                <a:cubicBezTo>
                  <a:pt x="8" y="31"/>
                  <a:pt x="25" y="47"/>
                  <a:pt x="48" y="53"/>
                </a:cubicBezTo>
              </a:path>
            </a:pathLst>
          </a:custGeom>
          <a:solidFill>
            <a:srgbClr val="D166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07" name="Freeform 130">
            <a:extLst>
              <a:ext uri="{FF2B5EF4-FFF2-40B4-BE49-F238E27FC236}">
                <a16:creationId xmlns:a16="http://schemas.microsoft.com/office/drawing/2014/main" id="{6C568437-787A-CB46-B0E5-B0BD83C61AA6}"/>
              </a:ext>
            </a:extLst>
          </p:cNvPr>
          <p:cNvSpPr>
            <a:spLocks noChangeArrowheads="1"/>
          </p:cNvSpPr>
          <p:nvPr/>
        </p:nvSpPr>
        <p:spPr bwMode="auto">
          <a:xfrm>
            <a:off x="8247428" y="5741969"/>
            <a:ext cx="164788" cy="203244"/>
          </a:xfrm>
          <a:custGeom>
            <a:avLst/>
            <a:gdLst>
              <a:gd name="T0" fmla="*/ 75855 w 131"/>
              <a:gd name="T1" fmla="*/ 30919 h 162"/>
              <a:gd name="T2" fmla="*/ 75855 w 131"/>
              <a:gd name="T3" fmla="*/ 30919 h 162"/>
              <a:gd name="T4" fmla="*/ 83771 w 131"/>
              <a:gd name="T5" fmla="*/ 72364 h 162"/>
              <a:gd name="T6" fmla="*/ 83771 w 131"/>
              <a:gd name="T7" fmla="*/ 72364 h 162"/>
              <a:gd name="T8" fmla="*/ 75855 w 131"/>
              <a:gd name="T9" fmla="*/ 78284 h 162"/>
              <a:gd name="T10" fmla="*/ 75855 w 131"/>
              <a:gd name="T11" fmla="*/ 78284 h 162"/>
              <a:gd name="T12" fmla="*/ 63323 w 131"/>
              <a:gd name="T13" fmla="*/ 103283 h 162"/>
              <a:gd name="T14" fmla="*/ 63323 w 131"/>
              <a:gd name="T15" fmla="*/ 103283 h 162"/>
              <a:gd name="T16" fmla="*/ 3298 w 131"/>
              <a:gd name="T17" fmla="*/ 55260 h 162"/>
              <a:gd name="T18" fmla="*/ 3298 w 131"/>
              <a:gd name="T19" fmla="*/ 55260 h 162"/>
              <a:gd name="T20" fmla="*/ 28363 w 131"/>
              <a:gd name="T21" fmla="*/ 6579 h 162"/>
              <a:gd name="T22" fmla="*/ 28363 w 131"/>
              <a:gd name="T23" fmla="*/ 6579 h 162"/>
              <a:gd name="T24" fmla="*/ 75855 w 131"/>
              <a:gd name="T25" fmla="*/ 30919 h 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1" h="162">
                <a:moveTo>
                  <a:pt x="115" y="47"/>
                </a:moveTo>
                <a:lnTo>
                  <a:pt x="115" y="47"/>
                </a:lnTo>
                <a:cubicBezTo>
                  <a:pt x="116" y="76"/>
                  <a:pt x="115" y="82"/>
                  <a:pt x="127" y="110"/>
                </a:cubicBezTo>
                <a:cubicBezTo>
                  <a:pt x="130" y="118"/>
                  <a:pt x="116" y="117"/>
                  <a:pt x="115" y="119"/>
                </a:cubicBezTo>
                <a:cubicBezTo>
                  <a:pt x="109" y="144"/>
                  <a:pt x="103" y="156"/>
                  <a:pt x="96" y="157"/>
                </a:cubicBezTo>
                <a:cubicBezTo>
                  <a:pt x="71" y="161"/>
                  <a:pt x="13" y="141"/>
                  <a:pt x="5" y="84"/>
                </a:cubicBezTo>
                <a:cubicBezTo>
                  <a:pt x="0" y="51"/>
                  <a:pt x="12" y="19"/>
                  <a:pt x="43" y="10"/>
                </a:cubicBezTo>
                <a:cubicBezTo>
                  <a:pt x="74" y="0"/>
                  <a:pt x="115" y="15"/>
                  <a:pt x="115" y="47"/>
                </a:cubicBezTo>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08" name="Freeform 131">
            <a:extLst>
              <a:ext uri="{FF2B5EF4-FFF2-40B4-BE49-F238E27FC236}">
                <a16:creationId xmlns:a16="http://schemas.microsoft.com/office/drawing/2014/main" id="{F3943191-ED2D-174B-9BFD-FBF759C4800C}"/>
              </a:ext>
            </a:extLst>
          </p:cNvPr>
          <p:cNvSpPr>
            <a:spLocks noChangeArrowheads="1"/>
          </p:cNvSpPr>
          <p:nvPr/>
        </p:nvSpPr>
        <p:spPr bwMode="auto">
          <a:xfrm>
            <a:off x="7978272" y="5665064"/>
            <a:ext cx="433944" cy="796494"/>
          </a:xfrm>
          <a:custGeom>
            <a:avLst/>
            <a:gdLst>
              <a:gd name="T0" fmla="*/ 161232 w 350"/>
              <a:gd name="T1" fmla="*/ 108012 h 638"/>
              <a:gd name="T2" fmla="*/ 161232 w 350"/>
              <a:gd name="T3" fmla="*/ 108012 h 638"/>
              <a:gd name="T4" fmla="*/ 152130 w 350"/>
              <a:gd name="T5" fmla="*/ 103429 h 638"/>
              <a:gd name="T6" fmla="*/ 152130 w 350"/>
              <a:gd name="T7" fmla="*/ 103429 h 638"/>
              <a:gd name="T8" fmla="*/ 154080 w 350"/>
              <a:gd name="T9" fmla="*/ 89028 h 638"/>
              <a:gd name="T10" fmla="*/ 154080 w 350"/>
              <a:gd name="T11" fmla="*/ 89028 h 638"/>
              <a:gd name="T12" fmla="*/ 167083 w 350"/>
              <a:gd name="T13" fmla="*/ 103429 h 638"/>
              <a:gd name="T14" fmla="*/ 167083 w 350"/>
              <a:gd name="T15" fmla="*/ 103429 h 638"/>
              <a:gd name="T16" fmla="*/ 222344 w 350"/>
              <a:gd name="T17" fmla="*/ 54988 h 638"/>
              <a:gd name="T18" fmla="*/ 222344 w 350"/>
              <a:gd name="T19" fmla="*/ 54988 h 638"/>
              <a:gd name="T20" fmla="*/ 131976 w 350"/>
              <a:gd name="T21" fmla="*/ 34695 h 638"/>
              <a:gd name="T22" fmla="*/ 131976 w 350"/>
              <a:gd name="T23" fmla="*/ 34695 h 638"/>
              <a:gd name="T24" fmla="*/ 100120 w 350"/>
              <a:gd name="T25" fmla="*/ 144016 h 638"/>
              <a:gd name="T26" fmla="*/ 100120 w 350"/>
              <a:gd name="T27" fmla="*/ 144016 h 638"/>
              <a:gd name="T28" fmla="*/ 40308 w 350"/>
              <a:gd name="T29" fmla="*/ 310288 h 638"/>
              <a:gd name="T30" fmla="*/ 40308 w 350"/>
              <a:gd name="T31" fmla="*/ 310288 h 638"/>
              <a:gd name="T32" fmla="*/ 139778 w 350"/>
              <a:gd name="T33" fmla="*/ 161036 h 638"/>
              <a:gd name="T34" fmla="*/ 139778 w 350"/>
              <a:gd name="T35" fmla="*/ 161036 h 638"/>
              <a:gd name="T36" fmla="*/ 161232 w 350"/>
              <a:gd name="T37" fmla="*/ 108012 h 6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50" h="638">
                <a:moveTo>
                  <a:pt x="248" y="165"/>
                </a:moveTo>
                <a:lnTo>
                  <a:pt x="248" y="165"/>
                </a:lnTo>
                <a:cubicBezTo>
                  <a:pt x="245" y="160"/>
                  <a:pt x="241" y="164"/>
                  <a:pt x="234" y="158"/>
                </a:cubicBezTo>
                <a:cubicBezTo>
                  <a:pt x="230" y="155"/>
                  <a:pt x="227" y="141"/>
                  <a:pt x="237" y="136"/>
                </a:cubicBezTo>
                <a:cubicBezTo>
                  <a:pt x="252" y="129"/>
                  <a:pt x="257" y="158"/>
                  <a:pt x="257" y="158"/>
                </a:cubicBezTo>
                <a:cubicBezTo>
                  <a:pt x="257" y="158"/>
                  <a:pt x="349" y="141"/>
                  <a:pt x="342" y="84"/>
                </a:cubicBezTo>
                <a:cubicBezTo>
                  <a:pt x="336" y="36"/>
                  <a:pt x="243" y="0"/>
                  <a:pt x="203" y="53"/>
                </a:cubicBezTo>
                <a:cubicBezTo>
                  <a:pt x="175" y="89"/>
                  <a:pt x="190" y="155"/>
                  <a:pt x="154" y="220"/>
                </a:cubicBezTo>
                <a:cubicBezTo>
                  <a:pt x="94" y="331"/>
                  <a:pt x="0" y="372"/>
                  <a:pt x="62" y="474"/>
                </a:cubicBezTo>
                <a:cubicBezTo>
                  <a:pt x="161" y="637"/>
                  <a:pt x="149" y="312"/>
                  <a:pt x="215" y="246"/>
                </a:cubicBezTo>
                <a:cubicBezTo>
                  <a:pt x="249" y="213"/>
                  <a:pt x="255" y="181"/>
                  <a:pt x="248" y="165"/>
                </a:cubicBez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09" name="Freeform 132">
            <a:extLst>
              <a:ext uri="{FF2B5EF4-FFF2-40B4-BE49-F238E27FC236}">
                <a16:creationId xmlns:a16="http://schemas.microsoft.com/office/drawing/2014/main" id="{155B4B45-A98C-6548-81D2-74B5107EB57B}"/>
              </a:ext>
            </a:extLst>
          </p:cNvPr>
          <p:cNvSpPr>
            <a:spLocks noChangeArrowheads="1"/>
          </p:cNvSpPr>
          <p:nvPr/>
        </p:nvSpPr>
        <p:spPr bwMode="auto">
          <a:xfrm>
            <a:off x="10307277" y="5698025"/>
            <a:ext cx="313099" cy="829452"/>
          </a:xfrm>
          <a:custGeom>
            <a:avLst/>
            <a:gdLst>
              <a:gd name="T0" fmla="*/ 114268 w 250"/>
              <a:gd name="T1" fmla="*/ 0 h 664"/>
              <a:gd name="T2" fmla="*/ 19701 w 250"/>
              <a:gd name="T3" fmla="*/ 64191 h 664"/>
              <a:gd name="T4" fmla="*/ 19701 w 250"/>
              <a:gd name="T5" fmla="*/ 64191 h 664"/>
              <a:gd name="T6" fmla="*/ 49253 w 250"/>
              <a:gd name="T7" fmla="*/ 194538 h 664"/>
              <a:gd name="T8" fmla="*/ 49253 w 250"/>
              <a:gd name="T9" fmla="*/ 194538 h 664"/>
              <a:gd name="T10" fmla="*/ 0 w 250"/>
              <a:gd name="T11" fmla="*/ 358291 h 664"/>
              <a:gd name="T12" fmla="*/ 85373 w 250"/>
              <a:gd name="T13" fmla="*/ 434272 h 664"/>
              <a:gd name="T14" fmla="*/ 85373 w 250"/>
              <a:gd name="T15" fmla="*/ 434272 h 664"/>
              <a:gd name="T16" fmla="*/ 163521 w 250"/>
              <a:gd name="T17" fmla="*/ 194538 h 664"/>
              <a:gd name="T18" fmla="*/ 163521 w 250"/>
              <a:gd name="T19" fmla="*/ 194538 h 664"/>
              <a:gd name="T20" fmla="*/ 114268 w 250"/>
              <a:gd name="T21" fmla="*/ 0 h 6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0" h="664">
                <a:moveTo>
                  <a:pt x="174" y="0"/>
                </a:moveTo>
                <a:lnTo>
                  <a:pt x="30" y="98"/>
                </a:lnTo>
                <a:cubicBezTo>
                  <a:pt x="59" y="158"/>
                  <a:pt x="75" y="226"/>
                  <a:pt x="75" y="297"/>
                </a:cubicBezTo>
                <a:cubicBezTo>
                  <a:pt x="75" y="388"/>
                  <a:pt x="48" y="474"/>
                  <a:pt x="0" y="547"/>
                </a:cubicBezTo>
                <a:lnTo>
                  <a:pt x="130" y="663"/>
                </a:lnTo>
                <a:cubicBezTo>
                  <a:pt x="204" y="559"/>
                  <a:pt x="249" y="433"/>
                  <a:pt x="249" y="297"/>
                </a:cubicBezTo>
                <a:cubicBezTo>
                  <a:pt x="249" y="189"/>
                  <a:pt x="222" y="88"/>
                  <a:pt x="174" y="0"/>
                </a:cubicBezTo>
              </a:path>
            </a:pathLst>
          </a:custGeom>
          <a:solidFill>
            <a:srgbClr val="9DD6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10" name="Freeform 133">
            <a:extLst>
              <a:ext uri="{FF2B5EF4-FFF2-40B4-BE49-F238E27FC236}">
                <a16:creationId xmlns:a16="http://schemas.microsoft.com/office/drawing/2014/main" id="{5AAE0EB0-5B5C-DB4B-BC01-BDB2CFDB0698}"/>
              </a:ext>
            </a:extLst>
          </p:cNvPr>
          <p:cNvSpPr>
            <a:spLocks noChangeArrowheads="1"/>
          </p:cNvSpPr>
          <p:nvPr/>
        </p:nvSpPr>
        <p:spPr bwMode="auto">
          <a:xfrm>
            <a:off x="10581925" y="5763942"/>
            <a:ext cx="433944" cy="324092"/>
          </a:xfrm>
          <a:custGeom>
            <a:avLst/>
            <a:gdLst>
              <a:gd name="T0" fmla="*/ 177342 w 349"/>
              <a:gd name="T1" fmla="*/ 160135 h 260"/>
              <a:gd name="T2" fmla="*/ 91279 w 349"/>
              <a:gd name="T3" fmla="*/ 86930 h 260"/>
              <a:gd name="T4" fmla="*/ 0 w 349"/>
              <a:gd name="T5" fmla="*/ 31373 h 260"/>
              <a:gd name="T6" fmla="*/ 12388 w 349"/>
              <a:gd name="T7" fmla="*/ 0 h 260"/>
              <a:gd name="T8" fmla="*/ 110839 w 349"/>
              <a:gd name="T9" fmla="*/ 49674 h 260"/>
              <a:gd name="T10" fmla="*/ 200813 w 349"/>
              <a:gd name="T11" fmla="*/ 110460 h 260"/>
              <a:gd name="T12" fmla="*/ 200813 w 349"/>
              <a:gd name="T13" fmla="*/ 110460 h 260"/>
              <a:gd name="T14" fmla="*/ 210593 w 349"/>
              <a:gd name="T15" fmla="*/ 152291 h 260"/>
              <a:gd name="T16" fmla="*/ 210593 w 349"/>
              <a:gd name="T17" fmla="*/ 152291 h 260"/>
              <a:gd name="T18" fmla="*/ 177342 w 349"/>
              <a:gd name="T19" fmla="*/ 160135 h 2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9" h="260">
                <a:moveTo>
                  <a:pt x="272" y="245"/>
                </a:moveTo>
                <a:lnTo>
                  <a:pt x="140" y="133"/>
                </a:lnTo>
                <a:lnTo>
                  <a:pt x="0" y="48"/>
                </a:lnTo>
                <a:lnTo>
                  <a:pt x="19" y="0"/>
                </a:lnTo>
                <a:lnTo>
                  <a:pt x="170" y="76"/>
                </a:lnTo>
                <a:lnTo>
                  <a:pt x="308" y="169"/>
                </a:lnTo>
                <a:cubicBezTo>
                  <a:pt x="308" y="169"/>
                  <a:pt x="348" y="202"/>
                  <a:pt x="323" y="233"/>
                </a:cubicBezTo>
                <a:cubicBezTo>
                  <a:pt x="301" y="259"/>
                  <a:pt x="272" y="245"/>
                  <a:pt x="272" y="245"/>
                </a:cubicBezTo>
              </a:path>
            </a:pathLst>
          </a:custGeom>
          <a:solidFill>
            <a:srgbClr val="B7554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11" name="Freeform 134">
            <a:extLst>
              <a:ext uri="{FF2B5EF4-FFF2-40B4-BE49-F238E27FC236}">
                <a16:creationId xmlns:a16="http://schemas.microsoft.com/office/drawing/2014/main" id="{E6074FC7-A901-624E-B2B4-402672597934}"/>
              </a:ext>
            </a:extLst>
          </p:cNvPr>
          <p:cNvSpPr>
            <a:spLocks noChangeArrowheads="1"/>
          </p:cNvSpPr>
          <p:nvPr/>
        </p:nvSpPr>
        <p:spPr bwMode="auto">
          <a:xfrm>
            <a:off x="10433616" y="5730984"/>
            <a:ext cx="170278" cy="98874"/>
          </a:xfrm>
          <a:custGeom>
            <a:avLst/>
            <a:gdLst>
              <a:gd name="T0" fmla="*/ 88636 w 137"/>
              <a:gd name="T1" fmla="*/ 23264 h 78"/>
              <a:gd name="T2" fmla="*/ 65825 w 137"/>
              <a:gd name="T3" fmla="*/ 15952 h 78"/>
              <a:gd name="T4" fmla="*/ 28676 w 137"/>
              <a:gd name="T5" fmla="*/ 0 h 78"/>
              <a:gd name="T6" fmla="*/ 7169 w 137"/>
              <a:gd name="T7" fmla="*/ 14623 h 78"/>
              <a:gd name="T8" fmla="*/ 0 w 137"/>
              <a:gd name="T9" fmla="*/ 28581 h 78"/>
              <a:gd name="T10" fmla="*/ 0 w 137"/>
              <a:gd name="T11" fmla="*/ 28581 h 78"/>
              <a:gd name="T12" fmla="*/ 11080 w 137"/>
              <a:gd name="T13" fmla="*/ 28581 h 78"/>
              <a:gd name="T14" fmla="*/ 6517 w 137"/>
              <a:gd name="T15" fmla="*/ 36557 h 78"/>
              <a:gd name="T16" fmla="*/ 6517 w 137"/>
              <a:gd name="T17" fmla="*/ 36557 h 78"/>
              <a:gd name="T18" fmla="*/ 21507 w 137"/>
              <a:gd name="T19" fmla="*/ 32569 h 78"/>
              <a:gd name="T20" fmla="*/ 29980 w 137"/>
              <a:gd name="T21" fmla="*/ 23928 h 78"/>
              <a:gd name="T22" fmla="*/ 46273 w 137"/>
              <a:gd name="T23" fmla="*/ 33234 h 78"/>
              <a:gd name="T24" fmla="*/ 38452 w 137"/>
              <a:gd name="T25" fmla="*/ 42539 h 78"/>
              <a:gd name="T26" fmla="*/ 38452 w 137"/>
              <a:gd name="T27" fmla="*/ 42539 h 78"/>
              <a:gd name="T28" fmla="*/ 23463 w 137"/>
              <a:gd name="T29" fmla="*/ 45863 h 78"/>
              <a:gd name="T30" fmla="*/ 37149 w 137"/>
              <a:gd name="T31" fmla="*/ 51180 h 78"/>
              <a:gd name="T32" fmla="*/ 58005 w 137"/>
              <a:gd name="T33" fmla="*/ 45198 h 78"/>
              <a:gd name="T34" fmla="*/ 78208 w 137"/>
              <a:gd name="T35" fmla="*/ 49186 h 78"/>
              <a:gd name="T36" fmla="*/ 88636 w 137"/>
              <a:gd name="T37" fmla="*/ 23264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7" h="78">
                <a:moveTo>
                  <a:pt x="136" y="35"/>
                </a:moveTo>
                <a:lnTo>
                  <a:pt x="101" y="24"/>
                </a:lnTo>
                <a:lnTo>
                  <a:pt x="44" y="0"/>
                </a:lnTo>
                <a:lnTo>
                  <a:pt x="11" y="22"/>
                </a:lnTo>
                <a:lnTo>
                  <a:pt x="0" y="43"/>
                </a:lnTo>
                <a:cubicBezTo>
                  <a:pt x="0" y="43"/>
                  <a:pt x="11" y="48"/>
                  <a:pt x="17" y="43"/>
                </a:cubicBezTo>
                <a:lnTo>
                  <a:pt x="10" y="55"/>
                </a:lnTo>
                <a:cubicBezTo>
                  <a:pt x="10" y="55"/>
                  <a:pt x="22" y="63"/>
                  <a:pt x="33" y="49"/>
                </a:cubicBezTo>
                <a:lnTo>
                  <a:pt x="46" y="36"/>
                </a:lnTo>
                <a:lnTo>
                  <a:pt x="71" y="50"/>
                </a:lnTo>
                <a:lnTo>
                  <a:pt x="59" y="64"/>
                </a:lnTo>
                <a:cubicBezTo>
                  <a:pt x="59" y="64"/>
                  <a:pt x="42" y="60"/>
                  <a:pt x="36" y="69"/>
                </a:cubicBezTo>
                <a:lnTo>
                  <a:pt x="57" y="77"/>
                </a:lnTo>
                <a:lnTo>
                  <a:pt x="89" y="68"/>
                </a:lnTo>
                <a:lnTo>
                  <a:pt x="120" y="74"/>
                </a:lnTo>
                <a:lnTo>
                  <a:pt x="136" y="35"/>
                </a:lnTo>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12" name="Freeform 135">
            <a:extLst>
              <a:ext uri="{FF2B5EF4-FFF2-40B4-BE49-F238E27FC236}">
                <a16:creationId xmlns:a16="http://schemas.microsoft.com/office/drawing/2014/main" id="{EE949CA6-FED0-6246-AF67-95206CAD95AF}"/>
              </a:ext>
            </a:extLst>
          </p:cNvPr>
          <p:cNvSpPr>
            <a:spLocks noChangeArrowheads="1"/>
          </p:cNvSpPr>
          <p:nvPr/>
        </p:nvSpPr>
        <p:spPr bwMode="auto">
          <a:xfrm>
            <a:off x="10878543" y="5939720"/>
            <a:ext cx="280141" cy="455925"/>
          </a:xfrm>
          <a:custGeom>
            <a:avLst/>
            <a:gdLst>
              <a:gd name="T0" fmla="*/ 33149 w 226"/>
              <a:gd name="T1" fmla="*/ 238413 h 366"/>
              <a:gd name="T2" fmla="*/ 146246 w 226"/>
              <a:gd name="T3" fmla="*/ 238413 h 366"/>
              <a:gd name="T4" fmla="*/ 146246 w 226"/>
              <a:gd name="T5" fmla="*/ 238413 h 366"/>
              <a:gd name="T6" fmla="*/ 93597 w 226"/>
              <a:gd name="T7" fmla="*/ 21555 h 366"/>
              <a:gd name="T8" fmla="*/ 93597 w 226"/>
              <a:gd name="T9" fmla="*/ 21555 h 366"/>
              <a:gd name="T10" fmla="*/ 50049 w 226"/>
              <a:gd name="T11" fmla="*/ 2613 h 366"/>
              <a:gd name="T12" fmla="*/ 19499 w 226"/>
              <a:gd name="T13" fmla="*/ 32006 h 366"/>
              <a:gd name="T14" fmla="*/ 19499 w 226"/>
              <a:gd name="T15" fmla="*/ 32006 h 366"/>
              <a:gd name="T16" fmla="*/ 17550 w 226"/>
              <a:gd name="T17" fmla="*/ 128024 h 366"/>
              <a:gd name="T18" fmla="*/ 17550 w 226"/>
              <a:gd name="T19" fmla="*/ 128024 h 366"/>
              <a:gd name="T20" fmla="*/ 36399 w 226"/>
              <a:gd name="T21" fmla="*/ 131944 h 366"/>
              <a:gd name="T22" fmla="*/ 36399 w 226"/>
              <a:gd name="T23" fmla="*/ 131944 h 366"/>
              <a:gd name="T24" fmla="*/ 44849 w 226"/>
              <a:gd name="T25" fmla="*/ 168522 h 366"/>
              <a:gd name="T26" fmla="*/ 44849 w 226"/>
              <a:gd name="T27" fmla="*/ 168522 h 366"/>
              <a:gd name="T28" fmla="*/ 33149 w 226"/>
              <a:gd name="T29" fmla="*/ 238413 h 3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6" h="366">
                <a:moveTo>
                  <a:pt x="51" y="365"/>
                </a:moveTo>
                <a:lnTo>
                  <a:pt x="225" y="365"/>
                </a:lnTo>
                <a:cubicBezTo>
                  <a:pt x="225" y="365"/>
                  <a:pt x="207" y="93"/>
                  <a:pt x="144" y="33"/>
                </a:cubicBezTo>
                <a:cubicBezTo>
                  <a:pt x="111" y="0"/>
                  <a:pt x="77" y="4"/>
                  <a:pt x="77" y="4"/>
                </a:cubicBezTo>
                <a:lnTo>
                  <a:pt x="30" y="49"/>
                </a:lnTo>
                <a:cubicBezTo>
                  <a:pt x="30" y="49"/>
                  <a:pt x="0" y="173"/>
                  <a:pt x="27" y="196"/>
                </a:cubicBezTo>
                <a:cubicBezTo>
                  <a:pt x="42" y="208"/>
                  <a:pt x="56" y="202"/>
                  <a:pt x="56" y="202"/>
                </a:cubicBezTo>
                <a:cubicBezTo>
                  <a:pt x="56" y="202"/>
                  <a:pt x="66" y="228"/>
                  <a:pt x="69" y="258"/>
                </a:cubicBezTo>
                <a:cubicBezTo>
                  <a:pt x="75" y="315"/>
                  <a:pt x="51" y="365"/>
                  <a:pt x="51" y="365"/>
                </a:cubicBezTo>
              </a:path>
            </a:pathLst>
          </a:custGeom>
          <a:solidFill>
            <a:srgbClr val="F471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13" name="Freeform 136">
            <a:extLst>
              <a:ext uri="{FF2B5EF4-FFF2-40B4-BE49-F238E27FC236}">
                <a16:creationId xmlns:a16="http://schemas.microsoft.com/office/drawing/2014/main" id="{354997A3-E330-3748-955B-71E14AFE85A1}"/>
              </a:ext>
            </a:extLst>
          </p:cNvPr>
          <p:cNvSpPr>
            <a:spLocks noChangeArrowheads="1"/>
          </p:cNvSpPr>
          <p:nvPr/>
        </p:nvSpPr>
        <p:spPr bwMode="auto">
          <a:xfrm>
            <a:off x="10960940" y="6395643"/>
            <a:ext cx="296618" cy="659165"/>
          </a:xfrm>
          <a:custGeom>
            <a:avLst/>
            <a:gdLst>
              <a:gd name="T0" fmla="*/ 0 w 237"/>
              <a:gd name="T1" fmla="*/ 0 h 530"/>
              <a:gd name="T2" fmla="*/ 81377 w 237"/>
              <a:gd name="T3" fmla="*/ 0 h 530"/>
              <a:gd name="T4" fmla="*/ 104347 w 237"/>
              <a:gd name="T5" fmla="*/ 0 h 530"/>
              <a:gd name="T6" fmla="*/ 104347 w 237"/>
              <a:gd name="T7" fmla="*/ 0 h 530"/>
              <a:gd name="T8" fmla="*/ 91878 w 237"/>
              <a:gd name="T9" fmla="*/ 96517 h 530"/>
              <a:gd name="T10" fmla="*/ 96472 w 237"/>
              <a:gd name="T11" fmla="*/ 184557 h 530"/>
              <a:gd name="T12" fmla="*/ 154880 w 237"/>
              <a:gd name="T13" fmla="*/ 344984 h 530"/>
              <a:gd name="T14" fmla="*/ 110910 w 237"/>
              <a:gd name="T15" fmla="*/ 344984 h 530"/>
              <a:gd name="T16" fmla="*/ 36095 w 237"/>
              <a:gd name="T17" fmla="*/ 194991 h 530"/>
              <a:gd name="T18" fmla="*/ 0 w 237"/>
              <a:gd name="T19" fmla="*/ 0 h 5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7" h="530">
                <a:moveTo>
                  <a:pt x="0" y="0"/>
                </a:moveTo>
                <a:lnTo>
                  <a:pt x="124" y="0"/>
                </a:lnTo>
                <a:lnTo>
                  <a:pt x="159" y="0"/>
                </a:lnTo>
                <a:cubicBezTo>
                  <a:pt x="183" y="55"/>
                  <a:pt x="140" y="148"/>
                  <a:pt x="140" y="148"/>
                </a:cubicBezTo>
                <a:lnTo>
                  <a:pt x="147" y="283"/>
                </a:lnTo>
                <a:lnTo>
                  <a:pt x="236" y="529"/>
                </a:lnTo>
                <a:lnTo>
                  <a:pt x="169" y="529"/>
                </a:lnTo>
                <a:lnTo>
                  <a:pt x="55" y="299"/>
                </a:lnTo>
                <a:lnTo>
                  <a:pt x="0" y="0"/>
                </a:lnTo>
              </a:path>
            </a:pathLst>
          </a:custGeom>
          <a:solidFill>
            <a:srgbClr val="D0D1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14" name="Freeform 137">
            <a:extLst>
              <a:ext uri="{FF2B5EF4-FFF2-40B4-BE49-F238E27FC236}">
                <a16:creationId xmlns:a16="http://schemas.microsoft.com/office/drawing/2014/main" id="{F8FC3FF4-6B4C-E949-B9AA-333507C26E37}"/>
              </a:ext>
            </a:extLst>
          </p:cNvPr>
          <p:cNvSpPr>
            <a:spLocks noChangeArrowheads="1"/>
          </p:cNvSpPr>
          <p:nvPr/>
        </p:nvSpPr>
        <p:spPr bwMode="auto">
          <a:xfrm>
            <a:off x="10960938" y="6395643"/>
            <a:ext cx="219717" cy="269158"/>
          </a:xfrm>
          <a:custGeom>
            <a:avLst/>
            <a:gdLst>
              <a:gd name="T0" fmla="*/ 73553 w 177"/>
              <a:gd name="T1" fmla="*/ 98663 h 216"/>
              <a:gd name="T2" fmla="*/ 73553 w 177"/>
              <a:gd name="T3" fmla="*/ 98663 h 216"/>
              <a:gd name="T4" fmla="*/ 97637 w 177"/>
              <a:gd name="T5" fmla="*/ 81021 h 216"/>
              <a:gd name="T6" fmla="*/ 97637 w 177"/>
              <a:gd name="T7" fmla="*/ 81021 h 216"/>
              <a:gd name="T8" fmla="*/ 103496 w 177"/>
              <a:gd name="T9" fmla="*/ 0 h 216"/>
              <a:gd name="T10" fmla="*/ 80713 w 177"/>
              <a:gd name="T11" fmla="*/ 0 h 216"/>
              <a:gd name="T12" fmla="*/ 0 w 177"/>
              <a:gd name="T13" fmla="*/ 0 h 216"/>
              <a:gd name="T14" fmla="*/ 25386 w 177"/>
              <a:gd name="T15" fmla="*/ 140481 h 216"/>
              <a:gd name="T16" fmla="*/ 25386 w 177"/>
              <a:gd name="T17" fmla="*/ 140481 h 216"/>
              <a:gd name="T18" fmla="*/ 73553 w 177"/>
              <a:gd name="T19" fmla="*/ 98663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7" h="216">
                <a:moveTo>
                  <a:pt x="113" y="151"/>
                </a:moveTo>
                <a:lnTo>
                  <a:pt x="113" y="151"/>
                </a:lnTo>
                <a:cubicBezTo>
                  <a:pt x="128" y="147"/>
                  <a:pt x="140" y="137"/>
                  <a:pt x="150" y="124"/>
                </a:cubicBezTo>
                <a:cubicBezTo>
                  <a:pt x="160" y="93"/>
                  <a:pt x="176" y="38"/>
                  <a:pt x="159" y="0"/>
                </a:cubicBezTo>
                <a:lnTo>
                  <a:pt x="124" y="0"/>
                </a:lnTo>
                <a:lnTo>
                  <a:pt x="0" y="0"/>
                </a:lnTo>
                <a:lnTo>
                  <a:pt x="39" y="215"/>
                </a:lnTo>
                <a:cubicBezTo>
                  <a:pt x="52" y="197"/>
                  <a:pt x="79" y="162"/>
                  <a:pt x="113" y="151"/>
                </a:cubicBezTo>
              </a:path>
            </a:pathLst>
          </a:custGeom>
          <a:solidFill>
            <a:srgbClr val="9C9EB9">
              <a:alpha val="50000"/>
            </a:srgbClr>
          </a:solidFill>
          <a:ln>
            <a:noFill/>
          </a:ln>
          <a:effectLst/>
        </p:spPr>
        <p:txBody>
          <a:bodyPr wrap="none" anchor="ctr"/>
          <a:lstStyle/>
          <a:p>
            <a:endParaRPr lang="en-US" sz="3599" dirty="0">
              <a:latin typeface="Poppins" pitchFamily="2" charset="77"/>
            </a:endParaRPr>
          </a:p>
        </p:txBody>
      </p:sp>
      <p:sp>
        <p:nvSpPr>
          <p:cNvPr id="115" name="Freeform 138">
            <a:extLst>
              <a:ext uri="{FF2B5EF4-FFF2-40B4-BE49-F238E27FC236}">
                <a16:creationId xmlns:a16="http://schemas.microsoft.com/office/drawing/2014/main" id="{44906167-253B-3040-9019-678206739E2A}"/>
              </a:ext>
            </a:extLst>
          </p:cNvPr>
          <p:cNvSpPr>
            <a:spLocks noChangeArrowheads="1"/>
          </p:cNvSpPr>
          <p:nvPr/>
        </p:nvSpPr>
        <p:spPr bwMode="auto">
          <a:xfrm>
            <a:off x="11065304" y="7054808"/>
            <a:ext cx="186759" cy="65917"/>
          </a:xfrm>
          <a:custGeom>
            <a:avLst/>
            <a:gdLst>
              <a:gd name="T0" fmla="*/ 97277 w 150"/>
              <a:gd name="T1" fmla="*/ 33924 h 54"/>
              <a:gd name="T2" fmla="*/ 5223 w 150"/>
              <a:gd name="T3" fmla="*/ 33924 h 54"/>
              <a:gd name="T4" fmla="*/ 5223 w 150"/>
              <a:gd name="T5" fmla="*/ 33924 h 54"/>
              <a:gd name="T6" fmla="*/ 26768 w 150"/>
              <a:gd name="T7" fmla="*/ 17282 h 54"/>
              <a:gd name="T8" fmla="*/ 26768 w 150"/>
              <a:gd name="T9" fmla="*/ 17282 h 54"/>
              <a:gd name="T10" fmla="*/ 49618 w 150"/>
              <a:gd name="T11" fmla="*/ 7681 h 54"/>
              <a:gd name="T12" fmla="*/ 49618 w 150"/>
              <a:gd name="T13" fmla="*/ 7681 h 54"/>
              <a:gd name="T14" fmla="*/ 53535 w 150"/>
              <a:gd name="T15" fmla="*/ 0 h 54"/>
              <a:gd name="T16" fmla="*/ 53535 w 150"/>
              <a:gd name="T17" fmla="*/ 0 h 54"/>
              <a:gd name="T18" fmla="*/ 97277 w 150"/>
              <a:gd name="T19" fmla="*/ 0 h 54"/>
              <a:gd name="T20" fmla="*/ 97277 w 150"/>
              <a:gd name="T21" fmla="*/ 33924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0" h="54">
                <a:moveTo>
                  <a:pt x="149" y="53"/>
                </a:moveTo>
                <a:lnTo>
                  <a:pt x="8" y="53"/>
                </a:lnTo>
                <a:cubicBezTo>
                  <a:pt x="8" y="53"/>
                  <a:pt x="0" y="34"/>
                  <a:pt x="41" y="27"/>
                </a:cubicBezTo>
                <a:cubicBezTo>
                  <a:pt x="60" y="23"/>
                  <a:pt x="71" y="19"/>
                  <a:pt x="76" y="12"/>
                </a:cubicBezTo>
                <a:cubicBezTo>
                  <a:pt x="81" y="6"/>
                  <a:pt x="82" y="0"/>
                  <a:pt x="82" y="0"/>
                </a:cubicBezTo>
                <a:lnTo>
                  <a:pt x="149" y="0"/>
                </a:lnTo>
                <a:lnTo>
                  <a:pt x="149" y="53"/>
                </a:ln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16" name="Freeform 139">
            <a:extLst>
              <a:ext uri="{FF2B5EF4-FFF2-40B4-BE49-F238E27FC236}">
                <a16:creationId xmlns:a16="http://schemas.microsoft.com/office/drawing/2014/main" id="{86463EEA-30B5-9245-AEE9-DEF51B47CFEB}"/>
              </a:ext>
            </a:extLst>
          </p:cNvPr>
          <p:cNvSpPr>
            <a:spLocks noChangeArrowheads="1"/>
          </p:cNvSpPr>
          <p:nvPr/>
        </p:nvSpPr>
        <p:spPr bwMode="auto">
          <a:xfrm>
            <a:off x="10922486" y="6099019"/>
            <a:ext cx="115353" cy="296624"/>
          </a:xfrm>
          <a:custGeom>
            <a:avLst/>
            <a:gdLst>
              <a:gd name="T0" fmla="*/ 38552 w 91"/>
              <a:gd name="T1" fmla="*/ 6563 h 237"/>
              <a:gd name="T2" fmla="*/ 38552 w 91"/>
              <a:gd name="T3" fmla="*/ 6563 h 237"/>
              <a:gd name="T4" fmla="*/ 0 w 91"/>
              <a:gd name="T5" fmla="*/ 47251 h 237"/>
              <a:gd name="T6" fmla="*/ 0 w 91"/>
              <a:gd name="T7" fmla="*/ 47251 h 237"/>
              <a:gd name="T8" fmla="*/ 13959 w 91"/>
              <a:gd name="T9" fmla="*/ 47908 h 237"/>
              <a:gd name="T10" fmla="*/ 13959 w 91"/>
              <a:gd name="T11" fmla="*/ 47908 h 237"/>
              <a:gd name="T12" fmla="*/ 22600 w 91"/>
              <a:gd name="T13" fmla="*/ 84659 h 237"/>
              <a:gd name="T14" fmla="*/ 22600 w 91"/>
              <a:gd name="T15" fmla="*/ 84659 h 237"/>
              <a:gd name="T16" fmla="*/ 10635 w 91"/>
              <a:gd name="T17" fmla="*/ 154880 h 237"/>
              <a:gd name="T18" fmla="*/ 39217 w 91"/>
              <a:gd name="T19" fmla="*/ 154880 h 237"/>
              <a:gd name="T20" fmla="*/ 39217 w 91"/>
              <a:gd name="T21" fmla="*/ 154880 h 237"/>
              <a:gd name="T22" fmla="*/ 38552 w 91"/>
              <a:gd name="T23" fmla="*/ 6563 h 2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237">
                <a:moveTo>
                  <a:pt x="58" y="10"/>
                </a:moveTo>
                <a:lnTo>
                  <a:pt x="58" y="10"/>
                </a:lnTo>
                <a:cubicBezTo>
                  <a:pt x="50" y="0"/>
                  <a:pt x="14" y="51"/>
                  <a:pt x="0" y="72"/>
                </a:cubicBezTo>
                <a:cubicBezTo>
                  <a:pt x="12" y="77"/>
                  <a:pt x="21" y="73"/>
                  <a:pt x="21" y="73"/>
                </a:cubicBezTo>
                <a:cubicBezTo>
                  <a:pt x="21" y="73"/>
                  <a:pt x="31" y="99"/>
                  <a:pt x="34" y="129"/>
                </a:cubicBezTo>
                <a:cubicBezTo>
                  <a:pt x="40" y="186"/>
                  <a:pt x="16" y="236"/>
                  <a:pt x="16" y="236"/>
                </a:cubicBezTo>
                <a:lnTo>
                  <a:pt x="59" y="236"/>
                </a:lnTo>
                <a:cubicBezTo>
                  <a:pt x="90" y="145"/>
                  <a:pt x="79" y="37"/>
                  <a:pt x="58" y="10"/>
                </a:cubicBezTo>
              </a:path>
            </a:pathLst>
          </a:custGeom>
          <a:solidFill>
            <a:srgbClr val="B7554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17" name="Freeform 140">
            <a:extLst>
              <a:ext uri="{FF2B5EF4-FFF2-40B4-BE49-F238E27FC236}">
                <a16:creationId xmlns:a16="http://schemas.microsoft.com/office/drawing/2014/main" id="{7BC7FEC5-4605-B846-BCB6-495D87CCEEFF}"/>
              </a:ext>
            </a:extLst>
          </p:cNvPr>
          <p:cNvSpPr>
            <a:spLocks noChangeArrowheads="1"/>
          </p:cNvSpPr>
          <p:nvPr/>
        </p:nvSpPr>
        <p:spPr bwMode="auto">
          <a:xfrm>
            <a:off x="10834600" y="6395643"/>
            <a:ext cx="346057" cy="659165"/>
          </a:xfrm>
          <a:custGeom>
            <a:avLst/>
            <a:gdLst>
              <a:gd name="T0" fmla="*/ 0 w 280"/>
              <a:gd name="T1" fmla="*/ 153254 h 530"/>
              <a:gd name="T2" fmla="*/ 54438 w 280"/>
              <a:gd name="T3" fmla="*/ 0 h 530"/>
              <a:gd name="T4" fmla="*/ 167202 w 280"/>
              <a:gd name="T5" fmla="*/ 0 h 530"/>
              <a:gd name="T6" fmla="*/ 167202 w 280"/>
              <a:gd name="T7" fmla="*/ 0 h 530"/>
              <a:gd name="T8" fmla="*/ 120541 w 280"/>
              <a:gd name="T9" fmla="*/ 91952 h 530"/>
              <a:gd name="T10" fmla="*/ 120541 w 280"/>
              <a:gd name="T11" fmla="*/ 91952 h 530"/>
              <a:gd name="T12" fmla="*/ 64159 w 280"/>
              <a:gd name="T13" fmla="*/ 164992 h 530"/>
              <a:gd name="T14" fmla="*/ 55734 w 280"/>
              <a:gd name="T15" fmla="*/ 344984 h 530"/>
              <a:gd name="T16" fmla="*/ 12313 w 280"/>
              <a:gd name="T17" fmla="*/ 344984 h 530"/>
              <a:gd name="T18" fmla="*/ 12313 w 280"/>
              <a:gd name="T19" fmla="*/ 344984 h 530"/>
              <a:gd name="T20" fmla="*/ 0 w 280"/>
              <a:gd name="T21" fmla="*/ 153254 h 5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0" h="530">
                <a:moveTo>
                  <a:pt x="0" y="235"/>
                </a:moveTo>
                <a:lnTo>
                  <a:pt x="84" y="0"/>
                </a:lnTo>
                <a:lnTo>
                  <a:pt x="258" y="0"/>
                </a:lnTo>
                <a:cubicBezTo>
                  <a:pt x="258" y="0"/>
                  <a:pt x="279" y="98"/>
                  <a:pt x="186" y="141"/>
                </a:cubicBezTo>
                <a:cubicBezTo>
                  <a:pt x="143" y="161"/>
                  <a:pt x="99" y="253"/>
                  <a:pt x="99" y="253"/>
                </a:cubicBezTo>
                <a:lnTo>
                  <a:pt x="86" y="529"/>
                </a:lnTo>
                <a:lnTo>
                  <a:pt x="19" y="529"/>
                </a:lnTo>
                <a:cubicBezTo>
                  <a:pt x="23" y="525"/>
                  <a:pt x="0" y="235"/>
                  <a:pt x="0" y="235"/>
                </a:cubicBezTo>
              </a:path>
            </a:pathLst>
          </a:custGeom>
          <a:solidFill>
            <a:srgbClr val="D0D1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18" name="Freeform 141">
            <a:extLst>
              <a:ext uri="{FF2B5EF4-FFF2-40B4-BE49-F238E27FC236}">
                <a16:creationId xmlns:a16="http://schemas.microsoft.com/office/drawing/2014/main" id="{0A84C32D-3046-3D4D-8A5B-0884D9903EE1}"/>
              </a:ext>
            </a:extLst>
          </p:cNvPr>
          <p:cNvSpPr>
            <a:spLocks noChangeArrowheads="1"/>
          </p:cNvSpPr>
          <p:nvPr/>
        </p:nvSpPr>
        <p:spPr bwMode="auto">
          <a:xfrm>
            <a:off x="10752205" y="7054808"/>
            <a:ext cx="192252" cy="65917"/>
          </a:xfrm>
          <a:custGeom>
            <a:avLst/>
            <a:gdLst>
              <a:gd name="T0" fmla="*/ 2618 w 154"/>
              <a:gd name="T1" fmla="*/ 33924 h 54"/>
              <a:gd name="T2" fmla="*/ 2618 w 154"/>
              <a:gd name="T3" fmla="*/ 33924 h 54"/>
              <a:gd name="T4" fmla="*/ 15711 w 154"/>
              <a:gd name="T5" fmla="*/ 19202 h 54"/>
              <a:gd name="T6" fmla="*/ 15711 w 154"/>
              <a:gd name="T7" fmla="*/ 19202 h 54"/>
              <a:gd name="T8" fmla="*/ 56296 w 154"/>
              <a:gd name="T9" fmla="*/ 0 h 54"/>
              <a:gd name="T10" fmla="*/ 100155 w 154"/>
              <a:gd name="T11" fmla="*/ 0 h 54"/>
              <a:gd name="T12" fmla="*/ 98846 w 154"/>
              <a:gd name="T13" fmla="*/ 33924 h 54"/>
              <a:gd name="T14" fmla="*/ 2618 w 154"/>
              <a:gd name="T15" fmla="*/ 33924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4" h="54">
                <a:moveTo>
                  <a:pt x="4" y="53"/>
                </a:moveTo>
                <a:lnTo>
                  <a:pt x="4" y="53"/>
                </a:lnTo>
                <a:cubicBezTo>
                  <a:pt x="4" y="53"/>
                  <a:pt x="0" y="36"/>
                  <a:pt x="24" y="30"/>
                </a:cubicBezTo>
                <a:cubicBezTo>
                  <a:pt x="46" y="25"/>
                  <a:pt x="82" y="15"/>
                  <a:pt x="86" y="0"/>
                </a:cubicBezTo>
                <a:lnTo>
                  <a:pt x="153" y="0"/>
                </a:lnTo>
                <a:lnTo>
                  <a:pt x="151" y="53"/>
                </a:lnTo>
                <a:lnTo>
                  <a:pt x="4" y="53"/>
                </a:lnTo>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19" name="Freeform 142">
            <a:extLst>
              <a:ext uri="{FF2B5EF4-FFF2-40B4-BE49-F238E27FC236}">
                <a16:creationId xmlns:a16="http://schemas.microsoft.com/office/drawing/2014/main" id="{32E772D6-3B74-754B-B992-33561BAFBD1F}"/>
              </a:ext>
            </a:extLst>
          </p:cNvPr>
          <p:cNvSpPr>
            <a:spLocks noChangeArrowheads="1"/>
          </p:cNvSpPr>
          <p:nvPr/>
        </p:nvSpPr>
        <p:spPr bwMode="auto">
          <a:xfrm>
            <a:off x="10581923" y="6016623"/>
            <a:ext cx="444929" cy="411981"/>
          </a:xfrm>
          <a:custGeom>
            <a:avLst/>
            <a:gdLst>
              <a:gd name="T0" fmla="*/ 212275 w 355"/>
              <a:gd name="T1" fmla="*/ 78554 h 330"/>
              <a:gd name="T2" fmla="*/ 137354 w 355"/>
              <a:gd name="T3" fmla="*/ 160381 h 330"/>
              <a:gd name="T4" fmla="*/ 17087 w 355"/>
              <a:gd name="T5" fmla="*/ 215369 h 330"/>
              <a:gd name="T6" fmla="*/ 0 w 355"/>
              <a:gd name="T7" fmla="*/ 183948 h 330"/>
              <a:gd name="T8" fmla="*/ 107123 w 355"/>
              <a:gd name="T9" fmla="*/ 121759 h 330"/>
              <a:gd name="T10" fmla="*/ 178100 w 355"/>
              <a:gd name="T11" fmla="*/ 18329 h 330"/>
              <a:gd name="T12" fmla="*/ 178100 w 355"/>
              <a:gd name="T13" fmla="*/ 18329 h 330"/>
              <a:gd name="T14" fmla="*/ 186644 w 355"/>
              <a:gd name="T15" fmla="*/ 9819 h 330"/>
              <a:gd name="T16" fmla="*/ 186644 w 355"/>
              <a:gd name="T17" fmla="*/ 9819 h 330"/>
              <a:gd name="T18" fmla="*/ 224104 w 355"/>
              <a:gd name="T19" fmla="*/ 14402 h 330"/>
              <a:gd name="T20" fmla="*/ 224104 w 355"/>
              <a:gd name="T21" fmla="*/ 14402 h 330"/>
              <a:gd name="T22" fmla="*/ 230676 w 355"/>
              <a:gd name="T23" fmla="*/ 43859 h 330"/>
              <a:gd name="T24" fmla="*/ 230676 w 355"/>
              <a:gd name="T25" fmla="*/ 43859 h 330"/>
              <a:gd name="T26" fmla="*/ 212275 w 355"/>
              <a:gd name="T27" fmla="*/ 78554 h 3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5" h="330">
                <a:moveTo>
                  <a:pt x="323" y="120"/>
                </a:moveTo>
                <a:lnTo>
                  <a:pt x="209" y="245"/>
                </a:lnTo>
                <a:lnTo>
                  <a:pt x="26" y="329"/>
                </a:lnTo>
                <a:lnTo>
                  <a:pt x="0" y="281"/>
                </a:lnTo>
                <a:lnTo>
                  <a:pt x="163" y="186"/>
                </a:lnTo>
                <a:lnTo>
                  <a:pt x="271" y="28"/>
                </a:lnTo>
                <a:cubicBezTo>
                  <a:pt x="274" y="23"/>
                  <a:pt x="278" y="18"/>
                  <a:pt x="284" y="15"/>
                </a:cubicBezTo>
                <a:cubicBezTo>
                  <a:pt x="296" y="7"/>
                  <a:pt x="318" y="0"/>
                  <a:pt x="341" y="22"/>
                </a:cubicBezTo>
                <a:cubicBezTo>
                  <a:pt x="353" y="33"/>
                  <a:pt x="354" y="52"/>
                  <a:pt x="351" y="67"/>
                </a:cubicBezTo>
                <a:cubicBezTo>
                  <a:pt x="348" y="88"/>
                  <a:pt x="337" y="105"/>
                  <a:pt x="323" y="120"/>
                </a:cubicBezTo>
              </a:path>
            </a:pathLst>
          </a:custGeom>
          <a:solidFill>
            <a:srgbClr val="F471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20" name="Freeform 143">
            <a:extLst>
              <a:ext uri="{FF2B5EF4-FFF2-40B4-BE49-F238E27FC236}">
                <a16:creationId xmlns:a16="http://schemas.microsoft.com/office/drawing/2014/main" id="{99CEB908-BCF1-A341-ADCC-24C389BB8376}"/>
              </a:ext>
            </a:extLst>
          </p:cNvPr>
          <p:cNvSpPr>
            <a:spLocks noChangeArrowheads="1"/>
          </p:cNvSpPr>
          <p:nvPr/>
        </p:nvSpPr>
        <p:spPr bwMode="auto">
          <a:xfrm>
            <a:off x="10477559" y="6368175"/>
            <a:ext cx="131830" cy="93383"/>
          </a:xfrm>
          <a:custGeom>
            <a:avLst/>
            <a:gdLst>
              <a:gd name="T0" fmla="*/ 68475 w 106"/>
              <a:gd name="T1" fmla="*/ 24157 h 75"/>
              <a:gd name="T2" fmla="*/ 51519 w 106"/>
              <a:gd name="T3" fmla="*/ 30032 h 75"/>
              <a:gd name="T4" fmla="*/ 34564 w 106"/>
              <a:gd name="T5" fmla="*/ 46354 h 75"/>
              <a:gd name="T6" fmla="*/ 11739 w 106"/>
              <a:gd name="T7" fmla="*/ 48313 h 75"/>
              <a:gd name="T8" fmla="*/ 11739 w 106"/>
              <a:gd name="T9" fmla="*/ 48313 h 75"/>
              <a:gd name="T10" fmla="*/ 13695 w 106"/>
              <a:gd name="T11" fmla="*/ 41131 h 75"/>
              <a:gd name="T12" fmla="*/ 5217 w 106"/>
              <a:gd name="T13" fmla="*/ 41784 h 75"/>
              <a:gd name="T14" fmla="*/ 5217 w 106"/>
              <a:gd name="T15" fmla="*/ 41784 h 75"/>
              <a:gd name="T16" fmla="*/ 9782 w 106"/>
              <a:gd name="T17" fmla="*/ 35256 h 75"/>
              <a:gd name="T18" fmla="*/ 652 w 106"/>
              <a:gd name="T19" fmla="*/ 33950 h 75"/>
              <a:gd name="T20" fmla="*/ 652 w 106"/>
              <a:gd name="T21" fmla="*/ 33950 h 75"/>
              <a:gd name="T22" fmla="*/ 9130 w 106"/>
              <a:gd name="T23" fmla="*/ 27421 h 75"/>
              <a:gd name="T24" fmla="*/ 0 w 106"/>
              <a:gd name="T25" fmla="*/ 24157 h 75"/>
              <a:gd name="T26" fmla="*/ 0 w 106"/>
              <a:gd name="T27" fmla="*/ 24157 h 75"/>
              <a:gd name="T28" fmla="*/ 9130 w 106"/>
              <a:gd name="T29" fmla="*/ 19586 h 75"/>
              <a:gd name="T30" fmla="*/ 9130 w 106"/>
              <a:gd name="T31" fmla="*/ 19586 h 75"/>
              <a:gd name="T32" fmla="*/ 20216 w 106"/>
              <a:gd name="T33" fmla="*/ 21545 h 75"/>
              <a:gd name="T34" fmla="*/ 30651 w 106"/>
              <a:gd name="T35" fmla="*/ 12405 h 75"/>
              <a:gd name="T36" fmla="*/ 26086 w 106"/>
              <a:gd name="T37" fmla="*/ 9140 h 75"/>
              <a:gd name="T38" fmla="*/ 26086 w 106"/>
              <a:gd name="T39" fmla="*/ 9140 h 75"/>
              <a:gd name="T40" fmla="*/ 13043 w 106"/>
              <a:gd name="T41" fmla="*/ 6529 h 75"/>
              <a:gd name="T42" fmla="*/ 26086 w 106"/>
              <a:gd name="T43" fmla="*/ 0 h 75"/>
              <a:gd name="T44" fmla="*/ 41737 w 106"/>
              <a:gd name="T45" fmla="*/ 5223 h 75"/>
              <a:gd name="T46" fmla="*/ 55432 w 106"/>
              <a:gd name="T47" fmla="*/ 0 h 75"/>
              <a:gd name="T48" fmla="*/ 68475 w 106"/>
              <a:gd name="T49" fmla="*/ 24157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6" h="75">
                <a:moveTo>
                  <a:pt x="105" y="37"/>
                </a:moveTo>
                <a:lnTo>
                  <a:pt x="79" y="46"/>
                </a:lnTo>
                <a:lnTo>
                  <a:pt x="53" y="71"/>
                </a:lnTo>
                <a:lnTo>
                  <a:pt x="18" y="74"/>
                </a:lnTo>
                <a:cubicBezTo>
                  <a:pt x="18" y="74"/>
                  <a:pt x="15" y="66"/>
                  <a:pt x="21" y="63"/>
                </a:cubicBezTo>
                <a:lnTo>
                  <a:pt x="8" y="64"/>
                </a:lnTo>
                <a:cubicBezTo>
                  <a:pt x="8" y="64"/>
                  <a:pt x="8" y="57"/>
                  <a:pt x="15" y="54"/>
                </a:cubicBezTo>
                <a:lnTo>
                  <a:pt x="1" y="52"/>
                </a:lnTo>
                <a:cubicBezTo>
                  <a:pt x="1" y="52"/>
                  <a:pt x="7" y="42"/>
                  <a:pt x="14" y="42"/>
                </a:cubicBezTo>
                <a:lnTo>
                  <a:pt x="0" y="37"/>
                </a:lnTo>
                <a:cubicBezTo>
                  <a:pt x="0" y="37"/>
                  <a:pt x="7" y="30"/>
                  <a:pt x="14" y="30"/>
                </a:cubicBezTo>
                <a:cubicBezTo>
                  <a:pt x="21" y="30"/>
                  <a:pt x="31" y="33"/>
                  <a:pt x="31" y="33"/>
                </a:cubicBezTo>
                <a:lnTo>
                  <a:pt x="47" y="19"/>
                </a:lnTo>
                <a:lnTo>
                  <a:pt x="40" y="14"/>
                </a:lnTo>
                <a:cubicBezTo>
                  <a:pt x="40" y="14"/>
                  <a:pt x="25" y="20"/>
                  <a:pt x="20" y="10"/>
                </a:cubicBezTo>
                <a:lnTo>
                  <a:pt x="40" y="0"/>
                </a:lnTo>
                <a:lnTo>
                  <a:pt x="64" y="8"/>
                </a:lnTo>
                <a:lnTo>
                  <a:pt x="85" y="0"/>
                </a:lnTo>
                <a:lnTo>
                  <a:pt x="105" y="37"/>
                </a:lnTo>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21" name="Freeform 144">
            <a:extLst>
              <a:ext uri="{FF2B5EF4-FFF2-40B4-BE49-F238E27FC236}">
                <a16:creationId xmlns:a16="http://schemas.microsoft.com/office/drawing/2014/main" id="{BE79CDD5-E90B-D847-B3FB-F513439A25CE}"/>
              </a:ext>
            </a:extLst>
          </p:cNvPr>
          <p:cNvSpPr>
            <a:spLocks noChangeArrowheads="1"/>
          </p:cNvSpPr>
          <p:nvPr/>
        </p:nvSpPr>
        <p:spPr bwMode="auto">
          <a:xfrm>
            <a:off x="10889530" y="5879296"/>
            <a:ext cx="82395" cy="126338"/>
          </a:xfrm>
          <a:custGeom>
            <a:avLst/>
            <a:gdLst>
              <a:gd name="T0" fmla="*/ 12252 w 67"/>
              <a:gd name="T1" fmla="*/ 65584 h 100"/>
              <a:gd name="T2" fmla="*/ 42560 w 67"/>
              <a:gd name="T3" fmla="*/ 35773 h 100"/>
              <a:gd name="T4" fmla="*/ 29663 w 67"/>
              <a:gd name="T5" fmla="*/ 0 h 100"/>
              <a:gd name="T6" fmla="*/ 0 w 67"/>
              <a:gd name="T7" fmla="*/ 20536 h 100"/>
              <a:gd name="T8" fmla="*/ 12252 w 67"/>
              <a:gd name="T9" fmla="*/ 6558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00">
                <a:moveTo>
                  <a:pt x="19" y="99"/>
                </a:moveTo>
                <a:lnTo>
                  <a:pt x="66" y="54"/>
                </a:lnTo>
                <a:lnTo>
                  <a:pt x="46" y="0"/>
                </a:lnTo>
                <a:lnTo>
                  <a:pt x="0" y="31"/>
                </a:lnTo>
                <a:lnTo>
                  <a:pt x="19" y="99"/>
                </a:lnTo>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22" name="Freeform 145">
            <a:extLst>
              <a:ext uri="{FF2B5EF4-FFF2-40B4-BE49-F238E27FC236}">
                <a16:creationId xmlns:a16="http://schemas.microsoft.com/office/drawing/2014/main" id="{BDA6088B-0FA0-4C4C-AA53-62008CE81033}"/>
              </a:ext>
            </a:extLst>
          </p:cNvPr>
          <p:cNvSpPr>
            <a:spLocks noChangeArrowheads="1"/>
          </p:cNvSpPr>
          <p:nvPr/>
        </p:nvSpPr>
        <p:spPr bwMode="auto">
          <a:xfrm>
            <a:off x="10889528" y="5879297"/>
            <a:ext cx="65916" cy="71408"/>
          </a:xfrm>
          <a:custGeom>
            <a:avLst/>
            <a:gdLst>
              <a:gd name="T0" fmla="*/ 33924 w 54"/>
              <a:gd name="T1" fmla="*/ 14452 h 57"/>
              <a:gd name="T2" fmla="*/ 29443 w 54"/>
              <a:gd name="T3" fmla="*/ 0 h 57"/>
              <a:gd name="T4" fmla="*/ 0 w 54"/>
              <a:gd name="T5" fmla="*/ 20364 h 57"/>
              <a:gd name="T6" fmla="*/ 3840 w 54"/>
              <a:gd name="T7" fmla="*/ 36786 h 57"/>
              <a:gd name="T8" fmla="*/ 3840 w 54"/>
              <a:gd name="T9" fmla="*/ 36786 h 57"/>
              <a:gd name="T10" fmla="*/ 33924 w 54"/>
              <a:gd name="T11" fmla="*/ 14452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7">
                <a:moveTo>
                  <a:pt x="53" y="22"/>
                </a:moveTo>
                <a:lnTo>
                  <a:pt x="46" y="0"/>
                </a:lnTo>
                <a:lnTo>
                  <a:pt x="0" y="31"/>
                </a:lnTo>
                <a:lnTo>
                  <a:pt x="6" y="56"/>
                </a:lnTo>
                <a:cubicBezTo>
                  <a:pt x="19" y="52"/>
                  <a:pt x="41" y="41"/>
                  <a:pt x="53" y="22"/>
                </a:cubicBezTo>
              </a:path>
            </a:pathLst>
          </a:custGeom>
          <a:solidFill>
            <a:srgbClr val="D166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23" name="Freeform 146">
            <a:extLst>
              <a:ext uri="{FF2B5EF4-FFF2-40B4-BE49-F238E27FC236}">
                <a16:creationId xmlns:a16="http://schemas.microsoft.com/office/drawing/2014/main" id="{BF7F6CC2-5FB9-DD45-87F3-19A3E07A4ECD}"/>
              </a:ext>
            </a:extLst>
          </p:cNvPr>
          <p:cNvSpPr>
            <a:spLocks noChangeArrowheads="1"/>
          </p:cNvSpPr>
          <p:nvPr/>
        </p:nvSpPr>
        <p:spPr bwMode="auto">
          <a:xfrm>
            <a:off x="10823614" y="5730984"/>
            <a:ext cx="164788" cy="208735"/>
          </a:xfrm>
          <a:custGeom>
            <a:avLst/>
            <a:gdLst>
              <a:gd name="T0" fmla="*/ 9235 w 131"/>
              <a:gd name="T1" fmla="*/ 30439 h 169"/>
              <a:gd name="T2" fmla="*/ 9235 w 131"/>
              <a:gd name="T3" fmla="*/ 30439 h 169"/>
              <a:gd name="T4" fmla="*/ 2638 w 131"/>
              <a:gd name="T5" fmla="*/ 68002 h 169"/>
              <a:gd name="T6" fmla="*/ 2638 w 131"/>
              <a:gd name="T7" fmla="*/ 68002 h 169"/>
              <a:gd name="T8" fmla="*/ 9894 w 131"/>
              <a:gd name="T9" fmla="*/ 77069 h 169"/>
              <a:gd name="T10" fmla="*/ 9894 w 131"/>
              <a:gd name="T11" fmla="*/ 77069 h 169"/>
              <a:gd name="T12" fmla="*/ 23086 w 131"/>
              <a:gd name="T13" fmla="*/ 104918 h 169"/>
              <a:gd name="T14" fmla="*/ 23086 w 131"/>
              <a:gd name="T15" fmla="*/ 104918 h 169"/>
              <a:gd name="T16" fmla="*/ 82451 w 131"/>
              <a:gd name="T17" fmla="*/ 53754 h 169"/>
              <a:gd name="T18" fmla="*/ 82451 w 131"/>
              <a:gd name="T19" fmla="*/ 53754 h 169"/>
              <a:gd name="T20" fmla="*/ 57386 w 131"/>
              <a:gd name="T21" fmla="*/ 5829 h 169"/>
              <a:gd name="T22" fmla="*/ 57386 w 131"/>
              <a:gd name="T23" fmla="*/ 5829 h 169"/>
              <a:gd name="T24" fmla="*/ 9235 w 131"/>
              <a:gd name="T25" fmla="*/ 30439 h 1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1" h="169">
                <a:moveTo>
                  <a:pt x="14" y="47"/>
                </a:moveTo>
                <a:lnTo>
                  <a:pt x="14" y="47"/>
                </a:lnTo>
                <a:cubicBezTo>
                  <a:pt x="8" y="72"/>
                  <a:pt x="14" y="84"/>
                  <a:pt x="4" y="105"/>
                </a:cubicBezTo>
                <a:cubicBezTo>
                  <a:pt x="0" y="113"/>
                  <a:pt x="14" y="116"/>
                  <a:pt x="15" y="119"/>
                </a:cubicBezTo>
                <a:cubicBezTo>
                  <a:pt x="18" y="145"/>
                  <a:pt x="26" y="160"/>
                  <a:pt x="35" y="162"/>
                </a:cubicBezTo>
                <a:cubicBezTo>
                  <a:pt x="52" y="168"/>
                  <a:pt x="117" y="141"/>
                  <a:pt x="125" y="83"/>
                </a:cubicBezTo>
                <a:cubicBezTo>
                  <a:pt x="130" y="51"/>
                  <a:pt x="118" y="19"/>
                  <a:pt x="87" y="9"/>
                </a:cubicBezTo>
                <a:cubicBezTo>
                  <a:pt x="56" y="0"/>
                  <a:pt x="22" y="15"/>
                  <a:pt x="14" y="47"/>
                </a:cubicBezTo>
              </a:path>
            </a:pathLst>
          </a:custGeom>
          <a:solidFill>
            <a:srgbClr val="F886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24" name="Freeform 123">
            <a:extLst>
              <a:ext uri="{FF2B5EF4-FFF2-40B4-BE49-F238E27FC236}">
                <a16:creationId xmlns:a16="http://schemas.microsoft.com/office/drawing/2014/main" id="{616C69DB-B60C-D54B-92E3-1595445DE719}"/>
              </a:ext>
            </a:extLst>
          </p:cNvPr>
          <p:cNvSpPr>
            <a:spLocks noChangeArrowheads="1"/>
          </p:cNvSpPr>
          <p:nvPr/>
        </p:nvSpPr>
        <p:spPr bwMode="auto">
          <a:xfrm>
            <a:off x="10823879" y="5708693"/>
            <a:ext cx="212445" cy="207800"/>
          </a:xfrm>
          <a:custGeom>
            <a:avLst/>
            <a:gdLst>
              <a:gd name="connsiteX0" fmla="*/ 90912 w 212445"/>
              <a:gd name="connsiteY0" fmla="*/ 655 h 207800"/>
              <a:gd name="connsiteX1" fmla="*/ 127495 w 212445"/>
              <a:gd name="connsiteY1" fmla="*/ 10161 h 207800"/>
              <a:gd name="connsiteX2" fmla="*/ 139455 w 212445"/>
              <a:gd name="connsiteY2" fmla="*/ 18020 h 207800"/>
              <a:gd name="connsiteX3" fmla="*/ 141328 w 212445"/>
              <a:gd name="connsiteY3" fmla="*/ 4727 h 207800"/>
              <a:gd name="connsiteX4" fmla="*/ 193816 w 212445"/>
              <a:gd name="connsiteY4" fmla="*/ 18344 h 207800"/>
              <a:gd name="connsiteX5" fmla="*/ 207243 w 212445"/>
              <a:gd name="connsiteY5" fmla="*/ 71572 h 207800"/>
              <a:gd name="connsiteX6" fmla="*/ 193065 w 212445"/>
              <a:gd name="connsiteY6" fmla="*/ 73626 h 207800"/>
              <a:gd name="connsiteX7" fmla="*/ 197392 w 212445"/>
              <a:gd name="connsiteY7" fmla="*/ 91931 h 207800"/>
              <a:gd name="connsiteX8" fmla="*/ 139344 w 212445"/>
              <a:gd name="connsiteY8" fmla="*/ 207800 h 207800"/>
              <a:gd name="connsiteX9" fmla="*/ 131839 w 212445"/>
              <a:gd name="connsiteY9" fmla="*/ 185226 h 207800"/>
              <a:gd name="connsiteX10" fmla="*/ 128087 w 212445"/>
              <a:gd name="connsiteY10" fmla="*/ 142586 h 207800"/>
              <a:gd name="connsiteX11" fmla="*/ 140595 w 212445"/>
              <a:gd name="connsiteY11" fmla="*/ 109979 h 207800"/>
              <a:gd name="connsiteX12" fmla="*/ 111825 w 212445"/>
              <a:gd name="connsiteY12" fmla="*/ 133807 h 207800"/>
              <a:gd name="connsiteX13" fmla="*/ 109324 w 212445"/>
              <a:gd name="connsiteY13" fmla="*/ 99946 h 207800"/>
              <a:gd name="connsiteX14" fmla="*/ 78052 w 212445"/>
              <a:gd name="connsiteY14" fmla="*/ 133807 h 207800"/>
              <a:gd name="connsiteX15" fmla="*/ 498 w 212445"/>
              <a:gd name="connsiteY15" fmla="*/ 122520 h 207800"/>
              <a:gd name="connsiteX16" fmla="*/ 90912 w 212445"/>
              <a:gd name="connsiteY16" fmla="*/ 655 h 20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445" h="207800">
                <a:moveTo>
                  <a:pt x="90912" y="655"/>
                </a:moveTo>
                <a:cubicBezTo>
                  <a:pt x="102033" y="1116"/>
                  <a:pt x="114219" y="4070"/>
                  <a:pt x="127495" y="10161"/>
                </a:cubicBezTo>
                <a:lnTo>
                  <a:pt x="139455" y="18020"/>
                </a:lnTo>
                <a:lnTo>
                  <a:pt x="141328" y="4727"/>
                </a:lnTo>
                <a:cubicBezTo>
                  <a:pt x="152314" y="-5176"/>
                  <a:pt x="175506" y="1014"/>
                  <a:pt x="193816" y="18344"/>
                </a:cubicBezTo>
                <a:cubicBezTo>
                  <a:pt x="210905" y="36912"/>
                  <a:pt x="218229" y="60432"/>
                  <a:pt x="207243" y="71572"/>
                </a:cubicBezTo>
                <a:lnTo>
                  <a:pt x="193065" y="73626"/>
                </a:lnTo>
                <a:lnTo>
                  <a:pt x="197392" y="91931"/>
                </a:lnTo>
                <a:cubicBezTo>
                  <a:pt x="199151" y="148543"/>
                  <a:pt x="139344" y="207800"/>
                  <a:pt x="139344" y="207800"/>
                </a:cubicBezTo>
                <a:lnTo>
                  <a:pt x="131839" y="185226"/>
                </a:lnTo>
                <a:lnTo>
                  <a:pt x="128087" y="142586"/>
                </a:lnTo>
                <a:cubicBezTo>
                  <a:pt x="139344" y="145094"/>
                  <a:pt x="153104" y="120012"/>
                  <a:pt x="140595" y="109979"/>
                </a:cubicBezTo>
                <a:cubicBezTo>
                  <a:pt x="128087" y="99946"/>
                  <a:pt x="111825" y="133807"/>
                  <a:pt x="111825" y="133807"/>
                </a:cubicBezTo>
                <a:cubicBezTo>
                  <a:pt x="101819" y="116249"/>
                  <a:pt x="109324" y="99946"/>
                  <a:pt x="109324" y="99946"/>
                </a:cubicBezTo>
                <a:lnTo>
                  <a:pt x="78052" y="133807"/>
                </a:lnTo>
                <a:cubicBezTo>
                  <a:pt x="43028" y="133807"/>
                  <a:pt x="498" y="122520"/>
                  <a:pt x="498" y="122520"/>
                </a:cubicBezTo>
                <a:cubicBezTo>
                  <a:pt x="-4192" y="84897"/>
                  <a:pt x="24186" y="-2108"/>
                  <a:pt x="90912" y="655"/>
                </a:cubicBezTo>
                <a:close/>
              </a:path>
            </a:pathLst>
          </a:custGeom>
          <a:solidFill>
            <a:srgbClr val="1002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125" name="Freeform 248">
            <a:extLst>
              <a:ext uri="{FF2B5EF4-FFF2-40B4-BE49-F238E27FC236}">
                <a16:creationId xmlns:a16="http://schemas.microsoft.com/office/drawing/2014/main" id="{4C21C5AB-301D-F34E-B46C-F438CF9F9258}"/>
              </a:ext>
            </a:extLst>
          </p:cNvPr>
          <p:cNvSpPr>
            <a:spLocks noChangeArrowheads="1"/>
          </p:cNvSpPr>
          <p:nvPr/>
        </p:nvSpPr>
        <p:spPr bwMode="auto">
          <a:xfrm>
            <a:off x="2369986" y="8785117"/>
            <a:ext cx="4125193" cy="3105582"/>
          </a:xfrm>
          <a:prstGeom prst="roundRect">
            <a:avLst>
              <a:gd name="adj" fmla="val 16667"/>
            </a:avLst>
          </a:prstGeom>
          <a:noFill/>
          <a:ln w="1270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26" name="Freeform 248">
            <a:extLst>
              <a:ext uri="{FF2B5EF4-FFF2-40B4-BE49-F238E27FC236}">
                <a16:creationId xmlns:a16="http://schemas.microsoft.com/office/drawing/2014/main" id="{483833C5-2356-9742-83CD-72BB4450CBF8}"/>
              </a:ext>
            </a:extLst>
          </p:cNvPr>
          <p:cNvSpPr>
            <a:spLocks noChangeArrowheads="1"/>
          </p:cNvSpPr>
          <p:nvPr/>
        </p:nvSpPr>
        <p:spPr bwMode="auto">
          <a:xfrm>
            <a:off x="7555316" y="8785117"/>
            <a:ext cx="4125193" cy="3105582"/>
          </a:xfrm>
          <a:prstGeom prst="roundRect">
            <a:avLst>
              <a:gd name="adj" fmla="val 16667"/>
            </a:avLst>
          </a:prstGeom>
          <a:noFill/>
          <a:ln w="1270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27" name="Freeform 248">
            <a:extLst>
              <a:ext uri="{FF2B5EF4-FFF2-40B4-BE49-F238E27FC236}">
                <a16:creationId xmlns:a16="http://schemas.microsoft.com/office/drawing/2014/main" id="{8E6872E8-CF91-F947-8544-6EF38526C769}"/>
              </a:ext>
            </a:extLst>
          </p:cNvPr>
          <p:cNvSpPr>
            <a:spLocks noChangeArrowheads="1"/>
          </p:cNvSpPr>
          <p:nvPr/>
        </p:nvSpPr>
        <p:spPr bwMode="auto">
          <a:xfrm>
            <a:off x="12740649" y="8785117"/>
            <a:ext cx="4125193" cy="3105582"/>
          </a:xfrm>
          <a:prstGeom prst="roundRect">
            <a:avLst>
              <a:gd name="adj" fmla="val 16667"/>
            </a:avLst>
          </a:prstGeom>
          <a:noFill/>
          <a:ln w="1270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28" name="Freeform 248">
            <a:extLst>
              <a:ext uri="{FF2B5EF4-FFF2-40B4-BE49-F238E27FC236}">
                <a16:creationId xmlns:a16="http://schemas.microsoft.com/office/drawing/2014/main" id="{A3145D92-F379-AF47-83BC-042B53458908}"/>
              </a:ext>
            </a:extLst>
          </p:cNvPr>
          <p:cNvSpPr>
            <a:spLocks noChangeArrowheads="1"/>
          </p:cNvSpPr>
          <p:nvPr/>
        </p:nvSpPr>
        <p:spPr bwMode="auto">
          <a:xfrm>
            <a:off x="17920491" y="8785117"/>
            <a:ext cx="4125193" cy="3105582"/>
          </a:xfrm>
          <a:prstGeom prst="roundRect">
            <a:avLst>
              <a:gd name="adj" fmla="val 16667"/>
            </a:avLst>
          </a:prstGeom>
          <a:noFill/>
          <a:ln w="1270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6" name="TextBox 5">
            <a:extLst>
              <a:ext uri="{FF2B5EF4-FFF2-40B4-BE49-F238E27FC236}">
                <a16:creationId xmlns:a16="http://schemas.microsoft.com/office/drawing/2014/main" id="{0C3A4F3D-0AAE-5A40-B038-E6E775666267}"/>
              </a:ext>
            </a:extLst>
          </p:cNvPr>
          <p:cNvSpPr txBox="1"/>
          <p:nvPr/>
        </p:nvSpPr>
        <p:spPr>
          <a:xfrm>
            <a:off x="2569104" y="9033542"/>
            <a:ext cx="3726570" cy="615553"/>
          </a:xfrm>
          <a:prstGeom prst="rect">
            <a:avLst/>
          </a:prstGeom>
          <a:noFill/>
        </p:spPr>
        <p:txBody>
          <a:bodyPr wrap="square" rtlCol="0" anchor="b">
            <a:spAutoFit/>
          </a:bodyPr>
          <a:lstStyle/>
          <a:p>
            <a:pPr algn="ctr"/>
            <a:r>
              <a:rPr lang="en-US" sz="3400" b="1" spc="-30" dirty="0">
                <a:solidFill>
                  <a:schemeClr val="tx2"/>
                </a:solidFill>
                <a:latin typeface="Poppins" pitchFamily="2" charset="77"/>
                <a:cs typeface="Poppins" pitchFamily="2" charset="77"/>
              </a:rPr>
              <a:t>YOUR TITLE 01</a:t>
            </a:r>
          </a:p>
        </p:txBody>
      </p:sp>
      <p:sp>
        <p:nvSpPr>
          <p:cNvPr id="8" name="TextBox 7">
            <a:extLst>
              <a:ext uri="{FF2B5EF4-FFF2-40B4-BE49-F238E27FC236}">
                <a16:creationId xmlns:a16="http://schemas.microsoft.com/office/drawing/2014/main" id="{02314707-7049-294D-828D-50CD04881044}"/>
              </a:ext>
            </a:extLst>
          </p:cNvPr>
          <p:cNvSpPr txBox="1"/>
          <p:nvPr/>
        </p:nvSpPr>
        <p:spPr>
          <a:xfrm>
            <a:off x="7750704" y="9033542"/>
            <a:ext cx="3726570" cy="615553"/>
          </a:xfrm>
          <a:prstGeom prst="rect">
            <a:avLst/>
          </a:prstGeom>
          <a:noFill/>
        </p:spPr>
        <p:txBody>
          <a:bodyPr wrap="square" rtlCol="0" anchor="b">
            <a:spAutoFit/>
          </a:bodyPr>
          <a:lstStyle/>
          <a:p>
            <a:pPr algn="ctr"/>
            <a:r>
              <a:rPr lang="en-US" sz="3400" b="1" spc="-30" dirty="0">
                <a:solidFill>
                  <a:schemeClr val="tx2"/>
                </a:solidFill>
                <a:latin typeface="Poppins" pitchFamily="2" charset="77"/>
                <a:cs typeface="Poppins" pitchFamily="2" charset="77"/>
              </a:rPr>
              <a:t>YOUR TITLE 02</a:t>
            </a:r>
          </a:p>
        </p:txBody>
      </p:sp>
      <p:sp>
        <p:nvSpPr>
          <p:cNvPr id="10" name="TextBox 9">
            <a:extLst>
              <a:ext uri="{FF2B5EF4-FFF2-40B4-BE49-F238E27FC236}">
                <a16:creationId xmlns:a16="http://schemas.microsoft.com/office/drawing/2014/main" id="{F85A1C77-9D17-8445-A1AA-530FC1F07F48}"/>
              </a:ext>
            </a:extLst>
          </p:cNvPr>
          <p:cNvSpPr txBox="1"/>
          <p:nvPr/>
        </p:nvSpPr>
        <p:spPr>
          <a:xfrm>
            <a:off x="12932305" y="9033542"/>
            <a:ext cx="3726568" cy="615553"/>
          </a:xfrm>
          <a:prstGeom prst="rect">
            <a:avLst/>
          </a:prstGeom>
          <a:noFill/>
        </p:spPr>
        <p:txBody>
          <a:bodyPr wrap="square" rtlCol="0" anchor="b">
            <a:spAutoFit/>
          </a:bodyPr>
          <a:lstStyle/>
          <a:p>
            <a:pPr algn="ctr"/>
            <a:r>
              <a:rPr lang="en-US" sz="3400" b="1" spc="-30" dirty="0">
                <a:solidFill>
                  <a:schemeClr val="tx2"/>
                </a:solidFill>
                <a:latin typeface="Poppins" pitchFamily="2" charset="77"/>
                <a:cs typeface="Poppins" pitchFamily="2" charset="77"/>
              </a:rPr>
              <a:t>YOUR TITLE 03</a:t>
            </a:r>
          </a:p>
        </p:txBody>
      </p:sp>
      <p:sp>
        <p:nvSpPr>
          <p:cNvPr id="12" name="TextBox 11">
            <a:extLst>
              <a:ext uri="{FF2B5EF4-FFF2-40B4-BE49-F238E27FC236}">
                <a16:creationId xmlns:a16="http://schemas.microsoft.com/office/drawing/2014/main" id="{96594442-DAA1-7B4C-A49E-60B8BDB6D439}"/>
              </a:ext>
            </a:extLst>
          </p:cNvPr>
          <p:cNvSpPr txBox="1"/>
          <p:nvPr/>
        </p:nvSpPr>
        <p:spPr>
          <a:xfrm>
            <a:off x="18119995" y="9033542"/>
            <a:ext cx="3726570" cy="615553"/>
          </a:xfrm>
          <a:prstGeom prst="rect">
            <a:avLst/>
          </a:prstGeom>
          <a:noFill/>
        </p:spPr>
        <p:txBody>
          <a:bodyPr wrap="square" rtlCol="0" anchor="b">
            <a:spAutoFit/>
          </a:bodyPr>
          <a:lstStyle/>
          <a:p>
            <a:pPr algn="ctr"/>
            <a:r>
              <a:rPr lang="en-US" sz="3400" b="1" spc="-30" dirty="0">
                <a:solidFill>
                  <a:schemeClr val="tx2"/>
                </a:solidFill>
                <a:latin typeface="Poppins" pitchFamily="2" charset="77"/>
                <a:cs typeface="Poppins" pitchFamily="2" charset="77"/>
              </a:rPr>
              <a:t>YOUR TITLE 04</a:t>
            </a:r>
          </a:p>
        </p:txBody>
      </p:sp>
      <p:sp>
        <p:nvSpPr>
          <p:cNvPr id="131" name="TextBox 130">
            <a:extLst>
              <a:ext uri="{FF2B5EF4-FFF2-40B4-BE49-F238E27FC236}">
                <a16:creationId xmlns:a16="http://schemas.microsoft.com/office/drawing/2014/main" id="{0FF82D69-0355-C345-BBC4-A0A7B8A831F4}"/>
              </a:ext>
            </a:extLst>
          </p:cNvPr>
          <p:cNvSpPr txBox="1"/>
          <p:nvPr/>
        </p:nvSpPr>
        <p:spPr>
          <a:xfrm>
            <a:off x="2723188" y="9649095"/>
            <a:ext cx="3545124" cy="1938992"/>
          </a:xfrm>
          <a:prstGeom prst="rect">
            <a:avLst/>
          </a:prstGeom>
          <a:noFill/>
        </p:spPr>
        <p:txBody>
          <a:bodyPr wrap="square" rtlCol="0" anchor="t">
            <a:spAutoFit/>
          </a:bodyPr>
          <a:lstStyle/>
          <a:p>
            <a:pPr algn="ctr"/>
            <a:r>
              <a:rPr lang="en-US" sz="2400" spc="-30" dirty="0">
                <a:latin typeface="Poppins" pitchFamily="2" charset="77"/>
                <a:cs typeface="Poppins" pitchFamily="2" charset="77"/>
              </a:rPr>
              <a:t>You can do whatever you want, go a impress your audience with an amazing presentation.</a:t>
            </a:r>
          </a:p>
        </p:txBody>
      </p:sp>
      <p:sp>
        <p:nvSpPr>
          <p:cNvPr id="132" name="TextBox 131">
            <a:extLst>
              <a:ext uri="{FF2B5EF4-FFF2-40B4-BE49-F238E27FC236}">
                <a16:creationId xmlns:a16="http://schemas.microsoft.com/office/drawing/2014/main" id="{1FA85C6E-2D1C-7D44-B812-6C7038693ED5}"/>
              </a:ext>
            </a:extLst>
          </p:cNvPr>
          <p:cNvSpPr txBox="1"/>
          <p:nvPr/>
        </p:nvSpPr>
        <p:spPr>
          <a:xfrm>
            <a:off x="7978272" y="9649095"/>
            <a:ext cx="3545124" cy="1938992"/>
          </a:xfrm>
          <a:prstGeom prst="rect">
            <a:avLst/>
          </a:prstGeom>
          <a:noFill/>
        </p:spPr>
        <p:txBody>
          <a:bodyPr wrap="square" rtlCol="0" anchor="t">
            <a:spAutoFit/>
          </a:bodyPr>
          <a:lstStyle/>
          <a:p>
            <a:pPr algn="ctr"/>
            <a:r>
              <a:rPr lang="en-US" sz="2400" spc="-30" dirty="0">
                <a:latin typeface="Poppins" pitchFamily="2" charset="77"/>
                <a:cs typeface="Poppins" pitchFamily="2" charset="77"/>
              </a:rPr>
              <a:t>You can do whatever you want, go a impress your audience with an amazing presentation.</a:t>
            </a:r>
          </a:p>
        </p:txBody>
      </p:sp>
      <p:sp>
        <p:nvSpPr>
          <p:cNvPr id="133" name="TextBox 132">
            <a:extLst>
              <a:ext uri="{FF2B5EF4-FFF2-40B4-BE49-F238E27FC236}">
                <a16:creationId xmlns:a16="http://schemas.microsoft.com/office/drawing/2014/main" id="{8C91C7AD-946A-3944-B264-E0AFE6662C43}"/>
              </a:ext>
            </a:extLst>
          </p:cNvPr>
          <p:cNvSpPr txBox="1"/>
          <p:nvPr/>
        </p:nvSpPr>
        <p:spPr>
          <a:xfrm>
            <a:off x="13130583" y="9649095"/>
            <a:ext cx="3545124" cy="1938992"/>
          </a:xfrm>
          <a:prstGeom prst="rect">
            <a:avLst/>
          </a:prstGeom>
          <a:noFill/>
        </p:spPr>
        <p:txBody>
          <a:bodyPr wrap="square" rtlCol="0" anchor="t">
            <a:spAutoFit/>
          </a:bodyPr>
          <a:lstStyle/>
          <a:p>
            <a:pPr algn="ctr"/>
            <a:r>
              <a:rPr lang="en-US" sz="2400" spc="-30" dirty="0">
                <a:latin typeface="Poppins" pitchFamily="2" charset="77"/>
                <a:cs typeface="Poppins" pitchFamily="2" charset="77"/>
              </a:rPr>
              <a:t>You can do whatever you want, go a impress your audience with an amazing presentation.</a:t>
            </a:r>
          </a:p>
        </p:txBody>
      </p:sp>
      <p:sp>
        <p:nvSpPr>
          <p:cNvPr id="134" name="TextBox 133">
            <a:extLst>
              <a:ext uri="{FF2B5EF4-FFF2-40B4-BE49-F238E27FC236}">
                <a16:creationId xmlns:a16="http://schemas.microsoft.com/office/drawing/2014/main" id="{0595C523-6BBA-B84B-879C-7E43BA0315C9}"/>
              </a:ext>
            </a:extLst>
          </p:cNvPr>
          <p:cNvSpPr txBox="1"/>
          <p:nvPr/>
        </p:nvSpPr>
        <p:spPr>
          <a:xfrm>
            <a:off x="18210524" y="9649095"/>
            <a:ext cx="3545124" cy="1938992"/>
          </a:xfrm>
          <a:prstGeom prst="rect">
            <a:avLst/>
          </a:prstGeom>
          <a:noFill/>
        </p:spPr>
        <p:txBody>
          <a:bodyPr wrap="square" rtlCol="0" anchor="t">
            <a:spAutoFit/>
          </a:bodyPr>
          <a:lstStyle/>
          <a:p>
            <a:pPr algn="ctr"/>
            <a:r>
              <a:rPr lang="en-US" sz="2400" spc="-30" dirty="0">
                <a:latin typeface="Poppins" pitchFamily="2" charset="77"/>
                <a:cs typeface="Poppins" pitchFamily="2" charset="77"/>
              </a:rPr>
              <a:t>You can do whatever you want, go a impress your audience with an amazing presentation.</a:t>
            </a:r>
          </a:p>
        </p:txBody>
      </p:sp>
      <p:sp>
        <p:nvSpPr>
          <p:cNvPr id="3" name="Rectangle 2">
            <a:extLst>
              <a:ext uri="{FF2B5EF4-FFF2-40B4-BE49-F238E27FC236}">
                <a16:creationId xmlns:a16="http://schemas.microsoft.com/office/drawing/2014/main" id="{36D82A96-95C6-1DCF-F12F-EE969460EFD3}"/>
              </a:ext>
            </a:extLst>
          </p:cNvPr>
          <p:cNvSpPr/>
          <p:nvPr/>
        </p:nvSpPr>
        <p:spPr>
          <a:xfrm>
            <a:off x="12934005" y="1055469"/>
            <a:ext cx="5025399" cy="837442"/>
          </a:xfrm>
          <a:prstGeom prst="rect">
            <a:avLst/>
          </a:prstGeom>
          <a:solidFill>
            <a:schemeClr val="accent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5" name="TextBox 4">
            <a:extLst>
              <a:ext uri="{FF2B5EF4-FFF2-40B4-BE49-F238E27FC236}">
                <a16:creationId xmlns:a16="http://schemas.microsoft.com/office/drawing/2014/main" id="{53A4E801-3522-092F-C8D0-FD7EA6DD4B8E}"/>
              </a:ext>
            </a:extLst>
          </p:cNvPr>
          <p:cNvSpPr txBox="1"/>
          <p:nvPr/>
        </p:nvSpPr>
        <p:spPr>
          <a:xfrm>
            <a:off x="7108357" y="1028633"/>
            <a:ext cx="10851047" cy="923330"/>
          </a:xfrm>
          <a:prstGeom prst="rect">
            <a:avLst/>
          </a:prstGeom>
          <a:noFill/>
        </p:spPr>
        <p:txBody>
          <a:bodyPr wrap="none" rtlCol="0">
            <a:spAutoFit/>
          </a:bodyPr>
          <a:lstStyle/>
          <a:p>
            <a:r>
              <a:rPr lang="es-CO" sz="5400" b="1" dirty="0">
                <a:solidFill>
                  <a:schemeClr val="accent3"/>
                </a:solidFill>
                <a:latin typeface="Poppins" panose="00000500000000000000" pitchFamily="2" charset="0"/>
                <a:cs typeface="Poppins" panose="00000500000000000000" pitchFamily="2" charset="0"/>
              </a:rPr>
              <a:t>EASY CHECKLIST </a:t>
            </a:r>
            <a:r>
              <a:rPr lang="es-CO" sz="5400" b="1" dirty="0">
                <a:solidFill>
                  <a:schemeClr val="accent1"/>
                </a:solidFill>
                <a:latin typeface="Poppins" panose="00000500000000000000" pitchFamily="2" charset="0"/>
                <a:cs typeface="Poppins" panose="00000500000000000000" pitchFamily="2" charset="0"/>
              </a:rPr>
              <a:t>INFOGRAPHIC</a:t>
            </a:r>
          </a:p>
        </p:txBody>
      </p:sp>
    </p:spTree>
    <p:extLst>
      <p:ext uri="{BB962C8B-B14F-4D97-AF65-F5344CB8AC3E}">
        <p14:creationId xmlns:p14="http://schemas.microsoft.com/office/powerpoint/2010/main" val="2507489070"/>
      </p:ext>
    </p:extLst>
  </p:cSld>
  <p:clrMapOvr>
    <a:masterClrMapping/>
  </p:clrMapOvr>
</p:sld>
</file>

<file path=ppt/theme/theme1.xml><?xml version="1.0" encoding="utf-8"?>
<a:theme xmlns:a="http://schemas.openxmlformats.org/drawingml/2006/main" name="Default Theme">
  <a:themeElements>
    <a:clrScheme name="NEW PPThemes">
      <a:dk1>
        <a:srgbClr val="000000"/>
      </a:dk1>
      <a:lt1>
        <a:srgbClr val="FFFFFF"/>
      </a:lt1>
      <a:dk2>
        <a:srgbClr val="5B9BD5"/>
      </a:dk2>
      <a:lt2>
        <a:srgbClr val="E7E6E6"/>
      </a:lt2>
      <a:accent1>
        <a:srgbClr val="E94470"/>
      </a:accent1>
      <a:accent2>
        <a:srgbClr val="711852"/>
      </a:accent2>
      <a:accent3>
        <a:srgbClr val="00C0B3"/>
      </a:accent3>
      <a:accent4>
        <a:srgbClr val="FEA800"/>
      </a:accent4>
      <a:accent5>
        <a:srgbClr val="EE5080"/>
      </a:accent5>
      <a:accent6>
        <a:srgbClr val="7D1D5D"/>
      </a:accent6>
      <a:hlink>
        <a:srgbClr val="ABCCD5"/>
      </a:hlink>
      <a:folHlink>
        <a:srgbClr val="7E77B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86320</TotalTime>
  <Words>1260</Words>
  <Application>Microsoft Office PowerPoint</Application>
  <PresentationFormat>Custom</PresentationFormat>
  <Paragraphs>142</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Calibri Light</vt:lpstr>
      <vt:lpstr>DM Sans</vt:lpstr>
      <vt:lpstr>Gill Sans</vt:lpstr>
      <vt:lpstr>Lato Black</vt:lpstr>
      <vt:lpstr>Lato Light</vt:lpstr>
      <vt:lpstr>Poppins</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DOWNLOADING THESE TEMPLATES!  Find even more free templates at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dc:title>
  <dc:subject>Templates</dc:subject>
  <dc:creator>Jolie Serrano Delgado</dc:creator>
  <cp:keywords/>
  <dc:description/>
  <cp:lastModifiedBy>Jolie Serrano Delgado</cp:lastModifiedBy>
  <cp:revision>10005</cp:revision>
  <cp:lastPrinted>2019-09-18T23:04:43Z</cp:lastPrinted>
  <dcterms:created xsi:type="dcterms:W3CDTF">2014-11-12T21:47:38Z</dcterms:created>
  <dcterms:modified xsi:type="dcterms:W3CDTF">2025-01-06T15:36:41Z</dcterms:modified>
  <cp:category/>
</cp:coreProperties>
</file>